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heme/theme2.xml" ContentType="application/vnd.openxmlformats-officedocument.them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406" r:id="rId2"/>
    <p:sldId id="272" r:id="rId3"/>
    <p:sldId id="257" r:id="rId4"/>
    <p:sldId id="259" r:id="rId5"/>
    <p:sldId id="260" r:id="rId6"/>
    <p:sldId id="266" r:id="rId7"/>
    <p:sldId id="264" r:id="rId8"/>
    <p:sldId id="407" r:id="rId9"/>
    <p:sldId id="265" r:id="rId10"/>
    <p:sldId id="263" r:id="rId11"/>
    <p:sldId id="282" r:id="rId12"/>
    <p:sldId id="288" r:id="rId13"/>
    <p:sldId id="284" r:id="rId14"/>
    <p:sldId id="283" r:id="rId15"/>
    <p:sldId id="289" r:id="rId16"/>
    <p:sldId id="408" r:id="rId17"/>
    <p:sldId id="285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10" Type="http://schemas.openxmlformats.org/officeDocument/2006/relationships/tags" Target="../tags/tag16.xml"/><Relationship Id="rId4" Type="http://schemas.openxmlformats.org/officeDocument/2006/relationships/tags" Target="../tags/tag10.xml"/><Relationship Id="rId9" Type="http://schemas.openxmlformats.org/officeDocument/2006/relationships/tags" Target="../tags/tag1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10" Type="http://schemas.openxmlformats.org/officeDocument/2006/relationships/image" Target="../media/image2.jpeg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02.xml"/><Relationship Id="rId10" Type="http://schemas.openxmlformats.org/officeDocument/2006/relationships/tags" Target="../tags/tag107.xml"/><Relationship Id="rId4" Type="http://schemas.openxmlformats.org/officeDocument/2006/relationships/tags" Target="../tags/tag101.xml"/><Relationship Id="rId9" Type="http://schemas.openxmlformats.org/officeDocument/2006/relationships/tags" Target="../tags/tag106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10" Type="http://schemas.openxmlformats.org/officeDocument/2006/relationships/image" Target="../media/image5.png"/><Relationship Id="rId4" Type="http://schemas.openxmlformats.org/officeDocument/2006/relationships/tags" Target="../tags/tag111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10" Type="http://schemas.openxmlformats.org/officeDocument/2006/relationships/image" Target="../media/image5.png"/><Relationship Id="rId4" Type="http://schemas.openxmlformats.org/officeDocument/2006/relationships/tags" Target="../tags/tag119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10" Type="http://schemas.openxmlformats.org/officeDocument/2006/relationships/image" Target="../media/image5.png"/><Relationship Id="rId4" Type="http://schemas.openxmlformats.org/officeDocument/2006/relationships/tags" Target="../tags/tag127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12" Type="http://schemas.openxmlformats.org/officeDocument/2006/relationships/image" Target="../media/image5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36.xml"/><Relationship Id="rId10" Type="http://schemas.openxmlformats.org/officeDocument/2006/relationships/tags" Target="../tags/tag141.xml"/><Relationship Id="rId4" Type="http://schemas.openxmlformats.org/officeDocument/2006/relationships/tags" Target="../tags/tag135.xml"/><Relationship Id="rId9" Type="http://schemas.openxmlformats.org/officeDocument/2006/relationships/tags" Target="../tags/tag140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46.xml"/><Relationship Id="rId10" Type="http://schemas.openxmlformats.org/officeDocument/2006/relationships/tags" Target="../tags/tag151.xml"/><Relationship Id="rId4" Type="http://schemas.openxmlformats.org/officeDocument/2006/relationships/tags" Target="../tags/tag145.xml"/><Relationship Id="rId9" Type="http://schemas.openxmlformats.org/officeDocument/2006/relationships/tags" Target="../tags/tag15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10" Type="http://schemas.openxmlformats.org/officeDocument/2006/relationships/image" Target="../media/image3.jpeg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44.xml"/><Relationship Id="rId10" Type="http://schemas.openxmlformats.org/officeDocument/2006/relationships/tags" Target="../tags/tag49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10" Type="http://schemas.openxmlformats.org/officeDocument/2006/relationships/image" Target="../media/image4.jpeg"/><Relationship Id="rId4" Type="http://schemas.openxmlformats.org/officeDocument/2006/relationships/tags" Target="../tags/tag53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>
            <a:off x="6930390" y="706120"/>
            <a:ext cx="2186940" cy="570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29" name="图片 28" descr="bloom-blossom-dried-10776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553325" y="1039495"/>
            <a:ext cx="3870960" cy="5818505"/>
          </a:xfrm>
          <a:prstGeom prst="rect">
            <a:avLst/>
          </a:prstGeom>
        </p:spPr>
      </p:pic>
      <p:sp>
        <p:nvSpPr>
          <p:cNvPr id="41" name="任意多边形: 形状 40"/>
          <p:cNvSpPr/>
          <p:nvPr>
            <p:custDataLst>
              <p:tags r:id="rId3"/>
            </p:custDataLst>
          </p:nvPr>
        </p:nvSpPr>
        <p:spPr>
          <a:xfrm>
            <a:off x="1" y="0"/>
            <a:ext cx="1002665" cy="1198880"/>
          </a:xfrm>
          <a:custGeom>
            <a:avLst/>
            <a:gdLst>
              <a:gd name="connsiteX0" fmla="*/ 0 w 1002665"/>
              <a:gd name="connsiteY0" fmla="*/ 0 h 1198880"/>
              <a:gd name="connsiteX1" fmla="*/ 1002665 w 1002665"/>
              <a:gd name="connsiteY1" fmla="*/ 0 h 1198880"/>
              <a:gd name="connsiteX2" fmla="*/ 1002665 w 1002665"/>
              <a:gd name="connsiteY2" fmla="*/ 1198880 h 1198880"/>
              <a:gd name="connsiteX3" fmla="*/ 0 w 1002665"/>
              <a:gd name="connsiteY3" fmla="*/ 119888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2665" h="1198880">
                <a:moveTo>
                  <a:pt x="0" y="0"/>
                </a:moveTo>
                <a:lnTo>
                  <a:pt x="1002665" y="0"/>
                </a:lnTo>
                <a:lnTo>
                  <a:pt x="1002665" y="1198880"/>
                </a:lnTo>
                <a:lnTo>
                  <a:pt x="0" y="1198880"/>
                </a:lnTo>
                <a:close/>
              </a:path>
            </a:pathLst>
          </a:custGeom>
          <a:noFill/>
          <a:ln>
            <a:solidFill>
              <a:srgbClr val="F1DD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8" name="任意多边形: 形状 37"/>
          <p:cNvSpPr/>
          <p:nvPr>
            <p:custDataLst>
              <p:tags r:id="rId4"/>
            </p:custDataLst>
          </p:nvPr>
        </p:nvSpPr>
        <p:spPr>
          <a:xfrm>
            <a:off x="10815320" y="5612765"/>
            <a:ext cx="1376680" cy="1245235"/>
          </a:xfrm>
          <a:custGeom>
            <a:avLst/>
            <a:gdLst>
              <a:gd name="connsiteX0" fmla="*/ 0 w 1376680"/>
              <a:gd name="connsiteY0" fmla="*/ 0 h 1245235"/>
              <a:gd name="connsiteX1" fmla="*/ 1376680 w 1376680"/>
              <a:gd name="connsiteY1" fmla="*/ 0 h 1245235"/>
              <a:gd name="connsiteX2" fmla="*/ 1376680 w 1376680"/>
              <a:gd name="connsiteY2" fmla="*/ 1245235 h 1245235"/>
              <a:gd name="connsiteX3" fmla="*/ 0 w 1376680"/>
              <a:gd name="connsiteY3" fmla="*/ 1245235 h 124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680" h="1245235">
                <a:moveTo>
                  <a:pt x="0" y="0"/>
                </a:moveTo>
                <a:lnTo>
                  <a:pt x="1376680" y="0"/>
                </a:lnTo>
                <a:lnTo>
                  <a:pt x="1376680" y="1245235"/>
                </a:lnTo>
                <a:lnTo>
                  <a:pt x="0" y="1245235"/>
                </a:lnTo>
                <a:close/>
              </a:path>
            </a:pathLst>
          </a:custGeom>
          <a:noFill/>
          <a:ln>
            <a:solidFill>
              <a:srgbClr val="F1DD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圆角矩形 8"/>
          <p:cNvSpPr/>
          <p:nvPr>
            <p:custDataLst>
              <p:tags r:id="rId5"/>
            </p:custDataLst>
          </p:nvPr>
        </p:nvSpPr>
        <p:spPr>
          <a:xfrm>
            <a:off x="639630" y="4463726"/>
            <a:ext cx="1557020" cy="394024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566800" y="3522770"/>
            <a:ext cx="6359207" cy="615600"/>
          </a:xfrm>
        </p:spPr>
        <p:txBody>
          <a:bodyPr lIns="90000" tIns="4680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200" u="none" strike="noStrike" kern="1200" cap="none" spc="200" normalizeH="0" baseline="0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0"/>
            </p:custDataLst>
          </p:nvPr>
        </p:nvSpPr>
        <p:spPr>
          <a:xfrm>
            <a:off x="571183" y="2193529"/>
            <a:ext cx="6359207" cy="1198800"/>
          </a:xfrm>
        </p:spPr>
        <p:txBody>
          <a:bodyPr lIns="90000" tIns="46800" rIns="90000" bIns="46800" anchor="t" anchorCtr="0">
            <a:normAutofit/>
          </a:bodyPr>
          <a:lstStyle>
            <a:lvl1pPr algn="l">
              <a:defRPr sz="5400" b="0" i="0" spc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noFill/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/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6800" y="82437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>
            <p:custDataLst>
              <p:tags r:id="rId1"/>
            </p:custDataLst>
          </p:nvPr>
        </p:nvSpPr>
        <p:spPr>
          <a:xfrm>
            <a:off x="0" y="0"/>
            <a:ext cx="2965564" cy="3824598"/>
          </a:xfrm>
          <a:custGeom>
            <a:avLst/>
            <a:gdLst>
              <a:gd name="connsiteX0" fmla="*/ 0 w 2965564"/>
              <a:gd name="connsiteY0" fmla="*/ 0 h 3824598"/>
              <a:gd name="connsiteX1" fmla="*/ 2965564 w 2965564"/>
              <a:gd name="connsiteY1" fmla="*/ 0 h 3824598"/>
              <a:gd name="connsiteX2" fmla="*/ 2965564 w 2965564"/>
              <a:gd name="connsiteY2" fmla="*/ 3824598 h 3824598"/>
              <a:gd name="connsiteX3" fmla="*/ 0 w 2965564"/>
              <a:gd name="connsiteY3" fmla="*/ 3824598 h 3824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564" h="3824598">
                <a:moveTo>
                  <a:pt x="0" y="0"/>
                </a:moveTo>
                <a:lnTo>
                  <a:pt x="2965564" y="0"/>
                </a:lnTo>
                <a:lnTo>
                  <a:pt x="2965564" y="3824598"/>
                </a:lnTo>
                <a:lnTo>
                  <a:pt x="0" y="3824598"/>
                </a:lnTo>
                <a:close/>
              </a:path>
            </a:pathLst>
          </a:custGeom>
          <a:noFill/>
          <a:ln>
            <a:solidFill>
              <a:srgbClr val="F1DD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6930390" y="706120"/>
            <a:ext cx="2186940" cy="57080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9" name="图片 8" descr="bloom-blossom-dried-10776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553325" y="1039495"/>
            <a:ext cx="3870960" cy="5818505"/>
          </a:xfrm>
          <a:prstGeom prst="rect">
            <a:avLst/>
          </a:prstGeom>
        </p:spPr>
      </p:pic>
      <p:sp>
        <p:nvSpPr>
          <p:cNvPr id="14" name="任意多边形: 形状 13"/>
          <p:cNvSpPr/>
          <p:nvPr>
            <p:custDataLst>
              <p:tags r:id="rId4"/>
            </p:custDataLst>
          </p:nvPr>
        </p:nvSpPr>
        <p:spPr>
          <a:xfrm>
            <a:off x="10815320" y="5612765"/>
            <a:ext cx="1376680" cy="1245235"/>
          </a:xfrm>
          <a:custGeom>
            <a:avLst/>
            <a:gdLst>
              <a:gd name="connsiteX0" fmla="*/ 0 w 1376680"/>
              <a:gd name="connsiteY0" fmla="*/ 0 h 1245235"/>
              <a:gd name="connsiteX1" fmla="*/ 1376680 w 1376680"/>
              <a:gd name="connsiteY1" fmla="*/ 0 h 1245235"/>
              <a:gd name="connsiteX2" fmla="*/ 1376680 w 1376680"/>
              <a:gd name="connsiteY2" fmla="*/ 1245235 h 1245235"/>
              <a:gd name="connsiteX3" fmla="*/ 0 w 1376680"/>
              <a:gd name="connsiteY3" fmla="*/ 1245235 h 1245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6680" h="1245235">
                <a:moveTo>
                  <a:pt x="0" y="0"/>
                </a:moveTo>
                <a:lnTo>
                  <a:pt x="1376680" y="0"/>
                </a:lnTo>
                <a:lnTo>
                  <a:pt x="1376680" y="1245235"/>
                </a:lnTo>
                <a:lnTo>
                  <a:pt x="0" y="1245235"/>
                </a:lnTo>
                <a:close/>
              </a:path>
            </a:pathLst>
          </a:custGeom>
          <a:noFill/>
          <a:ln>
            <a:solidFill>
              <a:srgbClr val="F1DDD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84498" y="1982450"/>
            <a:ext cx="5901111" cy="170055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800" b="0" i="0" u="none" strike="noStrike" kern="1200" cap="none" spc="60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noFill/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/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86800" y="82437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(使用中文字体)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1472838" y="6122753"/>
            <a:ext cx="541020" cy="561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1145372" y="5814139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459007" y="432088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131541" y="123474"/>
            <a:ext cx="541020" cy="561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latin typeface="(使用中文字体)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latin typeface="(使用中文字体)"/>
                <a:ea typeface="微软雅黑" panose="020B0503020204020204" charset="-122"/>
              </a:defRPr>
            </a:lvl1pPr>
            <a:lvl2pPr>
              <a:defRPr baseline="0">
                <a:latin typeface="(使用中文字体)"/>
                <a:ea typeface="微软雅黑" panose="020B0503020204020204" charset="-122"/>
              </a:defRPr>
            </a:lvl2pPr>
            <a:lvl3pPr>
              <a:defRPr baseline="0">
                <a:latin typeface="(使用中文字体)"/>
                <a:ea typeface="微软雅黑" panose="020B0503020204020204" charset="-122"/>
              </a:defRPr>
            </a:lvl3pPr>
            <a:lvl4pPr>
              <a:defRPr baseline="0"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8083" y="5002823"/>
            <a:ext cx="1963917" cy="1855177"/>
          </a:xfrm>
          <a:custGeom>
            <a:avLst/>
            <a:gdLst>
              <a:gd name="connsiteX0" fmla="*/ 0 w 2620107"/>
              <a:gd name="connsiteY0" fmla="*/ 0 h 2475035"/>
              <a:gd name="connsiteX1" fmla="*/ 2620107 w 2620107"/>
              <a:gd name="connsiteY1" fmla="*/ 0 h 2475035"/>
              <a:gd name="connsiteX2" fmla="*/ 2620107 w 2620107"/>
              <a:gd name="connsiteY2" fmla="*/ 2475035 h 2475035"/>
              <a:gd name="connsiteX3" fmla="*/ 0 w 2620107"/>
              <a:gd name="connsiteY3" fmla="*/ 2475035 h 247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107" h="2475035">
                <a:moveTo>
                  <a:pt x="0" y="0"/>
                </a:moveTo>
                <a:lnTo>
                  <a:pt x="2620107" y="0"/>
                </a:lnTo>
                <a:lnTo>
                  <a:pt x="2620107" y="2475035"/>
                </a:lnTo>
                <a:lnTo>
                  <a:pt x="0" y="2475035"/>
                </a:lnTo>
                <a:close/>
              </a:path>
            </a:pathLst>
          </a:cu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latin typeface="(使用中文字体)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latin typeface="(使用中文字体)"/>
                <a:ea typeface="微软雅黑" panose="020B0503020204020204" charset="-122"/>
              </a:defRPr>
            </a:lvl1pPr>
            <a:lvl2pPr>
              <a:defRPr baseline="0">
                <a:latin typeface="(使用中文字体)"/>
                <a:ea typeface="微软雅黑" panose="020B0503020204020204" charset="-122"/>
              </a:defRPr>
            </a:lvl2pPr>
            <a:lvl3pPr>
              <a:defRPr baseline="0">
                <a:latin typeface="(使用中文字体)"/>
                <a:ea typeface="微软雅黑" panose="020B0503020204020204" charset="-122"/>
              </a:defRPr>
            </a:lvl3pPr>
            <a:lvl4pPr>
              <a:defRPr baseline="0"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26158" y="0"/>
            <a:ext cx="1265842" cy="1195754"/>
          </a:xfrm>
          <a:custGeom>
            <a:avLst/>
            <a:gdLst>
              <a:gd name="connsiteX0" fmla="*/ 0 w 2620107"/>
              <a:gd name="connsiteY0" fmla="*/ 0 h 2475035"/>
              <a:gd name="connsiteX1" fmla="*/ 2620107 w 2620107"/>
              <a:gd name="connsiteY1" fmla="*/ 0 h 2475035"/>
              <a:gd name="connsiteX2" fmla="*/ 2620107 w 2620107"/>
              <a:gd name="connsiteY2" fmla="*/ 2475035 h 2475035"/>
              <a:gd name="connsiteX3" fmla="*/ 0 w 2620107"/>
              <a:gd name="connsiteY3" fmla="*/ 2475035 h 247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107" h="2475035">
                <a:moveTo>
                  <a:pt x="0" y="0"/>
                </a:moveTo>
                <a:lnTo>
                  <a:pt x="2620107" y="0"/>
                </a:lnTo>
                <a:lnTo>
                  <a:pt x="2620107" y="2475035"/>
                </a:lnTo>
                <a:lnTo>
                  <a:pt x="0" y="2475035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latin typeface="(使用中文字体)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latin typeface="(使用中文字体)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(使用中文字体)"/>
                <a:ea typeface="微软雅黑" panose="020B0503020204020204" charset="-122"/>
              </a:defRPr>
            </a:lvl1pPr>
            <a:lvl2pPr>
              <a:defRPr baseline="0">
                <a:latin typeface="(使用中文字体)"/>
                <a:ea typeface="微软雅黑" panose="020B0503020204020204" charset="-122"/>
              </a:defRPr>
            </a:lvl2pPr>
            <a:lvl3pPr>
              <a:defRPr baseline="0">
                <a:latin typeface="(使用中文字体)"/>
                <a:ea typeface="微软雅黑" panose="020B0503020204020204" charset="-122"/>
              </a:defRPr>
            </a:lvl3pPr>
            <a:lvl4pPr>
              <a:defRPr baseline="0"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662246"/>
            <a:ext cx="1265842" cy="1195754"/>
          </a:xfrm>
          <a:custGeom>
            <a:avLst/>
            <a:gdLst>
              <a:gd name="connsiteX0" fmla="*/ 0 w 2620107"/>
              <a:gd name="connsiteY0" fmla="*/ 0 h 2475035"/>
              <a:gd name="connsiteX1" fmla="*/ 2620107 w 2620107"/>
              <a:gd name="connsiteY1" fmla="*/ 0 h 2475035"/>
              <a:gd name="connsiteX2" fmla="*/ 2620107 w 2620107"/>
              <a:gd name="connsiteY2" fmla="*/ 2475035 h 2475035"/>
              <a:gd name="connsiteX3" fmla="*/ 0 w 2620107"/>
              <a:gd name="connsiteY3" fmla="*/ 2475035 h 247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107" h="2475035">
                <a:moveTo>
                  <a:pt x="0" y="0"/>
                </a:moveTo>
                <a:lnTo>
                  <a:pt x="2620107" y="0"/>
                </a:lnTo>
                <a:lnTo>
                  <a:pt x="2620107" y="2475035"/>
                </a:lnTo>
                <a:lnTo>
                  <a:pt x="0" y="2475035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(使用中文字体)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(使用中文字体)"/>
                <a:ea typeface="微软雅黑" panose="020B0503020204020204" charset="-122"/>
              </a:defRPr>
            </a:lvl1pPr>
            <a:lvl2pPr>
              <a:defRPr baseline="0">
                <a:latin typeface="(使用中文字体)"/>
                <a:ea typeface="微软雅黑" panose="020B0503020204020204" charset="-122"/>
              </a:defRPr>
            </a:lvl2pPr>
            <a:lvl3pPr>
              <a:defRPr baseline="0">
                <a:latin typeface="(使用中文字体)"/>
                <a:ea typeface="微软雅黑" panose="020B0503020204020204" charset="-122"/>
              </a:defRPr>
            </a:lvl3pPr>
            <a:lvl4pPr>
              <a:defRPr baseline="0"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latin typeface="(使用中文字体)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8083" y="5002823"/>
            <a:ext cx="1963917" cy="1855177"/>
          </a:xfrm>
          <a:custGeom>
            <a:avLst/>
            <a:gdLst>
              <a:gd name="connsiteX0" fmla="*/ 0 w 2620107"/>
              <a:gd name="connsiteY0" fmla="*/ 0 h 2475035"/>
              <a:gd name="connsiteX1" fmla="*/ 2620107 w 2620107"/>
              <a:gd name="connsiteY1" fmla="*/ 0 h 2475035"/>
              <a:gd name="connsiteX2" fmla="*/ 2620107 w 2620107"/>
              <a:gd name="connsiteY2" fmla="*/ 2475035 h 2475035"/>
              <a:gd name="connsiteX3" fmla="*/ 0 w 2620107"/>
              <a:gd name="connsiteY3" fmla="*/ 2475035 h 2475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107" h="2475035">
                <a:moveTo>
                  <a:pt x="0" y="0"/>
                </a:moveTo>
                <a:lnTo>
                  <a:pt x="2620107" y="0"/>
                </a:lnTo>
                <a:lnTo>
                  <a:pt x="2620107" y="2475035"/>
                </a:lnTo>
                <a:lnTo>
                  <a:pt x="0" y="2475035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latin typeface="(使用中文字体)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(使用中文字体)"/>
                <a:ea typeface="微软雅黑" panose="020B0503020204020204" charset="-122"/>
              </a:defRPr>
            </a:lvl1pPr>
            <a:lvl2pPr>
              <a:defRPr baseline="0">
                <a:latin typeface="(使用中文字体)"/>
                <a:ea typeface="微软雅黑" panose="020B0503020204020204" charset="-122"/>
              </a:defRPr>
            </a:lvl2pPr>
            <a:lvl3pPr>
              <a:defRPr baseline="0">
                <a:latin typeface="(使用中文字体)"/>
                <a:ea typeface="微软雅黑" panose="020B0503020204020204" charset="-122"/>
              </a:defRPr>
            </a:lvl3pPr>
            <a:lvl4pPr>
              <a:defRPr baseline="0"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(使用中文字体)"/>
                <a:ea typeface="微软雅黑" panose="020B0503020204020204" charset="-122"/>
              </a:defRPr>
            </a:lvl1pPr>
            <a:lvl2pPr>
              <a:defRPr baseline="0">
                <a:latin typeface="(使用中文字体)"/>
                <a:ea typeface="微软雅黑" panose="020B0503020204020204" charset="-122"/>
              </a:defRPr>
            </a:lvl2pPr>
            <a:lvl3pPr>
              <a:defRPr baseline="0">
                <a:latin typeface="(使用中文字体)"/>
                <a:ea typeface="微软雅黑" panose="020B0503020204020204" charset="-122"/>
              </a:defRPr>
            </a:lvl3pPr>
            <a:lvl4pPr>
              <a:defRPr baseline="0"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(使用中文字体)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(使用中文字体)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11472838" y="3041397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11718388" y="3324648"/>
            <a:ext cx="473612" cy="4919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26376" y="3041397"/>
            <a:ext cx="541020" cy="561975"/>
          </a:xfrm>
          <a:prstGeom prst="rect">
            <a:avLst/>
          </a:prstGeom>
          <a:noFill/>
          <a:ln w="539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>
            <p:custDataLst>
              <p:tags r:id="rId5"/>
            </p:custDataLst>
          </p:nvPr>
        </p:nvSpPr>
        <p:spPr>
          <a:xfrm>
            <a:off x="271926" y="3324648"/>
            <a:ext cx="473612" cy="491956"/>
          </a:xfrm>
          <a:prstGeom prst="rect">
            <a:avLst/>
          </a:prstGeom>
          <a:noFill/>
          <a:ln w="539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latin typeface="(使用中文字体)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latin typeface="(使用中文字体)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noFill/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/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6800" y="82437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(使用中文字体)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4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1479550" y="1741170"/>
            <a:ext cx="7519035" cy="334645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1DDDC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8" name="图片 7" descr="bloom-blossom-dried-10776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759700" y="1132840"/>
            <a:ext cx="3035935" cy="456374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212215" y="4706620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875298" y="3166755"/>
            <a:ext cx="5432400" cy="779514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2800" b="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汉仪旗黑-85S" panose="00020600040101010101" pitchFamily="18" charset="-122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1875298" y="4127244"/>
            <a:ext cx="5432399" cy="863856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400" b="0" i="0" u="none" strike="noStrike" kern="1200" cap="none" spc="200" normalizeH="0" baseline="0" noProof="1">
                <a:solidFill>
                  <a:schemeClr val="bg1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noFill/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/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86800" y="82437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(使用中文字体)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noFill/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/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86800" y="82437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(使用中文字体)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5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6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7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noFill/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/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86800" y="82437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3"/>
            </p:custDataLst>
          </p:nvPr>
        </p:nvSpPr>
        <p:spPr>
          <a:xfrm>
            <a:off x="1117600" y="614045"/>
            <a:ext cx="2186940" cy="5629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pic>
        <p:nvPicPr>
          <p:cNvPr id="7" name="图片 6" descr="bloom-blossom-dried-10776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678940" y="1852930"/>
            <a:ext cx="2650490" cy="39839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汉仪旗黑-85S" panose="00020600040101010101" pitchFamily="18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noFill/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/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86800" y="82437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noFill/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/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86800" y="82437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(使用中文字体)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4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5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2019/8/29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292053" y="304775"/>
            <a:ext cx="11607893" cy="6248450"/>
          </a:xfrm>
          <a:prstGeom prst="rect">
            <a:avLst/>
          </a:prstGeom>
          <a:noFill/>
          <a:ln w="50800">
            <a:solidFill>
              <a:schemeClr val="tx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solidFill>
                <a:schemeClr val="tx1"/>
              </a:solidFill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86800" y="82437"/>
            <a:ext cx="541020" cy="561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 dirty="0">
              <a:latin typeface="Arial" panose="020B0604020202020204" pitchFamily="34" charset="0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3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(使用中文字体)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4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2019/8/29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941810E8-61A1-4419-B5D5-85BAA7FF1982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34236" cy="10789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75000"/>
              <a:lumOff val="25000"/>
            </a:schemeClr>
          </a:solidFill>
          <a:uFillTx/>
          <a:latin typeface="(使用中文字体)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(使用中文字体)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(使用中文字体)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(使用中文字体)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(使用中文字体)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(使用中文字体)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1">
            <a:extLst>
              <a:ext uri="{FF2B5EF4-FFF2-40B4-BE49-F238E27FC236}">
                <a16:creationId xmlns:a16="http://schemas.microsoft.com/office/drawing/2014/main" id="{7692EC66-DD61-8B4B-977D-3227CF2E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590" y="2781598"/>
            <a:ext cx="4413498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1pPr>
            <a:lvl2pPr marL="742950" indent="-28575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2pPr>
            <a:lvl3pPr marL="11430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3pPr>
            <a:lvl4pPr marL="16002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4pPr>
            <a:lvl5pPr marL="20574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9pPr>
          </a:lstStyle>
          <a:p>
            <a:r>
              <a:rPr lang="en-US" altLang="zh-CN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	</a:t>
            </a:r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订阅号：溯恩英语</a:t>
            </a:r>
          </a:p>
        </p:txBody>
      </p:sp>
      <p:sp>
        <p:nvSpPr>
          <p:cNvPr id="6146" name="矩形 3">
            <a:extLst>
              <a:ext uri="{FF2B5EF4-FFF2-40B4-BE49-F238E27FC236}">
                <a16:creationId xmlns:a16="http://schemas.microsoft.com/office/drawing/2014/main" id="{4A435B0D-C7F0-354D-8B09-37CFEFDC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73461"/>
            <a:ext cx="2925589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1pPr>
            <a:lvl2pPr marL="742950" indent="-28575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2pPr>
            <a:lvl3pPr marL="11430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3pPr>
            <a:lvl4pPr marL="16002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4pPr>
            <a:lvl5pPr marL="20574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9pPr>
          </a:lstStyle>
          <a:p>
            <a:r>
              <a:rPr lang="zh-CN" altLang="en-US" sz="3375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139" y="1222252"/>
            <a:ext cx="2925589" cy="15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solidFill>
                <a:srgbClr val="00B0F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6148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id="{F2C9CFA6-A44B-8043-BD5D-DFF42B4A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14" y="3068464"/>
            <a:ext cx="2192238" cy="21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912082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09245" y="806450"/>
            <a:ext cx="10720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Q1: What is the major reason that has made Futuroscope such a success?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12900" y="1518285"/>
            <a:ext cx="7262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admission fee and advanced technology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1805" y="2343150"/>
            <a:ext cx="665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Q2: What is the theme of futuroscope?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83715" y="3168015"/>
            <a:ext cx="4234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science and technology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450" y="67945"/>
            <a:ext cx="494982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</a:rPr>
              <a:t>Step4: Reading and thinking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4675" y="5027295"/>
            <a:ext cx="665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Q4:What is  futuroscope in your opinion?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71805" y="3803015"/>
            <a:ext cx="9847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Q3: What appeals to you most about Futuroscope?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7" grpId="0"/>
      <p:bldP spid="8" grpId="1"/>
      <p:bldP spid="8" grpId="2"/>
      <p:bldP spid="9" grpId="0"/>
      <p:bldP spid="9" grpId="1"/>
      <p:bldP spid="6" grpId="1" animBg="1"/>
      <p:bldP spid="2" grpId="1"/>
      <p:bldP spid="2" grpId="2"/>
      <p:bldP spid="4" grpId="1"/>
      <p:bldP spid="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5885" y="273050"/>
            <a:ext cx="300672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</a:rPr>
              <a:t>Step5: Writing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3215" y="2085975"/>
            <a:ext cx="112185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Suppose you are a staff member of Futuroscope, make a brochure to advertise the theme park.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 t="17418" r="5193" b="23002"/>
          <a:stretch>
            <a:fillRect/>
          </a:stretch>
        </p:blipFill>
        <p:spPr>
          <a:xfrm>
            <a:off x="669925" y="182245"/>
            <a:ext cx="10852785" cy="61499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9466" t="14977" r="20061" b="35949"/>
          <a:stretch>
            <a:fillRect/>
          </a:stretch>
        </p:blipFill>
        <p:spPr>
          <a:xfrm>
            <a:off x="394970" y="402590"/>
            <a:ext cx="11216005" cy="57772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l="617" t="14921" r="2531" b="27302"/>
          <a:stretch>
            <a:fillRect/>
          </a:stretch>
        </p:blipFill>
        <p:spPr>
          <a:xfrm>
            <a:off x="502920" y="253365"/>
            <a:ext cx="11075035" cy="63512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1"/>
          <p:cNvPicPr>
            <a:picLocks noGrp="1" noChangeAspect="1"/>
          </p:cNvPicPr>
          <p:nvPr>
            <p:ph idx="1"/>
          </p:nvPr>
        </p:nvPicPr>
        <p:blipFill>
          <a:blip r:embed="rId3"/>
          <a:srcRect t="23277" r="2852" b="20328"/>
          <a:stretch>
            <a:fillRect/>
          </a:stretch>
        </p:blipFill>
        <p:spPr>
          <a:xfrm>
            <a:off x="782955" y="298450"/>
            <a:ext cx="10198100" cy="649351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1">
            <a:extLst>
              <a:ext uri="{FF2B5EF4-FFF2-40B4-BE49-F238E27FC236}">
                <a16:creationId xmlns:a16="http://schemas.microsoft.com/office/drawing/2014/main" id="{7692EC66-DD61-8B4B-977D-3227CF2E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590" y="2781598"/>
            <a:ext cx="4413498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1pPr>
            <a:lvl2pPr marL="742950" indent="-28575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2pPr>
            <a:lvl3pPr marL="11430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3pPr>
            <a:lvl4pPr marL="16002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4pPr>
            <a:lvl5pPr marL="20574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9pPr>
          </a:lstStyle>
          <a:p>
            <a:r>
              <a:rPr lang="en-US" altLang="zh-CN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	</a:t>
            </a:r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订阅号：溯恩英语</a:t>
            </a:r>
          </a:p>
        </p:txBody>
      </p:sp>
      <p:sp>
        <p:nvSpPr>
          <p:cNvPr id="6146" name="矩形 3">
            <a:extLst>
              <a:ext uri="{FF2B5EF4-FFF2-40B4-BE49-F238E27FC236}">
                <a16:creationId xmlns:a16="http://schemas.microsoft.com/office/drawing/2014/main" id="{4A435B0D-C7F0-354D-8B09-37CFEFDC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73461"/>
            <a:ext cx="2925589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1pPr>
            <a:lvl2pPr marL="742950" indent="-28575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2pPr>
            <a:lvl3pPr marL="11430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3pPr>
            <a:lvl4pPr marL="16002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4pPr>
            <a:lvl5pPr marL="20574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9pPr>
          </a:lstStyle>
          <a:p>
            <a:r>
              <a:rPr lang="zh-CN" altLang="en-US" sz="3375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139" y="1222252"/>
            <a:ext cx="2925589" cy="15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solidFill>
                <a:srgbClr val="00B0F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6148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id="{F2C9CFA6-A44B-8043-BD5D-DFF42B4A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14" y="3068464"/>
            <a:ext cx="2192238" cy="21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3425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6085" y="201295"/>
            <a:ext cx="11339195" cy="645604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615" y="309245"/>
            <a:ext cx="58515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M4U</a:t>
            </a:r>
            <a:r>
              <a:rPr lang="en-US" altLang="zh-CN" sz="3600" b="1" dirty="0">
                <a:sym typeface="+mn-ea"/>
              </a:rPr>
              <a:t>5  Using Language</a:t>
            </a:r>
            <a:r>
              <a:rPr lang="en-US" altLang="zh-CN" sz="4000" b="1" dirty="0"/>
              <a:t>  </a:t>
            </a:r>
          </a:p>
        </p:txBody>
      </p:sp>
      <p:sp>
        <p:nvSpPr>
          <p:cNvPr id="6" name="文本框 1"/>
          <p:cNvSpPr txBox="1"/>
          <p:nvPr/>
        </p:nvSpPr>
        <p:spPr>
          <a:xfrm>
            <a:off x="2536477" y="4532992"/>
            <a:ext cx="5719763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219200">
              <a:lnSpc>
                <a:spcPct val="150000"/>
              </a:lnSpc>
            </a:pPr>
            <a:r>
              <a:rPr lang="zh-CN" altLang="en-US" sz="2400" b="1" dirty="0">
                <a:solidFill>
                  <a:srgbClr val="9817B9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hakuyoxingshu7000" panose="02000600000000000000" pitchFamily="2" charset="-122"/>
                <a:sym typeface="+mn-ea"/>
              </a:rPr>
              <a:t>邱 赛 仙</a:t>
            </a:r>
            <a:endParaRPr lang="zh-CN" altLang="en-US" sz="2400" b="1" dirty="0">
              <a:solidFill>
                <a:srgbClr val="9817B9"/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  <a:cs typeface="hakuyoxingshu7000" panose="02000600000000000000" pitchFamily="2" charset="-122"/>
            </a:endParaRPr>
          </a:p>
          <a:p>
            <a:pPr algn="ctr" defTabSz="1219200">
              <a:lnSpc>
                <a:spcPct val="150000"/>
              </a:lnSpc>
            </a:pPr>
            <a:r>
              <a:rPr lang="zh-CN" altLang="en-US" sz="2400" b="1" dirty="0">
                <a:solidFill>
                  <a:srgbClr val="9817B9"/>
                </a:solidFill>
                <a:latin typeface="叶根友毛笔行书2.0版" panose="02010601030101010101" pitchFamily="2" charset="-122"/>
                <a:ea typeface="叶根友毛笔行书2.0版" panose="02010601030101010101" pitchFamily="2" charset="-122"/>
                <a:cs typeface="hakuyoxingshu7000" panose="02000600000000000000" pitchFamily="2" charset="-122"/>
                <a:sym typeface="+mn-ea"/>
              </a:rPr>
              <a:t>浙江省衢州第三中学</a:t>
            </a:r>
            <a:endParaRPr lang="en-US" altLang="zh-CN" sz="2400" b="1" dirty="0">
              <a:solidFill>
                <a:srgbClr val="9817B9"/>
              </a:solidFill>
              <a:latin typeface="叶根友毛笔行书2.0版" panose="02010601030101010101" pitchFamily="2" charset="-122"/>
              <a:ea typeface="叶根友毛笔行书2.0版" panose="02010601030101010101" pitchFamily="2" charset="-122"/>
              <a:cs typeface="hakuyoxingshu7000" panose="02000600000000000000" pitchFamily="2" charset="-122"/>
              <a:sym typeface="+mn-ea"/>
            </a:endParaRPr>
          </a:p>
        </p:txBody>
      </p:sp>
      <p:sp>
        <p:nvSpPr>
          <p:cNvPr id="2" name="Text Box 2"/>
          <p:cNvSpPr txBox="1"/>
          <p:nvPr/>
        </p:nvSpPr>
        <p:spPr>
          <a:xfrm>
            <a:off x="1875155" y="2025650"/>
            <a:ext cx="8270875" cy="7835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Futuroscope-Exciting  And Learning 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F35DD0C-7592-4219-9710-3FBB8C642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1367"/>
            <a:ext cx="3334236" cy="107890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099560" y="1948815"/>
            <a:ext cx="3388995" cy="2251075"/>
            <a:chOff x="6354" y="3025"/>
            <a:chExt cx="5337" cy="3545"/>
          </a:xfrm>
        </p:grpSpPr>
        <p:sp>
          <p:nvSpPr>
            <p:cNvPr id="2" name="椭圆 1"/>
            <p:cNvSpPr/>
            <p:nvPr/>
          </p:nvSpPr>
          <p:spPr>
            <a:xfrm>
              <a:off x="6354" y="3025"/>
              <a:ext cx="5337" cy="354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6831" y="4137"/>
              <a:ext cx="4844" cy="150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/>
                <a:t>   The fantastic</a:t>
              </a:r>
            </a:p>
            <a:p>
              <a:r>
                <a:rPr lang="en-US" altLang="zh-CN" sz="2800"/>
                <a:t>     theme park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5055" y="1231270"/>
            <a:ext cx="3434196" cy="1676400"/>
            <a:chOff x="7189" y="3000"/>
            <a:chExt cx="6503" cy="3545"/>
          </a:xfrm>
        </p:grpSpPr>
        <p:sp>
          <p:nvSpPr>
            <p:cNvPr id="7" name="椭圆 6"/>
            <p:cNvSpPr/>
            <p:nvPr/>
          </p:nvSpPr>
          <p:spPr>
            <a:xfrm>
              <a:off x="7189" y="3000"/>
              <a:ext cx="6118" cy="354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409" y="4221"/>
              <a:ext cx="6283" cy="110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/>
                <a:t>  a journey to space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679815" y="1532890"/>
            <a:ext cx="3381532" cy="1552575"/>
            <a:chOff x="6305" y="3427"/>
            <a:chExt cx="7764" cy="3545"/>
          </a:xfrm>
        </p:grpSpPr>
        <p:sp>
          <p:nvSpPr>
            <p:cNvPr id="10" name="椭圆 9"/>
            <p:cNvSpPr/>
            <p:nvPr/>
          </p:nvSpPr>
          <p:spPr>
            <a:xfrm>
              <a:off x="6305" y="3427"/>
              <a:ext cx="7764" cy="354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502" y="4112"/>
              <a:ext cx="5867" cy="217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/>
                <a:t>  a voyage to the ocean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11455" y="3990340"/>
            <a:ext cx="3249930" cy="1567180"/>
            <a:chOff x="6305" y="3427"/>
            <a:chExt cx="6118" cy="3545"/>
          </a:xfrm>
        </p:grpSpPr>
        <p:sp>
          <p:nvSpPr>
            <p:cNvPr id="13" name="椭圆 12"/>
            <p:cNvSpPr/>
            <p:nvPr/>
          </p:nvSpPr>
          <p:spPr>
            <a:xfrm>
              <a:off x="6305" y="3427"/>
              <a:ext cx="6118" cy="354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307" y="4667"/>
              <a:ext cx="6049" cy="118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/>
                <a:t>  a trip to the jungle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15485" y="4988560"/>
            <a:ext cx="4543425" cy="1505585"/>
            <a:chOff x="5566" y="3427"/>
            <a:chExt cx="9179" cy="3545"/>
          </a:xfrm>
        </p:grpSpPr>
        <p:sp>
          <p:nvSpPr>
            <p:cNvPr id="16" name="椭圆 15"/>
            <p:cNvSpPr/>
            <p:nvPr/>
          </p:nvSpPr>
          <p:spPr>
            <a:xfrm>
              <a:off x="5566" y="3427"/>
              <a:ext cx="9179" cy="354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306" y="4473"/>
              <a:ext cx="7998" cy="122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/>
                <a:t>  a visit to ancient castle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933815" y="4067810"/>
            <a:ext cx="2827655" cy="1273175"/>
            <a:chOff x="6305" y="3427"/>
            <a:chExt cx="6118" cy="3545"/>
          </a:xfrm>
        </p:grpSpPr>
        <p:sp>
          <p:nvSpPr>
            <p:cNvPr id="19" name="椭圆 18"/>
            <p:cNvSpPr/>
            <p:nvPr/>
          </p:nvSpPr>
          <p:spPr>
            <a:xfrm>
              <a:off x="6305" y="3427"/>
              <a:ext cx="6118" cy="3545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574" y="4667"/>
              <a:ext cx="5679" cy="1453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2800"/>
                <a:t>  ----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310255" y="424815"/>
            <a:ext cx="86163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What is the theme park you are dreaming to visit ?</a:t>
            </a: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7478395" y="3608070"/>
            <a:ext cx="1610360" cy="932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2" idx="4"/>
          </p:cNvCxnSpPr>
          <p:nvPr/>
        </p:nvCxnSpPr>
        <p:spPr>
          <a:xfrm>
            <a:off x="5794375" y="4199890"/>
            <a:ext cx="38735" cy="7886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H="1">
            <a:off x="3272155" y="3856355"/>
            <a:ext cx="1089025" cy="575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3147695" y="2440940"/>
            <a:ext cx="979805" cy="450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7615555" y="2596515"/>
            <a:ext cx="1177925" cy="361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212090" y="295275"/>
            <a:ext cx="259270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</a:rPr>
              <a:t>step 1: Talking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7355" y="991870"/>
            <a:ext cx="7620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</a:rPr>
              <a:t>Futuroscope</a:t>
            </a:r>
            <a:r>
              <a:rPr lang="en-US" altLang="zh-CN"/>
              <a:t> </a:t>
            </a:r>
            <a:r>
              <a:rPr lang="en-US" altLang="zh-CN" sz="2800"/>
              <a:t>can satisfy all your demands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1785" y="1857375"/>
            <a:ext cx="111486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/>
              <a:t>What do you expect to read from the passage with the help of the map of </a:t>
            </a:r>
            <a:r>
              <a:rPr lang="en-US" altLang="zh-CN" sz="2800">
                <a:solidFill>
                  <a:srgbClr val="FF0000"/>
                </a:solidFill>
              </a:rPr>
              <a:t>Futuroscope?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27355" y="295275"/>
            <a:ext cx="4549775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</a:rPr>
              <a:t>step2: Viewing and thinking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1785" y="3927475"/>
            <a:ext cx="225552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what to see?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28035" y="3927475"/>
            <a:ext cx="225552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what to do?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250940" y="3927475"/>
            <a:ext cx="251142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How to visit it?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73845" y="3927475"/>
            <a:ext cx="252158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what to learn</a:t>
            </a:r>
          </a:p>
        </p:txBody>
      </p:sp>
      <p:cxnSp>
        <p:nvCxnSpPr>
          <p:cNvPr id="11" name="直接箭头连接符 10"/>
          <p:cNvCxnSpPr>
            <a:endCxn id="7" idx="0"/>
          </p:cNvCxnSpPr>
          <p:nvPr/>
        </p:nvCxnSpPr>
        <p:spPr>
          <a:xfrm flipH="1">
            <a:off x="1439545" y="2724785"/>
            <a:ext cx="3782695" cy="1202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584700" y="2740660"/>
            <a:ext cx="1135380" cy="1150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5" idx="2"/>
          </p:cNvCxnSpPr>
          <p:nvPr/>
        </p:nvCxnSpPr>
        <p:spPr>
          <a:xfrm>
            <a:off x="5886450" y="2810510"/>
            <a:ext cx="984250" cy="10655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746240" y="2802890"/>
            <a:ext cx="3110230" cy="10420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27355" y="4956175"/>
            <a:ext cx="225552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----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 animBg="1"/>
      <p:bldP spid="7" grpId="1" animBg="1"/>
      <p:bldP spid="8" grpId="0" animBg="1"/>
      <p:bldP spid="8" grpId="1" animBg="1"/>
      <p:bldP spid="9" grpId="0" bldLvl="0" animBg="1"/>
      <p:bldP spid="9" grpId="1" animBg="1"/>
      <p:bldP spid="10" grpId="0" animBg="1"/>
      <p:bldP spid="10" grpId="1" animBg="1"/>
      <p:bldP spid="15" grpId="0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450" y="67945"/>
            <a:ext cx="5339080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chemeClr val="tx1"/>
                </a:solidFill>
              </a:rPr>
              <a:t>Step3: Reading  and checking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39570" y="2939415"/>
            <a:ext cx="225552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what to do?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872990" y="542290"/>
            <a:ext cx="50266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9933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journey to the solar  system</a:t>
            </a:r>
            <a:endParaRPr lang="zh-CN" altLang="en-US" sz="2800"/>
          </a:p>
        </p:txBody>
      </p:sp>
      <p:sp>
        <p:nvSpPr>
          <p:cNvPr id="41989" name="Text Box 5"/>
          <p:cNvSpPr txBox="1"/>
          <p:nvPr/>
        </p:nvSpPr>
        <p:spPr>
          <a:xfrm>
            <a:off x="4872355" y="1268095"/>
            <a:ext cx="460819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en-US" altLang="zh-CN" sz="2800" b="1">
                <a:solidFill>
                  <a:srgbClr val="99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pulled into a Black Hole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72990" y="2139315"/>
            <a:ext cx="350583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9933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surviving an air crash</a:t>
            </a:r>
            <a:endParaRPr lang="zh-CN" alt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5008880" y="5492750"/>
            <a:ext cx="32346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9933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dive to the undersea</a:t>
            </a:r>
            <a:endParaRPr lang="zh-CN" altLang="en-US" sz="2800"/>
          </a:p>
        </p:txBody>
      </p:sp>
      <p:sp>
        <p:nvSpPr>
          <p:cNvPr id="46084" name="Text Box 4"/>
          <p:cNvSpPr txBox="1"/>
          <p:nvPr/>
        </p:nvSpPr>
        <p:spPr>
          <a:xfrm>
            <a:off x="4973320" y="2995930"/>
            <a:ext cx="4406265" cy="579755"/>
          </a:xfrm>
          <a:prstGeom prst="rect">
            <a:avLst/>
          </a:prstGeom>
          <a:noFill/>
          <a:ln w="9525">
            <a:noFill/>
          </a:ln>
        </p:spPr>
        <p:txBody>
          <a:bodyPr wrap="none" anchor="t"/>
          <a:lstStyle/>
          <a:p>
            <a:r>
              <a:rPr lang="en-US" altLang="zh-CN" sz="2800" b="1">
                <a:solidFill>
                  <a:srgbClr val="9933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joining in car racing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72355" y="3884930"/>
            <a:ext cx="59220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9933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skiing on the most difficult mountain</a:t>
            </a:r>
            <a:endParaRPr lang="zh-CN" alt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4872355" y="4716145"/>
            <a:ext cx="56337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9933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meeting face to face with a dinosaur</a:t>
            </a:r>
            <a:endParaRPr lang="zh-CN" altLang="en-US" sz="2800"/>
          </a:p>
        </p:txBody>
      </p:sp>
      <p:sp>
        <p:nvSpPr>
          <p:cNvPr id="11" name="左大括号 10"/>
          <p:cNvSpPr/>
          <p:nvPr/>
        </p:nvSpPr>
        <p:spPr>
          <a:xfrm>
            <a:off x="4175125" y="699135"/>
            <a:ext cx="481965" cy="50380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630045" y="2926080"/>
            <a:ext cx="2255520" cy="521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How to feel?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639570" y="1388110"/>
            <a:ext cx="1710690" cy="521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thrilled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-71120" y="2232660"/>
            <a:ext cx="1710690" cy="521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amazed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16680" y="1910080"/>
            <a:ext cx="1710690" cy="521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excited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2860" y="3945255"/>
            <a:ext cx="1710690" cy="521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delighted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51150" y="4194175"/>
            <a:ext cx="2021840" cy="521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astonished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299585" y="2957195"/>
            <a:ext cx="2316480" cy="521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unbelievable</a:t>
            </a:r>
          </a:p>
        </p:txBody>
      </p:sp>
      <p:cxnSp>
        <p:nvCxnSpPr>
          <p:cNvPr id="19" name="直接箭头连接符 18"/>
          <p:cNvCxnSpPr/>
          <p:nvPr/>
        </p:nvCxnSpPr>
        <p:spPr>
          <a:xfrm flipH="1" flipV="1">
            <a:off x="2625725" y="1958340"/>
            <a:ext cx="46990" cy="886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2" idx="1"/>
            <a:endCxn id="14" idx="2"/>
          </p:cNvCxnSpPr>
          <p:nvPr/>
        </p:nvCxnSpPr>
        <p:spPr>
          <a:xfrm flipH="1" flipV="1">
            <a:off x="784225" y="2754630"/>
            <a:ext cx="845820" cy="432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endCxn id="16" idx="0"/>
          </p:cNvCxnSpPr>
          <p:nvPr/>
        </p:nvCxnSpPr>
        <p:spPr>
          <a:xfrm flipH="1">
            <a:off x="878205" y="3482340"/>
            <a:ext cx="1172210" cy="462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2" idx="2"/>
          </p:cNvCxnSpPr>
          <p:nvPr/>
        </p:nvCxnSpPr>
        <p:spPr>
          <a:xfrm>
            <a:off x="2757805" y="3448050"/>
            <a:ext cx="574040" cy="7035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885565" y="3311525"/>
            <a:ext cx="388620" cy="46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 flipV="1">
            <a:off x="3310255" y="2192020"/>
            <a:ext cx="606425" cy="699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484630" y="4716145"/>
            <a:ext cx="1710690" cy="521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</a:rPr>
              <a:t>----</a:t>
            </a:r>
          </a:p>
        </p:txBody>
      </p:sp>
      <p:cxnSp>
        <p:nvCxnSpPr>
          <p:cNvPr id="26" name="直接箭头连接符 25"/>
          <p:cNvCxnSpPr>
            <a:endCxn id="25" idx="0"/>
          </p:cNvCxnSpPr>
          <p:nvPr/>
        </p:nvCxnSpPr>
        <p:spPr>
          <a:xfrm flipH="1">
            <a:off x="2339975" y="3575685"/>
            <a:ext cx="301625" cy="1140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8" name="Text Box 10"/>
          <p:cNvSpPr txBox="1"/>
          <p:nvPr/>
        </p:nvSpPr>
        <p:spPr>
          <a:xfrm>
            <a:off x="9899650" y="2666365"/>
            <a:ext cx="2057400" cy="64516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Earth</a:t>
            </a:r>
          </a:p>
        </p:txBody>
      </p:sp>
      <p:sp>
        <p:nvSpPr>
          <p:cNvPr id="12300" name="Text Box 12"/>
          <p:cNvSpPr txBox="1"/>
          <p:nvPr/>
        </p:nvSpPr>
        <p:spPr>
          <a:xfrm>
            <a:off x="9480550" y="561340"/>
            <a:ext cx="2057400" cy="70675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Space</a:t>
            </a:r>
            <a:r>
              <a:rPr lang="en-US" altLang="zh-CN" sz="4000" b="1">
                <a:solidFill>
                  <a:srgbClr val="FF0000"/>
                </a:solidFill>
                <a:latin typeface="Monotype Corsiva" pitchFamily="66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12299" name="Text Box 11"/>
          <p:cNvSpPr txBox="1"/>
          <p:nvPr/>
        </p:nvSpPr>
        <p:spPr>
          <a:xfrm>
            <a:off x="9594850" y="5484495"/>
            <a:ext cx="2220913" cy="64516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CC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Under sea</a:t>
            </a:r>
          </a:p>
        </p:txBody>
      </p:sp>
      <p:sp>
        <p:nvSpPr>
          <p:cNvPr id="27" name="右大括号 26"/>
          <p:cNvSpPr/>
          <p:nvPr/>
        </p:nvSpPr>
        <p:spPr>
          <a:xfrm>
            <a:off x="9149715" y="699135"/>
            <a:ext cx="171450" cy="855345"/>
          </a:xfrm>
          <a:prstGeom prst="rightBrace">
            <a:avLst>
              <a:gd name="adj1" fmla="val 8333"/>
              <a:gd name="adj2" fmla="val 5367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右大括号 27"/>
          <p:cNvSpPr/>
          <p:nvPr/>
        </p:nvSpPr>
        <p:spPr>
          <a:xfrm>
            <a:off x="8832850" y="2233930"/>
            <a:ext cx="613410" cy="28041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8357870" y="5706745"/>
            <a:ext cx="1197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28600" y="6014720"/>
            <a:ext cx="1504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P1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" grpId="0"/>
      <p:bldP spid="4" grpId="1"/>
      <p:bldP spid="41989" grpId="0"/>
      <p:bldP spid="41989" grpId="1"/>
      <p:bldP spid="5" grpId="0"/>
      <p:bldP spid="5" grpId="1"/>
      <p:bldP spid="7" grpId="0"/>
      <p:bldP spid="7" grpId="1"/>
      <p:bldP spid="46084" grpId="0"/>
      <p:bldP spid="46084" grpId="1"/>
      <p:bldP spid="9" grpId="0"/>
      <p:bldP spid="9" grpId="1"/>
      <p:bldP spid="10" grpId="0"/>
      <p:bldP spid="10" grpId="1"/>
      <p:bldP spid="11" grpId="0" animBg="1"/>
      <p:bldP spid="11" grpId="1" animBg="1"/>
      <p:bldP spid="12" grpId="0" bldLvl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bldLvl="0" animBg="1"/>
      <p:bldP spid="18" grpId="1" animBg="1"/>
      <p:bldP spid="25" grpId="0" animBg="1"/>
      <p:bldP spid="25" grpId="1" animBg="1"/>
      <p:bldP spid="12298" grpId="0" animBg="1"/>
      <p:bldP spid="12298" grpId="1" animBg="1"/>
      <p:bldP spid="12300" grpId="0" animBg="1"/>
      <p:bldP spid="12300" grpId="1" animBg="1"/>
      <p:bldP spid="12299" grpId="0" animBg="1"/>
      <p:bldP spid="12299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46380" y="1237615"/>
            <a:ext cx="1187513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1600" b="0">
                <a:latin typeface="Times New Roman" panose="02020603050405020304" pitchFamily="18" charset="0"/>
              </a:rPr>
              <a:t>    </a:t>
            </a:r>
            <a:r>
              <a:rPr lang="en-US" sz="3200" b="0">
                <a:latin typeface="Times New Roman" panose="02020603050405020304" pitchFamily="18" charset="0"/>
              </a:rPr>
              <a:t>  Last week I took a journey deep into space, to the end of the solar system, and was pulled into a black</a:t>
            </a:r>
            <a:r>
              <a:rPr lang="en-US" sz="3200" b="0">
                <a:latin typeface="宋体" panose="02010600030101010101" pitchFamily="2" charset="-122"/>
              </a:rPr>
              <a:t> </a:t>
            </a:r>
            <a:r>
              <a:rPr lang="en-US" sz="3200" b="0">
                <a:latin typeface="Times New Roman" panose="02020603050405020304" pitchFamily="18" charset="0"/>
              </a:rPr>
              <a:t>hole. Then I took a trip to Brazil and experienced surviving an airplane crash in the jungle. After</a:t>
            </a:r>
            <a:r>
              <a:rPr lang="en-US" sz="3200" b="0">
                <a:latin typeface="宋体" panose="02010600030101010101" pitchFamily="2" charset="-122"/>
              </a:rPr>
              <a:t> </a:t>
            </a:r>
            <a:r>
              <a:rPr lang="en-US" sz="3200" b="0">
                <a:latin typeface="Times New Roman" panose="02020603050405020304" pitchFamily="18" charset="0"/>
              </a:rPr>
              <a:t>that, I joined some divers and went to the bottom of the ocean to see strange blind creatures that</a:t>
            </a:r>
            <a:r>
              <a:rPr lang="en-US" sz="3200" b="0">
                <a:latin typeface="宋体" panose="02010600030101010101" pitchFamily="2" charset="-122"/>
              </a:rPr>
              <a:t> </a:t>
            </a:r>
            <a:r>
              <a:rPr lang="en-US" sz="3200" b="0">
                <a:latin typeface="Times New Roman" panose="02020603050405020304" pitchFamily="18" charset="0"/>
              </a:rPr>
              <a:t>have never seen sunlight. For a break, I took part in some car racing and then skied down some of</a:t>
            </a:r>
            <a:r>
              <a:rPr lang="en-US" sz="3200" b="0">
                <a:latin typeface="宋体" panose="02010600030101010101" pitchFamily="2" charset="-122"/>
              </a:rPr>
              <a:t> </a:t>
            </a:r>
            <a:r>
              <a:rPr lang="en-US" sz="3200" b="0">
                <a:latin typeface="Times New Roman" panose="02020603050405020304" pitchFamily="18" charset="0"/>
              </a:rPr>
              <a:t>the most difficult mountains in the world. I ended my travels by meeting face to face with a dinosaur,</a:t>
            </a:r>
            <a:r>
              <a:rPr lang="en-US" sz="3200" b="0">
                <a:latin typeface="宋体" panose="02010600030101010101" pitchFamily="2" charset="-122"/>
              </a:rPr>
              <a:t> </a:t>
            </a:r>
            <a:r>
              <a:rPr lang="en-US" sz="3200" b="0">
                <a:latin typeface="Times New Roman" panose="02020603050405020304" pitchFamily="18" charset="0"/>
              </a:rPr>
              <a:t>the terrible T-Rex, and survived the experience!</a:t>
            </a:r>
            <a:r>
              <a:rPr lang="en-US" sz="3200" b="0">
                <a:latin typeface="宋体" panose="02010600030101010101" pitchFamily="2" charset="-122"/>
              </a:rPr>
              <a:t> 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334010" y="307340"/>
            <a:ext cx="8627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How did the author describe so rich an experience?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8165" y="1245235"/>
            <a:ext cx="2080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Last week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22795" y="1726565"/>
            <a:ext cx="11728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Then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04070" y="2197100"/>
            <a:ext cx="22421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After</a:t>
            </a:r>
            <a:r>
              <a:rPr lang="en-US" sz="320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that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83195" y="3195955"/>
            <a:ext cx="2564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For a break,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38955" y="4146550"/>
            <a:ext cx="1699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 ended</a:t>
            </a:r>
            <a:endParaRPr lang="en-US" altLang="en-US" sz="32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0" name="云形 9"/>
          <p:cNvSpPr/>
          <p:nvPr/>
        </p:nvSpPr>
        <p:spPr>
          <a:xfrm>
            <a:off x="8787765" y="-32385"/>
            <a:ext cx="2505710" cy="1609725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in time order</a:t>
            </a:r>
          </a:p>
        </p:txBody>
      </p:sp>
      <p:sp>
        <p:nvSpPr>
          <p:cNvPr id="2" name="文本框 1"/>
          <p:cNvSpPr txBox="1"/>
          <p:nvPr/>
        </p:nvSpPr>
        <p:spPr>
          <a:xfrm flipH="1">
            <a:off x="6743065" y="1275715"/>
            <a:ext cx="1040130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space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8383270" y="2228215"/>
            <a:ext cx="1202055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jungle</a:t>
            </a:r>
          </a:p>
        </p:txBody>
      </p:sp>
      <p:sp>
        <p:nvSpPr>
          <p:cNvPr id="11" name="文本框 10"/>
          <p:cNvSpPr txBox="1"/>
          <p:nvPr/>
        </p:nvSpPr>
        <p:spPr>
          <a:xfrm flipH="1">
            <a:off x="8464550" y="2832100"/>
            <a:ext cx="1202055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ocean</a:t>
            </a:r>
          </a:p>
        </p:txBody>
      </p:sp>
      <p:sp>
        <p:nvSpPr>
          <p:cNvPr id="12" name="文本框 11"/>
          <p:cNvSpPr txBox="1"/>
          <p:nvPr/>
        </p:nvSpPr>
        <p:spPr>
          <a:xfrm flipH="1">
            <a:off x="1200150" y="3779520"/>
            <a:ext cx="1731010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lstStyle/>
          <a:p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car racing</a:t>
            </a:r>
          </a:p>
        </p:txBody>
      </p:sp>
      <p:sp>
        <p:nvSpPr>
          <p:cNvPr id="13" name="文本框 12"/>
          <p:cNvSpPr txBox="1"/>
          <p:nvPr/>
        </p:nvSpPr>
        <p:spPr>
          <a:xfrm flipH="1">
            <a:off x="558165" y="4746625"/>
            <a:ext cx="1612265" cy="521970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dinosaur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6162040" y="4592320"/>
            <a:ext cx="5455920" cy="213995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thrilling activities in space</a:t>
            </a:r>
            <a:r>
              <a:rPr lang="zh-CN" altLang="en-US" sz="2800" b="1">
                <a:solidFill>
                  <a:srgbClr val="FF0000"/>
                </a:solidFill>
              </a:rPr>
              <a:t>，</a:t>
            </a:r>
            <a:r>
              <a:rPr lang="en-US" altLang="zh-CN" sz="2800" b="1">
                <a:solidFill>
                  <a:srgbClr val="FF0000"/>
                </a:solidFill>
              </a:rPr>
              <a:t>land and the ocean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 bldLvl="0" animBg="1"/>
      <p:bldP spid="10" grpId="1" animBg="1"/>
      <p:bldP spid="2" grpId="0" animBg="1"/>
      <p:bldP spid="2" grpId="1" animBg="1"/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bldLvl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59080" y="6198235"/>
            <a:ext cx="1214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P2</a:t>
            </a:r>
            <a:r>
              <a:rPr lang="en-US" altLang="zh-CN"/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47035" y="544830"/>
            <a:ext cx="474027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How can the park make it ?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895600" y="1933575"/>
            <a:ext cx="324739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/>
              <a:t>advanced technology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885315" y="3419475"/>
            <a:ext cx="196088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/>
              <a:t>3-D cinemas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817110" y="3419475"/>
            <a:ext cx="304355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/>
              <a:t>giant movie screens</a:t>
            </a:r>
          </a:p>
        </p:txBody>
      </p:sp>
      <p:cxnSp>
        <p:nvCxnSpPr>
          <p:cNvPr id="9" name="直接箭头连接符 8"/>
          <p:cNvCxnSpPr>
            <a:stCxn id="6" idx="2"/>
          </p:cNvCxnSpPr>
          <p:nvPr/>
        </p:nvCxnSpPr>
        <p:spPr>
          <a:xfrm flipH="1">
            <a:off x="2943860" y="2455545"/>
            <a:ext cx="1558925" cy="9817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endCxn id="6" idx="0"/>
          </p:cNvCxnSpPr>
          <p:nvPr/>
        </p:nvCxnSpPr>
        <p:spPr>
          <a:xfrm flipH="1">
            <a:off x="4519295" y="1068705"/>
            <a:ext cx="24130" cy="864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6" idx="2"/>
            <a:endCxn id="8" idx="0"/>
          </p:cNvCxnSpPr>
          <p:nvPr/>
        </p:nvCxnSpPr>
        <p:spPr>
          <a:xfrm>
            <a:off x="4519295" y="2455545"/>
            <a:ext cx="1819910" cy="963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11455" y="4676140"/>
            <a:ext cx="353250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/>
              <a:t>brand new experiences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438015" y="4799965"/>
            <a:ext cx="208343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/>
              <a:t>get close to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32320" y="4676140"/>
            <a:ext cx="250444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800"/>
              <a:t>learning centres</a:t>
            </a:r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3148965" y="3950335"/>
            <a:ext cx="1009015" cy="701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十字形 17"/>
          <p:cNvSpPr/>
          <p:nvPr/>
        </p:nvSpPr>
        <p:spPr>
          <a:xfrm>
            <a:off x="4048760" y="3573780"/>
            <a:ext cx="701040" cy="32512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4208780" y="3933190"/>
            <a:ext cx="701675" cy="718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云形 19"/>
          <p:cNvSpPr/>
          <p:nvPr/>
        </p:nvSpPr>
        <p:spPr>
          <a:xfrm>
            <a:off x="2101850" y="4406900"/>
            <a:ext cx="3103880" cy="106045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exciting</a:t>
            </a:r>
          </a:p>
        </p:txBody>
      </p:sp>
      <p:sp>
        <p:nvSpPr>
          <p:cNvPr id="21" name="云形 20"/>
          <p:cNvSpPr/>
          <p:nvPr/>
        </p:nvSpPr>
        <p:spPr>
          <a:xfrm>
            <a:off x="6339205" y="4530725"/>
            <a:ext cx="3103880" cy="1060450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>
                <a:solidFill>
                  <a:srgbClr val="FF0000"/>
                </a:solidFill>
              </a:rPr>
              <a:t>learning</a:t>
            </a:r>
          </a:p>
        </p:txBody>
      </p:sp>
      <p:sp>
        <p:nvSpPr>
          <p:cNvPr id="22" name="矩形 21"/>
          <p:cNvSpPr/>
          <p:nvPr/>
        </p:nvSpPr>
        <p:spPr>
          <a:xfrm>
            <a:off x="7687945" y="2325370"/>
            <a:ext cx="1795780" cy="7696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future</a:t>
            </a:r>
          </a:p>
        </p:txBody>
      </p:sp>
      <p:sp>
        <p:nvSpPr>
          <p:cNvPr id="24" name="矩形 23"/>
          <p:cNvSpPr/>
          <p:nvPr/>
        </p:nvSpPr>
        <p:spPr>
          <a:xfrm>
            <a:off x="10184765" y="2325370"/>
            <a:ext cx="1795780" cy="7696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/>
              <a:t>scope</a:t>
            </a:r>
          </a:p>
        </p:txBody>
      </p:sp>
      <p:sp>
        <p:nvSpPr>
          <p:cNvPr id="25" name="十字形 24"/>
          <p:cNvSpPr/>
          <p:nvPr/>
        </p:nvSpPr>
        <p:spPr>
          <a:xfrm>
            <a:off x="9483725" y="2581910"/>
            <a:ext cx="701040" cy="32512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2" grpId="0" animBg="1"/>
      <p:bldP spid="2" grpId="1" animBg="1"/>
      <p:bldP spid="3" grpId="0" animBg="1"/>
      <p:bldP spid="3" grpId="1" animBg="1"/>
      <p:bldP spid="15" grpId="0" animBg="1"/>
      <p:bldP spid="15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矩形 1">
            <a:extLst>
              <a:ext uri="{FF2B5EF4-FFF2-40B4-BE49-F238E27FC236}">
                <a16:creationId xmlns:a16="http://schemas.microsoft.com/office/drawing/2014/main" id="{7692EC66-DD61-8B4B-977D-3227CF2ED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590" y="2781598"/>
            <a:ext cx="4413498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1pPr>
            <a:lvl2pPr marL="742950" indent="-28575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2pPr>
            <a:lvl3pPr marL="11430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3pPr>
            <a:lvl4pPr marL="16002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4pPr>
            <a:lvl5pPr marL="20574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9pPr>
          </a:lstStyle>
          <a:p>
            <a:r>
              <a:rPr lang="en-US" altLang="zh-CN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	</a:t>
            </a:r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2250" b="1">
              <a:solidFill>
                <a:srgbClr val="0070C0"/>
              </a:solidFill>
              <a:latin typeface="HelveticaNeue" panose="02000503000000020004" pitchFamily="2" charset="0"/>
              <a:ea typeface="宋体" panose="02010600030101010101" pitchFamily="2" charset="-122"/>
            </a:endParaRPr>
          </a:p>
          <a:p>
            <a:r>
              <a:rPr lang="zh-CN" altLang="en-US" sz="2250" b="1">
                <a:solidFill>
                  <a:srgbClr val="0070C0"/>
                </a:solidFill>
                <a:latin typeface="HelveticaNeue" panose="02000503000000020004" pitchFamily="2" charset="0"/>
                <a:ea typeface="宋体" panose="02010600030101010101" pitchFamily="2" charset="-122"/>
              </a:rPr>
              <a:t>订阅号：溯恩英语</a:t>
            </a:r>
          </a:p>
        </p:txBody>
      </p:sp>
      <p:sp>
        <p:nvSpPr>
          <p:cNvPr id="6146" name="矩形 3">
            <a:extLst>
              <a:ext uri="{FF2B5EF4-FFF2-40B4-BE49-F238E27FC236}">
                <a16:creationId xmlns:a16="http://schemas.microsoft.com/office/drawing/2014/main" id="{4A435B0D-C7F0-354D-8B09-37CFEFDC9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973461"/>
            <a:ext cx="2925589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1pPr>
            <a:lvl2pPr marL="742950" indent="-28575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2pPr>
            <a:lvl3pPr marL="11430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3pPr>
            <a:lvl4pPr marL="16002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4pPr>
            <a:lvl5pPr marL="2057400" indent="-228600"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bg2"/>
                </a:solidFill>
                <a:latin typeface="Times New Roman" panose="02020603050405020304" pitchFamily="18" charset="0"/>
                <a:ea typeface="Chalkduster" panose="03050602040202020205" pitchFamily="66" charset="0"/>
                <a:cs typeface="Chalkduster" panose="03050602040202020205" pitchFamily="66" charset="0"/>
                <a:sym typeface="Chalkduster" panose="03050602040202020205" pitchFamily="66" charset="0"/>
              </a:defRPr>
            </a:lvl9pPr>
          </a:lstStyle>
          <a:p>
            <a:r>
              <a:rPr lang="zh-CN" altLang="en-US" sz="3375" b="1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</a:p>
        </p:txBody>
      </p:sp>
      <p:sp>
        <p:nvSpPr>
          <p:cNvPr id="40964" name="矩形 3">
            <a:extLst>
              <a:ext uri="{FF2B5EF4-FFF2-40B4-BE49-F238E27FC236}">
                <a16:creationId xmlns:a16="http://schemas.microsoft.com/office/drawing/2014/main" id="{83239BA4-B577-5340-B8CD-73E2350B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139" y="1222252"/>
            <a:ext cx="2925589" cy="157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扫码关注</a:t>
            </a:r>
            <a:endParaRPr lang="en-US" altLang="zh-CN" sz="2401" b="1" dirty="0">
              <a:solidFill>
                <a:srgbClr val="00B0F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回复：</a:t>
            </a:r>
            <a:r>
              <a:rPr lang="en-US" altLang="zh-CN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hello</a:t>
            </a: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sun</a:t>
            </a:r>
          </a:p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zh-CN" altLang="en-US" sz="2401" b="1" dirty="0">
                <a:solidFill>
                  <a:srgbClr val="00B0F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获取课件制作、录课等实用工具包</a:t>
            </a:r>
          </a:p>
        </p:txBody>
      </p:sp>
      <p:pic>
        <p:nvPicPr>
          <p:cNvPr id="6148" name="图片 3" descr="图片包含 文字, 纵横字谜&#10;&#10;描述已自动生成">
            <a:extLst>
              <a:ext uri="{FF2B5EF4-FFF2-40B4-BE49-F238E27FC236}">
                <a16:creationId xmlns:a16="http://schemas.microsoft.com/office/drawing/2014/main" id="{F2C9CFA6-A44B-8043-BD5D-DFF42B4A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14" y="3068464"/>
            <a:ext cx="2192238" cy="21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317125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4945" y="6266815"/>
            <a:ext cx="102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P3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3467100" y="144145"/>
            <a:ext cx="477202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pitchFamily="18" charset="0"/>
              </a:rPr>
              <a:t>buy tickets at the park entrance</a:t>
            </a:r>
            <a:endParaRPr lang="zh-CN" altLang="en-US" sz="2800"/>
          </a:p>
        </p:txBody>
      </p:sp>
      <p:sp>
        <p:nvSpPr>
          <p:cNvPr id="6" name="文本框 5"/>
          <p:cNvSpPr txBox="1"/>
          <p:nvPr/>
        </p:nvSpPr>
        <p:spPr>
          <a:xfrm>
            <a:off x="3467100" y="942340"/>
            <a:ext cx="304355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pitchFamily="18" charset="0"/>
              </a:rPr>
              <a:t>book tickets online</a:t>
            </a:r>
            <a:endParaRPr lang="en-US" sz="2800"/>
          </a:p>
        </p:txBody>
      </p:sp>
      <p:sp>
        <p:nvSpPr>
          <p:cNvPr id="7" name="文本框 6"/>
          <p:cNvSpPr txBox="1"/>
          <p:nvPr/>
        </p:nvSpPr>
        <p:spPr>
          <a:xfrm>
            <a:off x="1553210" y="690880"/>
            <a:ext cx="111252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sz="2800">
                <a:latin typeface="Times New Roman" panose="02020603050405020304" pitchFamily="18" charset="0"/>
                <a:sym typeface="+mn-ea"/>
              </a:rPr>
              <a:t>tickets 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1459865" y="2112010"/>
            <a:ext cx="120586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/>
              <a:t>visitors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97860" y="1727200"/>
            <a:ext cx="204724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2800" b="0">
                <a:latin typeface="Times New Roman" panose="02020603050405020304" pitchFamily="18" charset="0"/>
              </a:rPr>
              <a:t>individuals </a:t>
            </a:r>
            <a:endParaRPr lang="en-US" sz="2800"/>
          </a:p>
        </p:txBody>
      </p:sp>
      <p:sp>
        <p:nvSpPr>
          <p:cNvPr id="10" name="文本框 9"/>
          <p:cNvSpPr txBox="1"/>
          <p:nvPr/>
        </p:nvSpPr>
        <p:spPr>
          <a:xfrm>
            <a:off x="3197860" y="2505710"/>
            <a:ext cx="351155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sz="2800"/>
              <a:t>class or large groups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59865" y="3496945"/>
            <a:ext cx="3355975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/>
              <a:t>transportation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67350" y="3168015"/>
            <a:ext cx="228219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/>
              <a:t>shuttle service 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70855" y="4018915"/>
            <a:ext cx="105029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/>
              <a:t>by car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353185" y="5010150"/>
            <a:ext cx="201930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/>
              <a:t>preparations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996055" y="4775200"/>
            <a:ext cx="280797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/>
              <a:t>plan your trip well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996055" y="5419090"/>
            <a:ext cx="5599430" cy="52197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 anchor="t">
            <a:spAutoFit/>
          </a:bodyPr>
          <a:lstStyle/>
          <a:p>
            <a:pPr algn="l"/>
            <a:r>
              <a:rPr lang="en-US" altLang="zh-CN" sz="2800"/>
              <a:t>wear sneakers or other walking shoes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94945" y="1142365"/>
            <a:ext cx="613410" cy="35166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r>
              <a:rPr lang="en-US" altLang="zh-CN" sz="2800">
                <a:sym typeface="+mn-ea"/>
              </a:rPr>
              <a:t>How to visit the park ?</a:t>
            </a:r>
            <a:endParaRPr lang="zh-CN" altLang="en-US" sz="2800"/>
          </a:p>
        </p:txBody>
      </p:sp>
      <p:sp>
        <p:nvSpPr>
          <p:cNvPr id="18" name="左大括号 17"/>
          <p:cNvSpPr/>
          <p:nvPr/>
        </p:nvSpPr>
        <p:spPr>
          <a:xfrm>
            <a:off x="955040" y="797560"/>
            <a:ext cx="504190" cy="46215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左大括号 18"/>
          <p:cNvSpPr/>
          <p:nvPr/>
        </p:nvSpPr>
        <p:spPr>
          <a:xfrm>
            <a:off x="3025140" y="321310"/>
            <a:ext cx="323215" cy="102552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左大括号 19"/>
          <p:cNvSpPr/>
          <p:nvPr/>
        </p:nvSpPr>
        <p:spPr>
          <a:xfrm>
            <a:off x="2820035" y="2019935"/>
            <a:ext cx="175895" cy="9232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左大括号 20"/>
          <p:cNvSpPr/>
          <p:nvPr/>
        </p:nvSpPr>
        <p:spPr>
          <a:xfrm>
            <a:off x="3518535" y="4867910"/>
            <a:ext cx="307340" cy="80581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左大括号 21"/>
          <p:cNvSpPr/>
          <p:nvPr/>
        </p:nvSpPr>
        <p:spPr>
          <a:xfrm>
            <a:off x="5106035" y="3422650"/>
            <a:ext cx="263525" cy="9969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frame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frame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frame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UNIT_BK_DARK_LIGHT" val="2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UNIT_BK_DARK_LIGHT" val="2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UNIT_BK_DARK_LIGHT" val="2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UNIT_BK_DARK_LIGHT" val="2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belt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3"/>
  <p:tag name="KSO_WM_UNIT_LAYERLEVEL" val="1"/>
  <p:tag name="KSO_WM_TAG_VERSION" val="1.0"/>
  <p:tag name="KSO_WM_BEAUTIFY_FLAG" val="#wm#"/>
  <p:tag name="KSO_WM_UNIT_TYPE" val="i"/>
  <p:tag name="KSO_WM_UNIT_INDEX" val="3"/>
  <p:tag name="KSO_WM_SLIDE_BACKGROUND_TYPE" val="belt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4"/>
  <p:tag name="KSO_WM_UNIT_LAYERLEVEL" val="1"/>
  <p:tag name="KSO_WM_TAG_VERSION" val="1.0"/>
  <p:tag name="KSO_WM_BEAUTIFY_FLAG" val="#wm#"/>
  <p:tag name="KSO_WM_UNIT_TYPE" val="i"/>
  <p:tag name="KSO_WM_UNIT_INDEX" val="4"/>
  <p:tag name="KSO_WM_SLIDE_BACKGROUND_TYPE" val="belt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5"/>
  <p:tag name="KSO_WM_UNIT_LAYERLEVEL" val="1"/>
  <p:tag name="KSO_WM_TAG_VERSION" val="1.0"/>
  <p:tag name="KSO_WM_BEAUTIFY_FLAG" val="#wm#"/>
  <p:tag name="KSO_WM_UNIT_TYPE" val="i"/>
  <p:tag name="KSO_WM_UNIT_INDEX" val="5"/>
  <p:tag name="KSO_WM_SLIDE_BACKGROUND_TYPE" val="belt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7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7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7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7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7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7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7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7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7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7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76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0976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09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9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6*i*1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d*1"/>
  <p:tag name="KSO_WM_UNIT_LAYERLEVEL" val="1"/>
  <p:tag name="KSO_WM_TAG_VERSION" val="1.0"/>
  <p:tag name="KSO_WM_BEAUTIFY_FLAG" val="#wm#"/>
  <p:tag name="KSO_WM_UNIT_TYPE" val="d"/>
  <p:tag name="KSO_WM_UNIT_INDEX" val="1"/>
  <p:tag name="KSO_WM_UNIT_VALUE" val="1106*73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7*i*1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5、6、7、8、10、13、15"/>
  <p:tag name="KSO_WM_TEMPLATE_SUBCATEGORY" val="0"/>
  <p:tag name="KSO_WM_TAG_VERSION" val="1.0"/>
  <p:tag name="KSO_WM_BEAUTIFY_FLAG" val="#wm#"/>
  <p:tag name="KSO_WM_TEMPLATE_CATEGORY" val="custom"/>
  <p:tag name="KSO_WM_TEMPLATE_INDEX" val="2020097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i*2"/>
  <p:tag name="KSO_WM_UNIT_LAYERLEVEL" val="1"/>
  <p:tag name="KSO_WM_TAG_VERSION" val="1.0"/>
  <p:tag name="KSO_WM_BEAUTIFY_FLAG" val="#wm#"/>
  <p:tag name="KSO_WM_UNIT_TYPE" val="i"/>
  <p:tag name="KSO_WM_UNIT_INDEX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general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UNIT_BK_DARK_LIGHT" val="2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2"/>
  <p:tag name="KSO_WM_UNIT_LAYERLEVEL" val="1"/>
  <p:tag name="KSO_WM_TAG_VERSION" val="1.0"/>
  <p:tag name="KSO_WM_BEAUTIFY_FLAG" val="#wm#"/>
  <p:tag name="KSO_WM_UNIT_TYPE" val="i"/>
  <p:tag name="KSO_WM_UNIT_INDEX" val="2"/>
  <p:tag name="KSO_WM_SLIDE_BACKGROUND_TYPE" val="frame"/>
  <p:tag name="KSO_WM_SLIDE_BK_DARK_LIGHT" val="2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ysClr val="window" lastClr="FFFFFF"/>
      </a:lt1>
      <a:dk2>
        <a:srgbClr val="F5E1DF"/>
      </a:dk2>
      <a:lt2>
        <a:srgbClr val="FFFFFF"/>
      </a:lt2>
      <a:accent1>
        <a:srgbClr val="E5ABA8"/>
      </a:accent1>
      <a:accent2>
        <a:srgbClr val="E2B760"/>
      </a:accent2>
      <a:accent3>
        <a:srgbClr val="C1C777"/>
      </a:accent3>
      <a:accent4>
        <a:srgbClr val="93C793"/>
      </a:accent4>
      <a:accent5>
        <a:srgbClr val="91C6C9"/>
      </a:accent5>
      <a:accent6>
        <a:srgbClr val="8F9FC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519</Words>
  <Application>Microsoft Macintosh PowerPoint</Application>
  <PresentationFormat>宽屏</PresentationFormat>
  <Paragraphs>115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(使用中文字体)</vt:lpstr>
      <vt:lpstr>汉仪旗黑-85S</vt:lpstr>
      <vt:lpstr>华文新魏</vt:lpstr>
      <vt:lpstr>宋体</vt:lpstr>
      <vt:lpstr>微软雅黑</vt:lpstr>
      <vt:lpstr>叶根友毛笔行书2.0版</vt:lpstr>
      <vt:lpstr>Arial</vt:lpstr>
      <vt:lpstr>Calibri</vt:lpstr>
      <vt:lpstr>HelveticaNeue</vt:lpstr>
      <vt:lpstr>Monotype Corsiva</vt:lpstr>
      <vt:lpstr>Times New Roman</vt:lpstr>
      <vt:lpstr>Viner Hand ITC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nqdp</cp:lastModifiedBy>
  <cp:revision>43</cp:revision>
  <dcterms:created xsi:type="dcterms:W3CDTF">2019-08-15T06:01:00Z</dcterms:created>
  <dcterms:modified xsi:type="dcterms:W3CDTF">2019-08-29T09:28:43Z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2052-11.1.0.8907</vt:lpwstr>
  </property>
</Properties>
</file>