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632" r:id="rId2"/>
    <p:sldId id="290" r:id="rId3"/>
    <p:sldId id="276" r:id="rId4"/>
    <p:sldId id="278" r:id="rId5"/>
    <p:sldId id="277" r:id="rId6"/>
    <p:sldId id="299" r:id="rId7"/>
    <p:sldId id="298" r:id="rId8"/>
    <p:sldId id="292" r:id="rId9"/>
    <p:sldId id="293" r:id="rId10"/>
    <p:sldId id="297" r:id="rId11"/>
    <p:sldId id="295" r:id="rId12"/>
    <p:sldId id="633" r:id="rId13"/>
    <p:sldId id="294" r:id="rId14"/>
    <p:sldId id="265" r:id="rId15"/>
    <p:sldId id="288" r:id="rId16"/>
    <p:sldId id="263" r:id="rId17"/>
    <p:sldId id="268" r:id="rId18"/>
    <p:sldId id="269" r:id="rId19"/>
    <p:sldId id="271" r:id="rId20"/>
    <p:sldId id="274" r:id="rId21"/>
    <p:sldId id="281" r:id="rId22"/>
    <p:sldId id="275" r:id="rId23"/>
    <p:sldId id="291" r:id="rId24"/>
    <p:sldId id="634" r:id="rId25"/>
    <p:sldId id="279" r:id="rId26"/>
  </p:sldIdLst>
  <p:sldSz cx="9144000" cy="5143500" type="screen16x9"/>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中度样式 4 - 强调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autoAdjust="0"/>
    <p:restoredTop sz="81448" autoAdjust="0"/>
  </p:normalViewPr>
  <p:slideViewPr>
    <p:cSldViewPr>
      <p:cViewPr varScale="1">
        <p:scale>
          <a:sx n="126" d="100"/>
          <a:sy n="126" d="100"/>
        </p:scale>
        <p:origin x="1240" y="184"/>
      </p:cViewPr>
      <p:guideLst>
        <p:guide orient="horz" pos="1620"/>
        <p:guide pos="2880"/>
      </p:guideLst>
    </p:cSldViewPr>
  </p:slideViewPr>
  <p:outlineViewPr>
    <p:cViewPr>
      <p:scale>
        <a:sx n="33" d="100"/>
        <a:sy n="33" d="100"/>
      </p:scale>
      <p:origin x="1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B67153-2889-40BB-B6BE-5A15B53D8397}" type="datetimeFigureOut">
              <a:rPr lang="zh-CN" altLang="en-US" smtClean="0"/>
              <a:t>2019/9/2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6C1EDA-3D7B-42DB-B946-457C3F465CA9}"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3</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baseline="0" dirty="0"/>
              <a:t>True.</a:t>
            </a:r>
          </a:p>
          <a:p>
            <a:endParaRPr lang="en-US" altLang="zh-CN" baseline="0" dirty="0"/>
          </a:p>
          <a:p>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6</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False. In Japan, making</a:t>
            </a:r>
            <a:r>
              <a:rPr lang="en-US" altLang="zh-CN" baseline="0" dirty="0"/>
              <a:t> a circle with one’s thumb and index finger means “</a:t>
            </a:r>
            <a:r>
              <a:rPr lang="en-US" altLang="zh-CN" baseline="0" dirty="0" err="1"/>
              <a:t>money”or</a:t>
            </a:r>
            <a:r>
              <a:rPr lang="en-US" altLang="zh-CN" baseline="0" dirty="0"/>
              <a:t> “demanding bribes”.</a:t>
            </a:r>
          </a:p>
          <a:p>
            <a:r>
              <a:rPr lang="en-US" altLang="zh-CN" baseline="0" dirty="0"/>
              <a:t>In France, that means “zero”.</a:t>
            </a:r>
          </a:p>
          <a:p>
            <a:endParaRPr lang="en-US" altLang="zh-CN" baseline="0" dirty="0"/>
          </a:p>
          <a:p>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7</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False. People</a:t>
            </a:r>
            <a:r>
              <a:rPr lang="en-US" altLang="zh-CN" baseline="0" dirty="0"/>
              <a:t> in Japan greet each other by bowing. It’s people in Thailand who greet in this way.</a:t>
            </a:r>
          </a:p>
          <a:p>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8</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False. They greet each other by touching noses.</a:t>
            </a:r>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9</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True. Cheek</a:t>
            </a:r>
            <a:r>
              <a:rPr lang="en-US" altLang="zh-CN" baseline="0" dirty="0"/>
              <a:t> kissing will also occur.</a:t>
            </a:r>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10</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True.</a:t>
            </a:r>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11</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False.</a:t>
            </a:r>
            <a:r>
              <a:rPr lang="en-US" altLang="zh-CN" baseline="0" dirty="0"/>
              <a:t> Finns and Swedes need far more personal space than we Chinese.</a:t>
            </a:r>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13</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14</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en-US" altLang="zh-CN" dirty="0"/>
              <a:t>Can</a:t>
            </a:r>
            <a:r>
              <a:rPr lang="en-US" altLang="zh-CN" baseline="0" dirty="0"/>
              <a:t> you use your own words to summarize the main idea of Para. 1?</a:t>
            </a:r>
          </a:p>
          <a:p>
            <a:r>
              <a:rPr lang="en-US" altLang="zh-CN" baseline="0" dirty="0"/>
              <a:t>While you sum up the main idea, try to omit the information that is not very important. Only care about the primary information.</a:t>
            </a:r>
          </a:p>
          <a:p>
            <a:r>
              <a:rPr lang="en-US" altLang="zh-CN" baseline="0" dirty="0"/>
              <a:t>(Yesterday, another student and I went to meet and greet this year’s international students at the Capital International Airport.)</a:t>
            </a:r>
          </a:p>
          <a:p>
            <a:r>
              <a:rPr lang="en-US" altLang="zh-CN" baseline="0" dirty="0"/>
              <a:t>So, here when you summarize the main idea, you focus on “</a:t>
            </a:r>
            <a:r>
              <a:rPr lang="en-US" altLang="zh-CN" baseline="0" dirty="0" err="1"/>
              <a:t>when”,”who”,”where</a:t>
            </a:r>
            <a:r>
              <a:rPr lang="en-US" altLang="zh-CN" baseline="0" dirty="0"/>
              <a:t>”, part of ”</a:t>
            </a:r>
            <a:r>
              <a:rPr lang="en-US" altLang="zh-CN" baseline="0" dirty="0" err="1"/>
              <a:t>what”we</a:t>
            </a:r>
            <a:r>
              <a:rPr lang="en-US" altLang="zh-CN" baseline="0" dirty="0"/>
              <a:t> </a:t>
            </a:r>
            <a:r>
              <a:rPr lang="en-US" altLang="zh-CN" baseline="0" dirty="0" err="1"/>
              <a:t>gonna</a:t>
            </a:r>
            <a:r>
              <a:rPr lang="en-US" altLang="zh-CN" baseline="0" dirty="0"/>
              <a:t> do.</a:t>
            </a:r>
          </a:p>
          <a:p>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15</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228600" indent="-228600">
              <a:buAutoNum type="arabicParenR"/>
            </a:pPr>
            <a:r>
              <a:rPr lang="en-US" altLang="zh-CN" dirty="0"/>
              <a:t>Between</a:t>
            </a:r>
            <a:r>
              <a:rPr lang="en-US" altLang="zh-CN" baseline="0" dirty="0"/>
              <a:t> whom did the first mistake occur?  2) So, what happened between them? (What did Tony do? How did Julia Smith react?)</a:t>
            </a:r>
          </a:p>
          <a:p>
            <a:pPr marL="0" indent="0">
              <a:buNone/>
            </a:pPr>
            <a:r>
              <a:rPr lang="en-US" altLang="zh-CN" baseline="0" dirty="0"/>
              <a:t>1) How about the second mistake? It happens between...    2) And what happened?</a:t>
            </a:r>
            <a:r>
              <a:rPr lang="zh-CN" altLang="en-US" baseline="0" dirty="0"/>
              <a:t> </a:t>
            </a:r>
            <a:endParaRPr lang="en-US" altLang="zh-CN" baseline="0"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16</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indent="0">
              <a:buNone/>
            </a:pPr>
            <a:r>
              <a:rPr lang="en-US" altLang="zh-CN" baseline="0" dirty="0"/>
              <a:t>proxemics</a:t>
            </a:r>
          </a:p>
        </p:txBody>
      </p:sp>
      <p:sp>
        <p:nvSpPr>
          <p:cNvPr id="4" name="灯片编号占位符 3"/>
          <p:cNvSpPr>
            <a:spLocks noGrp="1"/>
          </p:cNvSpPr>
          <p:nvPr>
            <p:ph type="sldNum" sz="quarter" idx="10"/>
          </p:nvPr>
        </p:nvSpPr>
        <p:spPr/>
        <p:txBody>
          <a:bodyPr/>
          <a:lstStyle/>
          <a:p>
            <a:fld id="{BF6C1EDA-3D7B-42DB-B946-457C3F465CA9}" type="slidenum">
              <a:rPr lang="zh-CN" altLang="en-US" smtClean="0"/>
              <a:t>17</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indent="0">
              <a:buNone/>
            </a:pPr>
            <a:endParaRPr lang="en-US" altLang="zh-CN" baseline="0"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18</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19</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t>20</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solidFill>
                  <a:prstClr val="black"/>
                </a:solidFill>
              </a:rPr>
              <a:t>21</a:t>
            </a:fld>
            <a:endParaRPr lang="zh-CN" altLang="en-US">
              <a:solidFill>
                <a:prstClr val="black"/>
              </a:solidFil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solidFill>
                  <a:prstClr val="black"/>
                </a:solidFill>
              </a:rPr>
              <a:t>22</a:t>
            </a:fld>
            <a:endParaRPr lang="zh-CN" altLang="en-US">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F6C1EDA-3D7B-42DB-B946-457C3F465CA9}" type="slidenum">
              <a:rPr lang="zh-CN" altLang="en-US" smtClean="0">
                <a:solidFill>
                  <a:prstClr val="black"/>
                </a:solidFill>
              </a:rPr>
              <a:t>23</a:t>
            </a:fld>
            <a:endParaRPr lang="zh-CN" altLang="en-U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a:t>单击此处编辑母版标题样式</a:t>
            </a:r>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2019/9/2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2019/9/2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2019/9/2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2019/9/2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530820CF-B880-4189-942D-D702A7CBA730}" type="datetimeFigureOut">
              <a:rPr lang="zh-CN" altLang="en-US" smtClean="0"/>
              <a:t>2019/9/2</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530820CF-B880-4189-942D-D702A7CBA730}" type="datetimeFigureOut">
              <a:rPr lang="zh-CN" altLang="en-US" smtClean="0"/>
              <a:t>2019/9/2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t>2019/9/2</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2019/9/2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t>2019/9/2</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2019/9/2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530820CF-B880-4189-942D-D702A7CBA730}" type="datetimeFigureOut">
              <a:rPr lang="zh-CN" altLang="en-US" smtClean="0"/>
              <a:t>2019/9/2</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t>2019/9/2</a:t>
            </a:fld>
            <a:endParaRPr lang="zh-CN" altLang="en-US"/>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t>‹#›</a:t>
            </a:fld>
            <a:endParaRPr lang="zh-CN" altLang="en-US"/>
          </a:p>
        </p:txBody>
      </p:sp>
      <p:pic>
        <p:nvPicPr>
          <p:cNvPr id="8" name="图片 7">
            <a:extLst>
              <a:ext uri="{FF2B5EF4-FFF2-40B4-BE49-F238E27FC236}">
                <a16:creationId xmlns:a16="http://schemas.microsoft.com/office/drawing/2014/main" id="{8A140A93-83F0-44D6-A7DD-237412E06AC1}"/>
              </a:ext>
            </a:extLst>
          </p:cNvPr>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6553200" y="74845"/>
            <a:ext cx="2470140" cy="799296"/>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26.jpeg"/><Relationship Id="rId7" Type="http://schemas.openxmlformats.org/officeDocument/2006/relationships/image" Target="../media/image30.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9.jpeg"/><Relationship Id="rId11" Type="http://schemas.openxmlformats.org/officeDocument/2006/relationships/image" Target="../media/image34.jpeg"/><Relationship Id="rId5" Type="http://schemas.openxmlformats.org/officeDocument/2006/relationships/image" Target="../media/image28.jpeg"/><Relationship Id="rId10" Type="http://schemas.openxmlformats.org/officeDocument/2006/relationships/image" Target="../media/image33.jpeg"/><Relationship Id="rId4" Type="http://schemas.openxmlformats.org/officeDocument/2006/relationships/image" Target="../media/image27.jpeg"/><Relationship Id="rId9" Type="http://schemas.openxmlformats.org/officeDocument/2006/relationships/image" Target="../media/image32.jpeg"/></Relationships>
</file>

<file path=ppt/slides/_rels/slide17.xml.rels><?xml version="1.0" encoding="UTF-8" standalone="yes"?>
<Relationships xmlns="http://schemas.openxmlformats.org/package/2006/relationships"><Relationship Id="rId8" Type="http://schemas.openxmlformats.org/officeDocument/2006/relationships/image" Target="../media/image37.GIF"/><Relationship Id="rId3" Type="http://schemas.openxmlformats.org/officeDocument/2006/relationships/image" Target="../media/image26.jpeg"/><Relationship Id="rId7" Type="http://schemas.openxmlformats.org/officeDocument/2006/relationships/image" Target="../media/image36.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35.jpeg"/></Relationships>
</file>

<file path=ppt/slides/_rels/slide18.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38.jpeg"/><Relationship Id="rId7" Type="http://schemas.openxmlformats.org/officeDocument/2006/relationships/image" Target="../media/image42.jpeg"/><Relationship Id="rId12" Type="http://schemas.openxmlformats.org/officeDocument/2006/relationships/image" Target="../media/image46.GIF"/><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41.jpeg"/><Relationship Id="rId11" Type="http://schemas.openxmlformats.org/officeDocument/2006/relationships/image" Target="../media/image45.gif"/><Relationship Id="rId5" Type="http://schemas.openxmlformats.org/officeDocument/2006/relationships/image" Target="../media/image40.jpeg"/><Relationship Id="rId10" Type="http://schemas.openxmlformats.org/officeDocument/2006/relationships/image" Target="../media/image26.jpeg"/><Relationship Id="rId4" Type="http://schemas.openxmlformats.org/officeDocument/2006/relationships/image" Target="../media/image39.jpeg"/><Relationship Id="rId9" Type="http://schemas.openxmlformats.org/officeDocument/2006/relationships/image" Target="../media/image44.jpeg"/></Relationships>
</file>

<file path=ppt/slides/_rels/slide19.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8.wmf"/><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矩形 1">
            <a:extLst>
              <a:ext uri="{FF2B5EF4-FFF2-40B4-BE49-F238E27FC236}">
                <a16:creationId xmlns:a16="http://schemas.microsoft.com/office/drawing/2014/main" id="{1BB92BAB-C431-F540-9ACE-54691F2BD83A}"/>
              </a:ext>
            </a:extLst>
          </p:cNvPr>
          <p:cNvSpPr>
            <a:spLocks noChangeArrowheads="1"/>
          </p:cNvSpPr>
          <p:nvPr/>
        </p:nvSpPr>
        <p:spPr bwMode="auto">
          <a:xfrm>
            <a:off x="1554956" y="1312070"/>
            <a:ext cx="342900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250" b="1">
                <a:solidFill>
                  <a:srgbClr val="FF0000"/>
                </a:solidFill>
                <a:latin typeface="HelveticaNeue" panose="02000503000000020004" pitchFamily="2" charset="0"/>
              </a:rPr>
              <a:t>感恩遇见，相互成就，本课件资料仅供您个人参考、教学使用，严禁自行在网络传播，违者依知识产权法追究法律责任。</a:t>
            </a:r>
            <a:endParaRPr lang="en-US" altLang="zh-CN" sz="2250" b="1">
              <a:solidFill>
                <a:srgbClr val="FF0000"/>
              </a:solidFill>
              <a:latin typeface="HelveticaNeue" panose="02000503000000020004" pitchFamily="2" charset="0"/>
            </a:endParaRPr>
          </a:p>
          <a:p>
            <a:pPr eaLnBrk="1" hangingPunct="1">
              <a:spcBef>
                <a:spcPct val="0"/>
              </a:spcBef>
              <a:buFontTx/>
              <a:buNone/>
            </a:pPr>
            <a:endParaRPr lang="en-US" altLang="zh-CN" sz="2250" b="1">
              <a:solidFill>
                <a:srgbClr val="FF0000"/>
              </a:solidFill>
              <a:latin typeface="HelveticaNeue" panose="02000503000000020004" pitchFamily="2" charset="0"/>
            </a:endParaRPr>
          </a:p>
          <a:p>
            <a:pPr eaLnBrk="1" hangingPunct="1">
              <a:spcBef>
                <a:spcPct val="0"/>
              </a:spcBef>
              <a:buFontTx/>
              <a:buNone/>
            </a:pPr>
            <a:r>
              <a:rPr lang="zh-CN" altLang="en-US" sz="2250" b="1">
                <a:solidFill>
                  <a:srgbClr val="FF0000"/>
                </a:solidFill>
                <a:latin typeface="HelveticaNeue" panose="02000503000000020004" pitchFamily="2" charset="0"/>
              </a:rPr>
              <a:t>更多教学资源请关注</a:t>
            </a:r>
            <a:endParaRPr lang="en-US" altLang="zh-CN" sz="2250" b="1">
              <a:solidFill>
                <a:srgbClr val="FF0000"/>
              </a:solidFill>
              <a:latin typeface="HelveticaNeue" panose="02000503000000020004" pitchFamily="2" charset="0"/>
            </a:endParaRPr>
          </a:p>
          <a:p>
            <a:pPr eaLnBrk="1" hangingPunct="1">
              <a:spcBef>
                <a:spcPct val="0"/>
              </a:spcBef>
              <a:buFontTx/>
              <a:buNone/>
            </a:pPr>
            <a:r>
              <a:rPr lang="zh-CN" altLang="en-US" sz="2250" b="1">
                <a:solidFill>
                  <a:srgbClr val="FF0000"/>
                </a:solidFill>
                <a:latin typeface="HelveticaNeue" panose="02000503000000020004" pitchFamily="2" charset="0"/>
              </a:rPr>
              <a:t>公众号：溯恩高中英语</a:t>
            </a:r>
          </a:p>
        </p:txBody>
      </p:sp>
      <p:pic>
        <p:nvPicPr>
          <p:cNvPr id="19458" name="图片 2">
            <a:extLst>
              <a:ext uri="{FF2B5EF4-FFF2-40B4-BE49-F238E27FC236}">
                <a16:creationId xmlns:a16="http://schemas.microsoft.com/office/drawing/2014/main" id="{027A5259-9CE5-6C4E-A987-FEFA30554F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7351" y="2051448"/>
            <a:ext cx="1843088"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3">
            <a:extLst>
              <a:ext uri="{FF2B5EF4-FFF2-40B4-BE49-F238E27FC236}">
                <a16:creationId xmlns:a16="http://schemas.microsoft.com/office/drawing/2014/main" id="{5CFC9920-D99F-9042-81D2-C7CE9D821070}"/>
              </a:ext>
            </a:extLst>
          </p:cNvPr>
          <p:cNvSpPr>
            <a:spLocks noChangeArrowheads="1"/>
          </p:cNvSpPr>
          <p:nvPr/>
        </p:nvSpPr>
        <p:spPr bwMode="auto">
          <a:xfrm>
            <a:off x="5075637" y="1312069"/>
            <a:ext cx="2925365" cy="611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3375" b="1">
                <a:latin typeface="华文新魏" panose="02010800040101010101" pitchFamily="2" charset="-122"/>
              </a:rPr>
              <a:t>知识产权声明</a:t>
            </a:r>
          </a:p>
        </p:txBody>
      </p:sp>
    </p:spTree>
    <p:extLst>
      <p:ext uri="{BB962C8B-B14F-4D97-AF65-F5344CB8AC3E}">
        <p14:creationId xmlns:p14="http://schemas.microsoft.com/office/powerpoint/2010/main" val="3907272805"/>
      </p:ext>
    </p:extLst>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内容占位符 5"/>
          <p:cNvPicPr>
            <a:picLocks noGrp="1" noChangeAspect="1"/>
          </p:cNvPicPr>
          <p:nvPr>
            <p:ph idx="1"/>
          </p:nvPr>
        </p:nvPicPr>
        <p:blipFill>
          <a:blip r:embed="rId2"/>
          <a:stretch>
            <a:fillRect/>
          </a:stretch>
        </p:blipFill>
        <p:spPr>
          <a:xfrm>
            <a:off x="539552" y="3294"/>
            <a:ext cx="8100392" cy="5154795"/>
          </a:xfrm>
        </p:spPr>
      </p:pic>
      <p:pic>
        <p:nvPicPr>
          <p:cNvPr id="3" name="图片 2">
            <a:extLst>
              <a:ext uri="{FF2B5EF4-FFF2-40B4-BE49-F238E27FC236}">
                <a16:creationId xmlns:a16="http://schemas.microsoft.com/office/drawing/2014/main" id="{38FA3BE7-8C3C-4690-83BD-6970A03AADF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3200" y="74845"/>
            <a:ext cx="2470140" cy="799296"/>
          </a:xfrm>
          <a:prstGeom prst="rect">
            <a:avLst/>
          </a:prstGeom>
        </p:spPr>
      </p:pic>
    </p:spTree>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771800" y="206677"/>
            <a:ext cx="2448272" cy="584775"/>
          </a:xfrm>
          <a:prstGeom prst="rect">
            <a:avLst/>
          </a:prstGeom>
          <a:noFill/>
        </p:spPr>
        <p:txBody>
          <a:bodyPr wrap="square" rtlCol="0">
            <a:spAutoFit/>
          </a:bodyPr>
          <a:lstStyle/>
          <a:p>
            <a:r>
              <a:rPr lang="en-US" altLang="zh-CN" sz="3200" b="1" dirty="0">
                <a:solidFill>
                  <a:srgbClr val="0070C0"/>
                </a:solidFill>
                <a:latin typeface="Berlin Sans FB Demi" panose="020E0802020502020306" pitchFamily="34" charset="0"/>
              </a:rPr>
              <a:t>cultural</a:t>
            </a:r>
            <a:endParaRPr lang="zh-CN" altLang="en-US" sz="3200" b="1" dirty="0">
              <a:solidFill>
                <a:srgbClr val="0070C0"/>
              </a:solidFill>
              <a:latin typeface="Berlin Sans FB Demi" panose="020E0802020502020306" pitchFamily="34" charset="0"/>
            </a:endParaRPr>
          </a:p>
        </p:txBody>
      </p:sp>
      <p:sp>
        <p:nvSpPr>
          <p:cNvPr id="6" name="矩形 5"/>
          <p:cNvSpPr/>
          <p:nvPr/>
        </p:nvSpPr>
        <p:spPr>
          <a:xfrm>
            <a:off x="4427984" y="195486"/>
            <a:ext cx="2024913" cy="584775"/>
          </a:xfrm>
          <a:prstGeom prst="rect">
            <a:avLst/>
          </a:prstGeom>
        </p:spPr>
        <p:txBody>
          <a:bodyPr wrap="none">
            <a:spAutoFit/>
          </a:bodyPr>
          <a:lstStyle/>
          <a:p>
            <a:r>
              <a:rPr lang="en-US" altLang="zh-CN" sz="3200" b="1" dirty="0">
                <a:solidFill>
                  <a:srgbClr val="0070C0"/>
                </a:solidFill>
                <a:latin typeface="Berlin Sans FB Demi" panose="020E0802020502020306" pitchFamily="34" charset="0"/>
              </a:rPr>
              <a:t>crossroads</a:t>
            </a:r>
            <a:endParaRPr lang="zh-CN" altLang="en-US" sz="3200" b="1" dirty="0">
              <a:solidFill>
                <a:srgbClr val="0070C0"/>
              </a:solidFill>
              <a:latin typeface="Berlin Sans FB Demi" panose="020E0802020502020306" pitchFamily="34" charset="0"/>
            </a:endParaRPr>
          </a:p>
        </p:txBody>
      </p:sp>
      <p:pic>
        <p:nvPicPr>
          <p:cNvPr id="2" name="图片 1"/>
          <p:cNvPicPr>
            <a:picLocks noChangeAspect="1"/>
          </p:cNvPicPr>
          <p:nvPr/>
        </p:nvPicPr>
        <p:blipFill>
          <a:blip r:embed="rId3"/>
          <a:stretch>
            <a:fillRect/>
          </a:stretch>
        </p:blipFill>
        <p:spPr>
          <a:xfrm>
            <a:off x="0" y="987574"/>
            <a:ext cx="9144000" cy="4155926"/>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9"/>
            <a:ext cx="8435280" cy="857250"/>
          </a:xfrm>
        </p:spPr>
        <p:txBody>
          <a:bodyPr>
            <a:noAutofit/>
          </a:bodyPr>
          <a:lstStyle/>
          <a:p>
            <a:r>
              <a:rPr lang="en-US" altLang="zh-CN" sz="3200" b="1" dirty="0">
                <a:solidFill>
                  <a:srgbClr val="0070C0"/>
                </a:solidFill>
                <a:latin typeface="Berlin Sans FB Demi" panose="020E0802020502020306" pitchFamily="34" charset="0"/>
              </a:rPr>
              <a:t>body language (non-verbal communication)</a:t>
            </a:r>
            <a:endParaRPr lang="zh-CN" altLang="en-US" sz="3200" b="1" dirty="0">
              <a:solidFill>
                <a:srgbClr val="0070C0"/>
              </a:solidFill>
              <a:latin typeface="Berlin Sans FB Demi" panose="020E0802020502020306" pitchFamily="34" charset="0"/>
            </a:endParaRPr>
          </a:p>
        </p:txBody>
      </p:sp>
      <p:sp>
        <p:nvSpPr>
          <p:cNvPr id="3" name="内容占位符 2"/>
          <p:cNvSpPr>
            <a:spLocks noGrp="1"/>
          </p:cNvSpPr>
          <p:nvPr>
            <p:ph idx="1"/>
          </p:nvPr>
        </p:nvSpPr>
        <p:spPr>
          <a:xfrm>
            <a:off x="395536" y="1203598"/>
            <a:ext cx="8229600" cy="3394472"/>
          </a:xfrm>
        </p:spPr>
        <p:txBody>
          <a:bodyPr/>
          <a:lstStyle/>
          <a:p>
            <a:pPr marL="0" indent="0">
              <a:buNone/>
            </a:pPr>
            <a:r>
              <a:rPr lang="en-US" altLang="zh-CN" b="1" dirty="0">
                <a:latin typeface="Berlin Sans FB Demi" panose="020E0802020502020306" pitchFamily="34" charset="0"/>
              </a:rPr>
              <a:t>gestures</a:t>
            </a:r>
          </a:p>
          <a:p>
            <a:pPr marL="0" indent="0">
              <a:buNone/>
            </a:pPr>
            <a:r>
              <a:rPr lang="en-US" altLang="zh-CN" b="1" dirty="0">
                <a:latin typeface="Berlin Sans FB Demi" panose="020E0802020502020306" pitchFamily="34" charset="0"/>
              </a:rPr>
              <a:t>facial expression</a:t>
            </a:r>
          </a:p>
          <a:p>
            <a:pPr marL="0" indent="0">
              <a:buNone/>
            </a:pPr>
            <a:r>
              <a:rPr lang="en-US" altLang="zh-CN" b="1" dirty="0">
                <a:latin typeface="Berlin Sans FB Demi" panose="020E0802020502020306" pitchFamily="34" charset="0"/>
              </a:rPr>
              <a:t>eye contact</a:t>
            </a:r>
          </a:p>
          <a:p>
            <a:pPr marL="0" indent="0">
              <a:buNone/>
            </a:pPr>
            <a:r>
              <a:rPr lang="en-US" altLang="zh-CN" b="1" dirty="0">
                <a:latin typeface="Berlin Sans FB Demi" panose="020E0802020502020306" pitchFamily="34" charset="0"/>
              </a:rPr>
              <a:t>posture</a:t>
            </a:r>
          </a:p>
          <a:p>
            <a:pPr marL="0" indent="0">
              <a:buNone/>
            </a:pPr>
            <a:r>
              <a:rPr lang="en-US" altLang="zh-CN" b="1" dirty="0">
                <a:latin typeface="Berlin Sans FB Demi" panose="020E0802020502020306" pitchFamily="34" charset="0"/>
              </a:rPr>
              <a:t>physical distance</a:t>
            </a:r>
            <a:endParaRPr lang="zh-CN" altLang="en-US" b="1" dirty="0">
              <a:latin typeface="Berlin Sans FB Demi" panose="020E0802020502020306" pitchFamily="34" charset="0"/>
            </a:endParaRPr>
          </a:p>
        </p:txBody>
      </p:sp>
      <p:pic>
        <p:nvPicPr>
          <p:cNvPr id="4" name="图片 3"/>
          <p:cNvPicPr>
            <a:picLocks noChangeAspect="1"/>
          </p:cNvPicPr>
          <p:nvPr/>
        </p:nvPicPr>
        <p:blipFill rotWithShape="1">
          <a:blip r:embed="rId3"/>
          <a:srcRect/>
          <a:stretch>
            <a:fillRect/>
          </a:stretch>
        </p:blipFill>
        <p:spPr>
          <a:xfrm>
            <a:off x="4283968" y="1059582"/>
            <a:ext cx="3828592" cy="3476129"/>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3">
                                            <p:txEl>
                                              <p:pRg st="0" end="0"/>
                                            </p:txEl>
                                          </p:spTgt>
                                        </p:tgtEl>
                                        <p:attrNameLst>
                                          <p:attrName>style.visibility</p:attrName>
                                        </p:attrNameLst>
                                      </p:cBhvr>
                                      <p:to>
                                        <p:strVal val="visible"/>
                                      </p:to>
                                    </p:set>
                                    <p:anim calcmode="lin" valueType="num">
                                      <p:cBhvr additive="base">
                                        <p:cTn id="21"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additive="base">
                                        <p:cTn id="2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 calcmode="lin" valueType="num">
                                      <p:cBhvr additive="base">
                                        <p:cTn id="3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3">
                                            <p:txEl>
                                              <p:pRg st="3" end="3"/>
                                            </p:txEl>
                                          </p:spTgt>
                                        </p:tgtEl>
                                        <p:attrNameLst>
                                          <p:attrName>style.visibility</p:attrName>
                                        </p:attrNameLst>
                                      </p:cBhvr>
                                      <p:to>
                                        <p:strVal val="visible"/>
                                      </p:to>
                                    </p:set>
                                    <p:anim calcmode="lin" valueType="num">
                                      <p:cBhvr additive="base">
                                        <p:cTn id="3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nodeType="clickEffect">
                                  <p:stCondLst>
                                    <p:cond delay="0"/>
                                  </p:stCondLst>
                                  <p:childTnLst>
                                    <p:set>
                                      <p:cBhvr>
                                        <p:cTn id="44" dur="1" fill="hold">
                                          <p:stCondLst>
                                            <p:cond delay="0"/>
                                          </p:stCondLst>
                                        </p:cTn>
                                        <p:tgtEl>
                                          <p:spTgt spid="3">
                                            <p:txEl>
                                              <p:pRg st="4" end="4"/>
                                            </p:txEl>
                                          </p:spTgt>
                                        </p:tgtEl>
                                        <p:attrNameLst>
                                          <p:attrName>style.visibility</p:attrName>
                                        </p:attrNameLst>
                                      </p:cBhvr>
                                      <p:to>
                                        <p:strVal val="visible"/>
                                      </p:to>
                                    </p:set>
                                    <p:anim calcmode="lin" valueType="num">
                                      <p:cBhvr additive="base">
                                        <p:cTn id="4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 6"/>
          <p:cNvPicPr>
            <a:picLocks noChangeAspect="1"/>
          </p:cNvPicPr>
          <p:nvPr/>
        </p:nvPicPr>
        <p:blipFill>
          <a:blip r:embed="rId3" cstate="email"/>
          <a:stretch>
            <a:fillRect/>
          </a:stretch>
        </p:blipFill>
        <p:spPr>
          <a:xfrm>
            <a:off x="406456" y="2571750"/>
            <a:ext cx="2431888" cy="2084475"/>
          </a:xfrm>
          <a:prstGeom prst="rect">
            <a:avLst/>
          </a:prstGeom>
          <a:ln>
            <a:noFill/>
          </a:ln>
          <a:effectLst>
            <a:softEdge rad="112500"/>
          </a:effectLst>
        </p:spPr>
      </p:pic>
      <p:sp>
        <p:nvSpPr>
          <p:cNvPr id="2" name="标题 1"/>
          <p:cNvSpPr>
            <a:spLocks noGrp="1"/>
          </p:cNvSpPr>
          <p:nvPr>
            <p:ph type="title"/>
          </p:nvPr>
        </p:nvSpPr>
        <p:spPr>
          <a:xfrm>
            <a:off x="2827424" y="2209375"/>
            <a:ext cx="3816424" cy="857250"/>
          </a:xfrm>
          <a:solidFill>
            <a:schemeClr val="bg1"/>
          </a:solidFill>
        </p:spPr>
        <p:txBody>
          <a:bodyPr>
            <a:noAutofit/>
          </a:bodyPr>
          <a:lstStyle/>
          <a:p>
            <a:r>
              <a:rPr lang="en-US" altLang="zh-CN" sz="5400" dirty="0">
                <a:solidFill>
                  <a:srgbClr val="0070C0"/>
                </a:solidFill>
                <a:latin typeface="Showcard Gothic" panose="04020904020102020604" pitchFamily="82" charset="0"/>
              </a:rPr>
              <a:t>Quiz Game</a:t>
            </a:r>
            <a:endParaRPr lang="zh-CN" altLang="en-US" sz="5400" dirty="0">
              <a:solidFill>
                <a:srgbClr val="0070C0"/>
              </a:solidFill>
              <a:latin typeface="Showcard Gothic" panose="04020904020102020604" pitchFamily="82" charset="0"/>
            </a:endParaRPr>
          </a:p>
        </p:txBody>
      </p:sp>
      <p:pic>
        <p:nvPicPr>
          <p:cNvPr id="6" name="内容占位符 5"/>
          <p:cNvPicPr>
            <a:picLocks noGrp="1" noChangeAspect="1"/>
          </p:cNvPicPr>
          <p:nvPr>
            <p:ph idx="1"/>
          </p:nvPr>
        </p:nvPicPr>
        <p:blipFill>
          <a:blip r:embed="rId4" cstate="email"/>
          <a:stretch>
            <a:fillRect/>
          </a:stretch>
        </p:blipFill>
        <p:spPr>
          <a:xfrm>
            <a:off x="6300192" y="3213298"/>
            <a:ext cx="2448272" cy="1544690"/>
          </a:xfrm>
          <a:prstGeom prst="rect">
            <a:avLst/>
          </a:prstGeom>
          <a:ln>
            <a:noFill/>
          </a:ln>
          <a:effectLst>
            <a:softEdge rad="112500"/>
          </a:effectLst>
        </p:spPr>
      </p:pic>
      <p:pic>
        <p:nvPicPr>
          <p:cNvPr id="9" name="图片 8"/>
          <p:cNvPicPr>
            <a:picLocks noChangeAspect="1"/>
          </p:cNvPicPr>
          <p:nvPr/>
        </p:nvPicPr>
        <p:blipFill>
          <a:blip r:embed="rId5"/>
          <a:stretch>
            <a:fillRect/>
          </a:stretch>
        </p:blipFill>
        <p:spPr>
          <a:xfrm>
            <a:off x="6948264" y="267494"/>
            <a:ext cx="1696393" cy="2370506"/>
          </a:xfrm>
          <a:prstGeom prst="rect">
            <a:avLst/>
          </a:prstGeom>
          <a:ln>
            <a:noFill/>
          </a:ln>
          <a:effectLst>
            <a:softEdge rad="112500"/>
          </a:effectLst>
        </p:spPr>
      </p:pic>
      <p:pic>
        <p:nvPicPr>
          <p:cNvPr id="10" name="图片 9"/>
          <p:cNvPicPr>
            <a:picLocks noChangeAspect="1"/>
          </p:cNvPicPr>
          <p:nvPr/>
        </p:nvPicPr>
        <p:blipFill>
          <a:blip r:embed="rId6" cstate="email"/>
          <a:stretch>
            <a:fillRect/>
          </a:stretch>
        </p:blipFill>
        <p:spPr>
          <a:xfrm>
            <a:off x="3203848" y="3262407"/>
            <a:ext cx="2696510" cy="1495581"/>
          </a:xfrm>
          <a:prstGeom prst="rect">
            <a:avLst/>
          </a:prstGeom>
          <a:ln>
            <a:noFill/>
          </a:ln>
          <a:effectLst>
            <a:softEdge rad="112500"/>
          </a:effectLst>
        </p:spPr>
      </p:pic>
      <p:pic>
        <p:nvPicPr>
          <p:cNvPr id="12" name="图片 11"/>
          <p:cNvPicPr>
            <a:picLocks noChangeAspect="1"/>
          </p:cNvPicPr>
          <p:nvPr/>
        </p:nvPicPr>
        <p:blipFill>
          <a:blip r:embed="rId7" cstate="email"/>
          <a:stretch>
            <a:fillRect/>
          </a:stretch>
        </p:blipFill>
        <p:spPr>
          <a:xfrm>
            <a:off x="251520" y="236181"/>
            <a:ext cx="3064170" cy="2016224"/>
          </a:xfrm>
          <a:prstGeom prst="rect">
            <a:avLst/>
          </a:prstGeom>
          <a:ln>
            <a:noFill/>
          </a:ln>
          <a:effectLst>
            <a:softEdge rad="112500"/>
          </a:effectLst>
        </p:spPr>
      </p:pic>
      <p:pic>
        <p:nvPicPr>
          <p:cNvPr id="4" name="图片 3"/>
          <p:cNvPicPr>
            <a:picLocks noChangeAspect="1"/>
          </p:cNvPicPr>
          <p:nvPr/>
        </p:nvPicPr>
        <p:blipFill>
          <a:blip r:embed="rId8"/>
          <a:stretch>
            <a:fillRect/>
          </a:stretch>
        </p:blipFill>
        <p:spPr>
          <a:xfrm>
            <a:off x="3779912" y="267494"/>
            <a:ext cx="2376264" cy="1793695"/>
          </a:xfrm>
          <a:prstGeom prst="rect">
            <a:avLst/>
          </a:prstGeom>
          <a:ln>
            <a:noFill/>
          </a:ln>
          <a:effectLst>
            <a:softEdge rad="112500"/>
          </a:effectLst>
        </p:spPr>
      </p:pic>
    </p:spTree>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702965"/>
            <a:ext cx="8229600" cy="857250"/>
          </a:xfrm>
        </p:spPr>
        <p:txBody>
          <a:bodyPr>
            <a:noAutofit/>
          </a:bodyPr>
          <a:lstStyle/>
          <a:p>
            <a:pPr algn="l"/>
            <a:r>
              <a:rPr lang="en-US" altLang="zh-CN" sz="2800" dirty="0">
                <a:latin typeface="Berlin Sans FB Demi" panose="020E0802020502020306" pitchFamily="34" charset="0"/>
              </a:rPr>
              <a:t>1. In the US, thumbs up means “good job”, and in some cases, that means “take a ride”.</a:t>
            </a:r>
            <a:br>
              <a:rPr lang="zh-CN" altLang="zh-CN" sz="3200" dirty="0"/>
            </a:br>
            <a:endParaRPr lang="zh-CN" altLang="en-US" sz="3200" dirty="0"/>
          </a:p>
        </p:txBody>
      </p:sp>
      <p:pic>
        <p:nvPicPr>
          <p:cNvPr id="3" name="图片 2"/>
          <p:cNvPicPr>
            <a:picLocks noChangeAspect="1"/>
          </p:cNvPicPr>
          <p:nvPr/>
        </p:nvPicPr>
        <p:blipFill>
          <a:blip r:embed="rId3"/>
          <a:stretch>
            <a:fillRect/>
          </a:stretch>
        </p:blipFill>
        <p:spPr>
          <a:xfrm>
            <a:off x="976707" y="1779662"/>
            <a:ext cx="3238062" cy="2158708"/>
          </a:xfrm>
          <a:prstGeom prst="rect">
            <a:avLst/>
          </a:prstGeom>
        </p:spPr>
      </p:pic>
      <p:pic>
        <p:nvPicPr>
          <p:cNvPr id="4" name="图片 3"/>
          <p:cNvPicPr>
            <a:picLocks noChangeAspect="1"/>
          </p:cNvPicPr>
          <p:nvPr/>
        </p:nvPicPr>
        <p:blipFill>
          <a:blip r:embed="rId4" cstate="email"/>
          <a:stretch>
            <a:fillRect/>
          </a:stretch>
        </p:blipFill>
        <p:spPr>
          <a:xfrm>
            <a:off x="4724242" y="1767612"/>
            <a:ext cx="3274212" cy="2182808"/>
          </a:xfrm>
          <a:prstGeom prst="rect">
            <a:avLst/>
          </a:prstGeom>
        </p:spPr>
      </p:pic>
      <p:sp>
        <p:nvSpPr>
          <p:cNvPr id="6" name="矩形 5"/>
          <p:cNvSpPr/>
          <p:nvPr/>
        </p:nvSpPr>
        <p:spPr>
          <a:xfrm>
            <a:off x="6850991" y="915566"/>
            <a:ext cx="87716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zh-CN" sz="5400" b="1" dirty="0">
                <a:ln w="11430"/>
                <a:solidFill>
                  <a:srgbClr val="FF0000"/>
                </a:solidFill>
                <a:effectLst>
                  <a:outerShdw blurRad="50800" dist="39000" dir="5460000" algn="tl">
                    <a:srgbClr val="000000">
                      <a:alpha val="38000"/>
                    </a:srgbClr>
                  </a:outerShdw>
                </a:effectLst>
              </a:rPr>
              <a:t>○</a:t>
            </a:r>
            <a:endParaRPr lang="zh-CN" altLang="en-US" sz="5400" b="1" dirty="0">
              <a:ln w="11430"/>
              <a:solidFill>
                <a:srgbClr val="FF0000"/>
              </a:solidFill>
              <a:effectLst>
                <a:outerShdw blurRad="50800" dist="39000" dir="5460000" algn="tl">
                  <a:srgbClr val="000000">
                    <a:alpha val="38000"/>
                  </a:srgbClr>
                </a:outerShdw>
              </a:effectLst>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barn(inVertic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702965"/>
            <a:ext cx="8229600" cy="857250"/>
          </a:xfrm>
        </p:spPr>
        <p:txBody>
          <a:bodyPr>
            <a:noAutofit/>
          </a:bodyPr>
          <a:lstStyle/>
          <a:p>
            <a:pPr algn="l"/>
            <a:r>
              <a:rPr lang="en-US" altLang="zh-CN" sz="2800" dirty="0">
                <a:latin typeface="Berlin Sans FB Demi" panose="020E0802020502020306" pitchFamily="34" charset="0"/>
              </a:rPr>
              <a:t>2. Making a circle with one’s thumb and index finger means “OK” in Japan while that means “money” in France.</a:t>
            </a:r>
            <a:br>
              <a:rPr lang="zh-CN" altLang="zh-CN" sz="3200" dirty="0"/>
            </a:br>
            <a:endParaRPr lang="zh-CN" altLang="en-US" sz="3200" dirty="0"/>
          </a:p>
        </p:txBody>
      </p:sp>
      <p:pic>
        <p:nvPicPr>
          <p:cNvPr id="3" name="图片 2"/>
          <p:cNvPicPr>
            <a:picLocks noChangeAspect="1"/>
          </p:cNvPicPr>
          <p:nvPr/>
        </p:nvPicPr>
        <p:blipFill>
          <a:blip r:embed="rId3" cstate="email"/>
          <a:stretch>
            <a:fillRect/>
          </a:stretch>
        </p:blipFill>
        <p:spPr>
          <a:xfrm>
            <a:off x="683568" y="1779662"/>
            <a:ext cx="3824341" cy="2158708"/>
          </a:xfrm>
          <a:prstGeom prst="rect">
            <a:avLst/>
          </a:prstGeom>
        </p:spPr>
      </p:pic>
      <p:pic>
        <p:nvPicPr>
          <p:cNvPr id="4" name="图片 3"/>
          <p:cNvPicPr>
            <a:picLocks noChangeAspect="1"/>
          </p:cNvPicPr>
          <p:nvPr/>
        </p:nvPicPr>
        <p:blipFill>
          <a:blip r:embed="rId4"/>
          <a:stretch>
            <a:fillRect/>
          </a:stretch>
        </p:blipFill>
        <p:spPr>
          <a:xfrm>
            <a:off x="4716016" y="1767612"/>
            <a:ext cx="3290664" cy="2182808"/>
          </a:xfrm>
          <a:prstGeom prst="rect">
            <a:avLst/>
          </a:prstGeom>
        </p:spPr>
      </p:pic>
      <p:sp>
        <p:nvSpPr>
          <p:cNvPr id="7" name="矩形 6"/>
          <p:cNvSpPr/>
          <p:nvPr/>
        </p:nvSpPr>
        <p:spPr>
          <a:xfrm>
            <a:off x="6732240" y="987574"/>
            <a:ext cx="884420" cy="923330"/>
          </a:xfrm>
          <a:prstGeom prst="rect">
            <a:avLst/>
          </a:prstGeom>
        </p:spPr>
        <p:txBody>
          <a:bodyPr wrap="square">
            <a:spAutoFit/>
          </a:bodyPr>
          <a:lstStyle/>
          <a:p>
            <a:r>
              <a:rPr lang="zh-CN" altLang="zh-CN" sz="5400" b="1" dirty="0">
                <a:solidFill>
                  <a:srgbClr val="FF0000"/>
                </a:solidFill>
              </a:rPr>
              <a:t>×</a:t>
            </a:r>
            <a:endParaRPr lang="zh-CN" altLang="en-US" sz="5400" b="1" dirty="0">
              <a:solidFill>
                <a:srgbClr val="FF0000"/>
              </a:solidFill>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702965"/>
            <a:ext cx="8229600" cy="857250"/>
          </a:xfrm>
        </p:spPr>
        <p:txBody>
          <a:bodyPr>
            <a:noAutofit/>
          </a:bodyPr>
          <a:lstStyle/>
          <a:p>
            <a:pPr algn="l"/>
            <a:r>
              <a:rPr lang="en-US" altLang="zh-CN" sz="2800" dirty="0">
                <a:latin typeface="Berlin Sans FB Demi" panose="020E0802020502020306" pitchFamily="34" charset="0"/>
              </a:rPr>
              <a:t>3. People in Japan greet each other by putting their hands together and bowing slightly.</a:t>
            </a:r>
            <a:br>
              <a:rPr lang="zh-CN" altLang="zh-CN" sz="3200" dirty="0"/>
            </a:br>
            <a:endParaRPr lang="zh-CN" altLang="en-US" sz="3200" dirty="0"/>
          </a:p>
        </p:txBody>
      </p:sp>
      <p:pic>
        <p:nvPicPr>
          <p:cNvPr id="5" name="图片 4"/>
          <p:cNvPicPr>
            <a:picLocks noChangeAspect="1"/>
          </p:cNvPicPr>
          <p:nvPr/>
        </p:nvPicPr>
        <p:blipFill>
          <a:blip r:embed="rId3" cstate="email"/>
          <a:stretch>
            <a:fillRect/>
          </a:stretch>
        </p:blipFill>
        <p:spPr>
          <a:xfrm>
            <a:off x="611559" y="1779662"/>
            <a:ext cx="3655271" cy="2448272"/>
          </a:xfrm>
          <a:prstGeom prst="rect">
            <a:avLst/>
          </a:prstGeom>
        </p:spPr>
      </p:pic>
      <p:pic>
        <p:nvPicPr>
          <p:cNvPr id="6" name="图片 5"/>
          <p:cNvPicPr>
            <a:picLocks noChangeAspect="1"/>
          </p:cNvPicPr>
          <p:nvPr/>
        </p:nvPicPr>
        <p:blipFill rotWithShape="1">
          <a:blip r:embed="rId4" cstate="email"/>
          <a:srcRect t="-17426"/>
          <a:stretch>
            <a:fillRect/>
          </a:stretch>
        </p:blipFill>
        <p:spPr>
          <a:xfrm>
            <a:off x="4572000" y="1347614"/>
            <a:ext cx="3996980" cy="2880320"/>
          </a:xfrm>
          <a:prstGeom prst="rect">
            <a:avLst/>
          </a:prstGeom>
        </p:spPr>
      </p:pic>
      <p:sp>
        <p:nvSpPr>
          <p:cNvPr id="7" name="矩形 6"/>
          <p:cNvSpPr/>
          <p:nvPr/>
        </p:nvSpPr>
        <p:spPr>
          <a:xfrm>
            <a:off x="7380312" y="771550"/>
            <a:ext cx="884420" cy="923330"/>
          </a:xfrm>
          <a:prstGeom prst="rect">
            <a:avLst/>
          </a:prstGeom>
        </p:spPr>
        <p:txBody>
          <a:bodyPr wrap="square">
            <a:spAutoFit/>
          </a:bodyPr>
          <a:lstStyle/>
          <a:p>
            <a:r>
              <a:rPr lang="zh-CN" altLang="zh-CN" sz="5400" b="1" dirty="0">
                <a:solidFill>
                  <a:srgbClr val="FF0000"/>
                </a:solidFill>
              </a:rPr>
              <a:t>×</a:t>
            </a:r>
            <a:endParaRPr lang="zh-CN" altLang="en-US" sz="5400" b="1" dirty="0">
              <a:solidFill>
                <a:srgbClr val="FF0000"/>
              </a:solidFill>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arn(inVertic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83568" y="555526"/>
            <a:ext cx="8229600" cy="857250"/>
          </a:xfrm>
        </p:spPr>
        <p:txBody>
          <a:bodyPr>
            <a:noAutofit/>
          </a:bodyPr>
          <a:lstStyle/>
          <a:p>
            <a:pPr algn="l"/>
            <a:r>
              <a:rPr lang="en-US" altLang="zh-CN" sz="2800" dirty="0">
                <a:latin typeface="Berlin Sans FB Demi" panose="020E0802020502020306" pitchFamily="34" charset="0"/>
              </a:rPr>
              <a:t>4. The Maori in New Zealand normally greet each other by hugging.</a:t>
            </a:r>
            <a:br>
              <a:rPr lang="zh-CN" altLang="zh-CN" sz="3200" dirty="0"/>
            </a:br>
            <a:endParaRPr lang="zh-CN" altLang="en-US" sz="3200" dirty="0"/>
          </a:p>
        </p:txBody>
      </p:sp>
      <p:pic>
        <p:nvPicPr>
          <p:cNvPr id="5" name="图片 4"/>
          <p:cNvPicPr>
            <a:picLocks noChangeAspect="1"/>
          </p:cNvPicPr>
          <p:nvPr/>
        </p:nvPicPr>
        <p:blipFill rotWithShape="1">
          <a:blip r:embed="rId3" cstate="email"/>
          <a:srcRect/>
          <a:stretch>
            <a:fillRect/>
          </a:stretch>
        </p:blipFill>
        <p:spPr>
          <a:xfrm>
            <a:off x="1979712" y="1694880"/>
            <a:ext cx="5177109" cy="2977049"/>
          </a:xfrm>
          <a:prstGeom prst="rect">
            <a:avLst/>
          </a:prstGeom>
        </p:spPr>
      </p:pic>
      <p:sp>
        <p:nvSpPr>
          <p:cNvPr id="4" name="矩形 3"/>
          <p:cNvSpPr/>
          <p:nvPr/>
        </p:nvSpPr>
        <p:spPr>
          <a:xfrm>
            <a:off x="7524328" y="771550"/>
            <a:ext cx="87716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zh-CN" altLang="zh-CN" sz="5400" b="1" dirty="0">
                <a:solidFill>
                  <a:srgbClr val="FF0000"/>
                </a:solidFill>
              </a:rPr>
              <a:t>×</a:t>
            </a:r>
            <a:endParaRPr lang="zh-CN" altLang="en-US" sz="5400" b="1" dirty="0">
              <a:solidFill>
                <a:srgbClr val="FF0000"/>
              </a:solidFill>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barn(inVertical)">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539552" y="771550"/>
            <a:ext cx="8604448" cy="857250"/>
          </a:xfrm>
        </p:spPr>
        <p:txBody>
          <a:bodyPr>
            <a:noAutofit/>
          </a:bodyPr>
          <a:lstStyle/>
          <a:p>
            <a:pPr algn="l"/>
            <a:r>
              <a:rPr lang="en-US" altLang="zh-CN" sz="2800" dirty="0">
                <a:latin typeface="Berlin Sans FB Demi" panose="020E0802020502020306" pitchFamily="34" charset="0"/>
              </a:rPr>
              <a:t>5. In the Middle East, Arabs are very likely to greet each other by touching noses.</a:t>
            </a:r>
            <a:br>
              <a:rPr lang="zh-CN" altLang="zh-CN" sz="3200" dirty="0"/>
            </a:br>
            <a:endParaRPr lang="zh-CN" altLang="en-US" sz="3200" dirty="0"/>
          </a:p>
        </p:txBody>
      </p:sp>
      <p:pic>
        <p:nvPicPr>
          <p:cNvPr id="3" name="图片 2"/>
          <p:cNvPicPr>
            <a:picLocks noChangeAspect="1"/>
          </p:cNvPicPr>
          <p:nvPr/>
        </p:nvPicPr>
        <p:blipFill>
          <a:blip r:embed="rId3" cstate="email"/>
          <a:stretch>
            <a:fillRect/>
          </a:stretch>
        </p:blipFill>
        <p:spPr>
          <a:xfrm>
            <a:off x="683568" y="1800652"/>
            <a:ext cx="3483987" cy="2297133"/>
          </a:xfrm>
          <a:prstGeom prst="rect">
            <a:avLst/>
          </a:prstGeom>
        </p:spPr>
      </p:pic>
      <p:pic>
        <p:nvPicPr>
          <p:cNvPr id="6" name="图片 5"/>
          <p:cNvPicPr>
            <a:picLocks noChangeAspect="1"/>
          </p:cNvPicPr>
          <p:nvPr/>
        </p:nvPicPr>
        <p:blipFill rotWithShape="1">
          <a:blip r:embed="rId4"/>
          <a:srcRect l="-43"/>
          <a:stretch>
            <a:fillRect/>
          </a:stretch>
        </p:blipFill>
        <p:spPr>
          <a:xfrm>
            <a:off x="4493319" y="1800652"/>
            <a:ext cx="3950533" cy="2277907"/>
          </a:xfrm>
          <a:prstGeom prst="rect">
            <a:avLst/>
          </a:prstGeom>
        </p:spPr>
      </p:pic>
      <p:sp>
        <p:nvSpPr>
          <p:cNvPr id="7" name="矩形 6"/>
          <p:cNvSpPr/>
          <p:nvPr/>
        </p:nvSpPr>
        <p:spPr>
          <a:xfrm>
            <a:off x="7276225" y="915566"/>
            <a:ext cx="87716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zh-CN" sz="5400" b="1" dirty="0">
                <a:ln w="11430"/>
                <a:solidFill>
                  <a:srgbClr val="FF0000"/>
                </a:solidFill>
                <a:effectLst>
                  <a:outerShdw blurRad="50800" dist="39000" dir="5460000" algn="tl">
                    <a:srgbClr val="000000">
                      <a:alpha val="38000"/>
                    </a:srgbClr>
                  </a:outerShdw>
                </a:effectLst>
              </a:rPr>
              <a:t>○</a:t>
            </a:r>
            <a:endParaRPr lang="zh-CN" altLang="en-US" sz="5400" b="1" dirty="0">
              <a:ln w="11430"/>
              <a:solidFill>
                <a:srgbClr val="FF0000"/>
              </a:solidFill>
              <a:effectLst>
                <a:outerShdw blurRad="50800" dist="39000" dir="5460000" algn="tl">
                  <a:srgbClr val="000000">
                    <a:alpha val="38000"/>
                  </a:srgbClr>
                </a:outerShdw>
              </a:effectLst>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barn(inVertical)">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11560" y="627534"/>
            <a:ext cx="8229600" cy="857250"/>
          </a:xfrm>
        </p:spPr>
        <p:txBody>
          <a:bodyPr>
            <a:noAutofit/>
          </a:bodyPr>
          <a:lstStyle/>
          <a:p>
            <a:pPr algn="l"/>
            <a:r>
              <a:rPr lang="en-US" altLang="zh-CN" sz="2800" dirty="0">
                <a:latin typeface="Berlin Sans FB Demi" panose="020E0802020502020306" pitchFamily="34" charset="0"/>
              </a:rPr>
              <a:t>6. A visiting friend is very likely to be greeted with kisses on each cheek in France as well as in Russia. </a:t>
            </a:r>
            <a:br>
              <a:rPr lang="zh-CN" altLang="zh-CN" sz="3200" dirty="0"/>
            </a:br>
            <a:endParaRPr lang="zh-CN" altLang="en-US" sz="3200" dirty="0"/>
          </a:p>
        </p:txBody>
      </p:sp>
      <p:pic>
        <p:nvPicPr>
          <p:cNvPr id="3" name="图片 2"/>
          <p:cNvPicPr>
            <a:picLocks noChangeAspect="1"/>
          </p:cNvPicPr>
          <p:nvPr/>
        </p:nvPicPr>
        <p:blipFill>
          <a:blip r:embed="rId3"/>
          <a:stretch>
            <a:fillRect/>
          </a:stretch>
        </p:blipFill>
        <p:spPr>
          <a:xfrm>
            <a:off x="755575" y="2100082"/>
            <a:ext cx="3093147" cy="2211600"/>
          </a:xfrm>
          <a:prstGeom prst="rect">
            <a:avLst/>
          </a:prstGeom>
        </p:spPr>
      </p:pic>
      <p:pic>
        <p:nvPicPr>
          <p:cNvPr id="4" name="图片 3"/>
          <p:cNvPicPr>
            <a:picLocks noChangeAspect="1"/>
          </p:cNvPicPr>
          <p:nvPr/>
        </p:nvPicPr>
        <p:blipFill rotWithShape="1">
          <a:blip r:embed="rId4" cstate="email"/>
          <a:srcRect l="-5142" r="-5142"/>
          <a:stretch>
            <a:fillRect/>
          </a:stretch>
        </p:blipFill>
        <p:spPr>
          <a:xfrm>
            <a:off x="4067944" y="2089758"/>
            <a:ext cx="4364046" cy="2232248"/>
          </a:xfrm>
          <a:prstGeom prst="rect">
            <a:avLst/>
          </a:prstGeom>
        </p:spPr>
      </p:pic>
      <p:sp>
        <p:nvSpPr>
          <p:cNvPr id="7" name="矩形 6"/>
          <p:cNvSpPr/>
          <p:nvPr/>
        </p:nvSpPr>
        <p:spPr>
          <a:xfrm>
            <a:off x="7289572" y="1166428"/>
            <a:ext cx="87716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zh-CN" sz="5400" b="1" dirty="0">
                <a:ln w="11430"/>
                <a:solidFill>
                  <a:srgbClr val="FF0000"/>
                </a:solidFill>
                <a:effectLst>
                  <a:outerShdw blurRad="50800" dist="39000" dir="5460000" algn="tl">
                    <a:srgbClr val="000000">
                      <a:alpha val="38000"/>
                    </a:srgbClr>
                  </a:outerShdw>
                </a:effectLst>
              </a:rPr>
              <a:t>○</a:t>
            </a:r>
            <a:endParaRPr lang="zh-CN" altLang="en-US" sz="5400" b="1" dirty="0">
              <a:ln w="11430"/>
              <a:solidFill>
                <a:srgbClr val="FF0000"/>
              </a:solidFill>
              <a:effectLst>
                <a:outerShdw blurRad="50800" dist="39000" dir="5460000" algn="tl">
                  <a:srgbClr val="000000">
                    <a:alpha val="38000"/>
                  </a:srgbClr>
                </a:outerShdw>
              </a:effectLst>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1000"/>
                                        <p:tgtEl>
                                          <p:spTgt spid="7">
                                            <p:txEl>
                                              <p:pRg st="0" end="0"/>
                                            </p:txEl>
                                          </p:spTgt>
                                        </p:tgtEl>
                                      </p:cBhvr>
                                    </p:animEffect>
                                    <p:anim calcmode="lin" valueType="num">
                                      <p:cBhvr>
                                        <p:cTn id="8"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barn(inVertical)">
                                      <p:cBhvr>
                                        <p:cTn id="14" dur="500"/>
                                        <p:tgtEl>
                                          <p:spTgt spid="3"/>
                                        </p:tgtEl>
                                      </p:cBhvr>
                                    </p:animEffect>
                                  </p:childTnLst>
                                </p:cTn>
                              </p:par>
                              <p:par>
                                <p:cTn id="15" presetID="16" presetClass="entr" presetSubtype="2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arn(inVertical)">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矩形 1">
            <a:extLst>
              <a:ext uri="{FF2B5EF4-FFF2-40B4-BE49-F238E27FC236}">
                <a16:creationId xmlns:a16="http://schemas.microsoft.com/office/drawing/2014/main" id="{1BB92BAB-C431-F540-9ACE-54691F2BD83A}"/>
              </a:ext>
            </a:extLst>
          </p:cNvPr>
          <p:cNvSpPr>
            <a:spLocks noChangeArrowheads="1"/>
          </p:cNvSpPr>
          <p:nvPr/>
        </p:nvSpPr>
        <p:spPr bwMode="auto">
          <a:xfrm>
            <a:off x="1554956" y="1312070"/>
            <a:ext cx="342900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250" b="1">
                <a:solidFill>
                  <a:srgbClr val="FF0000"/>
                </a:solidFill>
                <a:latin typeface="HelveticaNeue" panose="02000503000000020004" pitchFamily="2" charset="0"/>
              </a:rPr>
              <a:t>感恩遇见，相互成就，本课件资料仅供您个人参考、教学使用，严禁自行在网络传播，违者依知识产权法追究法律责任。</a:t>
            </a:r>
            <a:endParaRPr lang="en-US" altLang="zh-CN" sz="2250" b="1">
              <a:solidFill>
                <a:srgbClr val="FF0000"/>
              </a:solidFill>
              <a:latin typeface="HelveticaNeue" panose="02000503000000020004" pitchFamily="2" charset="0"/>
            </a:endParaRPr>
          </a:p>
          <a:p>
            <a:pPr eaLnBrk="1" hangingPunct="1">
              <a:spcBef>
                <a:spcPct val="0"/>
              </a:spcBef>
              <a:buFontTx/>
              <a:buNone/>
            </a:pPr>
            <a:endParaRPr lang="en-US" altLang="zh-CN" sz="2250" b="1">
              <a:solidFill>
                <a:srgbClr val="FF0000"/>
              </a:solidFill>
              <a:latin typeface="HelveticaNeue" panose="02000503000000020004" pitchFamily="2" charset="0"/>
            </a:endParaRPr>
          </a:p>
          <a:p>
            <a:pPr eaLnBrk="1" hangingPunct="1">
              <a:spcBef>
                <a:spcPct val="0"/>
              </a:spcBef>
              <a:buFontTx/>
              <a:buNone/>
            </a:pPr>
            <a:r>
              <a:rPr lang="zh-CN" altLang="en-US" sz="2250" b="1">
                <a:solidFill>
                  <a:srgbClr val="FF0000"/>
                </a:solidFill>
                <a:latin typeface="HelveticaNeue" panose="02000503000000020004" pitchFamily="2" charset="0"/>
              </a:rPr>
              <a:t>更多教学资源请关注</a:t>
            </a:r>
            <a:endParaRPr lang="en-US" altLang="zh-CN" sz="2250" b="1">
              <a:solidFill>
                <a:srgbClr val="FF0000"/>
              </a:solidFill>
              <a:latin typeface="HelveticaNeue" panose="02000503000000020004" pitchFamily="2" charset="0"/>
            </a:endParaRPr>
          </a:p>
          <a:p>
            <a:pPr eaLnBrk="1" hangingPunct="1">
              <a:spcBef>
                <a:spcPct val="0"/>
              </a:spcBef>
              <a:buFontTx/>
              <a:buNone/>
            </a:pPr>
            <a:r>
              <a:rPr lang="zh-CN" altLang="en-US" sz="2250" b="1">
                <a:solidFill>
                  <a:srgbClr val="FF0000"/>
                </a:solidFill>
                <a:latin typeface="HelveticaNeue" panose="02000503000000020004" pitchFamily="2" charset="0"/>
              </a:rPr>
              <a:t>公众号：溯恩高中英语</a:t>
            </a:r>
          </a:p>
        </p:txBody>
      </p:sp>
      <p:pic>
        <p:nvPicPr>
          <p:cNvPr id="19458" name="图片 2">
            <a:extLst>
              <a:ext uri="{FF2B5EF4-FFF2-40B4-BE49-F238E27FC236}">
                <a16:creationId xmlns:a16="http://schemas.microsoft.com/office/drawing/2014/main" id="{027A5259-9CE5-6C4E-A987-FEFA30554F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7351" y="2051448"/>
            <a:ext cx="1843088"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3">
            <a:extLst>
              <a:ext uri="{FF2B5EF4-FFF2-40B4-BE49-F238E27FC236}">
                <a16:creationId xmlns:a16="http://schemas.microsoft.com/office/drawing/2014/main" id="{5CFC9920-D99F-9042-81D2-C7CE9D821070}"/>
              </a:ext>
            </a:extLst>
          </p:cNvPr>
          <p:cNvSpPr>
            <a:spLocks noChangeArrowheads="1"/>
          </p:cNvSpPr>
          <p:nvPr/>
        </p:nvSpPr>
        <p:spPr bwMode="auto">
          <a:xfrm>
            <a:off x="5075637" y="1312069"/>
            <a:ext cx="2925365" cy="611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3375" b="1">
                <a:latin typeface="华文新魏" panose="02010800040101010101" pitchFamily="2" charset="-122"/>
              </a:rPr>
              <a:t>知识产权声明</a:t>
            </a:r>
          </a:p>
        </p:txBody>
      </p:sp>
    </p:spTree>
    <p:extLst>
      <p:ext uri="{BB962C8B-B14F-4D97-AF65-F5344CB8AC3E}">
        <p14:creationId xmlns:p14="http://schemas.microsoft.com/office/powerpoint/2010/main" val="3592265679"/>
      </p:ext>
    </p:extLst>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92805" y="490364"/>
            <a:ext cx="8229600" cy="857250"/>
          </a:xfrm>
        </p:spPr>
        <p:txBody>
          <a:bodyPr>
            <a:noAutofit/>
          </a:bodyPr>
          <a:lstStyle/>
          <a:p>
            <a:pPr algn="l"/>
            <a:r>
              <a:rPr lang="en-US" altLang="zh-CN" sz="2800" dirty="0">
                <a:latin typeface="Berlin Sans FB Demi" panose="020E0802020502020306" pitchFamily="34" charset="0"/>
              </a:rPr>
              <a:t>7. Finns and Swedes need personal space as much as we Chinese do.</a:t>
            </a:r>
            <a:br>
              <a:rPr lang="zh-CN" altLang="zh-CN" sz="3200" dirty="0"/>
            </a:br>
            <a:endParaRPr lang="zh-CN" altLang="en-US" sz="3200" dirty="0"/>
          </a:p>
        </p:txBody>
      </p:sp>
      <p:pic>
        <p:nvPicPr>
          <p:cNvPr id="4" name="图片 3"/>
          <p:cNvPicPr>
            <a:picLocks noChangeAspect="1"/>
          </p:cNvPicPr>
          <p:nvPr/>
        </p:nvPicPr>
        <p:blipFill>
          <a:blip r:embed="rId3"/>
          <a:stretch>
            <a:fillRect/>
          </a:stretch>
        </p:blipFill>
        <p:spPr>
          <a:xfrm>
            <a:off x="539551" y="1635646"/>
            <a:ext cx="4068053" cy="3165220"/>
          </a:xfrm>
          <a:prstGeom prst="rect">
            <a:avLst/>
          </a:prstGeom>
        </p:spPr>
      </p:pic>
      <p:pic>
        <p:nvPicPr>
          <p:cNvPr id="3" name="图片 2"/>
          <p:cNvPicPr>
            <a:picLocks noChangeAspect="1"/>
          </p:cNvPicPr>
          <p:nvPr/>
        </p:nvPicPr>
        <p:blipFill>
          <a:blip r:embed="rId4" cstate="email"/>
          <a:stretch>
            <a:fillRect/>
          </a:stretch>
        </p:blipFill>
        <p:spPr>
          <a:xfrm>
            <a:off x="5269276" y="1635646"/>
            <a:ext cx="2831115" cy="3165221"/>
          </a:xfrm>
          <a:prstGeom prst="rect">
            <a:avLst/>
          </a:prstGeom>
        </p:spPr>
      </p:pic>
      <p:sp>
        <p:nvSpPr>
          <p:cNvPr id="6" name="矩形 5"/>
          <p:cNvSpPr/>
          <p:nvPr/>
        </p:nvSpPr>
        <p:spPr>
          <a:xfrm>
            <a:off x="7288307" y="627534"/>
            <a:ext cx="877163" cy="923330"/>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zh-CN" altLang="zh-CN" sz="5400" b="1" dirty="0">
                <a:solidFill>
                  <a:srgbClr val="FF0000"/>
                </a:solidFill>
              </a:rPr>
              <a:t>×</a:t>
            </a:r>
            <a:endParaRPr lang="zh-CN" altLang="en-US" sz="5400" b="1" dirty="0">
              <a:solidFill>
                <a:srgbClr val="FF0000"/>
              </a:solidFill>
            </a:endParaRPr>
          </a:p>
        </p:txBody>
      </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1000"/>
                                        <p:tgtEl>
                                          <p:spTgt spid="6">
                                            <p:txEl>
                                              <p:pRg st="0" end="0"/>
                                            </p:txEl>
                                          </p:spTgt>
                                        </p:tgtEl>
                                      </p:cBhvr>
                                    </p:animEffect>
                                    <p:anim calcmode="lin" valueType="num">
                                      <p:cBhvr>
                                        <p:cTn id="8"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barn(inVertical)">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barn(inVertical)">
                                      <p:cBhvr>
                                        <p:cTn id="1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descr="reading"/>
          <p:cNvPicPr>
            <a:picLocks noChangeAspect="1" noChangeArrowheads="1"/>
          </p:cNvPicPr>
          <p:nvPr/>
        </p:nvPicPr>
        <p:blipFill>
          <a:blip r:embed="rId3" cstate="email"/>
          <a:srcRect/>
          <a:stretch>
            <a:fillRect/>
          </a:stretch>
        </p:blipFill>
        <p:spPr bwMode="auto">
          <a:xfrm>
            <a:off x="2094436" y="1361005"/>
            <a:ext cx="4668435" cy="334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Rectangle 3"/>
          <p:cNvSpPr>
            <a:spLocks noChangeArrowheads="1"/>
          </p:cNvSpPr>
          <p:nvPr/>
        </p:nvSpPr>
        <p:spPr bwMode="auto">
          <a:xfrm>
            <a:off x="654276" y="422989"/>
            <a:ext cx="7634188" cy="733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lnSpc>
                <a:spcPct val="130000"/>
              </a:lnSpc>
            </a:pPr>
            <a:r>
              <a:rPr lang="en-US" altLang="zh-CN" sz="3600" b="1" i="1" dirty="0">
                <a:solidFill>
                  <a:srgbClr val="0070C0"/>
                </a:solidFill>
                <a:latin typeface="Berlin Sans FB Demi" panose="020E0802020502020306" pitchFamily="34" charset="0"/>
                <a:ea typeface="幼圆" panose="02010509060101010101" pitchFamily="49" charset="-122"/>
              </a:rPr>
              <a:t>COMMUNICATION: NO PROBLEM </a:t>
            </a:r>
          </a:p>
        </p:txBody>
      </p:sp>
      <p:sp>
        <p:nvSpPr>
          <p:cNvPr id="7" name="Rectangle 5"/>
          <p:cNvSpPr>
            <a:spLocks noChangeArrowheads="1"/>
          </p:cNvSpPr>
          <p:nvPr/>
        </p:nvSpPr>
        <p:spPr bwMode="auto">
          <a:xfrm rot="929876">
            <a:off x="7763600" y="281892"/>
            <a:ext cx="613123" cy="1015663"/>
          </a:xfrm>
          <a:prstGeom prst="rect">
            <a:avLst/>
          </a:prstGeom>
          <a:noFill/>
          <a:ln w="9525">
            <a:noFill/>
            <a:miter lim="800000"/>
          </a:ln>
          <a:effectLst/>
        </p:spPr>
        <p:txBody>
          <a:bodyPr wrap="square">
            <a:spAutoFit/>
          </a:bodyPr>
          <a:lstStyle/>
          <a:p>
            <a:r>
              <a:rPr lang="en-US" altLang="zh-CN" sz="6000" b="1" dirty="0">
                <a:solidFill>
                  <a:srgbClr val="FF0000"/>
                </a:solidFill>
                <a:effectLst>
                  <a:outerShdw blurRad="38100" dist="38100" dir="2700000" algn="tl">
                    <a:srgbClr val="C0C0C0"/>
                  </a:outerShdw>
                </a:effectLst>
                <a:latin typeface="Berlin Sans FB Demi" panose="020E0802020502020306" pitchFamily="34" charset="0"/>
              </a:rPr>
              <a:t>?</a:t>
            </a:r>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nodeType="clickEffect">
                                  <p:stCondLst>
                                    <p:cond delay="0"/>
                                  </p:stCondLst>
                                  <p:childTnLst>
                                    <p:animScale>
                                      <p:cBhvr>
                                        <p:cTn id="6" dur="2000" fill="hold"/>
                                        <p:tgtEl>
                                          <p:spTgt spid="7"/>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内容占位符 5"/>
          <p:cNvGraphicFramePr>
            <a:graphicFrameLocks noGrp="1"/>
          </p:cNvGraphicFramePr>
          <p:nvPr>
            <p:ph idx="1"/>
          </p:nvPr>
        </p:nvGraphicFramePr>
        <p:xfrm>
          <a:off x="467544" y="699542"/>
          <a:ext cx="8229600" cy="3249528"/>
        </p:xfrm>
        <a:graphic>
          <a:graphicData uri="http://schemas.openxmlformats.org/drawingml/2006/table">
            <a:tbl>
              <a:tblPr firstRow="1" bandRow="1">
                <a:tableStyleId>{69CF1AB2-1976-4502-BF36-3FF5EA218861}</a:tableStyleId>
              </a:tblPr>
              <a:tblGrid>
                <a:gridCol w="2458616">
                  <a:extLst>
                    <a:ext uri="{9D8B030D-6E8A-4147-A177-3AD203B41FA5}">
                      <a16:colId xmlns:a16="http://schemas.microsoft.com/office/drawing/2014/main" val="20000"/>
                    </a:ext>
                  </a:extLst>
                </a:gridCol>
                <a:gridCol w="5770984">
                  <a:extLst>
                    <a:ext uri="{9D8B030D-6E8A-4147-A177-3AD203B41FA5}">
                      <a16:colId xmlns:a16="http://schemas.microsoft.com/office/drawing/2014/main" val="20001"/>
                    </a:ext>
                  </a:extLst>
                </a:gridCol>
              </a:tblGrid>
              <a:tr h="360040">
                <a:tc>
                  <a:txBody>
                    <a:bodyPr/>
                    <a:lstStyle/>
                    <a:p>
                      <a:pPr marL="0" algn="l" defTabSz="914400" rtl="0" eaLnBrk="1" latinLnBrk="0" hangingPunct="1"/>
                      <a:endParaRPr lang="zh-CN" altLang="en-US" sz="2400" b="1" kern="1200" dirty="0">
                        <a:solidFill>
                          <a:srgbClr val="002060"/>
                        </a:solidFill>
                        <a:latin typeface="Berlin Sans FB Demi" panose="020E0802020502020306" pitchFamily="34" charset="0"/>
                        <a:ea typeface="+mn-ea"/>
                        <a:cs typeface="+mn-cs"/>
                      </a:endParaRPr>
                    </a:p>
                  </a:txBody>
                  <a:tcPr/>
                </a:tc>
                <a:tc>
                  <a:txBody>
                    <a:bodyPr/>
                    <a:lstStyle/>
                    <a:p>
                      <a:pPr marL="0" algn="just" defTabSz="914400" rtl="0" eaLnBrk="1" latinLnBrk="0" hangingPunct="1"/>
                      <a:endParaRPr lang="zh-CN" altLang="en-US" sz="2400" b="1" kern="1200" dirty="0">
                        <a:solidFill>
                          <a:srgbClr val="002060"/>
                        </a:solidFill>
                        <a:latin typeface="Berlin Sans FB Demi" panose="020E0802020502020306" pitchFamily="34" charset="0"/>
                        <a:ea typeface="+mn-ea"/>
                        <a:cs typeface="+mn-cs"/>
                      </a:endParaRPr>
                    </a:p>
                  </a:txBody>
                  <a:tcPr/>
                </a:tc>
                <a:extLst>
                  <a:ext uri="{0D108BD9-81ED-4DB2-BD59-A6C34878D82A}">
                    <a16:rowId xmlns:a16="http://schemas.microsoft.com/office/drawing/2014/main" val="10000"/>
                  </a:ext>
                </a:extLst>
              </a:tr>
              <a:tr h="694928">
                <a:tc>
                  <a:txBody>
                    <a:bodyPr/>
                    <a:lstStyle/>
                    <a:p>
                      <a:r>
                        <a:rPr lang="en-US" altLang="zh-CN" sz="2400" kern="1200" dirty="0">
                          <a:solidFill>
                            <a:srgbClr val="002060"/>
                          </a:solidFill>
                          <a:latin typeface="Berlin Sans FB Demi" panose="020E0802020502020306" pitchFamily="34" charset="0"/>
                          <a:ea typeface="+mj-ea"/>
                          <a:cs typeface="+mj-cs"/>
                        </a:rPr>
                        <a:t>Who</a:t>
                      </a:r>
                      <a:endParaRPr lang="zh-CN" altLang="en-US" sz="2400" kern="1200" dirty="0">
                        <a:solidFill>
                          <a:srgbClr val="002060"/>
                        </a:solidFill>
                        <a:latin typeface="Berlin Sans FB Demi" panose="020E0802020502020306" pitchFamily="34" charset="0"/>
                        <a:ea typeface="+mj-ea"/>
                        <a:cs typeface="+mj-cs"/>
                      </a:endParaRPr>
                    </a:p>
                  </a:txBody>
                  <a:tcPr/>
                </a:tc>
                <a:tc>
                  <a:txBody>
                    <a:bodyPr/>
                    <a:lstStyle/>
                    <a:p>
                      <a:pPr algn="just"/>
                      <a:endParaRPr lang="en-US" altLang="zh-CN" sz="2400" b="1" kern="1200" dirty="0">
                        <a:solidFill>
                          <a:srgbClr val="002060"/>
                        </a:solidFill>
                        <a:latin typeface="Berlin Sans FB Demi" panose="020E0802020502020306" pitchFamily="34" charset="0"/>
                        <a:ea typeface="+mn-ea"/>
                        <a:cs typeface="+mn-cs"/>
                      </a:endParaRPr>
                    </a:p>
                    <a:p>
                      <a:pPr algn="just"/>
                      <a:endParaRPr lang="en-US" altLang="zh-CN" sz="2400" b="1" kern="1200" dirty="0">
                        <a:solidFill>
                          <a:srgbClr val="002060"/>
                        </a:solidFill>
                        <a:latin typeface="Berlin Sans FB Demi" panose="020E0802020502020306" pitchFamily="34" charset="0"/>
                        <a:ea typeface="+mn-ea"/>
                        <a:cs typeface="+mn-cs"/>
                      </a:endParaRPr>
                    </a:p>
                  </a:txBody>
                  <a:tcPr/>
                </a:tc>
                <a:extLst>
                  <a:ext uri="{0D108BD9-81ED-4DB2-BD59-A6C34878D82A}">
                    <a16:rowId xmlns:a16="http://schemas.microsoft.com/office/drawing/2014/main" val="10001"/>
                  </a:ext>
                </a:extLst>
              </a:tr>
              <a:tr h="376024">
                <a:tc>
                  <a:txBody>
                    <a:bodyPr/>
                    <a:lstStyle/>
                    <a:p>
                      <a:r>
                        <a:rPr lang="en-US" altLang="zh-CN" sz="2400" kern="1200" dirty="0">
                          <a:solidFill>
                            <a:srgbClr val="002060"/>
                          </a:solidFill>
                          <a:latin typeface="Berlin Sans FB Demi" panose="020E0802020502020306" pitchFamily="34" charset="0"/>
                          <a:ea typeface="+mj-ea"/>
                          <a:cs typeface="+mj-cs"/>
                        </a:rPr>
                        <a:t>Where</a:t>
                      </a:r>
                      <a:endParaRPr lang="zh-CN" altLang="en-US" sz="2400" kern="1200" dirty="0">
                        <a:solidFill>
                          <a:srgbClr val="002060"/>
                        </a:solidFill>
                        <a:latin typeface="Berlin Sans FB Demi" panose="020E0802020502020306" pitchFamily="34" charset="0"/>
                        <a:ea typeface="+mj-ea"/>
                        <a:cs typeface="+mj-cs"/>
                      </a:endParaRPr>
                    </a:p>
                  </a:txBody>
                  <a:tcPr/>
                </a:tc>
                <a:tc>
                  <a:txBody>
                    <a:bodyPr/>
                    <a:lstStyle/>
                    <a:p>
                      <a:pPr marL="0" algn="just" defTabSz="914400" rtl="0" eaLnBrk="1" latinLnBrk="0" hangingPunct="1"/>
                      <a:endParaRPr lang="zh-CN" altLang="en-US" sz="2400" b="1" kern="1200" dirty="0">
                        <a:solidFill>
                          <a:srgbClr val="002060"/>
                        </a:solidFill>
                        <a:latin typeface="Berlin Sans FB Demi" panose="020E0802020502020306" pitchFamily="34" charset="0"/>
                        <a:ea typeface="+mn-ea"/>
                        <a:cs typeface="+mn-cs"/>
                      </a:endParaRPr>
                    </a:p>
                  </a:txBody>
                  <a:tcPr/>
                </a:tc>
                <a:extLst>
                  <a:ext uri="{0D108BD9-81ED-4DB2-BD59-A6C34878D82A}">
                    <a16:rowId xmlns:a16="http://schemas.microsoft.com/office/drawing/2014/main" val="10002"/>
                  </a:ext>
                </a:extLst>
              </a:tr>
              <a:tr h="864096">
                <a:tc>
                  <a:txBody>
                    <a:bodyPr/>
                    <a:lstStyle/>
                    <a:p>
                      <a:r>
                        <a:rPr lang="en-US" altLang="zh-CN" sz="2400" kern="1200" dirty="0">
                          <a:solidFill>
                            <a:srgbClr val="002060"/>
                          </a:solidFill>
                          <a:latin typeface="Berlin Sans FB Demi" panose="020E0802020502020306" pitchFamily="34" charset="0"/>
                          <a:ea typeface="+mj-ea"/>
                          <a:cs typeface="+mj-cs"/>
                        </a:rPr>
                        <a:t>What to do</a:t>
                      </a:r>
                      <a:endParaRPr lang="zh-CN" altLang="en-US" sz="2400" kern="1200" dirty="0">
                        <a:solidFill>
                          <a:srgbClr val="002060"/>
                        </a:solidFill>
                        <a:latin typeface="Berlin Sans FB Demi" panose="020E0802020502020306" pitchFamily="34" charset="0"/>
                        <a:ea typeface="+mj-ea"/>
                        <a:cs typeface="+mj-cs"/>
                      </a:endParaRPr>
                    </a:p>
                  </a:txBody>
                  <a:tcPr/>
                </a:tc>
                <a:tc>
                  <a:txBody>
                    <a:bodyPr/>
                    <a:lstStyle/>
                    <a:p>
                      <a:pPr algn="just"/>
                      <a:endParaRPr lang="zh-CN" altLang="en-US" sz="2400" b="1" kern="1200" dirty="0">
                        <a:solidFill>
                          <a:srgbClr val="002060"/>
                        </a:solidFill>
                        <a:latin typeface="Berlin Sans FB Demi" panose="020E0802020502020306" pitchFamily="34" charset="0"/>
                        <a:ea typeface="+mn-ea"/>
                        <a:cs typeface="+mn-cs"/>
                      </a:endParaRPr>
                    </a:p>
                  </a:txBody>
                  <a:tcPr/>
                </a:tc>
                <a:extLst>
                  <a:ext uri="{0D108BD9-81ED-4DB2-BD59-A6C34878D82A}">
                    <a16:rowId xmlns:a16="http://schemas.microsoft.com/office/drawing/2014/main" val="10003"/>
                  </a:ext>
                </a:extLst>
              </a:tr>
              <a:tr h="648072">
                <a:tc>
                  <a:txBody>
                    <a:bodyPr/>
                    <a:lstStyle/>
                    <a:p>
                      <a:r>
                        <a:rPr lang="en-US" altLang="zh-CN" sz="2400" kern="1200" dirty="0">
                          <a:solidFill>
                            <a:srgbClr val="002060"/>
                          </a:solidFill>
                          <a:latin typeface="Berlin Sans FB Demi" panose="020E0802020502020306" pitchFamily="34" charset="0"/>
                          <a:ea typeface="+mj-ea"/>
                          <a:cs typeface="+mj-cs"/>
                        </a:rPr>
                        <a:t>How</a:t>
                      </a:r>
                      <a:r>
                        <a:rPr lang="en-US" altLang="zh-CN" sz="2400" kern="1200" baseline="0" dirty="0">
                          <a:solidFill>
                            <a:srgbClr val="002060"/>
                          </a:solidFill>
                          <a:latin typeface="Berlin Sans FB Demi" panose="020E0802020502020306" pitchFamily="34" charset="0"/>
                          <a:ea typeface="+mj-ea"/>
                          <a:cs typeface="+mj-cs"/>
                        </a:rPr>
                        <a:t> to spot</a:t>
                      </a:r>
                      <a:endParaRPr lang="zh-CN" altLang="en-US" sz="2400" kern="1200" dirty="0">
                        <a:solidFill>
                          <a:srgbClr val="002060"/>
                        </a:solidFill>
                        <a:latin typeface="Berlin Sans FB Demi" panose="020E0802020502020306" pitchFamily="34" charset="0"/>
                        <a:ea typeface="+mj-ea"/>
                        <a:cs typeface="+mj-cs"/>
                      </a:endParaRPr>
                    </a:p>
                  </a:txBody>
                  <a:tcPr/>
                </a:tc>
                <a:tc>
                  <a:txBody>
                    <a:bodyPr/>
                    <a:lstStyle/>
                    <a:p>
                      <a:pPr algn="just"/>
                      <a:endParaRPr lang="zh-CN" altLang="en-US" sz="2400" b="1" kern="1200" dirty="0">
                        <a:solidFill>
                          <a:srgbClr val="002060"/>
                        </a:solidFill>
                        <a:latin typeface="Berlin Sans FB Demi" panose="020E0802020502020306" pitchFamily="34" charset="0"/>
                        <a:ea typeface="+mn-ea"/>
                        <a:cs typeface="+mn-cs"/>
                      </a:endParaRPr>
                    </a:p>
                  </a:txBody>
                  <a:tcPr/>
                </a:tc>
                <a:extLst>
                  <a:ext uri="{0D108BD9-81ED-4DB2-BD59-A6C34878D82A}">
                    <a16:rowId xmlns:a16="http://schemas.microsoft.com/office/drawing/2014/main" val="10004"/>
                  </a:ext>
                </a:extLst>
              </a:tr>
            </a:tbl>
          </a:graphicData>
        </a:graphic>
      </p:graphicFrame>
      <p:sp>
        <p:nvSpPr>
          <p:cNvPr id="4" name="Rectangle 2"/>
          <p:cNvSpPr txBox="1">
            <a:spLocks noChangeArrowheads="1"/>
          </p:cNvSpPr>
          <p:nvPr/>
        </p:nvSpPr>
        <p:spPr bwMode="auto">
          <a:xfrm>
            <a:off x="-4693" y="125085"/>
            <a:ext cx="9144000" cy="8572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altLang="zh-CN" sz="3100" dirty="0">
                <a:solidFill>
                  <a:srgbClr val="FF0000"/>
                </a:solidFill>
                <a:latin typeface="Berlin Sans FB Demi" panose="020E0802020502020306" pitchFamily="34" charset="0"/>
              </a:rPr>
              <a:t>Background information</a:t>
            </a:r>
            <a:endParaRPr lang="en-US" altLang="zh-CN" sz="3100" dirty="0">
              <a:solidFill>
                <a:srgbClr val="002060"/>
              </a:solidFill>
              <a:latin typeface="Berlin Sans FB Demi" panose="020E0802020502020306" pitchFamily="34" charset="0"/>
            </a:endParaRPr>
          </a:p>
        </p:txBody>
      </p:sp>
      <p:sp>
        <p:nvSpPr>
          <p:cNvPr id="7" name="矩形 6"/>
          <p:cNvSpPr/>
          <p:nvPr/>
        </p:nvSpPr>
        <p:spPr>
          <a:xfrm>
            <a:off x="477888" y="657104"/>
            <a:ext cx="976549" cy="461665"/>
          </a:xfrm>
          <a:prstGeom prst="rect">
            <a:avLst/>
          </a:prstGeom>
        </p:spPr>
        <p:txBody>
          <a:bodyPr wrap="none">
            <a:spAutoFit/>
          </a:bodyPr>
          <a:lstStyle/>
          <a:p>
            <a:pPr lvl="0"/>
            <a:r>
              <a:rPr lang="en-US" altLang="zh-CN" sz="2400" b="1" dirty="0">
                <a:solidFill>
                  <a:srgbClr val="002060"/>
                </a:solidFill>
                <a:latin typeface="Berlin Sans FB Demi" panose="020E0802020502020306" pitchFamily="34" charset="0"/>
              </a:rPr>
              <a:t>When</a:t>
            </a:r>
            <a:endParaRPr lang="zh-CN" altLang="en-US" sz="2400" b="1" dirty="0">
              <a:solidFill>
                <a:srgbClr val="002060"/>
              </a:solidFill>
              <a:latin typeface="Berlin Sans FB Demi" panose="020E0802020502020306" pitchFamily="34" charset="0"/>
            </a:endParaRPr>
          </a:p>
        </p:txBody>
      </p:sp>
      <p:sp>
        <p:nvSpPr>
          <p:cNvPr id="8" name="矩形 7"/>
          <p:cNvSpPr/>
          <p:nvPr/>
        </p:nvSpPr>
        <p:spPr>
          <a:xfrm>
            <a:off x="3000246" y="718659"/>
            <a:ext cx="1324402" cy="400110"/>
          </a:xfrm>
          <a:prstGeom prst="rect">
            <a:avLst/>
          </a:prstGeom>
        </p:spPr>
        <p:txBody>
          <a:bodyPr wrap="none">
            <a:spAutoFit/>
          </a:bodyPr>
          <a:lstStyle/>
          <a:p>
            <a:pPr algn="just"/>
            <a:r>
              <a:rPr lang="en-US" altLang="zh-CN" sz="2000" b="1" dirty="0">
                <a:solidFill>
                  <a:srgbClr val="002060"/>
                </a:solidFill>
                <a:latin typeface="Berlin Sans FB Demi" panose="020E0802020502020306" pitchFamily="34" charset="0"/>
              </a:rPr>
              <a:t>Yesterday</a:t>
            </a:r>
            <a:endParaRPr lang="zh-CN" altLang="en-US" sz="2000" b="1" dirty="0">
              <a:solidFill>
                <a:srgbClr val="002060"/>
              </a:solidFill>
              <a:latin typeface="Berlin Sans FB Demi" panose="020E0802020502020306" pitchFamily="34" charset="0"/>
            </a:endParaRPr>
          </a:p>
        </p:txBody>
      </p:sp>
      <p:sp>
        <p:nvSpPr>
          <p:cNvPr id="9" name="矩形 8"/>
          <p:cNvSpPr/>
          <p:nvPr/>
        </p:nvSpPr>
        <p:spPr>
          <a:xfrm>
            <a:off x="2978360" y="1157569"/>
            <a:ext cx="5208141" cy="707886"/>
          </a:xfrm>
          <a:prstGeom prst="rect">
            <a:avLst/>
          </a:prstGeom>
        </p:spPr>
        <p:txBody>
          <a:bodyPr wrap="square">
            <a:spAutoFit/>
          </a:bodyPr>
          <a:lstStyle/>
          <a:p>
            <a:r>
              <a:rPr lang="en-US" altLang="zh-CN" sz="2000" b="1" dirty="0">
                <a:solidFill>
                  <a:srgbClr val="002060"/>
                </a:solidFill>
                <a:latin typeface="Berlin Sans FB Demi" panose="020E0802020502020306" pitchFamily="34" charset="0"/>
              </a:rPr>
              <a:t>Another student and I; </a:t>
            </a:r>
          </a:p>
          <a:p>
            <a:r>
              <a:rPr lang="en-US" altLang="zh-CN" sz="2000" b="1" dirty="0">
                <a:solidFill>
                  <a:srgbClr val="002060"/>
                </a:solidFill>
                <a:latin typeface="Berlin Sans FB Demi" panose="020E0802020502020306" pitchFamily="34" charset="0"/>
              </a:rPr>
              <a:t>this year’s international students</a:t>
            </a:r>
            <a:endParaRPr lang="zh-CN" altLang="en-US" sz="2000" b="1" dirty="0">
              <a:solidFill>
                <a:srgbClr val="002060"/>
              </a:solidFill>
              <a:latin typeface="Berlin Sans FB Demi" panose="020E0802020502020306" pitchFamily="34" charset="0"/>
            </a:endParaRPr>
          </a:p>
        </p:txBody>
      </p:sp>
      <p:sp>
        <p:nvSpPr>
          <p:cNvPr id="10" name="矩形 9"/>
          <p:cNvSpPr/>
          <p:nvPr/>
        </p:nvSpPr>
        <p:spPr>
          <a:xfrm>
            <a:off x="2954089" y="1974231"/>
            <a:ext cx="3977371" cy="400110"/>
          </a:xfrm>
          <a:prstGeom prst="rect">
            <a:avLst/>
          </a:prstGeom>
        </p:spPr>
        <p:txBody>
          <a:bodyPr wrap="none">
            <a:spAutoFit/>
          </a:bodyPr>
          <a:lstStyle/>
          <a:p>
            <a:pPr algn="just"/>
            <a:r>
              <a:rPr lang="en-US" altLang="zh-CN" sz="2000" b="1" dirty="0">
                <a:solidFill>
                  <a:srgbClr val="002060"/>
                </a:solidFill>
                <a:latin typeface="Berlin Sans FB Demi" panose="020E0802020502020306" pitchFamily="34" charset="0"/>
              </a:rPr>
              <a:t>The Capital International Airport</a:t>
            </a:r>
            <a:endParaRPr lang="zh-CN" altLang="en-US" sz="2000" b="1" dirty="0">
              <a:solidFill>
                <a:srgbClr val="002060"/>
              </a:solidFill>
              <a:latin typeface="Berlin Sans FB Demi" panose="020E0802020502020306" pitchFamily="34" charset="0"/>
            </a:endParaRPr>
          </a:p>
        </p:txBody>
      </p:sp>
      <p:sp>
        <p:nvSpPr>
          <p:cNvPr id="11" name="矩形 10"/>
          <p:cNvSpPr/>
          <p:nvPr/>
        </p:nvSpPr>
        <p:spPr>
          <a:xfrm>
            <a:off x="2921313" y="2361841"/>
            <a:ext cx="5773862" cy="1015663"/>
          </a:xfrm>
          <a:prstGeom prst="rect">
            <a:avLst/>
          </a:prstGeom>
        </p:spPr>
        <p:txBody>
          <a:bodyPr wrap="square">
            <a:spAutoFit/>
          </a:bodyPr>
          <a:lstStyle/>
          <a:p>
            <a:r>
              <a:rPr lang="en-US" altLang="zh-CN" sz="2000" b="1" dirty="0">
                <a:solidFill>
                  <a:srgbClr val="002060"/>
                </a:solidFill>
                <a:latin typeface="Berlin Sans FB Demi" panose="020E0802020502020306" pitchFamily="34" charset="0"/>
              </a:rPr>
              <a:t>Meet and greet international students, taking them first to their dormitories and then to the student canteen.</a:t>
            </a:r>
            <a:endParaRPr lang="zh-CN" altLang="en-US" sz="2000" b="1" dirty="0">
              <a:solidFill>
                <a:srgbClr val="002060"/>
              </a:solidFill>
              <a:latin typeface="Berlin Sans FB Demi" panose="020E0802020502020306" pitchFamily="34" charset="0"/>
            </a:endParaRPr>
          </a:p>
        </p:txBody>
      </p:sp>
      <p:sp>
        <p:nvSpPr>
          <p:cNvPr id="3" name="矩形 2"/>
          <p:cNvSpPr/>
          <p:nvPr/>
        </p:nvSpPr>
        <p:spPr>
          <a:xfrm>
            <a:off x="2954089" y="3291830"/>
            <a:ext cx="5532194" cy="707886"/>
          </a:xfrm>
          <a:prstGeom prst="rect">
            <a:avLst/>
          </a:prstGeom>
        </p:spPr>
        <p:txBody>
          <a:bodyPr wrap="square">
            <a:spAutoFit/>
          </a:bodyPr>
          <a:lstStyle/>
          <a:p>
            <a:pPr algn="just"/>
            <a:r>
              <a:rPr lang="en-US" altLang="zh-CN" sz="2000" b="1" dirty="0">
                <a:solidFill>
                  <a:srgbClr val="002060"/>
                </a:solidFill>
                <a:latin typeface="Berlin Sans FB Demi" panose="020E0802020502020306" pitchFamily="34" charset="0"/>
              </a:rPr>
              <a:t>See several young people enter the waiting area looking around curiously.</a:t>
            </a:r>
            <a:endParaRPr lang="zh-CN" altLang="en-US" sz="2000" b="1" dirty="0">
              <a:solidFill>
                <a:srgbClr val="002060"/>
              </a:solidFill>
              <a:latin typeface="Berlin Sans FB Demi" panose="020E0802020502020306" pitchFamily="34" charset="0"/>
            </a:endParaRPr>
          </a:p>
        </p:txBody>
      </p:sp>
      <p:sp>
        <p:nvSpPr>
          <p:cNvPr id="2" name="矩形 1"/>
          <p:cNvSpPr/>
          <p:nvPr/>
        </p:nvSpPr>
        <p:spPr>
          <a:xfrm>
            <a:off x="475423" y="657104"/>
            <a:ext cx="473206" cy="461665"/>
          </a:xfrm>
          <a:prstGeom prst="rect">
            <a:avLst/>
          </a:prstGeom>
        </p:spPr>
        <p:txBody>
          <a:bodyPr wrap="none">
            <a:spAutoFit/>
          </a:bodyPr>
          <a:lstStyle/>
          <a:p>
            <a:r>
              <a:rPr lang="en-US" altLang="zh-CN" sz="2400" b="1" dirty="0">
                <a:solidFill>
                  <a:srgbClr val="FF0000"/>
                </a:solidFill>
                <a:latin typeface="Berlin Sans FB Demi" panose="020E0802020502020306" pitchFamily="34" charset="0"/>
              </a:rPr>
              <a:t>W</a:t>
            </a:r>
            <a:endParaRPr lang="zh-CN" altLang="en-US" sz="2400" dirty="0">
              <a:solidFill>
                <a:srgbClr val="FF0000"/>
              </a:solidFill>
            </a:endParaRPr>
          </a:p>
        </p:txBody>
      </p:sp>
      <p:sp>
        <p:nvSpPr>
          <p:cNvPr id="13" name="矩形 12"/>
          <p:cNvSpPr/>
          <p:nvPr/>
        </p:nvSpPr>
        <p:spPr>
          <a:xfrm>
            <a:off x="461655" y="1157569"/>
            <a:ext cx="473206" cy="461665"/>
          </a:xfrm>
          <a:prstGeom prst="rect">
            <a:avLst/>
          </a:prstGeom>
        </p:spPr>
        <p:txBody>
          <a:bodyPr wrap="none">
            <a:spAutoFit/>
          </a:bodyPr>
          <a:lstStyle/>
          <a:p>
            <a:r>
              <a:rPr lang="en-US" altLang="zh-CN" sz="2400" b="1" dirty="0">
                <a:solidFill>
                  <a:srgbClr val="FF0000"/>
                </a:solidFill>
                <a:latin typeface="Berlin Sans FB Demi" panose="020E0802020502020306" pitchFamily="34" charset="0"/>
              </a:rPr>
              <a:t>W</a:t>
            </a:r>
            <a:endParaRPr lang="zh-CN" altLang="en-US" sz="2400" dirty="0">
              <a:solidFill>
                <a:srgbClr val="FF0000"/>
              </a:solidFill>
            </a:endParaRPr>
          </a:p>
        </p:txBody>
      </p:sp>
      <p:sp>
        <p:nvSpPr>
          <p:cNvPr id="14" name="矩形 13"/>
          <p:cNvSpPr/>
          <p:nvPr/>
        </p:nvSpPr>
        <p:spPr>
          <a:xfrm>
            <a:off x="461655" y="1996849"/>
            <a:ext cx="473206" cy="461665"/>
          </a:xfrm>
          <a:prstGeom prst="rect">
            <a:avLst/>
          </a:prstGeom>
        </p:spPr>
        <p:txBody>
          <a:bodyPr wrap="none">
            <a:spAutoFit/>
          </a:bodyPr>
          <a:lstStyle/>
          <a:p>
            <a:r>
              <a:rPr lang="en-US" altLang="zh-CN" sz="2400" b="1" dirty="0">
                <a:solidFill>
                  <a:srgbClr val="FF0000"/>
                </a:solidFill>
                <a:latin typeface="Berlin Sans FB Demi" panose="020E0802020502020306" pitchFamily="34" charset="0"/>
              </a:rPr>
              <a:t>W</a:t>
            </a:r>
            <a:endParaRPr lang="zh-CN" altLang="en-US" sz="2400" dirty="0">
              <a:solidFill>
                <a:srgbClr val="FF0000"/>
              </a:solidFill>
            </a:endParaRPr>
          </a:p>
        </p:txBody>
      </p:sp>
      <p:sp>
        <p:nvSpPr>
          <p:cNvPr id="15" name="矩形 14"/>
          <p:cNvSpPr/>
          <p:nvPr/>
        </p:nvSpPr>
        <p:spPr>
          <a:xfrm>
            <a:off x="472922" y="2459666"/>
            <a:ext cx="473206" cy="461665"/>
          </a:xfrm>
          <a:prstGeom prst="rect">
            <a:avLst/>
          </a:prstGeom>
        </p:spPr>
        <p:txBody>
          <a:bodyPr wrap="none">
            <a:spAutoFit/>
          </a:bodyPr>
          <a:lstStyle/>
          <a:p>
            <a:r>
              <a:rPr lang="en-US" altLang="zh-CN" sz="2400" b="1" dirty="0">
                <a:solidFill>
                  <a:srgbClr val="FF0000"/>
                </a:solidFill>
                <a:latin typeface="Berlin Sans FB Demi" panose="020E0802020502020306" pitchFamily="34" charset="0"/>
              </a:rPr>
              <a:t>W</a:t>
            </a:r>
            <a:endParaRPr lang="zh-CN" altLang="en-US" sz="2400" dirty="0">
              <a:solidFill>
                <a:srgbClr val="FF0000"/>
              </a:solidFill>
            </a:endParaRPr>
          </a:p>
        </p:txBody>
      </p:sp>
      <p:sp>
        <p:nvSpPr>
          <p:cNvPr id="19" name="矩形 18"/>
          <p:cNvSpPr/>
          <p:nvPr/>
        </p:nvSpPr>
        <p:spPr>
          <a:xfrm>
            <a:off x="3000246" y="718659"/>
            <a:ext cx="1324402" cy="400110"/>
          </a:xfrm>
          <a:prstGeom prst="rect">
            <a:avLst/>
          </a:prstGeom>
        </p:spPr>
        <p:txBody>
          <a:bodyPr wrap="none">
            <a:spAutoFit/>
          </a:bodyPr>
          <a:lstStyle/>
          <a:p>
            <a:pPr algn="just"/>
            <a:r>
              <a:rPr lang="en-US" altLang="zh-CN" sz="2000" b="1" dirty="0">
                <a:solidFill>
                  <a:srgbClr val="FF0000"/>
                </a:solidFill>
                <a:latin typeface="Berlin Sans FB Demi" panose="020E0802020502020306" pitchFamily="34" charset="0"/>
              </a:rPr>
              <a:t>Yesterday</a:t>
            </a:r>
            <a:endParaRPr lang="zh-CN" altLang="en-US" sz="2000" b="1" dirty="0">
              <a:solidFill>
                <a:srgbClr val="FF0000"/>
              </a:solidFill>
              <a:latin typeface="Berlin Sans FB Demi" panose="020E0802020502020306" pitchFamily="34" charset="0"/>
            </a:endParaRPr>
          </a:p>
        </p:txBody>
      </p:sp>
      <p:sp>
        <p:nvSpPr>
          <p:cNvPr id="20" name="矩形 19"/>
          <p:cNvSpPr/>
          <p:nvPr/>
        </p:nvSpPr>
        <p:spPr>
          <a:xfrm>
            <a:off x="2976121" y="1157569"/>
            <a:ext cx="5208141" cy="707886"/>
          </a:xfrm>
          <a:prstGeom prst="rect">
            <a:avLst/>
          </a:prstGeom>
        </p:spPr>
        <p:txBody>
          <a:bodyPr wrap="square">
            <a:spAutoFit/>
          </a:bodyPr>
          <a:lstStyle/>
          <a:p>
            <a:r>
              <a:rPr lang="en-US" altLang="zh-CN" sz="2000" b="1" dirty="0">
                <a:solidFill>
                  <a:srgbClr val="FF0000"/>
                </a:solidFill>
                <a:latin typeface="Berlin Sans FB Demi" panose="020E0802020502020306" pitchFamily="34" charset="0"/>
              </a:rPr>
              <a:t>Another student and I; </a:t>
            </a:r>
          </a:p>
          <a:p>
            <a:r>
              <a:rPr lang="en-US" altLang="zh-CN" sz="2000" b="1" dirty="0">
                <a:solidFill>
                  <a:srgbClr val="FF0000"/>
                </a:solidFill>
                <a:latin typeface="Berlin Sans FB Demi" panose="020E0802020502020306" pitchFamily="34" charset="0"/>
              </a:rPr>
              <a:t>this year’s international students</a:t>
            </a:r>
            <a:endParaRPr lang="zh-CN" altLang="en-US" sz="2000" b="1" dirty="0">
              <a:solidFill>
                <a:srgbClr val="FF0000"/>
              </a:solidFill>
              <a:latin typeface="Berlin Sans FB Demi" panose="020E0802020502020306" pitchFamily="34" charset="0"/>
            </a:endParaRPr>
          </a:p>
        </p:txBody>
      </p:sp>
      <p:sp>
        <p:nvSpPr>
          <p:cNvPr id="21" name="矩形 20"/>
          <p:cNvSpPr/>
          <p:nvPr/>
        </p:nvSpPr>
        <p:spPr>
          <a:xfrm>
            <a:off x="2944724" y="1974230"/>
            <a:ext cx="3977371" cy="400110"/>
          </a:xfrm>
          <a:prstGeom prst="rect">
            <a:avLst/>
          </a:prstGeom>
        </p:spPr>
        <p:txBody>
          <a:bodyPr wrap="none">
            <a:spAutoFit/>
          </a:bodyPr>
          <a:lstStyle/>
          <a:p>
            <a:pPr algn="just"/>
            <a:r>
              <a:rPr lang="en-US" altLang="zh-CN" sz="2000" b="1" dirty="0">
                <a:solidFill>
                  <a:srgbClr val="FF0000"/>
                </a:solidFill>
                <a:latin typeface="Berlin Sans FB Demi" panose="020E0802020502020306" pitchFamily="34" charset="0"/>
              </a:rPr>
              <a:t>The Capital International Airport</a:t>
            </a:r>
            <a:endParaRPr lang="zh-CN" altLang="en-US" sz="2000" b="1" dirty="0">
              <a:solidFill>
                <a:srgbClr val="FF0000"/>
              </a:solidFill>
              <a:latin typeface="Berlin Sans FB Demi" panose="020E0802020502020306" pitchFamily="34" charset="0"/>
            </a:endParaRPr>
          </a:p>
        </p:txBody>
      </p:sp>
      <p:sp>
        <p:nvSpPr>
          <p:cNvPr id="22" name="矩形 21"/>
          <p:cNvSpPr/>
          <p:nvPr/>
        </p:nvSpPr>
        <p:spPr>
          <a:xfrm>
            <a:off x="2921656" y="2382821"/>
            <a:ext cx="2047355" cy="400110"/>
          </a:xfrm>
          <a:prstGeom prst="rect">
            <a:avLst/>
          </a:prstGeom>
        </p:spPr>
        <p:txBody>
          <a:bodyPr wrap="none">
            <a:spAutoFit/>
          </a:bodyPr>
          <a:lstStyle/>
          <a:p>
            <a:r>
              <a:rPr lang="en-US" altLang="zh-CN" sz="2000" b="1" dirty="0">
                <a:solidFill>
                  <a:srgbClr val="FF0000"/>
                </a:solidFill>
                <a:latin typeface="Berlin Sans FB Demi" panose="020E0802020502020306" pitchFamily="34" charset="0"/>
              </a:rPr>
              <a:t>Meet and greet </a:t>
            </a:r>
            <a:endParaRPr lang="zh-CN" altLang="en-US" sz="2000" dirty="0">
              <a:solidFill>
                <a:srgbClr val="FF0000"/>
              </a:solidFill>
            </a:endParaRPr>
          </a:p>
        </p:txBody>
      </p:sp>
      <p:sp>
        <p:nvSpPr>
          <p:cNvPr id="5" name="TextBox 4"/>
          <p:cNvSpPr txBox="1"/>
          <p:nvPr/>
        </p:nvSpPr>
        <p:spPr>
          <a:xfrm>
            <a:off x="1594690" y="3999716"/>
            <a:ext cx="5459916" cy="369332"/>
          </a:xfrm>
          <a:prstGeom prst="rect">
            <a:avLst/>
          </a:prstGeom>
          <a:solidFill>
            <a:srgbClr val="92D050"/>
          </a:solidFill>
        </p:spPr>
        <p:txBody>
          <a:bodyPr wrap="square" rtlCol="0">
            <a:spAutoFit/>
          </a:bodyPr>
          <a:lstStyle/>
          <a:p>
            <a:pPr algn="ctr"/>
            <a:r>
              <a:rPr lang="en-US" altLang="zh-CN" b="1" dirty="0">
                <a:latin typeface="Berlin Sans FB Demi" panose="020E0802020502020306" pitchFamily="34" charset="0"/>
              </a:rPr>
              <a:t>Try to summarize the main idea of Para. 1</a:t>
            </a:r>
            <a:endParaRPr lang="zh-CN" altLang="en-US" b="1" dirty="0">
              <a:latin typeface="Berlin Sans FB Demi" panose="020E0802020502020306" pitchFamily="34" charset="0"/>
            </a:endParaRPr>
          </a:p>
        </p:txBody>
      </p:sp>
      <p:sp>
        <p:nvSpPr>
          <p:cNvPr id="12" name="矩形 11"/>
          <p:cNvSpPr/>
          <p:nvPr/>
        </p:nvSpPr>
        <p:spPr>
          <a:xfrm>
            <a:off x="475423" y="4476460"/>
            <a:ext cx="8003769" cy="369332"/>
          </a:xfrm>
          <a:prstGeom prst="rect">
            <a:avLst/>
          </a:prstGeom>
          <a:solidFill>
            <a:schemeClr val="accent3">
              <a:lumMod val="60000"/>
              <a:lumOff val="40000"/>
            </a:schemeClr>
          </a:solidFill>
        </p:spPr>
        <p:txBody>
          <a:bodyPr wrap="square">
            <a:spAutoFit/>
          </a:bodyPr>
          <a:lstStyle/>
          <a:p>
            <a:r>
              <a:rPr lang="en-US" altLang="zh-CN" b="1" dirty="0">
                <a:latin typeface="Berlin Sans FB Demi" panose="020E0802020502020306" pitchFamily="34" charset="0"/>
              </a:rPr>
              <a:t>Which part of background information can be omitted from your summary? </a:t>
            </a:r>
            <a:endParaRPr lang="zh-CN" altLang="en-US" b="1" dirty="0">
              <a:latin typeface="Berlin Sans FB Demi" panose="020E0802020502020306"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500" fill="hold"/>
                                        <p:tgtEl>
                                          <p:spTgt spid="9"/>
                                        </p:tgtEl>
                                        <p:attrNameLst>
                                          <p:attrName>ppt_x</p:attrName>
                                        </p:attrNameLst>
                                      </p:cBhvr>
                                      <p:tavLst>
                                        <p:tav tm="0">
                                          <p:val>
                                            <p:strVal val="#ppt_x"/>
                                          </p:val>
                                        </p:tav>
                                        <p:tav tm="100000">
                                          <p:val>
                                            <p:strVal val="#ppt_x"/>
                                          </p:val>
                                        </p:tav>
                                      </p:tavLst>
                                    </p:anim>
                                    <p:anim calcmode="lin" valueType="num">
                                      <p:cBhvr additive="base">
                                        <p:cTn id="1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500" fill="hold"/>
                                        <p:tgtEl>
                                          <p:spTgt spid="11"/>
                                        </p:tgtEl>
                                        <p:attrNameLst>
                                          <p:attrName>ppt_x</p:attrName>
                                        </p:attrNameLst>
                                      </p:cBhvr>
                                      <p:tavLst>
                                        <p:tav tm="0">
                                          <p:val>
                                            <p:strVal val="#ppt_x"/>
                                          </p:val>
                                        </p:tav>
                                        <p:tav tm="100000">
                                          <p:val>
                                            <p:strVal val="#ppt_x"/>
                                          </p:val>
                                        </p:tav>
                                      </p:tavLst>
                                    </p:anim>
                                    <p:anim calcmode="lin" valueType="num">
                                      <p:cBhvr additive="base">
                                        <p:cTn id="27"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 calcmode="lin" valueType="num">
                                      <p:cBhvr additive="base">
                                        <p:cTn id="32" dur="500" fill="hold"/>
                                        <p:tgtEl>
                                          <p:spTgt spid="3"/>
                                        </p:tgtEl>
                                        <p:attrNameLst>
                                          <p:attrName>ppt_x</p:attrName>
                                        </p:attrNameLst>
                                      </p:cBhvr>
                                      <p:tavLst>
                                        <p:tav tm="0">
                                          <p:val>
                                            <p:strVal val="#ppt_x"/>
                                          </p:val>
                                        </p:tav>
                                        <p:tav tm="100000">
                                          <p:val>
                                            <p:strVal val="#ppt_x"/>
                                          </p:val>
                                        </p:tav>
                                      </p:tavLst>
                                    </p:anim>
                                    <p:anim calcmode="lin" valueType="num">
                                      <p:cBhvr additive="base">
                                        <p:cTn id="33"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fade">
                                      <p:cBhvr>
                                        <p:cTn id="38" dur="1000"/>
                                        <p:tgtEl>
                                          <p:spTgt spid="5"/>
                                        </p:tgtEl>
                                      </p:cBhvr>
                                    </p:animEffect>
                                    <p:anim calcmode="lin" valueType="num">
                                      <p:cBhvr>
                                        <p:cTn id="39" dur="1000" fill="hold"/>
                                        <p:tgtEl>
                                          <p:spTgt spid="5"/>
                                        </p:tgtEl>
                                        <p:attrNameLst>
                                          <p:attrName>ppt_x</p:attrName>
                                        </p:attrNameLst>
                                      </p:cBhvr>
                                      <p:tavLst>
                                        <p:tav tm="0">
                                          <p:val>
                                            <p:strVal val="#ppt_x"/>
                                          </p:val>
                                        </p:tav>
                                        <p:tav tm="100000">
                                          <p:val>
                                            <p:strVal val="#ppt_x"/>
                                          </p:val>
                                        </p:tav>
                                      </p:tavLst>
                                    </p:anim>
                                    <p:anim calcmode="lin" valueType="num">
                                      <p:cBhvr>
                                        <p:cTn id="40"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2"/>
                                        </p:tgtEl>
                                        <p:attrNameLst>
                                          <p:attrName>style.visibility</p:attrName>
                                        </p:attrNameLst>
                                      </p:cBhvr>
                                      <p:to>
                                        <p:strVal val="visible"/>
                                      </p:to>
                                    </p:set>
                                    <p:animEffect transition="in" filter="barn(inVertical)">
                                      <p:cBhvr>
                                        <p:cTn id="45" dur="500"/>
                                        <p:tgtEl>
                                          <p:spTgt spid="12"/>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2"/>
                                        </p:tgtEl>
                                        <p:attrNameLst>
                                          <p:attrName>style.visibility</p:attrName>
                                        </p:attrNameLst>
                                      </p:cBhvr>
                                      <p:to>
                                        <p:strVal val="visible"/>
                                      </p:to>
                                    </p:set>
                                    <p:animEffect transition="in" filter="barn(inVertical)">
                                      <p:cBhvr>
                                        <p:cTn id="50" dur="500"/>
                                        <p:tgtEl>
                                          <p:spTgt spid="2"/>
                                        </p:tgtEl>
                                      </p:cBhvr>
                                    </p:animEffect>
                                  </p:childTnLst>
                                </p:cTn>
                              </p:par>
                              <p:par>
                                <p:cTn id="51" presetID="16" presetClass="entr" presetSubtype="21" fill="hold" grpId="0" nodeType="withEffect">
                                  <p:stCondLst>
                                    <p:cond delay="0"/>
                                  </p:stCondLst>
                                  <p:childTnLst>
                                    <p:set>
                                      <p:cBhvr>
                                        <p:cTn id="52" dur="1" fill="hold">
                                          <p:stCondLst>
                                            <p:cond delay="0"/>
                                          </p:stCondLst>
                                        </p:cTn>
                                        <p:tgtEl>
                                          <p:spTgt spid="13"/>
                                        </p:tgtEl>
                                        <p:attrNameLst>
                                          <p:attrName>style.visibility</p:attrName>
                                        </p:attrNameLst>
                                      </p:cBhvr>
                                      <p:to>
                                        <p:strVal val="visible"/>
                                      </p:to>
                                    </p:set>
                                    <p:animEffect transition="in" filter="barn(inVertical)">
                                      <p:cBhvr>
                                        <p:cTn id="53" dur="500"/>
                                        <p:tgtEl>
                                          <p:spTgt spid="13"/>
                                        </p:tgtEl>
                                      </p:cBhvr>
                                    </p:animEffect>
                                  </p:childTnLst>
                                </p:cTn>
                              </p:par>
                              <p:par>
                                <p:cTn id="54" presetID="16" presetClass="entr" presetSubtype="21" fill="hold" grpId="0" nodeType="withEffect">
                                  <p:stCondLst>
                                    <p:cond delay="0"/>
                                  </p:stCondLst>
                                  <p:childTnLst>
                                    <p:set>
                                      <p:cBhvr>
                                        <p:cTn id="55" dur="1" fill="hold">
                                          <p:stCondLst>
                                            <p:cond delay="0"/>
                                          </p:stCondLst>
                                        </p:cTn>
                                        <p:tgtEl>
                                          <p:spTgt spid="14"/>
                                        </p:tgtEl>
                                        <p:attrNameLst>
                                          <p:attrName>style.visibility</p:attrName>
                                        </p:attrNameLst>
                                      </p:cBhvr>
                                      <p:to>
                                        <p:strVal val="visible"/>
                                      </p:to>
                                    </p:set>
                                    <p:animEffect transition="in" filter="barn(inVertical)">
                                      <p:cBhvr>
                                        <p:cTn id="56" dur="500"/>
                                        <p:tgtEl>
                                          <p:spTgt spid="14"/>
                                        </p:tgtEl>
                                      </p:cBhvr>
                                    </p:animEffect>
                                  </p:childTnLst>
                                </p:cTn>
                              </p:par>
                              <p:par>
                                <p:cTn id="57" presetID="16" presetClass="entr" presetSubtype="21" fill="hold" grpId="0" nodeType="withEffect">
                                  <p:stCondLst>
                                    <p:cond delay="0"/>
                                  </p:stCondLst>
                                  <p:childTnLst>
                                    <p:set>
                                      <p:cBhvr>
                                        <p:cTn id="58" dur="1" fill="hold">
                                          <p:stCondLst>
                                            <p:cond delay="0"/>
                                          </p:stCondLst>
                                        </p:cTn>
                                        <p:tgtEl>
                                          <p:spTgt spid="15"/>
                                        </p:tgtEl>
                                        <p:attrNameLst>
                                          <p:attrName>style.visibility</p:attrName>
                                        </p:attrNameLst>
                                      </p:cBhvr>
                                      <p:to>
                                        <p:strVal val="visible"/>
                                      </p:to>
                                    </p:set>
                                    <p:animEffect transition="in" filter="barn(inVertical)">
                                      <p:cBhvr>
                                        <p:cTn id="59" dur="500"/>
                                        <p:tgtEl>
                                          <p:spTgt spid="15"/>
                                        </p:tgtEl>
                                      </p:cBhvr>
                                    </p:animEffect>
                                  </p:childTnLst>
                                </p:cTn>
                              </p:par>
                            </p:childTnLst>
                          </p:cTn>
                        </p:par>
                      </p:childTnLst>
                    </p:cTn>
                  </p:par>
                  <p:par>
                    <p:cTn id="60" fill="hold">
                      <p:stCondLst>
                        <p:cond delay="indefinite"/>
                      </p:stCondLst>
                      <p:childTnLst>
                        <p:par>
                          <p:cTn id="61" fill="hold">
                            <p:stCondLst>
                              <p:cond delay="0"/>
                            </p:stCondLst>
                            <p:childTnLst>
                              <p:par>
                                <p:cTn id="62" presetID="16" presetClass="entr" presetSubtype="21" fill="hold" grpId="0" nodeType="clickEffect">
                                  <p:stCondLst>
                                    <p:cond delay="0"/>
                                  </p:stCondLst>
                                  <p:childTnLst>
                                    <p:set>
                                      <p:cBhvr>
                                        <p:cTn id="63" dur="1" fill="hold">
                                          <p:stCondLst>
                                            <p:cond delay="0"/>
                                          </p:stCondLst>
                                        </p:cTn>
                                        <p:tgtEl>
                                          <p:spTgt spid="19"/>
                                        </p:tgtEl>
                                        <p:attrNameLst>
                                          <p:attrName>style.visibility</p:attrName>
                                        </p:attrNameLst>
                                      </p:cBhvr>
                                      <p:to>
                                        <p:strVal val="visible"/>
                                      </p:to>
                                    </p:set>
                                    <p:animEffect transition="in" filter="barn(inVertical)">
                                      <p:cBhvr>
                                        <p:cTn id="64" dur="500"/>
                                        <p:tgtEl>
                                          <p:spTgt spid="19"/>
                                        </p:tgtEl>
                                      </p:cBhvr>
                                    </p:animEffect>
                                  </p:childTnLst>
                                </p:cTn>
                              </p:par>
                              <p:par>
                                <p:cTn id="65" presetID="16" presetClass="entr" presetSubtype="21" fill="hold" grpId="0" nodeType="withEffect">
                                  <p:stCondLst>
                                    <p:cond delay="0"/>
                                  </p:stCondLst>
                                  <p:childTnLst>
                                    <p:set>
                                      <p:cBhvr>
                                        <p:cTn id="66" dur="1" fill="hold">
                                          <p:stCondLst>
                                            <p:cond delay="0"/>
                                          </p:stCondLst>
                                        </p:cTn>
                                        <p:tgtEl>
                                          <p:spTgt spid="20"/>
                                        </p:tgtEl>
                                        <p:attrNameLst>
                                          <p:attrName>style.visibility</p:attrName>
                                        </p:attrNameLst>
                                      </p:cBhvr>
                                      <p:to>
                                        <p:strVal val="visible"/>
                                      </p:to>
                                    </p:set>
                                    <p:animEffect transition="in" filter="barn(inVertical)">
                                      <p:cBhvr>
                                        <p:cTn id="67" dur="500"/>
                                        <p:tgtEl>
                                          <p:spTgt spid="20"/>
                                        </p:tgtEl>
                                      </p:cBhvr>
                                    </p:animEffect>
                                  </p:childTnLst>
                                </p:cTn>
                              </p:par>
                              <p:par>
                                <p:cTn id="68" presetID="16" presetClass="entr" presetSubtype="21"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barn(inVertical)">
                                      <p:cBhvr>
                                        <p:cTn id="70" dur="500"/>
                                        <p:tgtEl>
                                          <p:spTgt spid="21"/>
                                        </p:tgtEl>
                                      </p:cBhvr>
                                    </p:animEffect>
                                  </p:childTnLst>
                                </p:cTn>
                              </p:par>
                              <p:par>
                                <p:cTn id="71" presetID="16" presetClass="entr" presetSubtype="21"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barn(inVertical)">
                                      <p:cBhvr>
                                        <p:cTn id="73"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p:bldP spid="11" grpId="0"/>
      <p:bldP spid="3" grpId="0"/>
      <p:bldP spid="2" grpId="0"/>
      <p:bldP spid="13" grpId="0"/>
      <p:bldP spid="14" grpId="0"/>
      <p:bldP spid="15" grpId="0"/>
      <p:bldP spid="19" grpId="0"/>
      <p:bldP spid="20" grpId="0"/>
      <p:bldP spid="21" grpId="0"/>
      <p:bldP spid="22" grpId="0"/>
      <p:bldP spid="5" grpId="0" animBg="1"/>
      <p:bldP spid="12"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表格 15"/>
          <p:cNvGraphicFramePr>
            <a:graphicFrameLocks noGrp="1"/>
          </p:cNvGraphicFramePr>
          <p:nvPr/>
        </p:nvGraphicFramePr>
        <p:xfrm>
          <a:off x="179512" y="699542"/>
          <a:ext cx="8856984" cy="4176464"/>
        </p:xfrm>
        <a:graphic>
          <a:graphicData uri="http://schemas.openxmlformats.org/drawingml/2006/table">
            <a:tbl>
              <a:tblPr firstRow="1" bandRow="1">
                <a:tableStyleId>{5C22544A-7EE6-4342-B048-85BDC9FD1C3A}</a:tableStyleId>
              </a:tblPr>
              <a:tblGrid>
                <a:gridCol w="4428492">
                  <a:extLst>
                    <a:ext uri="{9D8B030D-6E8A-4147-A177-3AD203B41FA5}">
                      <a16:colId xmlns:a16="http://schemas.microsoft.com/office/drawing/2014/main" val="20000"/>
                    </a:ext>
                  </a:extLst>
                </a:gridCol>
                <a:gridCol w="4428492">
                  <a:extLst>
                    <a:ext uri="{9D8B030D-6E8A-4147-A177-3AD203B41FA5}">
                      <a16:colId xmlns:a16="http://schemas.microsoft.com/office/drawing/2014/main" val="20001"/>
                    </a:ext>
                  </a:extLst>
                </a:gridCol>
              </a:tblGrid>
              <a:tr h="504056">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val="10000"/>
                  </a:ext>
                </a:extLst>
              </a:tr>
              <a:tr h="936104">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val="10001"/>
                  </a:ext>
                </a:extLst>
              </a:tr>
              <a:tr h="936104">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val="10002"/>
                  </a:ext>
                </a:extLst>
              </a:tr>
              <a:tr h="864096">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val="10003"/>
                  </a:ext>
                </a:extLst>
              </a:tr>
              <a:tr h="936104">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val="10004"/>
                  </a:ext>
                </a:extLst>
              </a:tr>
            </a:tbl>
          </a:graphicData>
        </a:graphic>
      </p:graphicFrame>
      <p:sp>
        <p:nvSpPr>
          <p:cNvPr id="269314" name="Rectangle 2"/>
          <p:cNvSpPr>
            <a:spLocks noGrp="1" noChangeArrowheads="1"/>
          </p:cNvSpPr>
          <p:nvPr>
            <p:ph type="title"/>
          </p:nvPr>
        </p:nvSpPr>
        <p:spPr bwMode="auto">
          <a:xfrm>
            <a:off x="1" y="90917"/>
            <a:ext cx="9144000" cy="857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rmAutofit/>
          </a:bodyPr>
          <a:lstStyle/>
          <a:p>
            <a:pPr eaLnBrk="1" hangingPunct="1"/>
            <a:r>
              <a:rPr lang="en-US" altLang="zh-CN" sz="3100" b="1" dirty="0">
                <a:solidFill>
                  <a:srgbClr val="FF0000"/>
                </a:solidFill>
                <a:latin typeface="Berlin Sans FB Demi" panose="020E0802020502020306" pitchFamily="34" charset="0"/>
              </a:rPr>
              <a:t>Cultural misunderstandings</a:t>
            </a:r>
            <a:endParaRPr lang="en-US" altLang="zh-CN" sz="3100" dirty="0">
              <a:solidFill>
                <a:srgbClr val="002060"/>
              </a:solidFill>
              <a:latin typeface="Berlin Sans FB Demi" panose="020E0802020502020306" pitchFamily="34" charset="0"/>
            </a:endParaRPr>
          </a:p>
        </p:txBody>
      </p:sp>
      <p:sp>
        <p:nvSpPr>
          <p:cNvPr id="26" name="Text Box 2"/>
          <p:cNvSpPr txBox="1">
            <a:spLocks noChangeArrowheads="1"/>
          </p:cNvSpPr>
          <p:nvPr/>
        </p:nvSpPr>
        <p:spPr bwMode="auto">
          <a:xfrm>
            <a:off x="774740" y="717335"/>
            <a:ext cx="39959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2400" dirty="0">
                <a:solidFill>
                  <a:schemeClr val="bg1"/>
                </a:solidFill>
                <a:latin typeface="Berlin Sans FB Demi" panose="020E0802020502020306" pitchFamily="34" charset="0"/>
              </a:rPr>
              <a:t>The first cultural mistake</a:t>
            </a:r>
          </a:p>
        </p:txBody>
      </p:sp>
      <p:sp>
        <p:nvSpPr>
          <p:cNvPr id="27" name="Text Box 2"/>
          <p:cNvSpPr txBox="1">
            <a:spLocks noChangeArrowheads="1"/>
          </p:cNvSpPr>
          <p:nvPr/>
        </p:nvSpPr>
        <p:spPr bwMode="auto">
          <a:xfrm>
            <a:off x="4746574" y="717335"/>
            <a:ext cx="43974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2400" dirty="0">
                <a:solidFill>
                  <a:schemeClr val="bg1"/>
                </a:solidFill>
                <a:latin typeface="Berlin Sans FB Demi" panose="020E0802020502020306" pitchFamily="34" charset="0"/>
              </a:rPr>
              <a:t>The Second cultural mistake</a:t>
            </a:r>
          </a:p>
        </p:txBody>
      </p:sp>
      <p:sp>
        <p:nvSpPr>
          <p:cNvPr id="28" name="Text Box 2"/>
          <p:cNvSpPr txBox="1">
            <a:spLocks noChangeArrowheads="1"/>
          </p:cNvSpPr>
          <p:nvPr/>
        </p:nvSpPr>
        <p:spPr bwMode="auto">
          <a:xfrm>
            <a:off x="1556837" y="1288606"/>
            <a:ext cx="2799139"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000000"/>
                </a:solidFill>
                <a:latin typeface="Berlin Sans FB Demi" panose="020E0802020502020306" pitchFamily="34" charset="0"/>
              </a:rPr>
              <a:t>Tony Garcia </a:t>
            </a:r>
          </a:p>
          <a:p>
            <a:pPr eaLnBrk="1" hangingPunct="1">
              <a:spcBef>
                <a:spcPct val="50000"/>
              </a:spcBef>
            </a:pPr>
            <a:r>
              <a:rPr lang="en-US" altLang="zh-CN" sz="1800" dirty="0">
                <a:solidFill>
                  <a:srgbClr val="000000"/>
                </a:solidFill>
                <a:latin typeface="Berlin Sans FB Demi" panose="020E0802020502020306" pitchFamily="34" charset="0"/>
              </a:rPr>
              <a:t>(          Colombia)</a:t>
            </a:r>
          </a:p>
        </p:txBody>
      </p:sp>
      <p:sp>
        <p:nvSpPr>
          <p:cNvPr id="29" name="Text Box 2"/>
          <p:cNvSpPr txBox="1">
            <a:spLocks noChangeArrowheads="1"/>
          </p:cNvSpPr>
          <p:nvPr/>
        </p:nvSpPr>
        <p:spPr bwMode="auto">
          <a:xfrm>
            <a:off x="6093376" y="1257922"/>
            <a:ext cx="3995936"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000000"/>
                </a:solidFill>
                <a:latin typeface="Berlin Sans FB Demi" panose="020E0802020502020306" pitchFamily="34" charset="0"/>
              </a:rPr>
              <a:t>George Cook </a:t>
            </a:r>
          </a:p>
          <a:p>
            <a:pPr eaLnBrk="1" hangingPunct="1">
              <a:spcBef>
                <a:spcPct val="50000"/>
              </a:spcBef>
            </a:pPr>
            <a:r>
              <a:rPr lang="en-US" altLang="zh-CN" sz="1800" dirty="0">
                <a:solidFill>
                  <a:srgbClr val="000000"/>
                </a:solidFill>
                <a:latin typeface="Berlin Sans FB Demi" panose="020E0802020502020306" pitchFamily="34" charset="0"/>
              </a:rPr>
              <a:t>(             Canada)</a:t>
            </a:r>
          </a:p>
        </p:txBody>
      </p:sp>
      <p:sp>
        <p:nvSpPr>
          <p:cNvPr id="30" name="Text Box 2"/>
          <p:cNvSpPr txBox="1">
            <a:spLocks noChangeArrowheads="1"/>
          </p:cNvSpPr>
          <p:nvPr/>
        </p:nvSpPr>
        <p:spPr bwMode="auto">
          <a:xfrm>
            <a:off x="1509954" y="2158323"/>
            <a:ext cx="374434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dirty="0">
                <a:solidFill>
                  <a:srgbClr val="FF0000"/>
                </a:solidFill>
                <a:latin typeface="Berlin Sans FB Demi" panose="020E0802020502020306" pitchFamily="34" charset="0"/>
              </a:rPr>
              <a:t>approach</a:t>
            </a:r>
            <a:r>
              <a:rPr lang="en-US" altLang="zh-CN" sz="1800" dirty="0">
                <a:solidFill>
                  <a:srgbClr val="000000"/>
                </a:solidFill>
                <a:latin typeface="Berlin Sans FB Demi" panose="020E0802020502020306" pitchFamily="34" charset="0"/>
              </a:rPr>
              <a:t> Julia </a:t>
            </a:r>
          </a:p>
          <a:p>
            <a:pPr eaLnBrk="1" hangingPunct="1"/>
            <a:r>
              <a:rPr lang="en-US" altLang="zh-CN" sz="1800" dirty="0">
                <a:solidFill>
                  <a:srgbClr val="FF0000"/>
                </a:solidFill>
                <a:latin typeface="Berlin Sans FB Demi" panose="020E0802020502020306" pitchFamily="34" charset="0"/>
              </a:rPr>
              <a:t>touch</a:t>
            </a:r>
            <a:r>
              <a:rPr lang="en-US" altLang="zh-CN" sz="1800" dirty="0">
                <a:solidFill>
                  <a:srgbClr val="000000"/>
                </a:solidFill>
                <a:latin typeface="Berlin Sans FB Demi" panose="020E0802020502020306" pitchFamily="34" charset="0"/>
              </a:rPr>
              <a:t> her shoulder </a:t>
            </a:r>
          </a:p>
          <a:p>
            <a:pPr eaLnBrk="1" hangingPunct="1"/>
            <a:r>
              <a:rPr lang="en-US" altLang="zh-CN" sz="1800" dirty="0">
                <a:solidFill>
                  <a:srgbClr val="FF0000"/>
                </a:solidFill>
                <a:latin typeface="Berlin Sans FB Demi" panose="020E0802020502020306" pitchFamily="34" charset="0"/>
              </a:rPr>
              <a:t>kiss</a:t>
            </a:r>
            <a:r>
              <a:rPr lang="en-US" altLang="zh-CN" sz="1800" dirty="0">
                <a:solidFill>
                  <a:srgbClr val="000000"/>
                </a:solidFill>
                <a:latin typeface="Berlin Sans FB Demi" panose="020E0802020502020306" pitchFamily="34" charset="0"/>
              </a:rPr>
              <a:t> her </a:t>
            </a:r>
            <a:r>
              <a:rPr lang="en-US" altLang="zh-CN" sz="1800" dirty="0">
                <a:solidFill>
                  <a:srgbClr val="FF0000"/>
                </a:solidFill>
                <a:latin typeface="Berlin Sans FB Demi" panose="020E0802020502020306" pitchFamily="34" charset="0"/>
              </a:rPr>
              <a:t>on the cheek</a:t>
            </a:r>
          </a:p>
        </p:txBody>
      </p:sp>
      <p:sp>
        <p:nvSpPr>
          <p:cNvPr id="31" name="Text Box 2"/>
          <p:cNvSpPr txBox="1">
            <a:spLocks noChangeArrowheads="1"/>
          </p:cNvSpPr>
          <p:nvPr/>
        </p:nvSpPr>
        <p:spPr bwMode="auto">
          <a:xfrm>
            <a:off x="6228184" y="3119183"/>
            <a:ext cx="3995936"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000000"/>
                </a:solidFill>
                <a:latin typeface="Berlin Sans FB Demi" panose="020E0802020502020306" pitchFamily="34" charset="0"/>
              </a:rPr>
              <a:t>Akira Nagata</a:t>
            </a:r>
          </a:p>
          <a:p>
            <a:pPr eaLnBrk="1" hangingPunct="1">
              <a:spcBef>
                <a:spcPct val="50000"/>
              </a:spcBef>
            </a:pPr>
            <a:r>
              <a:rPr lang="en-US" altLang="zh-CN" sz="1800" dirty="0">
                <a:solidFill>
                  <a:srgbClr val="000000"/>
                </a:solidFill>
                <a:latin typeface="Berlin Sans FB Demi" panose="020E0802020502020306" pitchFamily="34" charset="0"/>
              </a:rPr>
              <a:t> (           Japan)</a:t>
            </a:r>
          </a:p>
        </p:txBody>
      </p:sp>
      <p:sp>
        <p:nvSpPr>
          <p:cNvPr id="32" name="Text Box 2"/>
          <p:cNvSpPr txBox="1">
            <a:spLocks noChangeArrowheads="1"/>
          </p:cNvSpPr>
          <p:nvPr/>
        </p:nvSpPr>
        <p:spPr bwMode="auto">
          <a:xfrm>
            <a:off x="1437533" y="3992256"/>
            <a:ext cx="3672336"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600" dirty="0">
                <a:solidFill>
                  <a:srgbClr val="FF0000"/>
                </a:solidFill>
                <a:latin typeface="Berlin Sans FB Demi" panose="020E0802020502020306" pitchFamily="34" charset="0"/>
              </a:rPr>
              <a:t>step back </a:t>
            </a:r>
            <a:r>
              <a:rPr lang="en-US" altLang="zh-CN" sz="1600" dirty="0">
                <a:solidFill>
                  <a:srgbClr val="000000"/>
                </a:solidFill>
                <a:latin typeface="Berlin Sans FB Demi" panose="020E0802020502020306" pitchFamily="34" charset="0"/>
              </a:rPr>
              <a:t>appearing surprised</a:t>
            </a:r>
          </a:p>
          <a:p>
            <a:pPr eaLnBrk="1" hangingPunct="1">
              <a:spcBef>
                <a:spcPct val="50000"/>
              </a:spcBef>
            </a:pPr>
            <a:r>
              <a:rPr lang="en-US" altLang="zh-CN" sz="1600" dirty="0">
                <a:solidFill>
                  <a:srgbClr val="FF0000"/>
                </a:solidFill>
                <a:latin typeface="Berlin Sans FB Demi" panose="020E0802020502020306" pitchFamily="34" charset="0"/>
              </a:rPr>
              <a:t>put up </a:t>
            </a:r>
            <a:r>
              <a:rPr lang="en-US" altLang="zh-CN" sz="1600" dirty="0">
                <a:latin typeface="Berlin Sans FB Demi" panose="020E0802020502020306" pitchFamily="34" charset="0"/>
              </a:rPr>
              <a:t>her hands, </a:t>
            </a:r>
            <a:r>
              <a:rPr lang="en-US" altLang="zh-CN" sz="1600" dirty="0">
                <a:solidFill>
                  <a:srgbClr val="000000"/>
                </a:solidFill>
                <a:latin typeface="Berlin Sans FB Demi" panose="020E0802020502020306" pitchFamily="34" charset="0"/>
              </a:rPr>
              <a:t>as if </a:t>
            </a:r>
            <a:r>
              <a:rPr lang="en-US" altLang="zh-CN" sz="1600" dirty="0">
                <a:solidFill>
                  <a:srgbClr val="FF0000"/>
                </a:solidFill>
                <a:latin typeface="Berlin Sans FB Demi" panose="020E0802020502020306" pitchFamily="34" charset="0"/>
              </a:rPr>
              <a:t>in </a:t>
            </a:r>
            <a:r>
              <a:rPr lang="en-US" altLang="zh-CN" sz="1600" dirty="0" err="1">
                <a:solidFill>
                  <a:srgbClr val="FF0000"/>
                </a:solidFill>
                <a:latin typeface="Berlin Sans FB Demi" panose="020E0802020502020306" pitchFamily="34" charset="0"/>
              </a:rPr>
              <a:t>defence</a:t>
            </a:r>
            <a:r>
              <a:rPr lang="en-US" altLang="zh-CN" sz="1600" dirty="0">
                <a:solidFill>
                  <a:srgbClr val="FF0000"/>
                </a:solidFill>
                <a:latin typeface="Berlin Sans FB Demi" panose="020E0802020502020306" pitchFamily="34" charset="0"/>
              </a:rPr>
              <a:t> </a:t>
            </a:r>
          </a:p>
        </p:txBody>
      </p:sp>
      <p:sp>
        <p:nvSpPr>
          <p:cNvPr id="33" name="Text Box 2"/>
          <p:cNvSpPr txBox="1">
            <a:spLocks noChangeArrowheads="1"/>
          </p:cNvSpPr>
          <p:nvPr/>
        </p:nvSpPr>
        <p:spPr bwMode="auto">
          <a:xfrm>
            <a:off x="1568964" y="3128702"/>
            <a:ext cx="2931028"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000000"/>
                </a:solidFill>
                <a:latin typeface="Berlin Sans FB Demi" panose="020E0802020502020306" pitchFamily="34" charset="0"/>
              </a:rPr>
              <a:t>Julia Smith</a:t>
            </a:r>
          </a:p>
          <a:p>
            <a:pPr eaLnBrk="1" hangingPunct="1">
              <a:spcBef>
                <a:spcPct val="50000"/>
              </a:spcBef>
            </a:pPr>
            <a:r>
              <a:rPr lang="en-US" altLang="zh-CN" sz="1800" dirty="0">
                <a:solidFill>
                  <a:srgbClr val="000000"/>
                </a:solidFill>
                <a:latin typeface="Berlin Sans FB Demi" panose="020E0802020502020306" pitchFamily="34" charset="0"/>
              </a:rPr>
              <a:t> (             Britain)</a:t>
            </a:r>
          </a:p>
        </p:txBody>
      </p:sp>
      <p:pic>
        <p:nvPicPr>
          <p:cNvPr id="4" name="图片 3"/>
          <p:cNvPicPr>
            <a:picLocks noChangeAspect="1"/>
          </p:cNvPicPr>
          <p:nvPr/>
        </p:nvPicPr>
        <p:blipFill>
          <a:blip r:embed="rId3" cstate="email"/>
          <a:stretch>
            <a:fillRect/>
          </a:stretch>
        </p:blipFill>
        <p:spPr>
          <a:xfrm>
            <a:off x="1801683" y="1710271"/>
            <a:ext cx="445086" cy="296724"/>
          </a:xfrm>
          <a:prstGeom prst="rect">
            <a:avLst/>
          </a:prstGeom>
        </p:spPr>
      </p:pic>
      <p:pic>
        <p:nvPicPr>
          <p:cNvPr id="6" name="图片 5"/>
          <p:cNvPicPr>
            <a:picLocks noChangeAspect="1"/>
          </p:cNvPicPr>
          <p:nvPr/>
        </p:nvPicPr>
        <p:blipFill>
          <a:blip r:embed="rId4" cstate="email"/>
          <a:stretch>
            <a:fillRect/>
          </a:stretch>
        </p:blipFill>
        <p:spPr>
          <a:xfrm>
            <a:off x="6510153" y="3559452"/>
            <a:ext cx="468779" cy="330020"/>
          </a:xfrm>
          <a:prstGeom prst="rect">
            <a:avLst/>
          </a:prstGeom>
        </p:spPr>
      </p:pic>
      <p:pic>
        <p:nvPicPr>
          <p:cNvPr id="7" name="图片 6"/>
          <p:cNvPicPr>
            <a:picLocks noChangeAspect="1"/>
          </p:cNvPicPr>
          <p:nvPr/>
        </p:nvPicPr>
        <p:blipFill>
          <a:blip r:embed="rId5" cstate="email"/>
          <a:stretch>
            <a:fillRect/>
          </a:stretch>
        </p:blipFill>
        <p:spPr>
          <a:xfrm>
            <a:off x="6354982" y="1741284"/>
            <a:ext cx="568831" cy="289156"/>
          </a:xfrm>
          <a:prstGeom prst="rect">
            <a:avLst/>
          </a:prstGeom>
        </p:spPr>
      </p:pic>
      <p:sp>
        <p:nvSpPr>
          <p:cNvPr id="38" name="Text Box 2"/>
          <p:cNvSpPr txBox="1">
            <a:spLocks noChangeArrowheads="1"/>
          </p:cNvSpPr>
          <p:nvPr/>
        </p:nvSpPr>
        <p:spPr bwMode="auto">
          <a:xfrm>
            <a:off x="6059813" y="2139960"/>
            <a:ext cx="39959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FF0000"/>
                </a:solidFill>
                <a:latin typeface="Berlin Sans FB Demi" panose="020E0802020502020306" pitchFamily="34" charset="0"/>
              </a:rPr>
              <a:t>reach </a:t>
            </a:r>
            <a:r>
              <a:rPr lang="en-US" altLang="zh-CN" sz="1800" dirty="0">
                <a:latin typeface="Berlin Sans FB Demi" panose="020E0802020502020306" pitchFamily="34" charset="0"/>
              </a:rPr>
              <a:t>his hand </a:t>
            </a:r>
            <a:r>
              <a:rPr lang="en-US" altLang="zh-CN" sz="1800" dirty="0">
                <a:solidFill>
                  <a:srgbClr val="FF0000"/>
                </a:solidFill>
                <a:latin typeface="Berlin Sans FB Demi" panose="020E0802020502020306" pitchFamily="34" charset="0"/>
              </a:rPr>
              <a:t>out </a:t>
            </a:r>
            <a:r>
              <a:rPr lang="en-US" altLang="zh-CN" sz="1800" dirty="0">
                <a:solidFill>
                  <a:srgbClr val="000000"/>
                </a:solidFill>
                <a:latin typeface="Berlin Sans FB Demi" panose="020E0802020502020306" pitchFamily="34" charset="0"/>
              </a:rPr>
              <a:t>to Akira  </a:t>
            </a:r>
          </a:p>
        </p:txBody>
      </p:sp>
      <p:sp>
        <p:nvSpPr>
          <p:cNvPr id="39" name="Text Box 2"/>
          <p:cNvSpPr txBox="1">
            <a:spLocks noChangeArrowheads="1"/>
          </p:cNvSpPr>
          <p:nvPr/>
        </p:nvSpPr>
        <p:spPr bwMode="auto">
          <a:xfrm>
            <a:off x="6156176" y="3946972"/>
            <a:ext cx="399593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600" dirty="0">
                <a:solidFill>
                  <a:srgbClr val="FF0000"/>
                </a:solidFill>
                <a:latin typeface="Berlin Sans FB Demi" panose="020E0802020502020306" pitchFamily="34" charset="0"/>
              </a:rPr>
              <a:t>bow</a:t>
            </a:r>
          </a:p>
          <a:p>
            <a:pPr eaLnBrk="1" hangingPunct="1"/>
            <a:r>
              <a:rPr lang="en-US" altLang="zh-CN" sz="1600" dirty="0">
                <a:solidFill>
                  <a:srgbClr val="000000"/>
                </a:solidFill>
                <a:latin typeface="Berlin Sans FB Demi" panose="020E0802020502020306" pitchFamily="34" charset="0"/>
              </a:rPr>
              <a:t>his nose </a:t>
            </a:r>
            <a:r>
              <a:rPr lang="en-US" altLang="zh-CN" sz="1600" dirty="0">
                <a:latin typeface="Berlin Sans FB Demi" panose="020E0802020502020306" pitchFamily="34" charset="0"/>
              </a:rPr>
              <a:t>touched George’s </a:t>
            </a:r>
          </a:p>
          <a:p>
            <a:pPr eaLnBrk="1" hangingPunct="1"/>
            <a:r>
              <a:rPr lang="en-US" altLang="zh-CN" sz="1600" dirty="0">
                <a:latin typeface="Berlin Sans FB Demi" panose="020E0802020502020306" pitchFamily="34" charset="0"/>
              </a:rPr>
              <a:t>moving hand</a:t>
            </a:r>
          </a:p>
        </p:txBody>
      </p:sp>
      <p:pic>
        <p:nvPicPr>
          <p:cNvPr id="18" name="Picture 7" descr="20100719104122528"/>
          <p:cNvPicPr>
            <a:picLocks noChangeAspect="1" noChangeArrowheads="1"/>
          </p:cNvPicPr>
          <p:nvPr/>
        </p:nvPicPr>
        <p:blipFill>
          <a:blip r:embed="rId6" cstate="email"/>
          <a:srcRect/>
          <a:stretch>
            <a:fillRect/>
          </a:stretch>
        </p:blipFill>
        <p:spPr bwMode="auto">
          <a:xfrm>
            <a:off x="201280" y="1250753"/>
            <a:ext cx="1275256" cy="1801282"/>
          </a:xfrm>
          <a:prstGeom prst="rect">
            <a:avLst/>
          </a:prstGeom>
          <a:noFill/>
          <a:ln w="25400">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9" name="Picture 9" descr="british"/>
          <p:cNvPicPr>
            <a:picLocks noChangeAspect="1" noChangeArrowheads="1"/>
          </p:cNvPicPr>
          <p:nvPr/>
        </p:nvPicPr>
        <p:blipFill>
          <a:blip r:embed="rId7" cstate="email"/>
          <a:srcRect/>
          <a:stretch>
            <a:fillRect/>
          </a:stretch>
        </p:blipFill>
        <p:spPr bwMode="auto">
          <a:xfrm>
            <a:off x="198363" y="3074724"/>
            <a:ext cx="1275256" cy="1802678"/>
          </a:xfrm>
          <a:prstGeom prst="rect">
            <a:avLst/>
          </a:prstGeom>
          <a:noFill/>
          <a:ln w="25400">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20" name="图片 19"/>
          <p:cNvPicPr>
            <a:picLocks noChangeAspect="1"/>
          </p:cNvPicPr>
          <p:nvPr/>
        </p:nvPicPr>
        <p:blipFill>
          <a:blip r:embed="rId8"/>
          <a:stretch>
            <a:fillRect/>
          </a:stretch>
        </p:blipFill>
        <p:spPr>
          <a:xfrm>
            <a:off x="1844912" y="3543816"/>
            <a:ext cx="642441" cy="345656"/>
          </a:xfrm>
          <a:prstGeom prst="rect">
            <a:avLst/>
          </a:prstGeom>
        </p:spPr>
      </p:pic>
      <p:pic>
        <p:nvPicPr>
          <p:cNvPr id="21" name="Picture 4" descr="2"/>
          <p:cNvPicPr>
            <a:picLocks noChangeAspect="1" noChangeArrowheads="1"/>
          </p:cNvPicPr>
          <p:nvPr/>
        </p:nvPicPr>
        <p:blipFill>
          <a:blip r:embed="rId9" cstate="email"/>
          <a:srcRect/>
          <a:stretch>
            <a:fillRect/>
          </a:stretch>
        </p:blipFill>
        <p:spPr bwMode="auto">
          <a:xfrm>
            <a:off x="4613152" y="3081654"/>
            <a:ext cx="1446662" cy="1778904"/>
          </a:xfrm>
          <a:prstGeom prst="rect">
            <a:avLst/>
          </a:prstGeom>
          <a:noFill/>
          <a:ln w="25400">
            <a:solidFill>
              <a:schemeClr val="bg2"/>
            </a:solidFill>
            <a:miter lim="800000"/>
            <a:headEnd/>
            <a:tailEnd/>
          </a:ln>
          <a:extLst>
            <a:ext uri="{909E8E84-426E-40DD-AFC4-6F175D3DCCD1}">
              <a14:hiddenFill xmlns:a14="http://schemas.microsoft.com/office/drawing/2010/main">
                <a:solidFill>
                  <a:srgbClr val="FFFFFF"/>
                </a:solidFill>
              </a14:hiddenFill>
            </a:ext>
          </a:extLst>
        </p:spPr>
      </p:pic>
      <p:grpSp>
        <p:nvGrpSpPr>
          <p:cNvPr id="22" name="Group 5"/>
          <p:cNvGrpSpPr>
            <a:grpSpLocks noChangeAspect="1"/>
          </p:cNvGrpSpPr>
          <p:nvPr/>
        </p:nvGrpSpPr>
        <p:grpSpPr bwMode="auto">
          <a:xfrm>
            <a:off x="4626450" y="1204098"/>
            <a:ext cx="1433363" cy="1875893"/>
            <a:chOff x="0" y="0"/>
            <a:chExt cx="1179" cy="1543"/>
          </a:xfrm>
        </p:grpSpPr>
        <p:pic>
          <p:nvPicPr>
            <p:cNvPr id="23" name="Picture 6" descr="5"/>
            <p:cNvPicPr>
              <a:picLocks noChangeAspect="1" noChangeArrowheads="1"/>
            </p:cNvPicPr>
            <p:nvPr/>
          </p:nvPicPr>
          <p:blipFill>
            <a:blip r:embed="rId10"/>
            <a:srcRect/>
            <a:stretch>
              <a:fillRect/>
            </a:stretch>
          </p:blipFill>
          <p:spPr bwMode="auto">
            <a:xfrm>
              <a:off x="0" y="0"/>
              <a:ext cx="1179" cy="1543"/>
            </a:xfrm>
            <a:prstGeom prst="rect">
              <a:avLst/>
            </a:prstGeom>
            <a:noFill/>
            <a:ln w="25400">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24" name="Picture 7" descr="3"/>
            <p:cNvPicPr>
              <a:picLocks noChangeAspect="1" noChangeArrowheads="1"/>
            </p:cNvPicPr>
            <p:nvPr/>
          </p:nvPicPr>
          <p:blipFill>
            <a:blip r:embed="rId11" cstate="email"/>
            <a:srcRect/>
            <a:stretch>
              <a:fillRect/>
            </a:stretch>
          </p:blipFill>
          <p:spPr bwMode="auto">
            <a:xfrm>
              <a:off x="829" y="80"/>
              <a:ext cx="279" cy="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8"/>
                                        </p:tgtEl>
                                        <p:attrNameLst>
                                          <p:attrName>style.visibility</p:attrName>
                                        </p:attrNameLst>
                                      </p:cBhvr>
                                      <p:to>
                                        <p:strVal val="visible"/>
                                      </p:to>
                                    </p:set>
                                    <p:anim calcmode="lin" valueType="num">
                                      <p:cBhvr additive="base">
                                        <p:cTn id="15" dur="500" fill="hold"/>
                                        <p:tgtEl>
                                          <p:spTgt spid="18"/>
                                        </p:tgtEl>
                                        <p:attrNameLst>
                                          <p:attrName>ppt_x</p:attrName>
                                        </p:attrNameLst>
                                      </p:cBhvr>
                                      <p:tavLst>
                                        <p:tav tm="0">
                                          <p:val>
                                            <p:strVal val="#ppt_x"/>
                                          </p:val>
                                        </p:tav>
                                        <p:tav tm="100000">
                                          <p:val>
                                            <p:strVal val="#ppt_x"/>
                                          </p:val>
                                        </p:tav>
                                      </p:tavLst>
                                    </p:anim>
                                    <p:anim calcmode="lin" valueType="num">
                                      <p:cBhvr additive="base">
                                        <p:cTn id="16"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33"/>
                                        </p:tgtEl>
                                        <p:attrNameLst>
                                          <p:attrName>style.visibility</p:attrName>
                                        </p:attrNameLst>
                                      </p:cBhvr>
                                      <p:to>
                                        <p:strVal val="visible"/>
                                      </p:to>
                                    </p:set>
                                    <p:anim calcmode="lin" valueType="num">
                                      <p:cBhvr additive="base">
                                        <p:cTn id="21" dur="500" fill="hold"/>
                                        <p:tgtEl>
                                          <p:spTgt spid="33"/>
                                        </p:tgtEl>
                                        <p:attrNameLst>
                                          <p:attrName>ppt_x</p:attrName>
                                        </p:attrNameLst>
                                      </p:cBhvr>
                                      <p:tavLst>
                                        <p:tav tm="0">
                                          <p:val>
                                            <p:strVal val="#ppt_x"/>
                                          </p:val>
                                        </p:tav>
                                        <p:tav tm="100000">
                                          <p:val>
                                            <p:strVal val="#ppt_x"/>
                                          </p:val>
                                        </p:tav>
                                      </p:tavLst>
                                    </p:anim>
                                    <p:anim calcmode="lin" valueType="num">
                                      <p:cBhvr additive="base">
                                        <p:cTn id="22" dur="500" fill="hold"/>
                                        <p:tgtEl>
                                          <p:spTgt spid="33"/>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500" fill="hold"/>
                                        <p:tgtEl>
                                          <p:spTgt spid="19"/>
                                        </p:tgtEl>
                                        <p:attrNameLst>
                                          <p:attrName>ppt_x</p:attrName>
                                        </p:attrNameLst>
                                      </p:cBhvr>
                                      <p:tavLst>
                                        <p:tav tm="0">
                                          <p:val>
                                            <p:strVal val="#ppt_x"/>
                                          </p:val>
                                        </p:tav>
                                        <p:tav tm="100000">
                                          <p:val>
                                            <p:strVal val="#ppt_x"/>
                                          </p:val>
                                        </p:tav>
                                      </p:tavLst>
                                    </p:anim>
                                    <p:anim calcmode="lin" valueType="num">
                                      <p:cBhvr additive="base">
                                        <p:cTn id="30"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30"/>
                                        </p:tgtEl>
                                        <p:attrNameLst>
                                          <p:attrName>style.visibility</p:attrName>
                                        </p:attrNameLst>
                                      </p:cBhvr>
                                      <p:to>
                                        <p:strVal val="visible"/>
                                      </p:to>
                                    </p:set>
                                    <p:animEffect transition="in" filter="fade">
                                      <p:cBhvr>
                                        <p:cTn id="35" dur="1000"/>
                                        <p:tgtEl>
                                          <p:spTgt spid="30"/>
                                        </p:tgtEl>
                                      </p:cBhvr>
                                    </p:animEffect>
                                    <p:anim calcmode="lin" valueType="num">
                                      <p:cBhvr>
                                        <p:cTn id="36" dur="1000" fill="hold"/>
                                        <p:tgtEl>
                                          <p:spTgt spid="30"/>
                                        </p:tgtEl>
                                        <p:attrNameLst>
                                          <p:attrName>ppt_x</p:attrName>
                                        </p:attrNameLst>
                                      </p:cBhvr>
                                      <p:tavLst>
                                        <p:tav tm="0">
                                          <p:val>
                                            <p:strVal val="#ppt_x"/>
                                          </p:val>
                                        </p:tav>
                                        <p:tav tm="100000">
                                          <p:val>
                                            <p:strVal val="#ppt_x"/>
                                          </p:val>
                                        </p:tav>
                                      </p:tavLst>
                                    </p:anim>
                                    <p:anim calcmode="lin" valueType="num">
                                      <p:cBhvr>
                                        <p:cTn id="37"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2"/>
                                        </p:tgtEl>
                                        <p:attrNameLst>
                                          <p:attrName>style.visibility</p:attrName>
                                        </p:attrNameLst>
                                      </p:cBhvr>
                                      <p:to>
                                        <p:strVal val="visible"/>
                                      </p:to>
                                    </p:set>
                                    <p:animEffect transition="in" filter="fade">
                                      <p:cBhvr>
                                        <p:cTn id="42" dur="1000"/>
                                        <p:tgtEl>
                                          <p:spTgt spid="32"/>
                                        </p:tgtEl>
                                      </p:cBhvr>
                                    </p:animEffect>
                                    <p:anim calcmode="lin" valueType="num">
                                      <p:cBhvr>
                                        <p:cTn id="43" dur="1000" fill="hold"/>
                                        <p:tgtEl>
                                          <p:spTgt spid="32"/>
                                        </p:tgtEl>
                                        <p:attrNameLst>
                                          <p:attrName>ppt_x</p:attrName>
                                        </p:attrNameLst>
                                      </p:cBhvr>
                                      <p:tavLst>
                                        <p:tav tm="0">
                                          <p:val>
                                            <p:strVal val="#ppt_x"/>
                                          </p:val>
                                        </p:tav>
                                        <p:tav tm="100000">
                                          <p:val>
                                            <p:strVal val="#ppt_x"/>
                                          </p:val>
                                        </p:tav>
                                      </p:tavLst>
                                    </p:anim>
                                    <p:anim calcmode="lin" valueType="num">
                                      <p:cBhvr>
                                        <p:cTn id="44"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9"/>
                                        </p:tgtEl>
                                        <p:attrNameLst>
                                          <p:attrName>style.visibility</p:attrName>
                                        </p:attrNameLst>
                                      </p:cBhvr>
                                      <p:to>
                                        <p:strVal val="visible"/>
                                      </p:to>
                                    </p:set>
                                    <p:anim calcmode="lin" valueType="num">
                                      <p:cBhvr additive="base">
                                        <p:cTn id="49" dur="500" fill="hold"/>
                                        <p:tgtEl>
                                          <p:spTgt spid="29"/>
                                        </p:tgtEl>
                                        <p:attrNameLst>
                                          <p:attrName>ppt_x</p:attrName>
                                        </p:attrNameLst>
                                      </p:cBhvr>
                                      <p:tavLst>
                                        <p:tav tm="0">
                                          <p:val>
                                            <p:strVal val="#ppt_x"/>
                                          </p:val>
                                        </p:tav>
                                        <p:tav tm="100000">
                                          <p:val>
                                            <p:strVal val="#ppt_x"/>
                                          </p:val>
                                        </p:tav>
                                      </p:tavLst>
                                    </p:anim>
                                    <p:anim calcmode="lin" valueType="num">
                                      <p:cBhvr additive="base">
                                        <p:cTn id="50" dur="500" fill="hold"/>
                                        <p:tgtEl>
                                          <p:spTgt spid="29"/>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500" fill="hold"/>
                                        <p:tgtEl>
                                          <p:spTgt spid="7"/>
                                        </p:tgtEl>
                                        <p:attrNameLst>
                                          <p:attrName>ppt_x</p:attrName>
                                        </p:attrNameLst>
                                      </p:cBhvr>
                                      <p:tavLst>
                                        <p:tav tm="0">
                                          <p:val>
                                            <p:strVal val="#ppt_x"/>
                                          </p:val>
                                        </p:tav>
                                        <p:tav tm="100000">
                                          <p:val>
                                            <p:strVal val="#ppt_x"/>
                                          </p:val>
                                        </p:tav>
                                      </p:tavLst>
                                    </p:anim>
                                    <p:anim calcmode="lin" valueType="num">
                                      <p:cBhvr additive="base">
                                        <p:cTn id="54" dur="5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500" fill="hold"/>
                                        <p:tgtEl>
                                          <p:spTgt spid="22"/>
                                        </p:tgtEl>
                                        <p:attrNameLst>
                                          <p:attrName>ppt_x</p:attrName>
                                        </p:attrNameLst>
                                      </p:cBhvr>
                                      <p:tavLst>
                                        <p:tav tm="0">
                                          <p:val>
                                            <p:strVal val="#ppt_x"/>
                                          </p:val>
                                        </p:tav>
                                        <p:tav tm="100000">
                                          <p:val>
                                            <p:strVal val="#ppt_x"/>
                                          </p:val>
                                        </p:tav>
                                      </p:tavLst>
                                    </p:anim>
                                    <p:anim calcmode="lin" valueType="num">
                                      <p:cBhvr additive="base">
                                        <p:cTn id="58"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additive="base">
                                        <p:cTn id="63" dur="500" fill="hold"/>
                                        <p:tgtEl>
                                          <p:spTgt spid="31"/>
                                        </p:tgtEl>
                                        <p:attrNameLst>
                                          <p:attrName>ppt_x</p:attrName>
                                        </p:attrNameLst>
                                      </p:cBhvr>
                                      <p:tavLst>
                                        <p:tav tm="0">
                                          <p:val>
                                            <p:strVal val="#ppt_x"/>
                                          </p:val>
                                        </p:tav>
                                        <p:tav tm="100000">
                                          <p:val>
                                            <p:strVal val="#ppt_x"/>
                                          </p:val>
                                        </p:tav>
                                      </p:tavLst>
                                    </p:anim>
                                    <p:anim calcmode="lin" valueType="num">
                                      <p:cBhvr additive="base">
                                        <p:cTn id="64" dur="500" fill="hold"/>
                                        <p:tgtEl>
                                          <p:spTgt spid="31"/>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6"/>
                                        </p:tgtEl>
                                        <p:attrNameLst>
                                          <p:attrName>style.visibility</p:attrName>
                                        </p:attrNameLst>
                                      </p:cBhvr>
                                      <p:to>
                                        <p:strVal val="visible"/>
                                      </p:to>
                                    </p:set>
                                    <p:anim calcmode="lin" valueType="num">
                                      <p:cBhvr additive="base">
                                        <p:cTn id="67" dur="500" fill="hold"/>
                                        <p:tgtEl>
                                          <p:spTgt spid="6"/>
                                        </p:tgtEl>
                                        <p:attrNameLst>
                                          <p:attrName>ppt_x</p:attrName>
                                        </p:attrNameLst>
                                      </p:cBhvr>
                                      <p:tavLst>
                                        <p:tav tm="0">
                                          <p:val>
                                            <p:strVal val="#ppt_x"/>
                                          </p:val>
                                        </p:tav>
                                        <p:tav tm="100000">
                                          <p:val>
                                            <p:strVal val="#ppt_x"/>
                                          </p:val>
                                        </p:tav>
                                      </p:tavLst>
                                    </p:anim>
                                    <p:anim calcmode="lin" valueType="num">
                                      <p:cBhvr additive="base">
                                        <p:cTn id="68" dur="500" fill="hold"/>
                                        <p:tgtEl>
                                          <p:spTgt spid="6"/>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21"/>
                                        </p:tgtEl>
                                        <p:attrNameLst>
                                          <p:attrName>style.visibility</p:attrName>
                                        </p:attrNameLst>
                                      </p:cBhvr>
                                      <p:to>
                                        <p:strVal val="visible"/>
                                      </p:to>
                                    </p:set>
                                    <p:anim calcmode="lin" valueType="num">
                                      <p:cBhvr additive="base">
                                        <p:cTn id="71" dur="500" fill="hold"/>
                                        <p:tgtEl>
                                          <p:spTgt spid="21"/>
                                        </p:tgtEl>
                                        <p:attrNameLst>
                                          <p:attrName>ppt_x</p:attrName>
                                        </p:attrNameLst>
                                      </p:cBhvr>
                                      <p:tavLst>
                                        <p:tav tm="0">
                                          <p:val>
                                            <p:strVal val="#ppt_x"/>
                                          </p:val>
                                        </p:tav>
                                        <p:tav tm="100000">
                                          <p:val>
                                            <p:strVal val="#ppt_x"/>
                                          </p:val>
                                        </p:tav>
                                      </p:tavLst>
                                    </p:anim>
                                    <p:anim calcmode="lin" valueType="num">
                                      <p:cBhvr additive="base">
                                        <p:cTn id="7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73" fill="hold">
                      <p:stCondLst>
                        <p:cond delay="indefinite"/>
                      </p:stCondLst>
                      <p:childTnLst>
                        <p:par>
                          <p:cTn id="74" fill="hold">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38"/>
                                        </p:tgtEl>
                                        <p:attrNameLst>
                                          <p:attrName>style.visibility</p:attrName>
                                        </p:attrNameLst>
                                      </p:cBhvr>
                                      <p:to>
                                        <p:strVal val="visible"/>
                                      </p:to>
                                    </p:set>
                                    <p:anim calcmode="lin" valueType="num">
                                      <p:cBhvr additive="base">
                                        <p:cTn id="77" dur="500" fill="hold"/>
                                        <p:tgtEl>
                                          <p:spTgt spid="38"/>
                                        </p:tgtEl>
                                        <p:attrNameLst>
                                          <p:attrName>ppt_x</p:attrName>
                                        </p:attrNameLst>
                                      </p:cBhvr>
                                      <p:tavLst>
                                        <p:tav tm="0">
                                          <p:val>
                                            <p:strVal val="#ppt_x"/>
                                          </p:val>
                                        </p:tav>
                                        <p:tav tm="100000">
                                          <p:val>
                                            <p:strVal val="#ppt_x"/>
                                          </p:val>
                                        </p:tav>
                                      </p:tavLst>
                                    </p:anim>
                                    <p:anim calcmode="lin" valueType="num">
                                      <p:cBhvr additive="base">
                                        <p:cTn id="78"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grpId="0" nodeType="clickEffect">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500" fill="hold"/>
                                        <p:tgtEl>
                                          <p:spTgt spid="39"/>
                                        </p:tgtEl>
                                        <p:attrNameLst>
                                          <p:attrName>ppt_x</p:attrName>
                                        </p:attrNameLst>
                                      </p:cBhvr>
                                      <p:tavLst>
                                        <p:tav tm="0">
                                          <p:val>
                                            <p:strVal val="#ppt_x"/>
                                          </p:val>
                                        </p:tav>
                                        <p:tav tm="100000">
                                          <p:val>
                                            <p:strVal val="#ppt_x"/>
                                          </p:val>
                                        </p:tav>
                                      </p:tavLst>
                                    </p:anim>
                                    <p:anim calcmode="lin" valueType="num">
                                      <p:cBhvr additive="base">
                                        <p:cTn id="84" dur="500" fill="hold"/>
                                        <p:tgtEl>
                                          <p:spTgt spid="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0" grpId="0"/>
      <p:bldP spid="31" grpId="0"/>
      <p:bldP spid="32" grpId="0"/>
      <p:bldP spid="33" grpId="0"/>
      <p:bldP spid="38" grpId="0"/>
      <p:bldP spid="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表格 15"/>
          <p:cNvGraphicFramePr>
            <a:graphicFrameLocks noGrp="1"/>
          </p:cNvGraphicFramePr>
          <p:nvPr/>
        </p:nvGraphicFramePr>
        <p:xfrm>
          <a:off x="449326" y="1156203"/>
          <a:ext cx="8172398" cy="3284744"/>
        </p:xfrm>
        <a:graphic>
          <a:graphicData uri="http://schemas.openxmlformats.org/drawingml/2006/table">
            <a:tbl>
              <a:tblPr firstRow="1" bandRow="1">
                <a:tableStyleId>{5C22544A-7EE6-4342-B048-85BDC9FD1C3A}</a:tableStyleId>
              </a:tblPr>
              <a:tblGrid>
                <a:gridCol w="4086199">
                  <a:extLst>
                    <a:ext uri="{9D8B030D-6E8A-4147-A177-3AD203B41FA5}">
                      <a16:colId xmlns:a16="http://schemas.microsoft.com/office/drawing/2014/main" val="20000"/>
                    </a:ext>
                  </a:extLst>
                </a:gridCol>
                <a:gridCol w="4086199">
                  <a:extLst>
                    <a:ext uri="{9D8B030D-6E8A-4147-A177-3AD203B41FA5}">
                      <a16:colId xmlns:a16="http://schemas.microsoft.com/office/drawing/2014/main" val="20001"/>
                    </a:ext>
                  </a:extLst>
                </a:gridCol>
              </a:tblGrid>
              <a:tr h="548440">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val="10000"/>
                  </a:ext>
                </a:extLst>
              </a:tr>
              <a:tr h="432048">
                <a:tc>
                  <a:txBody>
                    <a:bodyPr/>
                    <a:lstStyle/>
                    <a:p>
                      <a:endParaRPr lang="zh-CN" altLang="en-US"/>
                    </a:p>
                  </a:txBody>
                  <a:tcPr/>
                </a:tc>
                <a:tc>
                  <a:txBody>
                    <a:bodyPr/>
                    <a:lstStyle/>
                    <a:p>
                      <a:endParaRPr lang="zh-CN" altLang="en-US" dirty="0"/>
                    </a:p>
                  </a:txBody>
                  <a:tcPr/>
                </a:tc>
                <a:extLst>
                  <a:ext uri="{0D108BD9-81ED-4DB2-BD59-A6C34878D82A}">
                    <a16:rowId xmlns:a16="http://schemas.microsoft.com/office/drawing/2014/main" val="10001"/>
                  </a:ext>
                </a:extLst>
              </a:tr>
              <a:tr h="936104">
                <a:tc>
                  <a:txBody>
                    <a:bodyPr/>
                    <a:lstStyle/>
                    <a:p>
                      <a:endParaRPr lang="zh-CN" altLang="en-US" dirty="0"/>
                    </a:p>
                  </a:txBody>
                  <a:tcPr/>
                </a:tc>
                <a:tc>
                  <a:txBody>
                    <a:bodyPr/>
                    <a:lstStyle/>
                    <a:p>
                      <a:endParaRPr lang="zh-CN" altLang="en-US"/>
                    </a:p>
                  </a:txBody>
                  <a:tcPr/>
                </a:tc>
                <a:extLst>
                  <a:ext uri="{0D108BD9-81ED-4DB2-BD59-A6C34878D82A}">
                    <a16:rowId xmlns:a16="http://schemas.microsoft.com/office/drawing/2014/main" val="10002"/>
                  </a:ext>
                </a:extLst>
              </a:tr>
              <a:tr h="432048">
                <a:tc>
                  <a:txBody>
                    <a:bodyPr/>
                    <a:lstStyle/>
                    <a:p>
                      <a:endParaRPr lang="zh-CN" altLang="en-US"/>
                    </a:p>
                  </a:txBody>
                  <a:tcPr/>
                </a:tc>
                <a:tc>
                  <a:txBody>
                    <a:bodyPr/>
                    <a:lstStyle/>
                    <a:p>
                      <a:endParaRPr lang="zh-CN" altLang="en-US"/>
                    </a:p>
                  </a:txBody>
                  <a:tcPr/>
                </a:tc>
                <a:extLst>
                  <a:ext uri="{0D108BD9-81ED-4DB2-BD59-A6C34878D82A}">
                    <a16:rowId xmlns:a16="http://schemas.microsoft.com/office/drawing/2014/main" val="10003"/>
                  </a:ext>
                </a:extLst>
              </a:tr>
              <a:tr h="936104">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val="10004"/>
                  </a:ext>
                </a:extLst>
              </a:tr>
            </a:tbl>
          </a:graphicData>
        </a:graphic>
      </p:graphicFrame>
      <p:sp>
        <p:nvSpPr>
          <p:cNvPr id="26" name="Text Box 2"/>
          <p:cNvSpPr txBox="1">
            <a:spLocks noChangeArrowheads="1"/>
          </p:cNvSpPr>
          <p:nvPr/>
        </p:nvSpPr>
        <p:spPr bwMode="auto">
          <a:xfrm>
            <a:off x="710545" y="1198856"/>
            <a:ext cx="39959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2400" dirty="0">
                <a:solidFill>
                  <a:schemeClr val="bg1"/>
                </a:solidFill>
                <a:latin typeface="Berlin Sans FB Demi" panose="020E0802020502020306" pitchFamily="34" charset="0"/>
              </a:rPr>
              <a:t>The first cultural mistake</a:t>
            </a:r>
          </a:p>
        </p:txBody>
      </p:sp>
      <p:sp>
        <p:nvSpPr>
          <p:cNvPr id="27" name="Text Box 2"/>
          <p:cNvSpPr txBox="1">
            <a:spLocks noChangeArrowheads="1"/>
          </p:cNvSpPr>
          <p:nvPr/>
        </p:nvSpPr>
        <p:spPr bwMode="auto">
          <a:xfrm>
            <a:off x="4604933" y="1202871"/>
            <a:ext cx="39959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2400" dirty="0">
                <a:solidFill>
                  <a:schemeClr val="bg1"/>
                </a:solidFill>
                <a:latin typeface="Berlin Sans FB Demi" panose="020E0802020502020306" pitchFamily="34" charset="0"/>
              </a:rPr>
              <a:t>The Second cultural mistake</a:t>
            </a:r>
          </a:p>
        </p:txBody>
      </p:sp>
      <p:sp>
        <p:nvSpPr>
          <p:cNvPr id="28" name="Text Box 2"/>
          <p:cNvSpPr txBox="1">
            <a:spLocks noChangeArrowheads="1"/>
          </p:cNvSpPr>
          <p:nvPr/>
        </p:nvSpPr>
        <p:spPr bwMode="auto">
          <a:xfrm>
            <a:off x="729446" y="1752330"/>
            <a:ext cx="39959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000000"/>
                </a:solidFill>
                <a:latin typeface="Berlin Sans FB Demi" panose="020E0802020502020306" pitchFamily="34" charset="0"/>
              </a:rPr>
              <a:t>Tony Garcia (          Colombia)</a:t>
            </a:r>
          </a:p>
        </p:txBody>
      </p:sp>
      <p:sp>
        <p:nvSpPr>
          <p:cNvPr id="29" name="Text Box 2"/>
          <p:cNvSpPr txBox="1">
            <a:spLocks noChangeArrowheads="1"/>
          </p:cNvSpPr>
          <p:nvPr/>
        </p:nvSpPr>
        <p:spPr bwMode="auto">
          <a:xfrm>
            <a:off x="4686064" y="1752330"/>
            <a:ext cx="39959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000000"/>
                </a:solidFill>
                <a:latin typeface="Berlin Sans FB Demi" panose="020E0802020502020306" pitchFamily="34" charset="0"/>
              </a:rPr>
              <a:t>George Cook (             Canada)</a:t>
            </a:r>
          </a:p>
        </p:txBody>
      </p:sp>
      <p:sp>
        <p:nvSpPr>
          <p:cNvPr id="30" name="Text Box 2"/>
          <p:cNvSpPr txBox="1">
            <a:spLocks noChangeArrowheads="1"/>
          </p:cNvSpPr>
          <p:nvPr/>
        </p:nvSpPr>
        <p:spPr bwMode="auto">
          <a:xfrm>
            <a:off x="738302" y="2121662"/>
            <a:ext cx="374434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dirty="0">
                <a:solidFill>
                  <a:srgbClr val="FF0000"/>
                </a:solidFill>
                <a:latin typeface="Berlin Sans FB Demi" panose="020E0802020502020306" pitchFamily="34" charset="0"/>
              </a:rPr>
              <a:t>approach</a:t>
            </a:r>
            <a:r>
              <a:rPr lang="en-US" altLang="zh-CN" sz="1800" dirty="0">
                <a:solidFill>
                  <a:srgbClr val="000000"/>
                </a:solidFill>
                <a:latin typeface="Berlin Sans FB Demi" panose="020E0802020502020306" pitchFamily="34" charset="0"/>
              </a:rPr>
              <a:t> Julia </a:t>
            </a:r>
          </a:p>
          <a:p>
            <a:pPr eaLnBrk="1" hangingPunct="1"/>
            <a:r>
              <a:rPr lang="en-US" altLang="zh-CN" sz="1800" dirty="0">
                <a:solidFill>
                  <a:srgbClr val="FF0000"/>
                </a:solidFill>
                <a:latin typeface="Berlin Sans FB Demi" panose="020E0802020502020306" pitchFamily="34" charset="0"/>
              </a:rPr>
              <a:t>touch</a:t>
            </a:r>
            <a:r>
              <a:rPr lang="en-US" altLang="zh-CN" sz="1800" dirty="0">
                <a:solidFill>
                  <a:srgbClr val="000000"/>
                </a:solidFill>
                <a:latin typeface="Berlin Sans FB Demi" panose="020E0802020502020306" pitchFamily="34" charset="0"/>
              </a:rPr>
              <a:t> her shoulder </a:t>
            </a:r>
          </a:p>
          <a:p>
            <a:pPr eaLnBrk="1" hangingPunct="1"/>
            <a:r>
              <a:rPr lang="en-US" altLang="zh-CN" sz="1800" dirty="0">
                <a:solidFill>
                  <a:srgbClr val="FF0000"/>
                </a:solidFill>
                <a:latin typeface="Berlin Sans FB Demi" panose="020E0802020502020306" pitchFamily="34" charset="0"/>
              </a:rPr>
              <a:t>kiss</a:t>
            </a:r>
            <a:r>
              <a:rPr lang="en-US" altLang="zh-CN" sz="1800" dirty="0">
                <a:solidFill>
                  <a:srgbClr val="000000"/>
                </a:solidFill>
                <a:latin typeface="Berlin Sans FB Demi" panose="020E0802020502020306" pitchFamily="34" charset="0"/>
              </a:rPr>
              <a:t> her </a:t>
            </a:r>
            <a:r>
              <a:rPr lang="en-US" altLang="zh-CN" sz="1800" dirty="0">
                <a:solidFill>
                  <a:srgbClr val="FF0000"/>
                </a:solidFill>
                <a:latin typeface="Berlin Sans FB Demi" panose="020E0802020502020306" pitchFamily="34" charset="0"/>
              </a:rPr>
              <a:t>on the cheek</a:t>
            </a:r>
          </a:p>
        </p:txBody>
      </p:sp>
      <p:sp>
        <p:nvSpPr>
          <p:cNvPr id="31" name="Text Box 2"/>
          <p:cNvSpPr txBox="1">
            <a:spLocks noChangeArrowheads="1"/>
          </p:cNvSpPr>
          <p:nvPr/>
        </p:nvSpPr>
        <p:spPr bwMode="auto">
          <a:xfrm>
            <a:off x="4695641" y="3142265"/>
            <a:ext cx="39959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000000"/>
                </a:solidFill>
                <a:latin typeface="Berlin Sans FB Demi" panose="020E0802020502020306" pitchFamily="34" charset="0"/>
              </a:rPr>
              <a:t>Akira Nagata (           Japan)</a:t>
            </a:r>
          </a:p>
        </p:txBody>
      </p:sp>
      <p:sp>
        <p:nvSpPr>
          <p:cNvPr id="32" name="Text Box 2"/>
          <p:cNvSpPr txBox="1">
            <a:spLocks noChangeArrowheads="1"/>
          </p:cNvSpPr>
          <p:nvPr/>
        </p:nvSpPr>
        <p:spPr bwMode="auto">
          <a:xfrm>
            <a:off x="729446" y="3527959"/>
            <a:ext cx="3672336"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FF0000"/>
                </a:solidFill>
                <a:latin typeface="Berlin Sans FB Demi" panose="020E0802020502020306" pitchFamily="34" charset="0"/>
              </a:rPr>
              <a:t>step back </a:t>
            </a:r>
            <a:r>
              <a:rPr lang="en-US" altLang="zh-CN" sz="1800" dirty="0">
                <a:solidFill>
                  <a:srgbClr val="000000"/>
                </a:solidFill>
                <a:latin typeface="Berlin Sans FB Demi" panose="020E0802020502020306" pitchFamily="34" charset="0"/>
              </a:rPr>
              <a:t>appearing surprised</a:t>
            </a:r>
          </a:p>
          <a:p>
            <a:pPr eaLnBrk="1" hangingPunct="1">
              <a:spcBef>
                <a:spcPct val="50000"/>
              </a:spcBef>
            </a:pPr>
            <a:r>
              <a:rPr lang="en-US" altLang="zh-CN" sz="1800" dirty="0">
                <a:solidFill>
                  <a:srgbClr val="FF0000"/>
                </a:solidFill>
                <a:latin typeface="Berlin Sans FB Demi" panose="020E0802020502020306" pitchFamily="34" charset="0"/>
              </a:rPr>
              <a:t>put up </a:t>
            </a:r>
            <a:r>
              <a:rPr lang="en-US" altLang="zh-CN" sz="1800" dirty="0">
                <a:latin typeface="Berlin Sans FB Demi" panose="020E0802020502020306" pitchFamily="34" charset="0"/>
              </a:rPr>
              <a:t>her hands, </a:t>
            </a:r>
            <a:r>
              <a:rPr lang="en-US" altLang="zh-CN" sz="1800" dirty="0">
                <a:solidFill>
                  <a:srgbClr val="000000"/>
                </a:solidFill>
                <a:latin typeface="Berlin Sans FB Demi" panose="020E0802020502020306" pitchFamily="34" charset="0"/>
              </a:rPr>
              <a:t>as if </a:t>
            </a:r>
            <a:r>
              <a:rPr lang="en-US" altLang="zh-CN" sz="1800" dirty="0">
                <a:solidFill>
                  <a:srgbClr val="FF0000"/>
                </a:solidFill>
                <a:latin typeface="Berlin Sans FB Demi" panose="020E0802020502020306" pitchFamily="34" charset="0"/>
              </a:rPr>
              <a:t>in </a:t>
            </a:r>
            <a:r>
              <a:rPr lang="en-US" altLang="zh-CN" sz="1800" dirty="0" err="1">
                <a:solidFill>
                  <a:srgbClr val="FF0000"/>
                </a:solidFill>
                <a:latin typeface="Berlin Sans FB Demi" panose="020E0802020502020306" pitchFamily="34" charset="0"/>
              </a:rPr>
              <a:t>defence</a:t>
            </a:r>
            <a:r>
              <a:rPr lang="en-US" altLang="zh-CN" sz="1800" dirty="0">
                <a:solidFill>
                  <a:srgbClr val="FF0000"/>
                </a:solidFill>
                <a:latin typeface="Berlin Sans FB Demi" panose="020E0802020502020306" pitchFamily="34" charset="0"/>
              </a:rPr>
              <a:t> </a:t>
            </a:r>
          </a:p>
        </p:txBody>
      </p:sp>
      <p:sp>
        <p:nvSpPr>
          <p:cNvPr id="33" name="Text Box 2"/>
          <p:cNvSpPr txBox="1">
            <a:spLocks noChangeArrowheads="1"/>
          </p:cNvSpPr>
          <p:nvPr/>
        </p:nvSpPr>
        <p:spPr bwMode="auto">
          <a:xfrm>
            <a:off x="736191" y="3107962"/>
            <a:ext cx="39959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000000"/>
                </a:solidFill>
                <a:latin typeface="Berlin Sans FB Demi" panose="020E0802020502020306" pitchFamily="34" charset="0"/>
              </a:rPr>
              <a:t>Julia Smith (             Britain)</a:t>
            </a:r>
          </a:p>
        </p:txBody>
      </p:sp>
      <p:pic>
        <p:nvPicPr>
          <p:cNvPr id="4" name="图片 3"/>
          <p:cNvPicPr>
            <a:picLocks noChangeAspect="1"/>
          </p:cNvPicPr>
          <p:nvPr/>
        </p:nvPicPr>
        <p:blipFill>
          <a:blip r:embed="rId3" cstate="email"/>
          <a:stretch>
            <a:fillRect/>
          </a:stretch>
        </p:blipFill>
        <p:spPr>
          <a:xfrm>
            <a:off x="2263427" y="1781651"/>
            <a:ext cx="445086" cy="296724"/>
          </a:xfrm>
          <a:prstGeom prst="rect">
            <a:avLst/>
          </a:prstGeom>
        </p:spPr>
      </p:pic>
      <p:pic>
        <p:nvPicPr>
          <p:cNvPr id="5" name="图片 4"/>
          <p:cNvPicPr>
            <a:picLocks noChangeAspect="1"/>
          </p:cNvPicPr>
          <p:nvPr/>
        </p:nvPicPr>
        <p:blipFill>
          <a:blip r:embed="rId4" cstate="email"/>
          <a:stretch>
            <a:fillRect/>
          </a:stretch>
        </p:blipFill>
        <p:spPr>
          <a:xfrm>
            <a:off x="2146151" y="3132958"/>
            <a:ext cx="623181" cy="301539"/>
          </a:xfrm>
          <a:prstGeom prst="rect">
            <a:avLst/>
          </a:prstGeom>
        </p:spPr>
      </p:pic>
      <p:pic>
        <p:nvPicPr>
          <p:cNvPr id="6" name="图片 5"/>
          <p:cNvPicPr>
            <a:picLocks noChangeAspect="1"/>
          </p:cNvPicPr>
          <p:nvPr/>
        </p:nvPicPr>
        <p:blipFill>
          <a:blip r:embed="rId5" cstate="email"/>
          <a:stretch>
            <a:fillRect/>
          </a:stretch>
        </p:blipFill>
        <p:spPr>
          <a:xfrm>
            <a:off x="6449642" y="3138663"/>
            <a:ext cx="468779" cy="330020"/>
          </a:xfrm>
          <a:prstGeom prst="rect">
            <a:avLst/>
          </a:prstGeom>
        </p:spPr>
      </p:pic>
      <p:pic>
        <p:nvPicPr>
          <p:cNvPr id="7" name="图片 6"/>
          <p:cNvPicPr>
            <a:picLocks noChangeAspect="1"/>
          </p:cNvPicPr>
          <p:nvPr/>
        </p:nvPicPr>
        <p:blipFill>
          <a:blip r:embed="rId6" cstate="email"/>
          <a:stretch>
            <a:fillRect/>
          </a:stretch>
        </p:blipFill>
        <p:spPr>
          <a:xfrm>
            <a:off x="6318486" y="1792418"/>
            <a:ext cx="568831" cy="289156"/>
          </a:xfrm>
          <a:prstGeom prst="rect">
            <a:avLst/>
          </a:prstGeom>
        </p:spPr>
      </p:pic>
      <p:sp>
        <p:nvSpPr>
          <p:cNvPr id="38" name="Text Box 2"/>
          <p:cNvSpPr txBox="1">
            <a:spLocks noChangeArrowheads="1"/>
          </p:cNvSpPr>
          <p:nvPr/>
        </p:nvSpPr>
        <p:spPr bwMode="auto">
          <a:xfrm>
            <a:off x="4697797" y="2152244"/>
            <a:ext cx="39959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FF0000"/>
                </a:solidFill>
                <a:latin typeface="Berlin Sans FB Demi" panose="020E0802020502020306" pitchFamily="34" charset="0"/>
              </a:rPr>
              <a:t>reach </a:t>
            </a:r>
            <a:r>
              <a:rPr lang="en-US" altLang="zh-CN" sz="1800" dirty="0">
                <a:latin typeface="Berlin Sans FB Demi" panose="020E0802020502020306" pitchFamily="34" charset="0"/>
              </a:rPr>
              <a:t>his hand </a:t>
            </a:r>
            <a:r>
              <a:rPr lang="en-US" altLang="zh-CN" sz="1800" dirty="0">
                <a:solidFill>
                  <a:srgbClr val="FF0000"/>
                </a:solidFill>
                <a:latin typeface="Berlin Sans FB Demi" panose="020E0802020502020306" pitchFamily="34" charset="0"/>
              </a:rPr>
              <a:t>out </a:t>
            </a:r>
            <a:r>
              <a:rPr lang="en-US" altLang="zh-CN" sz="1800" dirty="0">
                <a:solidFill>
                  <a:srgbClr val="000000"/>
                </a:solidFill>
                <a:latin typeface="Berlin Sans FB Demi" panose="020E0802020502020306" pitchFamily="34" charset="0"/>
              </a:rPr>
              <a:t>to Akira  </a:t>
            </a:r>
          </a:p>
        </p:txBody>
      </p:sp>
      <p:sp>
        <p:nvSpPr>
          <p:cNvPr id="39" name="Text Box 2"/>
          <p:cNvSpPr txBox="1">
            <a:spLocks noChangeArrowheads="1"/>
          </p:cNvSpPr>
          <p:nvPr/>
        </p:nvSpPr>
        <p:spPr bwMode="auto">
          <a:xfrm>
            <a:off x="4697797" y="3527959"/>
            <a:ext cx="399593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dirty="0">
                <a:solidFill>
                  <a:srgbClr val="FF0000"/>
                </a:solidFill>
                <a:latin typeface="Berlin Sans FB Demi" panose="020E0802020502020306" pitchFamily="34" charset="0"/>
              </a:rPr>
              <a:t>bow</a:t>
            </a:r>
          </a:p>
          <a:p>
            <a:pPr eaLnBrk="1" hangingPunct="1"/>
            <a:r>
              <a:rPr lang="en-US" altLang="zh-CN" sz="1800" dirty="0">
                <a:solidFill>
                  <a:srgbClr val="000000"/>
                </a:solidFill>
                <a:latin typeface="Berlin Sans FB Demi" panose="020E0802020502020306" pitchFamily="34" charset="0"/>
              </a:rPr>
              <a:t>his </a:t>
            </a:r>
            <a:r>
              <a:rPr lang="en-US" altLang="zh-CN" sz="1800" dirty="0">
                <a:latin typeface="Berlin Sans FB Demi" panose="020E0802020502020306" pitchFamily="34" charset="0"/>
              </a:rPr>
              <a:t>nose touched George’s moving </a:t>
            </a:r>
            <a:r>
              <a:rPr lang="en-US" altLang="zh-CN" sz="1800" dirty="0">
                <a:solidFill>
                  <a:srgbClr val="000000"/>
                </a:solidFill>
                <a:latin typeface="Berlin Sans FB Demi" panose="020E0802020502020306" pitchFamily="34" charset="0"/>
              </a:rPr>
              <a:t>hand</a:t>
            </a:r>
          </a:p>
        </p:txBody>
      </p:sp>
      <p:sp>
        <p:nvSpPr>
          <p:cNvPr id="18" name="Text Box 2"/>
          <p:cNvSpPr txBox="1">
            <a:spLocks noChangeArrowheads="1"/>
          </p:cNvSpPr>
          <p:nvPr/>
        </p:nvSpPr>
        <p:spPr bwMode="auto">
          <a:xfrm>
            <a:off x="649802" y="2138506"/>
            <a:ext cx="3744344"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algn="just" eaLnBrk="1" hangingPunct="1">
              <a:spcBef>
                <a:spcPct val="50000"/>
              </a:spcBef>
            </a:pPr>
            <a:r>
              <a:rPr lang="en-US" altLang="zh-CN" sz="1800" dirty="0">
                <a:solidFill>
                  <a:srgbClr val="000000"/>
                </a:solidFill>
                <a:latin typeface="Berlin Sans FB Demi" panose="020E0802020502020306" pitchFamily="34" charset="0"/>
              </a:rPr>
              <a:t>People from </a:t>
            </a:r>
            <a:r>
              <a:rPr lang="en-US" altLang="zh-CN" sz="1800" dirty="0">
                <a:solidFill>
                  <a:srgbClr val="FF0000"/>
                </a:solidFill>
                <a:latin typeface="Berlin Sans FB Demi" panose="020E0802020502020306" pitchFamily="34" charset="0"/>
              </a:rPr>
              <a:t>South American </a:t>
            </a:r>
            <a:r>
              <a:rPr lang="en-US" altLang="zh-CN" sz="1800" dirty="0">
                <a:solidFill>
                  <a:srgbClr val="000000"/>
                </a:solidFill>
                <a:latin typeface="Berlin Sans FB Demi" panose="020E0802020502020306" pitchFamily="34" charset="0"/>
              </a:rPr>
              <a:t>countries </a:t>
            </a:r>
            <a:r>
              <a:rPr lang="en-US" altLang="zh-CN" sz="1800" dirty="0">
                <a:solidFill>
                  <a:srgbClr val="FF0000"/>
                </a:solidFill>
                <a:latin typeface="Berlin Sans FB Demi" panose="020E0802020502020306" pitchFamily="34" charset="0"/>
              </a:rPr>
              <a:t>approach </a:t>
            </a:r>
            <a:r>
              <a:rPr lang="en-US" altLang="zh-CN" sz="1800" dirty="0">
                <a:latin typeface="Berlin Sans FB Demi" panose="020E0802020502020306" pitchFamily="34" charset="0"/>
              </a:rPr>
              <a:t>others</a:t>
            </a:r>
            <a:r>
              <a:rPr lang="en-US" altLang="zh-CN" sz="1800" dirty="0">
                <a:solidFill>
                  <a:srgbClr val="FF0000"/>
                </a:solidFill>
                <a:latin typeface="Berlin Sans FB Demi" panose="020E0802020502020306" pitchFamily="34" charset="0"/>
              </a:rPr>
              <a:t> closely </a:t>
            </a:r>
            <a:r>
              <a:rPr lang="en-US" altLang="zh-CN" sz="1800" dirty="0">
                <a:latin typeface="Berlin Sans FB Demi" panose="020E0802020502020306" pitchFamily="34" charset="0"/>
              </a:rPr>
              <a:t>and </a:t>
            </a:r>
            <a:r>
              <a:rPr lang="en-US" altLang="zh-CN" sz="1800" dirty="0">
                <a:solidFill>
                  <a:srgbClr val="FF0000"/>
                </a:solidFill>
                <a:latin typeface="Berlin Sans FB Demi" panose="020E0802020502020306" pitchFamily="34" charset="0"/>
              </a:rPr>
              <a:t>are</a:t>
            </a:r>
            <a:r>
              <a:rPr lang="en-US" altLang="zh-CN" sz="1800" dirty="0">
                <a:latin typeface="Berlin Sans FB Demi" panose="020E0802020502020306" pitchFamily="34" charset="0"/>
              </a:rPr>
              <a:t> </a:t>
            </a:r>
            <a:r>
              <a:rPr lang="en-US" altLang="zh-CN" sz="1800" dirty="0">
                <a:solidFill>
                  <a:srgbClr val="FF0000"/>
                </a:solidFill>
                <a:latin typeface="Berlin Sans FB Demi" panose="020E0802020502020306" pitchFamily="34" charset="0"/>
              </a:rPr>
              <a:t>more likely to touch </a:t>
            </a:r>
            <a:r>
              <a:rPr lang="en-US" altLang="zh-CN" sz="1800" dirty="0">
                <a:latin typeface="Berlin Sans FB Demi" panose="020E0802020502020306" pitchFamily="34" charset="0"/>
              </a:rPr>
              <a:t>them</a:t>
            </a:r>
            <a:r>
              <a:rPr lang="en-US" altLang="zh-CN" sz="1800" dirty="0">
                <a:solidFill>
                  <a:srgbClr val="000000"/>
                </a:solidFill>
                <a:latin typeface="Berlin Sans FB Demi" panose="020E0802020502020306" pitchFamily="34" charset="0"/>
              </a:rPr>
              <a:t>.</a:t>
            </a:r>
          </a:p>
        </p:txBody>
      </p:sp>
      <p:sp>
        <p:nvSpPr>
          <p:cNvPr id="20" name="Text Box 2"/>
          <p:cNvSpPr txBox="1">
            <a:spLocks noChangeArrowheads="1"/>
          </p:cNvSpPr>
          <p:nvPr/>
        </p:nvSpPr>
        <p:spPr bwMode="auto">
          <a:xfrm>
            <a:off x="881374" y="1216247"/>
            <a:ext cx="39959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2400" dirty="0">
                <a:solidFill>
                  <a:schemeClr val="bg1"/>
                </a:solidFill>
                <a:latin typeface="Berlin Sans FB Demi" panose="020E0802020502020306" pitchFamily="34" charset="0"/>
              </a:rPr>
              <a:t>Touching &amp; Distance</a:t>
            </a:r>
          </a:p>
        </p:txBody>
      </p:sp>
      <p:sp>
        <p:nvSpPr>
          <p:cNvPr id="21" name="Text Box 2"/>
          <p:cNvSpPr txBox="1">
            <a:spLocks noChangeArrowheads="1"/>
          </p:cNvSpPr>
          <p:nvPr/>
        </p:nvSpPr>
        <p:spPr bwMode="auto">
          <a:xfrm>
            <a:off x="4686063" y="2152244"/>
            <a:ext cx="399593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FF0000"/>
                </a:solidFill>
                <a:latin typeface="Berlin Sans FB Demi" panose="020E0802020502020306" pitchFamily="34" charset="0"/>
              </a:rPr>
              <a:t>Most people</a:t>
            </a:r>
            <a:r>
              <a:rPr lang="en-US" altLang="zh-CN" sz="1800" dirty="0">
                <a:solidFill>
                  <a:srgbClr val="000000"/>
                </a:solidFill>
                <a:latin typeface="Berlin Sans FB Demi" panose="020E0802020502020306" pitchFamily="34" charset="0"/>
              </a:rPr>
              <a:t> around the world now greet each other by </a:t>
            </a:r>
            <a:r>
              <a:rPr lang="en-US" altLang="zh-CN" sz="1800" dirty="0">
                <a:solidFill>
                  <a:srgbClr val="FF0000"/>
                </a:solidFill>
                <a:latin typeface="Berlin Sans FB Demi" panose="020E0802020502020306" pitchFamily="34" charset="0"/>
              </a:rPr>
              <a:t>shaking hands</a:t>
            </a:r>
            <a:r>
              <a:rPr lang="en-US" altLang="zh-CN" sz="1800" dirty="0">
                <a:solidFill>
                  <a:srgbClr val="000000"/>
                </a:solidFill>
                <a:latin typeface="Berlin Sans FB Demi" panose="020E0802020502020306" pitchFamily="34" charset="0"/>
              </a:rPr>
              <a:t>.</a:t>
            </a:r>
          </a:p>
        </p:txBody>
      </p:sp>
      <p:sp>
        <p:nvSpPr>
          <p:cNvPr id="23" name="Text Box 2"/>
          <p:cNvSpPr txBox="1">
            <a:spLocks noChangeArrowheads="1"/>
          </p:cNvSpPr>
          <p:nvPr/>
        </p:nvSpPr>
        <p:spPr bwMode="auto">
          <a:xfrm>
            <a:off x="5156057" y="1198855"/>
            <a:ext cx="399593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2400" dirty="0">
                <a:solidFill>
                  <a:schemeClr val="bg1"/>
                </a:solidFill>
                <a:latin typeface="Berlin Sans FB Demi" panose="020E0802020502020306" pitchFamily="34" charset="0"/>
              </a:rPr>
              <a:t>Ways of Greeting</a:t>
            </a:r>
          </a:p>
        </p:txBody>
      </p:sp>
      <p:sp>
        <p:nvSpPr>
          <p:cNvPr id="24" name="Text Box 2"/>
          <p:cNvSpPr txBox="1">
            <a:spLocks noChangeArrowheads="1"/>
          </p:cNvSpPr>
          <p:nvPr/>
        </p:nvSpPr>
        <p:spPr bwMode="auto">
          <a:xfrm>
            <a:off x="649802" y="3527959"/>
            <a:ext cx="3672336"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algn="just" eaLnBrk="1" hangingPunct="1">
              <a:spcBef>
                <a:spcPct val="50000"/>
              </a:spcBef>
            </a:pPr>
            <a:r>
              <a:rPr lang="en-US" altLang="zh-CN" sz="1800" dirty="0">
                <a:solidFill>
                  <a:srgbClr val="FF0000"/>
                </a:solidFill>
                <a:latin typeface="Berlin Sans FB Demi" panose="020E0802020502020306" pitchFamily="34" charset="0"/>
              </a:rPr>
              <a:t>English</a:t>
            </a:r>
            <a:r>
              <a:rPr lang="en-US" altLang="zh-CN" sz="1800" dirty="0">
                <a:solidFill>
                  <a:srgbClr val="000000"/>
                </a:solidFill>
                <a:latin typeface="Berlin Sans FB Demi" panose="020E0802020502020306" pitchFamily="34" charset="0"/>
              </a:rPr>
              <a:t> people do </a:t>
            </a:r>
            <a:r>
              <a:rPr lang="en-US" altLang="zh-CN" sz="1800" dirty="0">
                <a:solidFill>
                  <a:srgbClr val="FF0000"/>
                </a:solidFill>
                <a:latin typeface="Berlin Sans FB Demi" panose="020E0802020502020306" pitchFamily="34" charset="0"/>
              </a:rPr>
              <a:t>not</a:t>
            </a:r>
            <a:r>
              <a:rPr lang="en-US" altLang="zh-CN" sz="1800" dirty="0">
                <a:solidFill>
                  <a:srgbClr val="000000"/>
                </a:solidFill>
                <a:latin typeface="Berlin Sans FB Demi" panose="020E0802020502020306" pitchFamily="34" charset="0"/>
              </a:rPr>
              <a:t> usually </a:t>
            </a:r>
            <a:r>
              <a:rPr lang="en-US" altLang="zh-CN" sz="1800" dirty="0">
                <a:solidFill>
                  <a:srgbClr val="FF0000"/>
                </a:solidFill>
                <a:latin typeface="Berlin Sans FB Demi" panose="020E0802020502020306" pitchFamily="34" charset="0"/>
              </a:rPr>
              <a:t>stand very close to </a:t>
            </a:r>
            <a:r>
              <a:rPr lang="en-US" altLang="zh-CN" sz="1800" dirty="0">
                <a:latin typeface="Berlin Sans FB Demi" panose="020E0802020502020306" pitchFamily="34" charset="0"/>
              </a:rPr>
              <a:t>others </a:t>
            </a:r>
            <a:r>
              <a:rPr lang="en-US" altLang="zh-CN" sz="1800" dirty="0">
                <a:solidFill>
                  <a:srgbClr val="000000"/>
                </a:solidFill>
                <a:latin typeface="Berlin Sans FB Demi" panose="020E0802020502020306" pitchFamily="34" charset="0"/>
              </a:rPr>
              <a:t>or </a:t>
            </a:r>
            <a:r>
              <a:rPr lang="en-US" altLang="zh-CN" sz="1800" dirty="0">
                <a:solidFill>
                  <a:srgbClr val="FF0000"/>
                </a:solidFill>
                <a:latin typeface="Berlin Sans FB Demi" panose="020E0802020502020306" pitchFamily="34" charset="0"/>
              </a:rPr>
              <a:t>touch </a:t>
            </a:r>
            <a:r>
              <a:rPr lang="en-US" altLang="zh-CN" sz="1800" dirty="0">
                <a:latin typeface="Berlin Sans FB Demi" panose="020E0802020502020306" pitchFamily="34" charset="0"/>
              </a:rPr>
              <a:t>strangers </a:t>
            </a:r>
            <a:r>
              <a:rPr lang="en-US" altLang="zh-CN" sz="1800" dirty="0">
                <a:solidFill>
                  <a:srgbClr val="000000"/>
                </a:solidFill>
                <a:latin typeface="Berlin Sans FB Demi" panose="020E0802020502020306" pitchFamily="34" charset="0"/>
              </a:rPr>
              <a:t>as soon as they meet.</a:t>
            </a:r>
          </a:p>
        </p:txBody>
      </p:sp>
      <p:sp>
        <p:nvSpPr>
          <p:cNvPr id="25" name="Text Box 2"/>
          <p:cNvSpPr txBox="1">
            <a:spLocks noChangeArrowheads="1"/>
          </p:cNvSpPr>
          <p:nvPr/>
        </p:nvSpPr>
        <p:spPr bwMode="auto">
          <a:xfrm>
            <a:off x="4697797" y="3527959"/>
            <a:ext cx="39959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000000"/>
                </a:solidFill>
                <a:latin typeface="Berlin Sans FB Demi" panose="020E0802020502020306" pitchFamily="34" charset="0"/>
              </a:rPr>
              <a:t>The </a:t>
            </a:r>
            <a:r>
              <a:rPr lang="en-US" altLang="zh-CN" sz="1800" dirty="0">
                <a:solidFill>
                  <a:srgbClr val="FF0000"/>
                </a:solidFill>
                <a:latin typeface="Berlin Sans FB Demi" panose="020E0802020502020306" pitchFamily="34" charset="0"/>
              </a:rPr>
              <a:t>Japanese</a:t>
            </a:r>
            <a:r>
              <a:rPr lang="en-US" altLang="zh-CN" sz="1800" dirty="0">
                <a:solidFill>
                  <a:srgbClr val="000000"/>
                </a:solidFill>
                <a:latin typeface="Berlin Sans FB Demi" panose="020E0802020502020306" pitchFamily="34" charset="0"/>
              </a:rPr>
              <a:t> prefer to </a:t>
            </a:r>
            <a:r>
              <a:rPr lang="en-US" altLang="zh-CN" sz="1800" dirty="0">
                <a:solidFill>
                  <a:srgbClr val="FF0000"/>
                </a:solidFill>
                <a:latin typeface="Berlin Sans FB Demi" panose="020E0802020502020306" pitchFamily="34" charset="0"/>
              </a:rPr>
              <a:t>bow</a:t>
            </a:r>
            <a:r>
              <a:rPr lang="en-US" altLang="zh-CN" sz="1800" dirty="0">
                <a:solidFill>
                  <a:srgbClr val="000000"/>
                </a:solidFill>
                <a:latin typeface="Berlin Sans FB Demi" panose="020E0802020502020306" pitchFamily="34" charset="0"/>
              </a:rPr>
              <a:t>.</a:t>
            </a:r>
          </a:p>
        </p:txBody>
      </p:sp>
      <p:pic>
        <p:nvPicPr>
          <p:cNvPr id="2" name="图片 1"/>
          <p:cNvPicPr>
            <a:picLocks noChangeAspect="1"/>
          </p:cNvPicPr>
          <p:nvPr/>
        </p:nvPicPr>
        <p:blipFill>
          <a:blip r:embed="rId7"/>
          <a:stretch>
            <a:fillRect/>
          </a:stretch>
        </p:blipFill>
        <p:spPr>
          <a:xfrm>
            <a:off x="4535421" y="1727286"/>
            <a:ext cx="4065448" cy="2658299"/>
          </a:xfrm>
          <a:prstGeom prst="rect">
            <a:avLst/>
          </a:prstGeom>
        </p:spPr>
      </p:pic>
      <p:sp>
        <p:nvSpPr>
          <p:cNvPr id="35" name="Rectangle 2"/>
          <p:cNvSpPr>
            <a:spLocks noGrp="1" noChangeArrowheads="1"/>
          </p:cNvSpPr>
          <p:nvPr>
            <p:ph type="title"/>
          </p:nvPr>
        </p:nvSpPr>
        <p:spPr bwMode="auto">
          <a:xfrm>
            <a:off x="32933" y="441903"/>
            <a:ext cx="9144000" cy="85725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rmAutofit/>
          </a:bodyPr>
          <a:lstStyle/>
          <a:p>
            <a:pPr eaLnBrk="1" hangingPunct="1"/>
            <a:r>
              <a:rPr lang="en-US" altLang="zh-CN" sz="3100" b="1" dirty="0">
                <a:solidFill>
                  <a:srgbClr val="FF0000"/>
                </a:solidFill>
                <a:latin typeface="Berlin Sans FB Demi" panose="020E0802020502020306" pitchFamily="34" charset="0"/>
              </a:rPr>
              <a:t>Cultural misunderstandings</a:t>
            </a:r>
            <a:endParaRPr lang="en-US" altLang="zh-CN" sz="3100" dirty="0">
              <a:solidFill>
                <a:srgbClr val="002060"/>
              </a:solidFill>
              <a:latin typeface="Berlin Sans FB Demi" panose="020E0802020502020306" pitchFamily="34" charset="0"/>
            </a:endParaRPr>
          </a:p>
        </p:txBody>
      </p:sp>
      <p:pic>
        <p:nvPicPr>
          <p:cNvPr id="34" name="图片 33"/>
          <p:cNvPicPr>
            <a:picLocks noChangeAspect="1"/>
          </p:cNvPicPr>
          <p:nvPr/>
        </p:nvPicPr>
        <p:blipFill>
          <a:blip r:embed="rId8"/>
          <a:stretch>
            <a:fillRect/>
          </a:stretch>
        </p:blipFill>
        <p:spPr>
          <a:xfrm>
            <a:off x="462319" y="1707882"/>
            <a:ext cx="4085132" cy="268826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grpId="0" nodeType="clickEffect">
                                  <p:stCondLst>
                                    <p:cond delay="0"/>
                                  </p:stCondLst>
                                  <p:childTnLst>
                                    <p:animEffect transition="out" filter="circle(out)">
                                      <p:cBhvr>
                                        <p:cTn id="6" dur="2000"/>
                                        <p:tgtEl>
                                          <p:spTgt spid="30"/>
                                        </p:tgtEl>
                                      </p:cBhvr>
                                    </p:animEffect>
                                    <p:set>
                                      <p:cBhvr>
                                        <p:cTn id="7" dur="1" fill="hold">
                                          <p:stCondLst>
                                            <p:cond delay="1999"/>
                                          </p:stCondLst>
                                        </p:cTn>
                                        <p:tgtEl>
                                          <p:spTgt spid="30"/>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6" presetClass="exit" presetSubtype="32" fill="hold" grpId="0" nodeType="clickEffect">
                                  <p:stCondLst>
                                    <p:cond delay="0"/>
                                  </p:stCondLst>
                                  <p:childTnLst>
                                    <p:animEffect transition="out" filter="circle(out)">
                                      <p:cBhvr>
                                        <p:cTn id="18" dur="2000"/>
                                        <p:tgtEl>
                                          <p:spTgt spid="32"/>
                                        </p:tgtEl>
                                      </p:cBhvr>
                                    </p:animEffect>
                                    <p:set>
                                      <p:cBhvr>
                                        <p:cTn id="19" dur="1" fill="hold">
                                          <p:stCondLst>
                                            <p:cond delay="1999"/>
                                          </p:stCondLst>
                                        </p:cTn>
                                        <p:tgtEl>
                                          <p:spTgt spid="32"/>
                                        </p:tgtEl>
                                        <p:attrNameLst>
                                          <p:attrName>style.visibility</p:attrName>
                                        </p:attrNameLst>
                                      </p:cBhvr>
                                      <p:to>
                                        <p:strVal val="hidden"/>
                                      </p:to>
                                    </p:se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1000"/>
                                        <p:tgtEl>
                                          <p:spTgt spid="24"/>
                                        </p:tgtEl>
                                      </p:cBhvr>
                                    </p:animEffect>
                                    <p:anim calcmode="lin" valueType="num">
                                      <p:cBhvr>
                                        <p:cTn id="25" dur="1000" fill="hold"/>
                                        <p:tgtEl>
                                          <p:spTgt spid="24"/>
                                        </p:tgtEl>
                                        <p:attrNameLst>
                                          <p:attrName>ppt_x</p:attrName>
                                        </p:attrNameLst>
                                      </p:cBhvr>
                                      <p:tavLst>
                                        <p:tav tm="0">
                                          <p:val>
                                            <p:strVal val="#ppt_x"/>
                                          </p:val>
                                        </p:tav>
                                        <p:tav tm="100000">
                                          <p:val>
                                            <p:strVal val="#ppt_x"/>
                                          </p:val>
                                        </p:tav>
                                      </p:tavLst>
                                    </p:anim>
                                    <p:anim calcmode="lin" valueType="num">
                                      <p:cBhvr>
                                        <p:cTn id="26"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1" presetClass="exit" presetSubtype="1" fill="hold" grpId="0" nodeType="clickEffect">
                                  <p:stCondLst>
                                    <p:cond delay="0"/>
                                  </p:stCondLst>
                                  <p:childTnLst>
                                    <p:animEffect transition="out" filter="wheel(1)">
                                      <p:cBhvr>
                                        <p:cTn id="30" dur="2000"/>
                                        <p:tgtEl>
                                          <p:spTgt spid="26"/>
                                        </p:tgtEl>
                                      </p:cBhvr>
                                    </p:animEffect>
                                    <p:set>
                                      <p:cBhvr>
                                        <p:cTn id="31" dur="1" fill="hold">
                                          <p:stCondLst>
                                            <p:cond delay="1999"/>
                                          </p:stCondLst>
                                        </p:cTn>
                                        <p:tgtEl>
                                          <p:spTgt spid="26"/>
                                        </p:tgtEl>
                                        <p:attrNameLst>
                                          <p:attrName>style.visibility</p:attrName>
                                        </p:attrNameLst>
                                      </p:cBhvr>
                                      <p:to>
                                        <p:strVal val="hidden"/>
                                      </p:to>
                                    </p:set>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20"/>
                                        </p:tgtEl>
                                        <p:attrNameLst>
                                          <p:attrName>style.visibility</p:attrName>
                                        </p:attrNameLst>
                                      </p:cBhvr>
                                      <p:to>
                                        <p:strVal val="visible"/>
                                      </p:to>
                                    </p:set>
                                    <p:anim calcmode="lin" valueType="num">
                                      <p:cBhvr additive="base">
                                        <p:cTn id="36" dur="500" fill="hold"/>
                                        <p:tgtEl>
                                          <p:spTgt spid="20"/>
                                        </p:tgtEl>
                                        <p:attrNameLst>
                                          <p:attrName>ppt_x</p:attrName>
                                        </p:attrNameLst>
                                      </p:cBhvr>
                                      <p:tavLst>
                                        <p:tav tm="0">
                                          <p:val>
                                            <p:strVal val="#ppt_x"/>
                                          </p:val>
                                        </p:tav>
                                        <p:tav tm="100000">
                                          <p:val>
                                            <p:strVal val="#ppt_x"/>
                                          </p:val>
                                        </p:tav>
                                      </p:tavLst>
                                    </p:anim>
                                    <p:anim calcmode="lin" valueType="num">
                                      <p:cBhvr additive="base">
                                        <p:cTn id="37"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1000"/>
                                        <p:tgtEl>
                                          <p:spTgt spid="34"/>
                                        </p:tgtEl>
                                      </p:cBhvr>
                                    </p:animEffect>
                                    <p:anim calcmode="lin" valueType="num">
                                      <p:cBhvr>
                                        <p:cTn id="43" dur="1000" fill="hold"/>
                                        <p:tgtEl>
                                          <p:spTgt spid="34"/>
                                        </p:tgtEl>
                                        <p:attrNameLst>
                                          <p:attrName>ppt_x</p:attrName>
                                        </p:attrNameLst>
                                      </p:cBhvr>
                                      <p:tavLst>
                                        <p:tav tm="0">
                                          <p:val>
                                            <p:strVal val="#ppt_x"/>
                                          </p:val>
                                        </p:tav>
                                        <p:tav tm="100000">
                                          <p:val>
                                            <p:strVal val="#ppt_x"/>
                                          </p:val>
                                        </p:tav>
                                      </p:tavLst>
                                    </p:anim>
                                    <p:anim calcmode="lin" valueType="num">
                                      <p:cBhvr>
                                        <p:cTn id="44" dur="10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4" presetClass="exit" presetSubtype="10" fill="hold" grpId="0" nodeType="clickEffect">
                                  <p:stCondLst>
                                    <p:cond delay="0"/>
                                  </p:stCondLst>
                                  <p:childTnLst>
                                    <p:animEffect transition="out" filter="randombar(horizontal)">
                                      <p:cBhvr>
                                        <p:cTn id="48" dur="500"/>
                                        <p:tgtEl>
                                          <p:spTgt spid="38"/>
                                        </p:tgtEl>
                                      </p:cBhvr>
                                    </p:animEffect>
                                    <p:set>
                                      <p:cBhvr>
                                        <p:cTn id="49" dur="1" fill="hold">
                                          <p:stCondLst>
                                            <p:cond delay="499"/>
                                          </p:stCondLst>
                                        </p:cTn>
                                        <p:tgtEl>
                                          <p:spTgt spid="38"/>
                                        </p:tgtEl>
                                        <p:attrNameLst>
                                          <p:attrName>style.visibility</p:attrName>
                                        </p:attrNameLst>
                                      </p:cBhvr>
                                      <p:to>
                                        <p:strVal val="hidden"/>
                                      </p:to>
                                    </p:se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500" fill="hold"/>
                                        <p:tgtEl>
                                          <p:spTgt spid="21"/>
                                        </p:tgtEl>
                                        <p:attrNameLst>
                                          <p:attrName>ppt_x</p:attrName>
                                        </p:attrNameLst>
                                      </p:cBhvr>
                                      <p:tavLst>
                                        <p:tav tm="0">
                                          <p:val>
                                            <p:strVal val="#ppt_x"/>
                                          </p:val>
                                        </p:tav>
                                        <p:tav tm="100000">
                                          <p:val>
                                            <p:strVal val="#ppt_x"/>
                                          </p:val>
                                        </p:tav>
                                      </p:tavLst>
                                    </p:anim>
                                    <p:anim calcmode="lin" valueType="num">
                                      <p:cBhvr additive="base">
                                        <p:cTn id="55"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14" presetClass="exit" presetSubtype="10" fill="hold" grpId="0" nodeType="clickEffect">
                                  <p:stCondLst>
                                    <p:cond delay="0"/>
                                  </p:stCondLst>
                                  <p:childTnLst>
                                    <p:animEffect transition="out" filter="randombar(horizontal)">
                                      <p:cBhvr>
                                        <p:cTn id="59" dur="500"/>
                                        <p:tgtEl>
                                          <p:spTgt spid="39"/>
                                        </p:tgtEl>
                                      </p:cBhvr>
                                    </p:animEffect>
                                    <p:set>
                                      <p:cBhvr>
                                        <p:cTn id="60" dur="1" fill="hold">
                                          <p:stCondLst>
                                            <p:cond delay="499"/>
                                          </p:stCondLst>
                                        </p:cTn>
                                        <p:tgtEl>
                                          <p:spTgt spid="39"/>
                                        </p:tgtEl>
                                        <p:attrNameLst>
                                          <p:attrName>style.visibility</p:attrName>
                                        </p:attrNameLst>
                                      </p:cBhvr>
                                      <p:to>
                                        <p:strVal val="hidden"/>
                                      </p:to>
                                    </p:set>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grpId="0" nodeType="clickEffect">
                                  <p:stCondLst>
                                    <p:cond delay="0"/>
                                  </p:stCondLst>
                                  <p:childTnLst>
                                    <p:set>
                                      <p:cBhvr>
                                        <p:cTn id="64" dur="1" fill="hold">
                                          <p:stCondLst>
                                            <p:cond delay="0"/>
                                          </p:stCondLst>
                                        </p:cTn>
                                        <p:tgtEl>
                                          <p:spTgt spid="25"/>
                                        </p:tgtEl>
                                        <p:attrNameLst>
                                          <p:attrName>style.visibility</p:attrName>
                                        </p:attrNameLst>
                                      </p:cBhvr>
                                      <p:to>
                                        <p:strVal val="visible"/>
                                      </p:to>
                                    </p:set>
                                    <p:anim calcmode="lin" valueType="num">
                                      <p:cBhvr additive="base">
                                        <p:cTn id="65" dur="500" fill="hold"/>
                                        <p:tgtEl>
                                          <p:spTgt spid="25"/>
                                        </p:tgtEl>
                                        <p:attrNameLst>
                                          <p:attrName>ppt_x</p:attrName>
                                        </p:attrNameLst>
                                      </p:cBhvr>
                                      <p:tavLst>
                                        <p:tav tm="0">
                                          <p:val>
                                            <p:strVal val="#ppt_x"/>
                                          </p:val>
                                        </p:tav>
                                        <p:tav tm="100000">
                                          <p:val>
                                            <p:strVal val="#ppt_x"/>
                                          </p:val>
                                        </p:tav>
                                      </p:tavLst>
                                    </p:anim>
                                    <p:anim calcmode="lin" valueType="num">
                                      <p:cBhvr additive="base">
                                        <p:cTn id="66"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6" presetClass="exit" presetSubtype="32" fill="hold" grpId="0" nodeType="clickEffect">
                                  <p:stCondLst>
                                    <p:cond delay="0"/>
                                  </p:stCondLst>
                                  <p:childTnLst>
                                    <p:animEffect transition="out" filter="circle(out)">
                                      <p:cBhvr>
                                        <p:cTn id="70" dur="2000"/>
                                        <p:tgtEl>
                                          <p:spTgt spid="27"/>
                                        </p:tgtEl>
                                      </p:cBhvr>
                                    </p:animEffect>
                                    <p:set>
                                      <p:cBhvr>
                                        <p:cTn id="71" dur="1" fill="hold">
                                          <p:stCondLst>
                                            <p:cond delay="1999"/>
                                          </p:stCondLst>
                                        </p:cTn>
                                        <p:tgtEl>
                                          <p:spTgt spid="27"/>
                                        </p:tgtEl>
                                        <p:attrNameLst>
                                          <p:attrName>style.visibility</p:attrName>
                                        </p:attrNameLst>
                                      </p:cBhvr>
                                      <p:to>
                                        <p:strVal val="hidden"/>
                                      </p:to>
                                    </p:set>
                                  </p:childTnLst>
                                </p:cTn>
                              </p:par>
                            </p:childTnLst>
                          </p:cTn>
                        </p:par>
                      </p:childTnLst>
                    </p:cTn>
                  </p:par>
                  <p:par>
                    <p:cTn id="72" fill="hold">
                      <p:stCondLst>
                        <p:cond delay="indefinite"/>
                      </p:stCondLst>
                      <p:childTnLst>
                        <p:par>
                          <p:cTn id="73" fill="hold">
                            <p:stCondLst>
                              <p:cond delay="0"/>
                            </p:stCondLst>
                            <p:childTnLst>
                              <p:par>
                                <p:cTn id="74" presetID="42" presetClass="entr" presetSubtype="0" fill="hold" grpId="0" nodeType="clickEffect">
                                  <p:stCondLst>
                                    <p:cond delay="0"/>
                                  </p:stCondLst>
                                  <p:childTnLst>
                                    <p:set>
                                      <p:cBhvr>
                                        <p:cTn id="75" dur="1" fill="hold">
                                          <p:stCondLst>
                                            <p:cond delay="0"/>
                                          </p:stCondLst>
                                        </p:cTn>
                                        <p:tgtEl>
                                          <p:spTgt spid="23"/>
                                        </p:tgtEl>
                                        <p:attrNameLst>
                                          <p:attrName>style.visibility</p:attrName>
                                        </p:attrNameLst>
                                      </p:cBhvr>
                                      <p:to>
                                        <p:strVal val="visible"/>
                                      </p:to>
                                    </p:set>
                                    <p:animEffect transition="in" filter="fade">
                                      <p:cBhvr>
                                        <p:cTn id="76" dur="1000"/>
                                        <p:tgtEl>
                                          <p:spTgt spid="23"/>
                                        </p:tgtEl>
                                      </p:cBhvr>
                                    </p:animEffect>
                                    <p:anim calcmode="lin" valueType="num">
                                      <p:cBhvr>
                                        <p:cTn id="77" dur="1000" fill="hold"/>
                                        <p:tgtEl>
                                          <p:spTgt spid="23"/>
                                        </p:tgtEl>
                                        <p:attrNameLst>
                                          <p:attrName>ppt_x</p:attrName>
                                        </p:attrNameLst>
                                      </p:cBhvr>
                                      <p:tavLst>
                                        <p:tav tm="0">
                                          <p:val>
                                            <p:strVal val="#ppt_x"/>
                                          </p:val>
                                        </p:tav>
                                        <p:tav tm="100000">
                                          <p:val>
                                            <p:strVal val="#ppt_x"/>
                                          </p:val>
                                        </p:tav>
                                      </p:tavLst>
                                    </p:anim>
                                    <p:anim calcmode="lin" valueType="num">
                                      <p:cBhvr>
                                        <p:cTn id="78"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79" fill="hold">
                      <p:stCondLst>
                        <p:cond delay="indefinite"/>
                      </p:stCondLst>
                      <p:childTnLst>
                        <p:par>
                          <p:cTn id="80" fill="hold">
                            <p:stCondLst>
                              <p:cond delay="0"/>
                            </p:stCondLst>
                            <p:childTnLst>
                              <p:par>
                                <p:cTn id="81" presetID="2" presetClass="entr" presetSubtype="4" fill="hold" nodeType="clickEffect">
                                  <p:stCondLst>
                                    <p:cond delay="0"/>
                                  </p:stCondLst>
                                  <p:childTnLst>
                                    <p:set>
                                      <p:cBhvr>
                                        <p:cTn id="82" dur="1" fill="hold">
                                          <p:stCondLst>
                                            <p:cond delay="0"/>
                                          </p:stCondLst>
                                        </p:cTn>
                                        <p:tgtEl>
                                          <p:spTgt spid="2"/>
                                        </p:tgtEl>
                                        <p:attrNameLst>
                                          <p:attrName>style.visibility</p:attrName>
                                        </p:attrNameLst>
                                      </p:cBhvr>
                                      <p:to>
                                        <p:strVal val="visible"/>
                                      </p:to>
                                    </p:set>
                                    <p:anim calcmode="lin" valueType="num">
                                      <p:cBhvr additive="base">
                                        <p:cTn id="83" dur="500" fill="hold"/>
                                        <p:tgtEl>
                                          <p:spTgt spid="2"/>
                                        </p:tgtEl>
                                        <p:attrNameLst>
                                          <p:attrName>ppt_x</p:attrName>
                                        </p:attrNameLst>
                                      </p:cBhvr>
                                      <p:tavLst>
                                        <p:tav tm="0">
                                          <p:val>
                                            <p:strVal val="#ppt_x"/>
                                          </p:val>
                                        </p:tav>
                                        <p:tav tm="100000">
                                          <p:val>
                                            <p:strVal val="#ppt_x"/>
                                          </p:val>
                                        </p:tav>
                                      </p:tavLst>
                                    </p:anim>
                                    <p:anim calcmode="lin" valueType="num">
                                      <p:cBhvr additive="base">
                                        <p:cTn id="8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30" grpId="0"/>
      <p:bldP spid="32" grpId="0"/>
      <p:bldP spid="38" grpId="0"/>
      <p:bldP spid="39" grpId="0"/>
      <p:bldP spid="18" grpId="0"/>
      <p:bldP spid="20" grpId="0"/>
      <p:bldP spid="21" grpId="0"/>
      <p:bldP spid="23" grpId="0"/>
      <p:bldP spid="24" grpId="0"/>
      <p:bldP spid="2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6" name="表格 15"/>
          <p:cNvGraphicFramePr>
            <a:graphicFrameLocks noGrp="1"/>
          </p:cNvGraphicFramePr>
          <p:nvPr/>
        </p:nvGraphicFramePr>
        <p:xfrm>
          <a:off x="331406" y="646232"/>
          <a:ext cx="8368480" cy="3553008"/>
        </p:xfrm>
        <a:graphic>
          <a:graphicData uri="http://schemas.openxmlformats.org/drawingml/2006/table">
            <a:tbl>
              <a:tblPr firstRow="1" bandRow="1">
                <a:tableStyleId>{69CF1AB2-1976-4502-BF36-3FF5EA218861}</a:tableStyleId>
              </a:tblPr>
              <a:tblGrid>
                <a:gridCol w="2092120">
                  <a:extLst>
                    <a:ext uri="{9D8B030D-6E8A-4147-A177-3AD203B41FA5}">
                      <a16:colId xmlns:a16="http://schemas.microsoft.com/office/drawing/2014/main" val="20000"/>
                    </a:ext>
                  </a:extLst>
                </a:gridCol>
                <a:gridCol w="2092120">
                  <a:extLst>
                    <a:ext uri="{9D8B030D-6E8A-4147-A177-3AD203B41FA5}">
                      <a16:colId xmlns:a16="http://schemas.microsoft.com/office/drawing/2014/main" val="20001"/>
                    </a:ext>
                  </a:extLst>
                </a:gridCol>
                <a:gridCol w="2092120">
                  <a:extLst>
                    <a:ext uri="{9D8B030D-6E8A-4147-A177-3AD203B41FA5}">
                      <a16:colId xmlns:a16="http://schemas.microsoft.com/office/drawing/2014/main" val="20002"/>
                    </a:ext>
                  </a:extLst>
                </a:gridCol>
                <a:gridCol w="2092120">
                  <a:extLst>
                    <a:ext uri="{9D8B030D-6E8A-4147-A177-3AD203B41FA5}">
                      <a16:colId xmlns:a16="http://schemas.microsoft.com/office/drawing/2014/main" val="20003"/>
                    </a:ext>
                  </a:extLst>
                </a:gridCol>
              </a:tblGrid>
              <a:tr h="1229322">
                <a:tc>
                  <a:txBody>
                    <a:bodyPr/>
                    <a:lstStyle/>
                    <a:p>
                      <a:endParaRPr lang="zh-CN" altLang="en-US" dirty="0"/>
                    </a:p>
                  </a:txBody>
                  <a:tcPr/>
                </a:tc>
                <a:tc>
                  <a:txBody>
                    <a:bodyPr/>
                    <a:lstStyle/>
                    <a:p>
                      <a:endParaRPr lang="zh-CN" altLang="en-US" dirty="0"/>
                    </a:p>
                  </a:txBody>
                  <a:tcPr/>
                </a:tc>
                <a:tc>
                  <a:txBody>
                    <a:bodyPr/>
                    <a:lstStyle/>
                    <a:p>
                      <a:endParaRPr lang="zh-CN" altLang="en-US" dirty="0"/>
                    </a:p>
                  </a:txBody>
                  <a:tcPr/>
                </a:tc>
                <a:tc>
                  <a:txBody>
                    <a:bodyPr/>
                    <a:lstStyle/>
                    <a:p>
                      <a:endParaRPr lang="zh-CN" altLang="en-US" dirty="0"/>
                    </a:p>
                  </a:txBody>
                  <a:tcPr/>
                </a:tc>
                <a:extLst>
                  <a:ext uri="{0D108BD9-81ED-4DB2-BD59-A6C34878D82A}">
                    <a16:rowId xmlns:a16="http://schemas.microsoft.com/office/drawing/2014/main" val="10000"/>
                  </a:ext>
                </a:extLst>
              </a:tr>
              <a:tr h="354605">
                <a:tc gridSpan="4">
                  <a:txBody>
                    <a:bodyPr/>
                    <a:lstStyle/>
                    <a:p>
                      <a:endParaRPr lang="zh-CN" altLang="en-US" dirty="0"/>
                    </a:p>
                  </a:txBody>
                  <a:tcPr/>
                </a:tc>
                <a:tc hMerge="1">
                  <a:txBody>
                    <a:bodyPr/>
                    <a:lstStyle/>
                    <a:p>
                      <a:endParaRPr lang="zh-CN"/>
                    </a:p>
                  </a:txBody>
                  <a:tcPr/>
                </a:tc>
                <a:tc hMerge="1">
                  <a:txBody>
                    <a:bodyPr/>
                    <a:lstStyle/>
                    <a:p>
                      <a:endParaRPr lang="zh-CN"/>
                    </a:p>
                  </a:txBody>
                  <a:tcPr/>
                </a:tc>
                <a:tc hMerge="1">
                  <a:txBody>
                    <a:bodyPr/>
                    <a:lstStyle/>
                    <a:p>
                      <a:endParaRPr lang="zh-CN"/>
                    </a:p>
                  </a:txBody>
                  <a:tcPr/>
                </a:tc>
                <a:extLst>
                  <a:ext uri="{0D108BD9-81ED-4DB2-BD59-A6C34878D82A}">
                    <a16:rowId xmlns:a16="http://schemas.microsoft.com/office/drawing/2014/main" val="10001"/>
                  </a:ext>
                </a:extLst>
              </a:tr>
              <a:tr h="769185">
                <a:tc>
                  <a:txBody>
                    <a:bodyPr/>
                    <a:lstStyle/>
                    <a:p>
                      <a:endParaRPr lang="zh-CN" altLang="en-US" dirty="0"/>
                    </a:p>
                  </a:txBody>
                  <a:tcPr/>
                </a:tc>
                <a:tc>
                  <a:txBody>
                    <a:bodyPr/>
                    <a:lstStyle/>
                    <a:p>
                      <a:endParaRPr lang="zh-CN" altLang="en-US" dirty="0"/>
                    </a:p>
                  </a:txBody>
                  <a:tcPr/>
                </a:tc>
                <a:tc gridSpan="2">
                  <a:txBody>
                    <a:bodyPr/>
                    <a:lstStyle/>
                    <a:p>
                      <a:endParaRPr lang="zh-CN" altLang="en-US" dirty="0"/>
                    </a:p>
                  </a:txBody>
                  <a:tcPr/>
                </a:tc>
                <a:tc hMerge="1">
                  <a:txBody>
                    <a:bodyPr/>
                    <a:lstStyle/>
                    <a:p>
                      <a:endParaRPr lang="zh-CN"/>
                    </a:p>
                  </a:txBody>
                  <a:tcPr/>
                </a:tc>
                <a:extLst>
                  <a:ext uri="{0D108BD9-81ED-4DB2-BD59-A6C34878D82A}">
                    <a16:rowId xmlns:a16="http://schemas.microsoft.com/office/drawing/2014/main" val="10002"/>
                  </a:ext>
                </a:extLst>
              </a:tr>
              <a:tr h="1188741">
                <a:tc gridSpan="2">
                  <a:txBody>
                    <a:bodyPr/>
                    <a:lstStyle/>
                    <a:p>
                      <a:endParaRPr lang="zh-CN" altLang="en-US" dirty="0"/>
                    </a:p>
                  </a:txBody>
                  <a:tcPr/>
                </a:tc>
                <a:tc hMerge="1">
                  <a:txBody>
                    <a:bodyPr/>
                    <a:lstStyle/>
                    <a:p>
                      <a:endParaRPr lang="zh-CN"/>
                    </a:p>
                  </a:txBody>
                  <a:tcPr/>
                </a:tc>
                <a:tc gridSpan="2">
                  <a:txBody>
                    <a:bodyPr/>
                    <a:lstStyle/>
                    <a:p>
                      <a:endParaRPr lang="zh-CN" altLang="en-US" dirty="0"/>
                    </a:p>
                  </a:txBody>
                  <a:tcPr/>
                </a:tc>
                <a:tc hMerge="1">
                  <a:txBody>
                    <a:bodyPr/>
                    <a:lstStyle/>
                    <a:p>
                      <a:endParaRPr lang="zh-CN"/>
                    </a:p>
                  </a:txBody>
                  <a:tcPr/>
                </a:tc>
                <a:extLst>
                  <a:ext uri="{0D108BD9-81ED-4DB2-BD59-A6C34878D82A}">
                    <a16:rowId xmlns:a16="http://schemas.microsoft.com/office/drawing/2014/main" val="10003"/>
                  </a:ext>
                </a:extLst>
              </a:tr>
            </a:tbl>
          </a:graphicData>
        </a:graphic>
      </p:graphicFrame>
      <p:sp>
        <p:nvSpPr>
          <p:cNvPr id="28" name="Text Box 2"/>
          <p:cNvSpPr txBox="1">
            <a:spLocks noChangeArrowheads="1"/>
          </p:cNvSpPr>
          <p:nvPr/>
        </p:nvSpPr>
        <p:spPr bwMode="auto">
          <a:xfrm>
            <a:off x="1339517" y="739234"/>
            <a:ext cx="950892"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i="1" dirty="0">
                <a:solidFill>
                  <a:srgbClr val="000000"/>
                </a:solidFill>
                <a:latin typeface="Berlin Sans FB Demi" panose="020E0802020502020306" pitchFamily="34" charset="0"/>
              </a:rPr>
              <a:t>Ahmed Aziz </a:t>
            </a:r>
          </a:p>
          <a:p>
            <a:pPr eaLnBrk="1" hangingPunct="1">
              <a:spcBef>
                <a:spcPct val="50000"/>
              </a:spcBef>
            </a:pPr>
            <a:r>
              <a:rPr lang="en-US" altLang="zh-CN" sz="1800" dirty="0">
                <a:solidFill>
                  <a:srgbClr val="000000"/>
                </a:solidFill>
                <a:latin typeface="Berlin Sans FB Demi" panose="020E0802020502020306" pitchFamily="34" charset="0"/>
              </a:rPr>
              <a:t>          </a:t>
            </a:r>
          </a:p>
        </p:txBody>
      </p:sp>
      <p:sp>
        <p:nvSpPr>
          <p:cNvPr id="29" name="Text Box 2"/>
          <p:cNvSpPr txBox="1">
            <a:spLocks noChangeArrowheads="1"/>
          </p:cNvSpPr>
          <p:nvPr/>
        </p:nvSpPr>
        <p:spPr bwMode="auto">
          <a:xfrm>
            <a:off x="5551496" y="749908"/>
            <a:ext cx="1872208"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i="1" dirty="0">
                <a:solidFill>
                  <a:srgbClr val="000000"/>
                </a:solidFill>
                <a:latin typeface="Berlin Sans FB Demi" panose="020E0802020502020306" pitchFamily="34" charset="0"/>
              </a:rPr>
              <a:t>Darlene </a:t>
            </a:r>
          </a:p>
          <a:p>
            <a:pPr eaLnBrk="1" hangingPunct="1"/>
            <a:r>
              <a:rPr lang="en-US" altLang="zh-CN" sz="1800" i="1" dirty="0" err="1">
                <a:solidFill>
                  <a:srgbClr val="000000"/>
                </a:solidFill>
                <a:latin typeface="Berlin Sans FB Demi" panose="020E0802020502020306" pitchFamily="34" charset="0"/>
              </a:rPr>
              <a:t>Coulon</a:t>
            </a:r>
            <a:endParaRPr lang="en-US" altLang="zh-CN" sz="1800" i="1" dirty="0">
              <a:solidFill>
                <a:srgbClr val="000000"/>
              </a:solidFill>
              <a:latin typeface="Berlin Sans FB Demi" panose="020E0802020502020306" pitchFamily="34" charset="0"/>
            </a:endParaRPr>
          </a:p>
          <a:p>
            <a:pPr eaLnBrk="1" hangingPunct="1">
              <a:spcBef>
                <a:spcPct val="50000"/>
              </a:spcBef>
            </a:pPr>
            <a:r>
              <a:rPr lang="en-US" altLang="zh-CN" sz="1800" dirty="0">
                <a:solidFill>
                  <a:srgbClr val="000000"/>
                </a:solidFill>
                <a:latin typeface="Berlin Sans FB Demi" panose="020E0802020502020306" pitchFamily="34" charset="0"/>
              </a:rPr>
              <a:t>           </a:t>
            </a:r>
          </a:p>
        </p:txBody>
      </p:sp>
      <p:pic>
        <p:nvPicPr>
          <p:cNvPr id="4" name="图片 3"/>
          <p:cNvPicPr>
            <a:picLocks noChangeAspect="1"/>
          </p:cNvPicPr>
          <p:nvPr/>
        </p:nvPicPr>
        <p:blipFill>
          <a:blip r:embed="rId3"/>
          <a:stretch>
            <a:fillRect/>
          </a:stretch>
        </p:blipFill>
        <p:spPr>
          <a:xfrm>
            <a:off x="1471922" y="1419760"/>
            <a:ext cx="642402" cy="321201"/>
          </a:xfrm>
          <a:prstGeom prst="rect">
            <a:avLst/>
          </a:prstGeom>
        </p:spPr>
      </p:pic>
      <p:pic>
        <p:nvPicPr>
          <p:cNvPr id="7" name="图片 6"/>
          <p:cNvPicPr>
            <a:picLocks noChangeAspect="1"/>
          </p:cNvPicPr>
          <p:nvPr/>
        </p:nvPicPr>
        <p:blipFill>
          <a:blip r:embed="rId4" cstate="email"/>
          <a:stretch>
            <a:fillRect/>
          </a:stretch>
        </p:blipFill>
        <p:spPr>
          <a:xfrm>
            <a:off x="5849117" y="1412300"/>
            <a:ext cx="441148" cy="289156"/>
          </a:xfrm>
          <a:prstGeom prst="rect">
            <a:avLst/>
          </a:prstGeom>
        </p:spPr>
      </p:pic>
      <p:sp>
        <p:nvSpPr>
          <p:cNvPr id="38" name="Text Box 2"/>
          <p:cNvSpPr txBox="1">
            <a:spLocks noChangeArrowheads="1"/>
          </p:cNvSpPr>
          <p:nvPr/>
        </p:nvSpPr>
        <p:spPr bwMode="auto">
          <a:xfrm>
            <a:off x="4763906" y="2408132"/>
            <a:ext cx="37564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FF0000"/>
                </a:solidFill>
                <a:latin typeface="Berlin Sans FB Demi" panose="020E0802020502020306" pitchFamily="34" charset="0"/>
              </a:rPr>
              <a:t>kiss</a:t>
            </a:r>
            <a:r>
              <a:rPr lang="en-US" altLang="zh-CN" sz="1800" dirty="0">
                <a:latin typeface="Berlin Sans FB Demi" panose="020E0802020502020306" pitchFamily="34" charset="0"/>
              </a:rPr>
              <a:t> each other twice on each cheek</a:t>
            </a:r>
          </a:p>
        </p:txBody>
      </p:sp>
      <p:sp>
        <p:nvSpPr>
          <p:cNvPr id="22" name="Text Box 2"/>
          <p:cNvSpPr txBox="1">
            <a:spLocks noChangeArrowheads="1"/>
          </p:cNvSpPr>
          <p:nvPr/>
        </p:nvSpPr>
        <p:spPr bwMode="auto">
          <a:xfrm>
            <a:off x="554325" y="3110867"/>
            <a:ext cx="3744344"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algn="just" eaLnBrk="1" hangingPunct="1"/>
            <a:r>
              <a:rPr lang="en-US" altLang="zh-CN" sz="1600" dirty="0">
                <a:latin typeface="Berlin Sans FB Demi" panose="020E0802020502020306" pitchFamily="34" charset="0"/>
              </a:rPr>
              <a:t>Men from </a:t>
            </a:r>
            <a:r>
              <a:rPr lang="en-US" altLang="zh-CN" sz="1600" dirty="0">
                <a:solidFill>
                  <a:srgbClr val="FF0000"/>
                </a:solidFill>
                <a:latin typeface="Berlin Sans FB Demi" panose="020E0802020502020306" pitchFamily="34" charset="0"/>
              </a:rPr>
              <a:t>Middle Eastern</a:t>
            </a:r>
            <a:r>
              <a:rPr lang="en-US" altLang="zh-CN" sz="1600" dirty="0">
                <a:latin typeface="Berlin Sans FB Demi" panose="020E0802020502020306" pitchFamily="34" charset="0"/>
              </a:rPr>
              <a:t> and other </a:t>
            </a:r>
            <a:r>
              <a:rPr lang="en-US" altLang="zh-CN" sz="1600" dirty="0">
                <a:solidFill>
                  <a:srgbClr val="FF0000"/>
                </a:solidFill>
                <a:latin typeface="Berlin Sans FB Demi" panose="020E0802020502020306" pitchFamily="34" charset="0"/>
              </a:rPr>
              <a:t>Muslim countries </a:t>
            </a:r>
            <a:r>
              <a:rPr lang="en-US" altLang="zh-CN" sz="1600" dirty="0">
                <a:latin typeface="Berlin Sans FB Demi" panose="020E0802020502020306" pitchFamily="34" charset="0"/>
              </a:rPr>
              <a:t>will often </a:t>
            </a:r>
            <a:r>
              <a:rPr lang="en-US" altLang="zh-CN" sz="1600" dirty="0">
                <a:solidFill>
                  <a:srgbClr val="FF0000"/>
                </a:solidFill>
                <a:latin typeface="Berlin Sans FB Demi" panose="020E0802020502020306" pitchFamily="34" charset="0"/>
              </a:rPr>
              <a:t>stand quite close to </a:t>
            </a:r>
            <a:r>
              <a:rPr lang="en-US" altLang="zh-CN" sz="1600" dirty="0">
                <a:latin typeface="Berlin Sans FB Demi" panose="020E0802020502020306" pitchFamily="34" charset="0"/>
              </a:rPr>
              <a:t>other </a:t>
            </a:r>
            <a:r>
              <a:rPr lang="en-US" altLang="zh-CN" sz="1600" dirty="0">
                <a:solidFill>
                  <a:srgbClr val="FF0000"/>
                </a:solidFill>
                <a:latin typeface="Berlin Sans FB Demi" panose="020E0802020502020306" pitchFamily="34" charset="0"/>
              </a:rPr>
              <a:t>men </a:t>
            </a:r>
            <a:r>
              <a:rPr lang="en-US" altLang="zh-CN" sz="1600" dirty="0">
                <a:latin typeface="Berlin Sans FB Demi" panose="020E0802020502020306" pitchFamily="34" charset="0"/>
              </a:rPr>
              <a:t>to talk but will usually </a:t>
            </a:r>
            <a:r>
              <a:rPr lang="en-US" altLang="zh-CN" sz="1600" dirty="0">
                <a:solidFill>
                  <a:srgbClr val="FF0000"/>
                </a:solidFill>
                <a:latin typeface="Berlin Sans FB Demi" panose="020E0802020502020306" pitchFamily="34" charset="0"/>
              </a:rPr>
              <a:t>not touch women</a:t>
            </a:r>
            <a:r>
              <a:rPr lang="en-US" altLang="zh-CN" sz="1600" dirty="0">
                <a:latin typeface="Berlin Sans FB Demi" panose="020E0802020502020306" pitchFamily="34" charset="0"/>
              </a:rPr>
              <a:t>.</a:t>
            </a:r>
          </a:p>
        </p:txBody>
      </p:sp>
      <p:sp>
        <p:nvSpPr>
          <p:cNvPr id="23" name="Text Box 2"/>
          <p:cNvSpPr txBox="1">
            <a:spLocks noChangeArrowheads="1"/>
          </p:cNvSpPr>
          <p:nvPr/>
        </p:nvSpPr>
        <p:spPr bwMode="auto">
          <a:xfrm>
            <a:off x="4717407" y="3138361"/>
            <a:ext cx="37443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algn="just" eaLnBrk="1" hangingPunct="1"/>
            <a:r>
              <a:rPr lang="en-US" altLang="zh-CN" sz="1800" dirty="0">
                <a:latin typeface="Berlin Sans FB Demi" panose="020E0802020502020306" pitchFamily="34" charset="0"/>
              </a:rPr>
              <a:t>That is the </a:t>
            </a:r>
            <a:r>
              <a:rPr lang="en-US" altLang="zh-CN" sz="1800" dirty="0">
                <a:solidFill>
                  <a:srgbClr val="FF0000"/>
                </a:solidFill>
                <a:latin typeface="Berlin Sans FB Demi" panose="020E0802020502020306" pitchFamily="34" charset="0"/>
              </a:rPr>
              <a:t>French custom </a:t>
            </a:r>
            <a:r>
              <a:rPr lang="en-US" altLang="zh-CN" sz="1800" dirty="0">
                <a:latin typeface="Berlin Sans FB Demi" panose="020E0802020502020306" pitchFamily="34" charset="0"/>
              </a:rPr>
              <a:t>when adults meet people they know.</a:t>
            </a:r>
          </a:p>
        </p:txBody>
      </p:sp>
      <p:pic>
        <p:nvPicPr>
          <p:cNvPr id="15" name="Picture 3" descr="6"/>
          <p:cNvPicPr>
            <a:picLocks noChangeAspect="1" noChangeArrowheads="1"/>
          </p:cNvPicPr>
          <p:nvPr/>
        </p:nvPicPr>
        <p:blipFill>
          <a:blip r:embed="rId5" cstate="email"/>
          <a:srcRect/>
          <a:stretch>
            <a:fillRect/>
          </a:stretch>
        </p:blipFill>
        <p:spPr bwMode="auto">
          <a:xfrm>
            <a:off x="475421" y="688470"/>
            <a:ext cx="755595" cy="1148051"/>
          </a:xfrm>
          <a:prstGeom prst="rect">
            <a:avLst/>
          </a:prstGeom>
          <a:noFill/>
          <a:ln w="25400">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17" name="Picture 7" descr="4dbdeac3cb645875b219a866"/>
          <p:cNvPicPr>
            <a:picLocks noChangeAspect="1" noChangeArrowheads="1"/>
          </p:cNvPicPr>
          <p:nvPr/>
        </p:nvPicPr>
        <p:blipFill>
          <a:blip r:embed="rId6" cstate="email"/>
          <a:srcRect/>
          <a:stretch>
            <a:fillRect/>
          </a:stretch>
        </p:blipFill>
        <p:spPr bwMode="auto">
          <a:xfrm>
            <a:off x="4636681" y="672086"/>
            <a:ext cx="834089" cy="1167291"/>
          </a:xfrm>
          <a:prstGeom prst="rect">
            <a:avLst/>
          </a:prstGeom>
          <a:noFill/>
          <a:ln w="25400">
            <a:solidFill>
              <a:schemeClr val="bg2"/>
            </a:solidFill>
            <a:miter lim="800000"/>
            <a:headEnd/>
            <a:tailEnd/>
          </a:ln>
          <a:extLst>
            <a:ext uri="{909E8E84-426E-40DD-AFC4-6F175D3DCCD1}">
              <a14:hiddenFill xmlns:a14="http://schemas.microsoft.com/office/drawing/2010/main">
                <a:solidFill>
                  <a:srgbClr val="FFFFFF"/>
                </a:solidFill>
              </a14:hiddenFill>
            </a:ext>
          </a:extLst>
        </p:spPr>
      </p:pic>
      <p:sp>
        <p:nvSpPr>
          <p:cNvPr id="2" name="矩形 1"/>
          <p:cNvSpPr/>
          <p:nvPr/>
        </p:nvSpPr>
        <p:spPr>
          <a:xfrm>
            <a:off x="1579368" y="62555"/>
            <a:ext cx="6276077" cy="523220"/>
          </a:xfrm>
          <a:prstGeom prst="rect">
            <a:avLst/>
          </a:prstGeom>
        </p:spPr>
        <p:txBody>
          <a:bodyPr wrap="none">
            <a:spAutoFit/>
          </a:bodyPr>
          <a:lstStyle/>
          <a:p>
            <a:r>
              <a:rPr lang="en-US" altLang="zh-CN" sz="2800" b="1" dirty="0">
                <a:solidFill>
                  <a:srgbClr val="FF0000"/>
                </a:solidFill>
                <a:latin typeface="Berlin Sans FB Demi" panose="020E0802020502020306" pitchFamily="34" charset="0"/>
              </a:rPr>
              <a:t>Similar and different greeting customs</a:t>
            </a:r>
            <a:endParaRPr lang="zh-CN" altLang="en-US" sz="2800" dirty="0"/>
          </a:p>
        </p:txBody>
      </p:sp>
      <p:sp>
        <p:nvSpPr>
          <p:cNvPr id="6" name="矩形 5"/>
          <p:cNvSpPr/>
          <p:nvPr/>
        </p:nvSpPr>
        <p:spPr>
          <a:xfrm>
            <a:off x="2542343" y="722265"/>
            <a:ext cx="878920" cy="1117112"/>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Text Box 2"/>
          <p:cNvSpPr txBox="1">
            <a:spLocks noChangeArrowheads="1"/>
          </p:cNvSpPr>
          <p:nvPr/>
        </p:nvSpPr>
        <p:spPr bwMode="auto">
          <a:xfrm>
            <a:off x="3571765" y="766396"/>
            <a:ext cx="950892" cy="7848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spcBef>
                <a:spcPct val="50000"/>
              </a:spcBef>
            </a:pPr>
            <a:r>
              <a:rPr lang="en-US" altLang="zh-CN" sz="1800" dirty="0">
                <a:solidFill>
                  <a:srgbClr val="000000"/>
                </a:solidFill>
                <a:latin typeface="Berlin Sans FB Demi" panose="020E0802020502020306" pitchFamily="34" charset="0"/>
              </a:rPr>
              <a:t>Author</a:t>
            </a:r>
          </a:p>
          <a:p>
            <a:pPr eaLnBrk="1" hangingPunct="1">
              <a:spcBef>
                <a:spcPct val="50000"/>
              </a:spcBef>
            </a:pPr>
            <a:r>
              <a:rPr lang="en-US" altLang="zh-CN" sz="1800" dirty="0">
                <a:solidFill>
                  <a:srgbClr val="000000"/>
                </a:solidFill>
                <a:latin typeface="Berlin Sans FB Demi" panose="020E0802020502020306" pitchFamily="34" charset="0"/>
              </a:rPr>
              <a:t>          </a:t>
            </a:r>
          </a:p>
        </p:txBody>
      </p:sp>
      <p:pic>
        <p:nvPicPr>
          <p:cNvPr id="5" name="图片 4"/>
          <p:cNvPicPr>
            <a:picLocks noChangeAspect="1"/>
          </p:cNvPicPr>
          <p:nvPr/>
        </p:nvPicPr>
        <p:blipFill>
          <a:blip r:embed="rId7" cstate="email"/>
          <a:stretch>
            <a:fillRect/>
          </a:stretch>
        </p:blipFill>
        <p:spPr>
          <a:xfrm>
            <a:off x="3726845" y="1356814"/>
            <a:ext cx="508347" cy="344642"/>
          </a:xfrm>
          <a:prstGeom prst="rect">
            <a:avLst/>
          </a:prstGeom>
        </p:spPr>
      </p:pic>
      <p:sp>
        <p:nvSpPr>
          <p:cNvPr id="9" name="TextBox 8"/>
          <p:cNvSpPr txBox="1"/>
          <p:nvPr/>
        </p:nvSpPr>
        <p:spPr>
          <a:xfrm>
            <a:off x="2759248" y="957658"/>
            <a:ext cx="590002" cy="646331"/>
          </a:xfrm>
          <a:prstGeom prst="rect">
            <a:avLst/>
          </a:prstGeom>
          <a:noFill/>
        </p:spPr>
        <p:txBody>
          <a:bodyPr wrap="square" rtlCol="0">
            <a:spAutoFit/>
          </a:bodyPr>
          <a:lstStyle/>
          <a:p>
            <a:r>
              <a:rPr lang="en-US" altLang="zh-CN" sz="3600" b="1" dirty="0">
                <a:solidFill>
                  <a:srgbClr val="002060"/>
                </a:solidFill>
              </a:rPr>
              <a:t>?</a:t>
            </a:r>
            <a:endParaRPr lang="zh-CN" altLang="en-US" sz="3600" b="1" dirty="0">
              <a:solidFill>
                <a:srgbClr val="002060"/>
              </a:solidFill>
            </a:endParaRPr>
          </a:p>
        </p:txBody>
      </p:sp>
      <p:pic>
        <p:nvPicPr>
          <p:cNvPr id="18" name="Picture 17"/>
          <p:cNvPicPr>
            <a:picLocks noChangeAspect="1" noChangeArrowheads="1"/>
          </p:cNvPicPr>
          <p:nvPr/>
        </p:nvPicPr>
        <p:blipFill>
          <a:blip r:embed="rId8" cstate="email"/>
          <a:srcRect/>
          <a:stretch>
            <a:fillRect/>
          </a:stretch>
        </p:blipFill>
        <p:spPr bwMode="auto">
          <a:xfrm>
            <a:off x="2548828" y="711808"/>
            <a:ext cx="883641" cy="1159337"/>
          </a:xfrm>
          <a:prstGeom prst="rect">
            <a:avLst/>
          </a:prstGeom>
          <a:noFill/>
          <a:ln w="25400">
            <a:solidFill>
              <a:schemeClr val="bg2"/>
            </a:solidFill>
            <a:miter lim="800000"/>
            <a:headEnd/>
            <a:tailEnd/>
          </a:ln>
          <a:extLst>
            <a:ext uri="{909E8E84-426E-40DD-AFC4-6F175D3DCCD1}">
              <a14:hiddenFill xmlns:a14="http://schemas.microsoft.com/office/drawing/2010/main">
                <a:solidFill>
                  <a:srgbClr val="FFFFFF"/>
                </a:solidFill>
              </a14:hiddenFill>
            </a:ext>
          </a:extLst>
        </p:spPr>
      </p:pic>
      <p:pic>
        <p:nvPicPr>
          <p:cNvPr id="24" name="Picture 7" descr="20100719104122528"/>
          <p:cNvPicPr>
            <a:picLocks noChangeAspect="1" noChangeArrowheads="1"/>
          </p:cNvPicPr>
          <p:nvPr/>
        </p:nvPicPr>
        <p:blipFill>
          <a:blip r:embed="rId9" cstate="email"/>
          <a:srcRect/>
          <a:stretch>
            <a:fillRect/>
          </a:stretch>
        </p:blipFill>
        <p:spPr bwMode="auto">
          <a:xfrm>
            <a:off x="6712263" y="711852"/>
            <a:ext cx="805628" cy="1137939"/>
          </a:xfrm>
          <a:prstGeom prst="rect">
            <a:avLst/>
          </a:prstGeom>
          <a:noFill/>
          <a:ln w="25400">
            <a:solidFill>
              <a:schemeClr val="bg2"/>
            </a:solidFill>
            <a:miter lim="800000"/>
            <a:headEnd/>
            <a:tailEnd/>
          </a:ln>
          <a:extLst>
            <a:ext uri="{909E8E84-426E-40DD-AFC4-6F175D3DCCD1}">
              <a14:hiddenFill xmlns:a14="http://schemas.microsoft.com/office/drawing/2010/main">
                <a:solidFill>
                  <a:srgbClr val="FFFFFF"/>
                </a:solidFill>
              </a14:hiddenFill>
            </a:ext>
          </a:extLst>
        </p:spPr>
      </p:pic>
      <p:sp>
        <p:nvSpPr>
          <p:cNvPr id="25" name="Text Box 2"/>
          <p:cNvSpPr txBox="1">
            <a:spLocks noChangeArrowheads="1"/>
          </p:cNvSpPr>
          <p:nvPr/>
        </p:nvSpPr>
        <p:spPr bwMode="auto">
          <a:xfrm>
            <a:off x="7684831" y="786306"/>
            <a:ext cx="279913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800" i="1" dirty="0">
                <a:solidFill>
                  <a:srgbClr val="000000"/>
                </a:solidFill>
                <a:latin typeface="Berlin Sans FB Demi" panose="020E0802020502020306" pitchFamily="34" charset="0"/>
              </a:rPr>
              <a:t>Tony </a:t>
            </a:r>
          </a:p>
          <a:p>
            <a:pPr eaLnBrk="1" hangingPunct="1"/>
            <a:r>
              <a:rPr lang="en-US" altLang="zh-CN" sz="1800" i="1" dirty="0">
                <a:solidFill>
                  <a:srgbClr val="000000"/>
                </a:solidFill>
                <a:latin typeface="Berlin Sans FB Demi" panose="020E0802020502020306" pitchFamily="34" charset="0"/>
              </a:rPr>
              <a:t>Garcia </a:t>
            </a:r>
          </a:p>
          <a:p>
            <a:pPr eaLnBrk="1" hangingPunct="1"/>
            <a:endParaRPr lang="en-US" altLang="zh-CN" sz="1800" i="1" dirty="0">
              <a:solidFill>
                <a:srgbClr val="000000"/>
              </a:solidFill>
              <a:latin typeface="Berlin Sans FB Demi" panose="020E0802020502020306" pitchFamily="34" charset="0"/>
            </a:endParaRPr>
          </a:p>
        </p:txBody>
      </p:sp>
      <p:pic>
        <p:nvPicPr>
          <p:cNvPr id="26" name="图片 25"/>
          <p:cNvPicPr>
            <a:picLocks noChangeAspect="1"/>
          </p:cNvPicPr>
          <p:nvPr/>
        </p:nvPicPr>
        <p:blipFill>
          <a:blip r:embed="rId10" cstate="email"/>
          <a:stretch>
            <a:fillRect/>
          </a:stretch>
        </p:blipFill>
        <p:spPr>
          <a:xfrm>
            <a:off x="7964253" y="1419760"/>
            <a:ext cx="445086" cy="296724"/>
          </a:xfrm>
          <a:prstGeom prst="rect">
            <a:avLst/>
          </a:prstGeom>
        </p:spPr>
      </p:pic>
      <p:sp>
        <p:nvSpPr>
          <p:cNvPr id="30" name="Text Box 2"/>
          <p:cNvSpPr txBox="1">
            <a:spLocks noChangeArrowheads="1"/>
          </p:cNvSpPr>
          <p:nvPr/>
        </p:nvSpPr>
        <p:spPr bwMode="auto">
          <a:xfrm>
            <a:off x="326415" y="2197445"/>
            <a:ext cx="235501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600" dirty="0">
                <a:latin typeface="Berlin Sans FB Demi" panose="020E0802020502020306" pitchFamily="34" charset="0"/>
              </a:rPr>
              <a:t>move </a:t>
            </a:r>
            <a:r>
              <a:rPr lang="en-US" altLang="zh-CN" sz="1600" dirty="0">
                <a:solidFill>
                  <a:srgbClr val="FF0000"/>
                </a:solidFill>
                <a:latin typeface="Berlin Sans FB Demi" panose="020E0802020502020306" pitchFamily="34" charset="0"/>
              </a:rPr>
              <a:t>very close </a:t>
            </a:r>
            <a:r>
              <a:rPr lang="en-US" altLang="zh-CN" sz="1600" dirty="0">
                <a:latin typeface="Berlin Sans FB Demi" panose="020E0802020502020306" pitchFamily="34" charset="0"/>
              </a:rPr>
              <a:t>to me</a:t>
            </a:r>
          </a:p>
          <a:p>
            <a:pPr eaLnBrk="1" hangingPunct="1"/>
            <a:r>
              <a:rPr lang="en-US" altLang="zh-CN" sz="1600" dirty="0">
                <a:latin typeface="Berlin Sans FB Demi" panose="020E0802020502020306" pitchFamily="34" charset="0"/>
              </a:rPr>
              <a:t>come</a:t>
            </a:r>
            <a:r>
              <a:rPr lang="en-US" altLang="zh-CN" sz="1600" dirty="0">
                <a:solidFill>
                  <a:srgbClr val="FF0000"/>
                </a:solidFill>
                <a:latin typeface="Berlin Sans FB Demi" panose="020E0802020502020306" pitchFamily="34" charset="0"/>
              </a:rPr>
              <a:t> closer</a:t>
            </a:r>
            <a:endParaRPr lang="en-US" altLang="zh-CN" sz="1600" dirty="0">
              <a:latin typeface="Berlin Sans FB Demi" panose="020E0802020502020306" pitchFamily="34" charset="0"/>
            </a:endParaRPr>
          </a:p>
          <a:p>
            <a:pPr eaLnBrk="1" hangingPunct="1"/>
            <a:r>
              <a:rPr lang="en-US" altLang="zh-CN" sz="1600" dirty="0">
                <a:solidFill>
                  <a:srgbClr val="FF0000"/>
                </a:solidFill>
                <a:latin typeface="Berlin Sans FB Demi" panose="020E0802020502020306" pitchFamily="34" charset="0"/>
              </a:rPr>
              <a:t>nod </a:t>
            </a:r>
            <a:r>
              <a:rPr lang="en-US" altLang="zh-CN" sz="1600" dirty="0">
                <a:latin typeface="Berlin Sans FB Demi" panose="020E0802020502020306" pitchFamily="34" charset="0"/>
              </a:rPr>
              <a:t>at</a:t>
            </a:r>
            <a:r>
              <a:rPr lang="en-US" altLang="zh-CN" sz="1600" dirty="0">
                <a:solidFill>
                  <a:srgbClr val="FF0000"/>
                </a:solidFill>
                <a:latin typeface="Berlin Sans FB Demi" panose="020E0802020502020306" pitchFamily="34" charset="0"/>
              </a:rPr>
              <a:t> </a:t>
            </a:r>
            <a:r>
              <a:rPr lang="en-US" altLang="zh-CN" sz="1600" dirty="0">
                <a:latin typeface="Berlin Sans FB Demi" panose="020E0802020502020306" pitchFamily="34" charset="0"/>
              </a:rPr>
              <a:t>the girls</a:t>
            </a:r>
          </a:p>
        </p:txBody>
      </p:sp>
      <p:sp>
        <p:nvSpPr>
          <p:cNvPr id="27" name="Text Box 2"/>
          <p:cNvSpPr txBox="1">
            <a:spLocks noChangeArrowheads="1"/>
          </p:cNvSpPr>
          <p:nvPr/>
        </p:nvSpPr>
        <p:spPr bwMode="auto">
          <a:xfrm>
            <a:off x="2548829" y="2443667"/>
            <a:ext cx="18721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1600" dirty="0">
                <a:latin typeface="Berlin Sans FB Demi" panose="020E0802020502020306" pitchFamily="34" charset="0"/>
              </a:rPr>
              <a:t>move </a:t>
            </a:r>
            <a:r>
              <a:rPr lang="en-US" altLang="zh-CN" sz="1600" dirty="0">
                <a:solidFill>
                  <a:srgbClr val="FF0000"/>
                </a:solidFill>
                <a:latin typeface="Berlin Sans FB Demi" panose="020E0802020502020306" pitchFamily="34" charset="0"/>
              </a:rPr>
              <a:t>back</a:t>
            </a:r>
            <a:r>
              <a:rPr lang="en-US" altLang="zh-CN" sz="1600" dirty="0">
                <a:latin typeface="Berlin Sans FB Demi" panose="020E0802020502020306" pitchFamily="34" charset="0"/>
              </a:rPr>
              <a:t> a bit</a:t>
            </a:r>
          </a:p>
        </p:txBody>
      </p:sp>
      <p:sp>
        <p:nvSpPr>
          <p:cNvPr id="33" name="Text Box 2"/>
          <p:cNvSpPr txBox="1">
            <a:spLocks noChangeArrowheads="1"/>
          </p:cNvSpPr>
          <p:nvPr/>
        </p:nvSpPr>
        <p:spPr bwMode="auto">
          <a:xfrm>
            <a:off x="3421263" y="1871145"/>
            <a:ext cx="25922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kumimoji="1" sz="2800">
                <a:solidFill>
                  <a:schemeClr val="tx1"/>
                </a:solidFill>
                <a:latin typeface="Times New Roman" panose="02020603050405020304" pitchFamily="18" charset="0"/>
                <a:ea typeface="宋体" panose="02010600030101010101" pitchFamily="2" charset="-122"/>
              </a:defRPr>
            </a:lvl1pPr>
            <a:lvl2pPr marL="742950" indent="-285750" eaLnBrk="0" hangingPunct="0">
              <a:defRPr kumimoji="1" sz="2800">
                <a:solidFill>
                  <a:schemeClr val="tx1"/>
                </a:solidFill>
                <a:latin typeface="Times New Roman" panose="02020603050405020304" pitchFamily="18" charset="0"/>
                <a:ea typeface="宋体" panose="02010600030101010101" pitchFamily="2" charset="-122"/>
              </a:defRPr>
            </a:lvl2pPr>
            <a:lvl3pPr marL="1143000" indent="-228600" eaLnBrk="0" hangingPunct="0">
              <a:defRPr kumimoji="1" sz="2800">
                <a:solidFill>
                  <a:schemeClr val="tx1"/>
                </a:solidFill>
                <a:latin typeface="Times New Roman" panose="02020603050405020304" pitchFamily="18" charset="0"/>
                <a:ea typeface="宋体" panose="02010600030101010101" pitchFamily="2" charset="-122"/>
              </a:defRPr>
            </a:lvl3pPr>
            <a:lvl4pPr marL="1600200" indent="-228600" eaLnBrk="0" hangingPunct="0">
              <a:defRPr kumimoji="1" sz="2800">
                <a:solidFill>
                  <a:schemeClr val="tx1"/>
                </a:solidFill>
                <a:latin typeface="Times New Roman" panose="02020603050405020304" pitchFamily="18" charset="0"/>
                <a:ea typeface="宋体" panose="02010600030101010101" pitchFamily="2" charset="-122"/>
              </a:defRPr>
            </a:lvl4pPr>
            <a:lvl5pPr marL="2057400" indent="-228600" eaLnBrk="0" hangingPunct="0">
              <a:defRPr kumimoji="1" sz="28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kumimoji="1" sz="2800">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2000" dirty="0">
                <a:solidFill>
                  <a:srgbClr val="FF0000"/>
                </a:solidFill>
                <a:latin typeface="Berlin Sans FB Demi" panose="020E0802020502020306" pitchFamily="34" charset="0"/>
              </a:rPr>
              <a:t>shake</a:t>
            </a:r>
            <a:r>
              <a:rPr lang="en-US" altLang="zh-CN" sz="2000" dirty="0">
                <a:latin typeface="Berlin Sans FB Demi" panose="020E0802020502020306" pitchFamily="34" charset="0"/>
              </a:rPr>
              <a:t>           hands</a:t>
            </a:r>
          </a:p>
        </p:txBody>
      </p:sp>
      <p:sp>
        <p:nvSpPr>
          <p:cNvPr id="31" name="TextBox 30"/>
          <p:cNvSpPr txBox="1"/>
          <p:nvPr/>
        </p:nvSpPr>
        <p:spPr>
          <a:xfrm>
            <a:off x="1603975" y="4443958"/>
            <a:ext cx="5459916" cy="369332"/>
          </a:xfrm>
          <a:prstGeom prst="rect">
            <a:avLst/>
          </a:prstGeom>
          <a:solidFill>
            <a:srgbClr val="92D050"/>
          </a:solidFill>
        </p:spPr>
        <p:txBody>
          <a:bodyPr wrap="square" rtlCol="0">
            <a:spAutoFit/>
          </a:bodyPr>
          <a:lstStyle/>
          <a:p>
            <a:pPr algn="ctr"/>
            <a:r>
              <a:rPr lang="en-US" altLang="zh-CN" b="1" dirty="0">
                <a:latin typeface="Berlin Sans FB Demi" panose="020E0802020502020306" pitchFamily="34" charset="0"/>
              </a:rPr>
              <a:t>Try to summarize the main idea of Para. 2 &amp; 3</a:t>
            </a:r>
            <a:endParaRPr lang="zh-CN" altLang="en-US" b="1" dirty="0">
              <a:latin typeface="Berlin Sans FB Demi" panose="020E0802020502020306" pitchFamily="34" charset="0"/>
            </a:endParaRPr>
          </a:p>
        </p:txBody>
      </p:sp>
      <p:pic>
        <p:nvPicPr>
          <p:cNvPr id="3" name="图片 2"/>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26414" y="2243861"/>
            <a:ext cx="4196241" cy="1951118"/>
          </a:xfrm>
          <a:prstGeom prst="rect">
            <a:avLst/>
          </a:prstGeom>
        </p:spPr>
      </p:pic>
      <p:pic>
        <p:nvPicPr>
          <p:cNvPr id="11" name="图片 10"/>
          <p:cNvPicPr>
            <a:picLocks noChangeAspect="1"/>
          </p:cNvPicPr>
          <p:nvPr/>
        </p:nvPicPr>
        <p:blipFill>
          <a:blip r:embed="rId12" cstate="email"/>
          <a:stretch>
            <a:fillRect/>
          </a:stretch>
        </p:blipFill>
        <p:spPr>
          <a:xfrm>
            <a:off x="4522656" y="2257380"/>
            <a:ext cx="4225807" cy="192408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par>
                                <p:cTn id="9" presetID="42" presetClass="entr" presetSubtype="0"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anim calcmode="lin" valueType="num">
                                      <p:cBhvr>
                                        <p:cTn id="12" dur="1000" fill="hold"/>
                                        <p:tgtEl>
                                          <p:spTgt spid="4"/>
                                        </p:tgtEl>
                                        <p:attrNameLst>
                                          <p:attrName>ppt_x</p:attrName>
                                        </p:attrNameLst>
                                      </p:cBhvr>
                                      <p:tavLst>
                                        <p:tav tm="0">
                                          <p:val>
                                            <p:strVal val="#ppt_x"/>
                                          </p:val>
                                        </p:tav>
                                        <p:tav tm="100000">
                                          <p:val>
                                            <p:strVal val="#ppt_x"/>
                                          </p:val>
                                        </p:tav>
                                      </p:tavLst>
                                    </p:anim>
                                    <p:anim calcmode="lin" valueType="num">
                                      <p:cBhvr>
                                        <p:cTn id="13" dur="1000" fill="hold"/>
                                        <p:tgtEl>
                                          <p:spTgt spid="4"/>
                                        </p:tgtEl>
                                        <p:attrNameLst>
                                          <p:attrName>ppt_y</p:attrName>
                                        </p:attrNameLst>
                                      </p:cBhvr>
                                      <p:tavLst>
                                        <p:tav tm="0">
                                          <p:val>
                                            <p:strVal val="#ppt_y+.1"/>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1000"/>
                                        <p:tgtEl>
                                          <p:spTgt spid="19"/>
                                        </p:tgtEl>
                                      </p:cBhvr>
                                    </p:animEffect>
                                    <p:anim calcmode="lin" valueType="num">
                                      <p:cBhvr>
                                        <p:cTn id="23" dur="1000" fill="hold"/>
                                        <p:tgtEl>
                                          <p:spTgt spid="19"/>
                                        </p:tgtEl>
                                        <p:attrNameLst>
                                          <p:attrName>ppt_x</p:attrName>
                                        </p:attrNameLst>
                                      </p:cBhvr>
                                      <p:tavLst>
                                        <p:tav tm="0">
                                          <p:val>
                                            <p:strVal val="#ppt_x"/>
                                          </p:val>
                                        </p:tav>
                                        <p:tav tm="100000">
                                          <p:val>
                                            <p:strVal val="#ppt_x"/>
                                          </p:val>
                                        </p:tav>
                                      </p:tavLst>
                                    </p:anim>
                                    <p:anim calcmode="lin" valueType="num">
                                      <p:cBhvr>
                                        <p:cTn id="24" dur="1000" fill="hold"/>
                                        <p:tgtEl>
                                          <p:spTgt spid="1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1000"/>
                                        <p:tgtEl>
                                          <p:spTgt spid="9"/>
                                        </p:tgtEl>
                                      </p:cBhvr>
                                    </p:animEffect>
                                    <p:anim calcmode="lin" valueType="num">
                                      <p:cBhvr>
                                        <p:cTn id="28" dur="1000" fill="hold"/>
                                        <p:tgtEl>
                                          <p:spTgt spid="9"/>
                                        </p:tgtEl>
                                        <p:attrNameLst>
                                          <p:attrName>ppt_x</p:attrName>
                                        </p:attrNameLst>
                                      </p:cBhvr>
                                      <p:tavLst>
                                        <p:tav tm="0">
                                          <p:val>
                                            <p:strVal val="#ppt_x"/>
                                          </p:val>
                                        </p:tav>
                                        <p:tav tm="100000">
                                          <p:val>
                                            <p:strVal val="#ppt_x"/>
                                          </p:val>
                                        </p:tav>
                                      </p:tavLst>
                                    </p:anim>
                                    <p:anim calcmode="lin" valueType="num">
                                      <p:cBhvr>
                                        <p:cTn id="29" dur="1000" fill="hold"/>
                                        <p:tgtEl>
                                          <p:spTgt spid="9"/>
                                        </p:tgtEl>
                                        <p:attrNameLst>
                                          <p:attrName>ppt_y</p:attrName>
                                        </p:attrNameLst>
                                      </p:cBhvr>
                                      <p:tavLst>
                                        <p:tav tm="0">
                                          <p:val>
                                            <p:strVal val="#ppt_y+.1"/>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ppt_x"/>
                                          </p:val>
                                        </p:tav>
                                        <p:tav tm="100000">
                                          <p:val>
                                            <p:strVal val="#ppt_x"/>
                                          </p:val>
                                        </p:tav>
                                      </p:tavLst>
                                    </p:anim>
                                    <p:anim calcmode="lin" valueType="num">
                                      <p:cBhvr additive="base">
                                        <p:cTn id="33" dur="500" fill="hold"/>
                                        <p:tgtEl>
                                          <p:spTgt spid="6"/>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additive="base">
                                        <p:cTn id="36" dur="500" fill="hold"/>
                                        <p:tgtEl>
                                          <p:spTgt spid="5"/>
                                        </p:tgtEl>
                                        <p:attrNameLst>
                                          <p:attrName>ppt_x</p:attrName>
                                        </p:attrNameLst>
                                      </p:cBhvr>
                                      <p:tavLst>
                                        <p:tav tm="0">
                                          <p:val>
                                            <p:strVal val="#ppt_x"/>
                                          </p:val>
                                        </p:tav>
                                        <p:tav tm="100000">
                                          <p:val>
                                            <p:strVal val="#ppt_x"/>
                                          </p:val>
                                        </p:tav>
                                      </p:tavLst>
                                    </p:anim>
                                    <p:anim calcmode="lin" valueType="num">
                                      <p:cBhvr additive="base">
                                        <p:cTn id="3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fade">
                                      <p:cBhvr>
                                        <p:cTn id="42" dur="1000"/>
                                        <p:tgtEl>
                                          <p:spTgt spid="30"/>
                                        </p:tgtEl>
                                      </p:cBhvr>
                                    </p:animEffect>
                                    <p:anim calcmode="lin" valueType="num">
                                      <p:cBhvr>
                                        <p:cTn id="43" dur="1000" fill="hold"/>
                                        <p:tgtEl>
                                          <p:spTgt spid="30"/>
                                        </p:tgtEl>
                                        <p:attrNameLst>
                                          <p:attrName>ppt_x</p:attrName>
                                        </p:attrNameLst>
                                      </p:cBhvr>
                                      <p:tavLst>
                                        <p:tav tm="0">
                                          <p:val>
                                            <p:strVal val="#ppt_x"/>
                                          </p:val>
                                        </p:tav>
                                        <p:tav tm="100000">
                                          <p:val>
                                            <p:strVal val="#ppt_x"/>
                                          </p:val>
                                        </p:tav>
                                      </p:tavLst>
                                    </p:anim>
                                    <p:anim calcmode="lin" valueType="num">
                                      <p:cBhvr>
                                        <p:cTn id="44"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6" presetClass="entr" presetSubtype="0" fill="hold" nodeType="click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wipe(down)">
                                      <p:cBhvr>
                                        <p:cTn id="49" dur="580">
                                          <p:stCondLst>
                                            <p:cond delay="0"/>
                                          </p:stCondLst>
                                        </p:cTn>
                                        <p:tgtEl>
                                          <p:spTgt spid="18"/>
                                        </p:tgtEl>
                                      </p:cBhvr>
                                    </p:animEffect>
                                    <p:anim calcmode="lin" valueType="num">
                                      <p:cBhvr>
                                        <p:cTn id="50" dur="1822" tmFilter="0,0; 0.14,0.36; 0.43,0.73; 0.71,0.91; 1.0,1.0">
                                          <p:stCondLst>
                                            <p:cond delay="0"/>
                                          </p:stCondLst>
                                        </p:cTn>
                                        <p:tgtEl>
                                          <p:spTgt spid="18"/>
                                        </p:tgtEl>
                                        <p:attrNameLst>
                                          <p:attrName>ppt_x</p:attrName>
                                        </p:attrNameLst>
                                      </p:cBhvr>
                                      <p:tavLst>
                                        <p:tav tm="0">
                                          <p:val>
                                            <p:strVal val="#ppt_x-0.25"/>
                                          </p:val>
                                        </p:tav>
                                        <p:tav tm="100000">
                                          <p:val>
                                            <p:strVal val="#ppt_x"/>
                                          </p:val>
                                        </p:tav>
                                      </p:tavLst>
                                    </p:anim>
                                    <p:anim calcmode="lin" valueType="num">
                                      <p:cBhvr>
                                        <p:cTn id="51" dur="664" tmFilter="0.0,0.0; 0.25,0.07; 0.50,0.2; 0.75,0.467; 1.0,1.0">
                                          <p:stCondLst>
                                            <p:cond delay="0"/>
                                          </p:stCondLst>
                                        </p:cTn>
                                        <p:tgtEl>
                                          <p:spTgt spid="18"/>
                                        </p:tgtEl>
                                        <p:attrNameLst>
                                          <p:attrName>ppt_y</p:attrName>
                                        </p:attrNameLst>
                                      </p:cBhvr>
                                      <p:tavLst>
                                        <p:tav tm="0" fmla="#ppt_y-sin(pi*$)/3">
                                          <p:val>
                                            <p:fltVal val="0.5"/>
                                          </p:val>
                                        </p:tav>
                                        <p:tav tm="100000">
                                          <p:val>
                                            <p:fltVal val="1"/>
                                          </p:val>
                                        </p:tav>
                                      </p:tavLst>
                                    </p:anim>
                                    <p:anim calcmode="lin" valueType="num">
                                      <p:cBhvr>
                                        <p:cTn id="52" dur="664" tmFilter="0, 0; 0.125,0.2665; 0.25,0.4; 0.375,0.465; 0.5,0.5;  0.625,0.535; 0.75,0.6; 0.875,0.7335; 1,1">
                                          <p:stCondLst>
                                            <p:cond delay="664"/>
                                          </p:stCondLst>
                                        </p:cTn>
                                        <p:tgtEl>
                                          <p:spTgt spid="18"/>
                                        </p:tgtEl>
                                        <p:attrNameLst>
                                          <p:attrName>ppt_y</p:attrName>
                                        </p:attrNameLst>
                                      </p:cBhvr>
                                      <p:tavLst>
                                        <p:tav tm="0" fmla="#ppt_y-sin(pi*$)/9">
                                          <p:val>
                                            <p:fltVal val="0"/>
                                          </p:val>
                                        </p:tav>
                                        <p:tav tm="100000">
                                          <p:val>
                                            <p:fltVal val="1"/>
                                          </p:val>
                                        </p:tav>
                                      </p:tavLst>
                                    </p:anim>
                                    <p:anim calcmode="lin" valueType="num">
                                      <p:cBhvr>
                                        <p:cTn id="53" dur="332" tmFilter="0, 0; 0.125,0.2665; 0.25,0.4; 0.375,0.465; 0.5,0.5;  0.625,0.535; 0.75,0.6; 0.875,0.7335; 1,1">
                                          <p:stCondLst>
                                            <p:cond delay="1324"/>
                                          </p:stCondLst>
                                        </p:cTn>
                                        <p:tgtEl>
                                          <p:spTgt spid="18"/>
                                        </p:tgtEl>
                                        <p:attrNameLst>
                                          <p:attrName>ppt_y</p:attrName>
                                        </p:attrNameLst>
                                      </p:cBhvr>
                                      <p:tavLst>
                                        <p:tav tm="0" fmla="#ppt_y-sin(pi*$)/27">
                                          <p:val>
                                            <p:fltVal val="0"/>
                                          </p:val>
                                        </p:tav>
                                        <p:tav tm="100000">
                                          <p:val>
                                            <p:fltVal val="1"/>
                                          </p:val>
                                        </p:tav>
                                      </p:tavLst>
                                    </p:anim>
                                    <p:anim calcmode="lin" valueType="num">
                                      <p:cBhvr>
                                        <p:cTn id="54" dur="164" tmFilter="0, 0; 0.125,0.2665; 0.25,0.4; 0.375,0.465; 0.5,0.5;  0.625,0.535; 0.75,0.6; 0.875,0.7335; 1,1">
                                          <p:stCondLst>
                                            <p:cond delay="1656"/>
                                          </p:stCondLst>
                                        </p:cTn>
                                        <p:tgtEl>
                                          <p:spTgt spid="18"/>
                                        </p:tgtEl>
                                        <p:attrNameLst>
                                          <p:attrName>ppt_y</p:attrName>
                                        </p:attrNameLst>
                                      </p:cBhvr>
                                      <p:tavLst>
                                        <p:tav tm="0" fmla="#ppt_y-sin(pi*$)/81">
                                          <p:val>
                                            <p:fltVal val="0"/>
                                          </p:val>
                                        </p:tav>
                                        <p:tav tm="100000">
                                          <p:val>
                                            <p:fltVal val="1"/>
                                          </p:val>
                                        </p:tav>
                                      </p:tavLst>
                                    </p:anim>
                                    <p:animScale>
                                      <p:cBhvr>
                                        <p:cTn id="55" dur="26">
                                          <p:stCondLst>
                                            <p:cond delay="650"/>
                                          </p:stCondLst>
                                        </p:cTn>
                                        <p:tgtEl>
                                          <p:spTgt spid="18"/>
                                        </p:tgtEl>
                                      </p:cBhvr>
                                      <p:to x="100000" y="60000"/>
                                    </p:animScale>
                                    <p:animScale>
                                      <p:cBhvr>
                                        <p:cTn id="56" dur="166" decel="50000">
                                          <p:stCondLst>
                                            <p:cond delay="676"/>
                                          </p:stCondLst>
                                        </p:cTn>
                                        <p:tgtEl>
                                          <p:spTgt spid="18"/>
                                        </p:tgtEl>
                                      </p:cBhvr>
                                      <p:to x="100000" y="100000"/>
                                    </p:animScale>
                                    <p:animScale>
                                      <p:cBhvr>
                                        <p:cTn id="57" dur="26">
                                          <p:stCondLst>
                                            <p:cond delay="1312"/>
                                          </p:stCondLst>
                                        </p:cTn>
                                        <p:tgtEl>
                                          <p:spTgt spid="18"/>
                                        </p:tgtEl>
                                      </p:cBhvr>
                                      <p:to x="100000" y="80000"/>
                                    </p:animScale>
                                    <p:animScale>
                                      <p:cBhvr>
                                        <p:cTn id="58" dur="166" decel="50000">
                                          <p:stCondLst>
                                            <p:cond delay="1338"/>
                                          </p:stCondLst>
                                        </p:cTn>
                                        <p:tgtEl>
                                          <p:spTgt spid="18"/>
                                        </p:tgtEl>
                                      </p:cBhvr>
                                      <p:to x="100000" y="100000"/>
                                    </p:animScale>
                                    <p:animScale>
                                      <p:cBhvr>
                                        <p:cTn id="59" dur="26">
                                          <p:stCondLst>
                                            <p:cond delay="1642"/>
                                          </p:stCondLst>
                                        </p:cTn>
                                        <p:tgtEl>
                                          <p:spTgt spid="18"/>
                                        </p:tgtEl>
                                      </p:cBhvr>
                                      <p:to x="100000" y="90000"/>
                                    </p:animScale>
                                    <p:animScale>
                                      <p:cBhvr>
                                        <p:cTn id="60" dur="166" decel="50000">
                                          <p:stCondLst>
                                            <p:cond delay="1668"/>
                                          </p:stCondLst>
                                        </p:cTn>
                                        <p:tgtEl>
                                          <p:spTgt spid="18"/>
                                        </p:tgtEl>
                                      </p:cBhvr>
                                      <p:to x="100000" y="100000"/>
                                    </p:animScale>
                                    <p:animScale>
                                      <p:cBhvr>
                                        <p:cTn id="61" dur="26">
                                          <p:stCondLst>
                                            <p:cond delay="1808"/>
                                          </p:stCondLst>
                                        </p:cTn>
                                        <p:tgtEl>
                                          <p:spTgt spid="18"/>
                                        </p:tgtEl>
                                      </p:cBhvr>
                                      <p:to x="100000" y="95000"/>
                                    </p:animScale>
                                    <p:animScale>
                                      <p:cBhvr>
                                        <p:cTn id="62" dur="166" decel="50000">
                                          <p:stCondLst>
                                            <p:cond delay="1834"/>
                                          </p:stCondLst>
                                        </p:cTn>
                                        <p:tgtEl>
                                          <p:spTgt spid="18"/>
                                        </p:tgtEl>
                                      </p:cBhvr>
                                      <p:to x="100000" y="100000"/>
                                    </p:animScale>
                                  </p:childTnLst>
                                </p:cTn>
                              </p:par>
                            </p:childTnLst>
                          </p:cTn>
                        </p:par>
                      </p:childTnLst>
                    </p:cTn>
                  </p:par>
                  <p:par>
                    <p:cTn id="63" fill="hold">
                      <p:stCondLst>
                        <p:cond delay="indefinite"/>
                      </p:stCondLst>
                      <p:childTnLst>
                        <p:par>
                          <p:cTn id="64" fill="hold">
                            <p:stCondLst>
                              <p:cond delay="0"/>
                            </p:stCondLst>
                            <p:childTnLst>
                              <p:par>
                                <p:cTn id="65" presetID="42" presetClass="entr" presetSubtype="0" fill="hold" grpId="0" nodeType="click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1000"/>
                                        <p:tgtEl>
                                          <p:spTgt spid="27"/>
                                        </p:tgtEl>
                                      </p:cBhvr>
                                    </p:animEffect>
                                    <p:anim calcmode="lin" valueType="num">
                                      <p:cBhvr>
                                        <p:cTn id="68" dur="1000" fill="hold"/>
                                        <p:tgtEl>
                                          <p:spTgt spid="27"/>
                                        </p:tgtEl>
                                        <p:attrNameLst>
                                          <p:attrName>ppt_x</p:attrName>
                                        </p:attrNameLst>
                                      </p:cBhvr>
                                      <p:tavLst>
                                        <p:tav tm="0">
                                          <p:val>
                                            <p:strVal val="#ppt_x"/>
                                          </p:val>
                                        </p:tav>
                                        <p:tav tm="100000">
                                          <p:val>
                                            <p:strVal val="#ppt_x"/>
                                          </p:val>
                                        </p:tav>
                                      </p:tavLst>
                                    </p:anim>
                                    <p:anim calcmode="lin" valueType="num">
                                      <p:cBhvr>
                                        <p:cTn id="6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par>
                    <p:cTn id="70" fill="hold">
                      <p:stCondLst>
                        <p:cond delay="indefinite"/>
                      </p:stCondLst>
                      <p:childTnLst>
                        <p:par>
                          <p:cTn id="71" fill="hold">
                            <p:stCondLst>
                              <p:cond delay="0"/>
                            </p:stCondLst>
                            <p:childTnLst>
                              <p:par>
                                <p:cTn id="72" presetID="42" presetClass="entr" presetSubtype="0" fill="hold" grpId="0" nodeType="clickEffect">
                                  <p:stCondLst>
                                    <p:cond delay="0"/>
                                  </p:stCondLst>
                                  <p:childTnLst>
                                    <p:set>
                                      <p:cBhvr>
                                        <p:cTn id="73" dur="1" fill="hold">
                                          <p:stCondLst>
                                            <p:cond delay="0"/>
                                          </p:stCondLst>
                                        </p:cTn>
                                        <p:tgtEl>
                                          <p:spTgt spid="22"/>
                                        </p:tgtEl>
                                        <p:attrNameLst>
                                          <p:attrName>style.visibility</p:attrName>
                                        </p:attrNameLst>
                                      </p:cBhvr>
                                      <p:to>
                                        <p:strVal val="visible"/>
                                      </p:to>
                                    </p:set>
                                    <p:animEffect transition="in" filter="fade">
                                      <p:cBhvr>
                                        <p:cTn id="74" dur="1000"/>
                                        <p:tgtEl>
                                          <p:spTgt spid="22"/>
                                        </p:tgtEl>
                                      </p:cBhvr>
                                    </p:animEffect>
                                    <p:anim calcmode="lin" valueType="num">
                                      <p:cBhvr>
                                        <p:cTn id="75" dur="1000" fill="hold"/>
                                        <p:tgtEl>
                                          <p:spTgt spid="22"/>
                                        </p:tgtEl>
                                        <p:attrNameLst>
                                          <p:attrName>ppt_x</p:attrName>
                                        </p:attrNameLst>
                                      </p:cBhvr>
                                      <p:tavLst>
                                        <p:tav tm="0">
                                          <p:val>
                                            <p:strVal val="#ppt_x"/>
                                          </p:val>
                                        </p:tav>
                                        <p:tav tm="100000">
                                          <p:val>
                                            <p:strVal val="#ppt_x"/>
                                          </p:val>
                                        </p:tav>
                                      </p:tavLst>
                                    </p:anim>
                                    <p:anim calcmode="lin" valueType="num">
                                      <p:cBhvr>
                                        <p:cTn id="7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77" fill="hold">
                      <p:stCondLst>
                        <p:cond delay="indefinite"/>
                      </p:stCondLst>
                      <p:childTnLst>
                        <p:par>
                          <p:cTn id="78" fill="hold">
                            <p:stCondLst>
                              <p:cond delay="0"/>
                            </p:stCondLst>
                            <p:childTnLst>
                              <p:par>
                                <p:cTn id="79" presetID="16" presetClass="entr" presetSubtype="21" fill="hold" nodeType="clickEffect">
                                  <p:stCondLst>
                                    <p:cond delay="0"/>
                                  </p:stCondLst>
                                  <p:childTnLst>
                                    <p:set>
                                      <p:cBhvr>
                                        <p:cTn id="80" dur="1" fill="hold">
                                          <p:stCondLst>
                                            <p:cond delay="0"/>
                                          </p:stCondLst>
                                        </p:cTn>
                                        <p:tgtEl>
                                          <p:spTgt spid="3"/>
                                        </p:tgtEl>
                                        <p:attrNameLst>
                                          <p:attrName>style.visibility</p:attrName>
                                        </p:attrNameLst>
                                      </p:cBhvr>
                                      <p:to>
                                        <p:strVal val="visible"/>
                                      </p:to>
                                    </p:set>
                                    <p:animEffect transition="in" filter="barn(inVertical)">
                                      <p:cBhvr>
                                        <p:cTn id="81" dur="500"/>
                                        <p:tgtEl>
                                          <p:spTgt spid="3"/>
                                        </p:tgtEl>
                                      </p:cBhvr>
                                    </p:animEffect>
                                  </p:childTnLst>
                                </p:cTn>
                              </p:par>
                            </p:childTnLst>
                          </p:cTn>
                        </p:par>
                      </p:childTnLst>
                    </p:cTn>
                  </p:par>
                  <p:par>
                    <p:cTn id="82" fill="hold">
                      <p:stCondLst>
                        <p:cond delay="indefinite"/>
                      </p:stCondLst>
                      <p:childTnLst>
                        <p:par>
                          <p:cTn id="83" fill="hold">
                            <p:stCondLst>
                              <p:cond delay="0"/>
                            </p:stCondLst>
                            <p:childTnLst>
                              <p:par>
                                <p:cTn id="84" presetID="2" presetClass="entr" presetSubtype="4" fill="hold" grpId="0" nodeType="clickEffect">
                                  <p:stCondLst>
                                    <p:cond delay="0"/>
                                  </p:stCondLst>
                                  <p:childTnLst>
                                    <p:set>
                                      <p:cBhvr>
                                        <p:cTn id="85" dur="1" fill="hold">
                                          <p:stCondLst>
                                            <p:cond delay="0"/>
                                          </p:stCondLst>
                                        </p:cTn>
                                        <p:tgtEl>
                                          <p:spTgt spid="29"/>
                                        </p:tgtEl>
                                        <p:attrNameLst>
                                          <p:attrName>style.visibility</p:attrName>
                                        </p:attrNameLst>
                                      </p:cBhvr>
                                      <p:to>
                                        <p:strVal val="visible"/>
                                      </p:to>
                                    </p:set>
                                    <p:anim calcmode="lin" valueType="num">
                                      <p:cBhvr additive="base">
                                        <p:cTn id="86" dur="500" fill="hold"/>
                                        <p:tgtEl>
                                          <p:spTgt spid="29"/>
                                        </p:tgtEl>
                                        <p:attrNameLst>
                                          <p:attrName>ppt_x</p:attrName>
                                        </p:attrNameLst>
                                      </p:cBhvr>
                                      <p:tavLst>
                                        <p:tav tm="0">
                                          <p:val>
                                            <p:strVal val="#ppt_x"/>
                                          </p:val>
                                        </p:tav>
                                        <p:tav tm="100000">
                                          <p:val>
                                            <p:strVal val="#ppt_x"/>
                                          </p:val>
                                        </p:tav>
                                      </p:tavLst>
                                    </p:anim>
                                    <p:anim calcmode="lin" valueType="num">
                                      <p:cBhvr additive="base">
                                        <p:cTn id="87" dur="500" fill="hold"/>
                                        <p:tgtEl>
                                          <p:spTgt spid="29"/>
                                        </p:tgtEl>
                                        <p:attrNameLst>
                                          <p:attrName>ppt_y</p:attrName>
                                        </p:attrNameLst>
                                      </p:cBhvr>
                                      <p:tavLst>
                                        <p:tav tm="0">
                                          <p:val>
                                            <p:strVal val="1+#ppt_h/2"/>
                                          </p:val>
                                        </p:tav>
                                        <p:tav tm="100000">
                                          <p:val>
                                            <p:strVal val="#ppt_y"/>
                                          </p:val>
                                        </p:tav>
                                      </p:tavLst>
                                    </p:anim>
                                  </p:childTnLst>
                                </p:cTn>
                              </p:par>
                              <p:par>
                                <p:cTn id="88" presetID="14" presetClass="entr" presetSubtype="10" fill="hold" nodeType="with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randombar(horizontal)">
                                      <p:cBhvr>
                                        <p:cTn id="90" dur="500"/>
                                        <p:tgtEl>
                                          <p:spTgt spid="17"/>
                                        </p:tgtEl>
                                      </p:cBhvr>
                                    </p:animEffect>
                                  </p:childTnLst>
                                </p:cTn>
                              </p:par>
                              <p:par>
                                <p:cTn id="91" presetID="42" presetClass="entr" presetSubtype="0" fill="hold" nodeType="withEffect">
                                  <p:stCondLst>
                                    <p:cond delay="0"/>
                                  </p:stCondLst>
                                  <p:childTnLst>
                                    <p:set>
                                      <p:cBhvr>
                                        <p:cTn id="92" dur="1" fill="hold">
                                          <p:stCondLst>
                                            <p:cond delay="0"/>
                                          </p:stCondLst>
                                        </p:cTn>
                                        <p:tgtEl>
                                          <p:spTgt spid="7"/>
                                        </p:tgtEl>
                                        <p:attrNameLst>
                                          <p:attrName>style.visibility</p:attrName>
                                        </p:attrNameLst>
                                      </p:cBhvr>
                                      <p:to>
                                        <p:strVal val="visible"/>
                                      </p:to>
                                    </p:set>
                                    <p:animEffect transition="in" filter="fade">
                                      <p:cBhvr>
                                        <p:cTn id="93" dur="1000"/>
                                        <p:tgtEl>
                                          <p:spTgt spid="7"/>
                                        </p:tgtEl>
                                      </p:cBhvr>
                                    </p:animEffect>
                                    <p:anim calcmode="lin" valueType="num">
                                      <p:cBhvr>
                                        <p:cTn id="94" dur="1000" fill="hold"/>
                                        <p:tgtEl>
                                          <p:spTgt spid="7"/>
                                        </p:tgtEl>
                                        <p:attrNameLst>
                                          <p:attrName>ppt_x</p:attrName>
                                        </p:attrNameLst>
                                      </p:cBhvr>
                                      <p:tavLst>
                                        <p:tav tm="0">
                                          <p:val>
                                            <p:strVal val="#ppt_x"/>
                                          </p:val>
                                        </p:tav>
                                        <p:tav tm="100000">
                                          <p:val>
                                            <p:strVal val="#ppt_x"/>
                                          </p:val>
                                        </p:tav>
                                      </p:tavLst>
                                    </p:anim>
                                    <p:anim calcmode="lin" valueType="num">
                                      <p:cBhvr>
                                        <p:cTn id="9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96" fill="hold">
                      <p:stCondLst>
                        <p:cond delay="indefinite"/>
                      </p:stCondLst>
                      <p:childTnLst>
                        <p:par>
                          <p:cTn id="97" fill="hold">
                            <p:stCondLst>
                              <p:cond delay="0"/>
                            </p:stCondLst>
                            <p:childTnLst>
                              <p:par>
                                <p:cTn id="98" presetID="2" presetClass="entr" presetSubtype="4" fill="hold" grpId="0" nodeType="clickEffect">
                                  <p:stCondLst>
                                    <p:cond delay="0"/>
                                  </p:stCondLst>
                                  <p:childTnLst>
                                    <p:set>
                                      <p:cBhvr>
                                        <p:cTn id="99" dur="1" fill="hold">
                                          <p:stCondLst>
                                            <p:cond delay="0"/>
                                          </p:stCondLst>
                                        </p:cTn>
                                        <p:tgtEl>
                                          <p:spTgt spid="25"/>
                                        </p:tgtEl>
                                        <p:attrNameLst>
                                          <p:attrName>style.visibility</p:attrName>
                                        </p:attrNameLst>
                                      </p:cBhvr>
                                      <p:to>
                                        <p:strVal val="visible"/>
                                      </p:to>
                                    </p:set>
                                    <p:anim calcmode="lin" valueType="num">
                                      <p:cBhvr additive="base">
                                        <p:cTn id="100" dur="500" fill="hold"/>
                                        <p:tgtEl>
                                          <p:spTgt spid="25"/>
                                        </p:tgtEl>
                                        <p:attrNameLst>
                                          <p:attrName>ppt_x</p:attrName>
                                        </p:attrNameLst>
                                      </p:cBhvr>
                                      <p:tavLst>
                                        <p:tav tm="0">
                                          <p:val>
                                            <p:strVal val="#ppt_x"/>
                                          </p:val>
                                        </p:tav>
                                        <p:tav tm="100000">
                                          <p:val>
                                            <p:strVal val="#ppt_x"/>
                                          </p:val>
                                        </p:tav>
                                      </p:tavLst>
                                    </p:anim>
                                    <p:anim calcmode="lin" valueType="num">
                                      <p:cBhvr additive="base">
                                        <p:cTn id="101" dur="500" fill="hold"/>
                                        <p:tgtEl>
                                          <p:spTgt spid="25"/>
                                        </p:tgtEl>
                                        <p:attrNameLst>
                                          <p:attrName>ppt_y</p:attrName>
                                        </p:attrNameLst>
                                      </p:cBhvr>
                                      <p:tavLst>
                                        <p:tav tm="0">
                                          <p:val>
                                            <p:strVal val="1+#ppt_h/2"/>
                                          </p:val>
                                        </p:tav>
                                        <p:tav tm="100000">
                                          <p:val>
                                            <p:strVal val="#ppt_y"/>
                                          </p:val>
                                        </p:tav>
                                      </p:tavLst>
                                    </p:anim>
                                  </p:childTnLst>
                                </p:cTn>
                              </p:par>
                              <p:par>
                                <p:cTn id="102" presetID="2" presetClass="entr" presetSubtype="4" fill="hold" nodeType="withEffect">
                                  <p:stCondLst>
                                    <p:cond delay="0"/>
                                  </p:stCondLst>
                                  <p:childTnLst>
                                    <p:set>
                                      <p:cBhvr>
                                        <p:cTn id="103" dur="1" fill="hold">
                                          <p:stCondLst>
                                            <p:cond delay="0"/>
                                          </p:stCondLst>
                                        </p:cTn>
                                        <p:tgtEl>
                                          <p:spTgt spid="24"/>
                                        </p:tgtEl>
                                        <p:attrNameLst>
                                          <p:attrName>style.visibility</p:attrName>
                                        </p:attrNameLst>
                                      </p:cBhvr>
                                      <p:to>
                                        <p:strVal val="visible"/>
                                      </p:to>
                                    </p:set>
                                    <p:anim calcmode="lin" valueType="num">
                                      <p:cBhvr additive="base">
                                        <p:cTn id="104" dur="500" fill="hold"/>
                                        <p:tgtEl>
                                          <p:spTgt spid="24"/>
                                        </p:tgtEl>
                                        <p:attrNameLst>
                                          <p:attrName>ppt_x</p:attrName>
                                        </p:attrNameLst>
                                      </p:cBhvr>
                                      <p:tavLst>
                                        <p:tav tm="0">
                                          <p:val>
                                            <p:strVal val="#ppt_x"/>
                                          </p:val>
                                        </p:tav>
                                        <p:tav tm="100000">
                                          <p:val>
                                            <p:strVal val="#ppt_x"/>
                                          </p:val>
                                        </p:tav>
                                      </p:tavLst>
                                    </p:anim>
                                    <p:anim calcmode="lin" valueType="num">
                                      <p:cBhvr additive="base">
                                        <p:cTn id="105" dur="500" fill="hold"/>
                                        <p:tgtEl>
                                          <p:spTgt spid="24"/>
                                        </p:tgtEl>
                                        <p:attrNameLst>
                                          <p:attrName>ppt_y</p:attrName>
                                        </p:attrNameLst>
                                      </p:cBhvr>
                                      <p:tavLst>
                                        <p:tav tm="0">
                                          <p:val>
                                            <p:strVal val="1+#ppt_h/2"/>
                                          </p:val>
                                        </p:tav>
                                        <p:tav tm="100000">
                                          <p:val>
                                            <p:strVal val="#ppt_y"/>
                                          </p:val>
                                        </p:tav>
                                      </p:tavLst>
                                    </p:anim>
                                  </p:childTnLst>
                                </p:cTn>
                              </p:par>
                              <p:par>
                                <p:cTn id="106" presetID="2" presetClass="entr" presetSubtype="4" fill="hold" nodeType="withEffect">
                                  <p:stCondLst>
                                    <p:cond delay="0"/>
                                  </p:stCondLst>
                                  <p:childTnLst>
                                    <p:set>
                                      <p:cBhvr>
                                        <p:cTn id="107" dur="1" fill="hold">
                                          <p:stCondLst>
                                            <p:cond delay="0"/>
                                          </p:stCondLst>
                                        </p:cTn>
                                        <p:tgtEl>
                                          <p:spTgt spid="26"/>
                                        </p:tgtEl>
                                        <p:attrNameLst>
                                          <p:attrName>style.visibility</p:attrName>
                                        </p:attrNameLst>
                                      </p:cBhvr>
                                      <p:to>
                                        <p:strVal val="visible"/>
                                      </p:to>
                                    </p:set>
                                    <p:anim calcmode="lin" valueType="num">
                                      <p:cBhvr additive="base">
                                        <p:cTn id="108" dur="500" fill="hold"/>
                                        <p:tgtEl>
                                          <p:spTgt spid="26"/>
                                        </p:tgtEl>
                                        <p:attrNameLst>
                                          <p:attrName>ppt_x</p:attrName>
                                        </p:attrNameLst>
                                      </p:cBhvr>
                                      <p:tavLst>
                                        <p:tav tm="0">
                                          <p:val>
                                            <p:strVal val="#ppt_x"/>
                                          </p:val>
                                        </p:tav>
                                        <p:tav tm="100000">
                                          <p:val>
                                            <p:strVal val="#ppt_x"/>
                                          </p:val>
                                        </p:tav>
                                      </p:tavLst>
                                    </p:anim>
                                    <p:anim calcmode="lin" valueType="num">
                                      <p:cBhvr additive="base">
                                        <p:cTn id="109"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 presetClass="entr" presetSubtype="4" fill="hold" grpId="0" nodeType="clickEffect">
                                  <p:stCondLst>
                                    <p:cond delay="0"/>
                                  </p:stCondLst>
                                  <p:childTnLst>
                                    <p:set>
                                      <p:cBhvr>
                                        <p:cTn id="113" dur="1" fill="hold">
                                          <p:stCondLst>
                                            <p:cond delay="0"/>
                                          </p:stCondLst>
                                        </p:cTn>
                                        <p:tgtEl>
                                          <p:spTgt spid="38"/>
                                        </p:tgtEl>
                                        <p:attrNameLst>
                                          <p:attrName>style.visibility</p:attrName>
                                        </p:attrNameLst>
                                      </p:cBhvr>
                                      <p:to>
                                        <p:strVal val="visible"/>
                                      </p:to>
                                    </p:set>
                                    <p:anim calcmode="lin" valueType="num">
                                      <p:cBhvr additive="base">
                                        <p:cTn id="114" dur="500" fill="hold"/>
                                        <p:tgtEl>
                                          <p:spTgt spid="38"/>
                                        </p:tgtEl>
                                        <p:attrNameLst>
                                          <p:attrName>ppt_x</p:attrName>
                                        </p:attrNameLst>
                                      </p:cBhvr>
                                      <p:tavLst>
                                        <p:tav tm="0">
                                          <p:val>
                                            <p:strVal val="#ppt_x"/>
                                          </p:val>
                                        </p:tav>
                                        <p:tav tm="100000">
                                          <p:val>
                                            <p:strVal val="#ppt_x"/>
                                          </p:val>
                                        </p:tav>
                                      </p:tavLst>
                                    </p:anim>
                                    <p:anim calcmode="lin" valueType="num">
                                      <p:cBhvr additive="base">
                                        <p:cTn id="115"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116" fill="hold">
                      <p:stCondLst>
                        <p:cond delay="indefinite"/>
                      </p:stCondLst>
                      <p:childTnLst>
                        <p:par>
                          <p:cTn id="117" fill="hold">
                            <p:stCondLst>
                              <p:cond delay="0"/>
                            </p:stCondLst>
                            <p:childTnLst>
                              <p:par>
                                <p:cTn id="118" presetID="42" presetClass="entr" presetSubtype="0" fill="hold" grpId="0" nodeType="clickEffect">
                                  <p:stCondLst>
                                    <p:cond delay="0"/>
                                  </p:stCondLst>
                                  <p:childTnLst>
                                    <p:set>
                                      <p:cBhvr>
                                        <p:cTn id="119" dur="1" fill="hold">
                                          <p:stCondLst>
                                            <p:cond delay="0"/>
                                          </p:stCondLst>
                                        </p:cTn>
                                        <p:tgtEl>
                                          <p:spTgt spid="23"/>
                                        </p:tgtEl>
                                        <p:attrNameLst>
                                          <p:attrName>style.visibility</p:attrName>
                                        </p:attrNameLst>
                                      </p:cBhvr>
                                      <p:to>
                                        <p:strVal val="visible"/>
                                      </p:to>
                                    </p:set>
                                    <p:animEffect transition="in" filter="fade">
                                      <p:cBhvr>
                                        <p:cTn id="120" dur="1000"/>
                                        <p:tgtEl>
                                          <p:spTgt spid="23"/>
                                        </p:tgtEl>
                                      </p:cBhvr>
                                    </p:animEffect>
                                    <p:anim calcmode="lin" valueType="num">
                                      <p:cBhvr>
                                        <p:cTn id="121" dur="1000" fill="hold"/>
                                        <p:tgtEl>
                                          <p:spTgt spid="23"/>
                                        </p:tgtEl>
                                        <p:attrNameLst>
                                          <p:attrName>ppt_x</p:attrName>
                                        </p:attrNameLst>
                                      </p:cBhvr>
                                      <p:tavLst>
                                        <p:tav tm="0">
                                          <p:val>
                                            <p:strVal val="#ppt_x"/>
                                          </p:val>
                                        </p:tav>
                                        <p:tav tm="100000">
                                          <p:val>
                                            <p:strVal val="#ppt_x"/>
                                          </p:val>
                                        </p:tav>
                                      </p:tavLst>
                                    </p:anim>
                                    <p:anim calcmode="lin" valueType="num">
                                      <p:cBhvr>
                                        <p:cTn id="122"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23" fill="hold">
                      <p:stCondLst>
                        <p:cond delay="indefinite"/>
                      </p:stCondLst>
                      <p:childTnLst>
                        <p:par>
                          <p:cTn id="124" fill="hold">
                            <p:stCondLst>
                              <p:cond delay="0"/>
                            </p:stCondLst>
                            <p:childTnLst>
                              <p:par>
                                <p:cTn id="125" presetID="42" presetClass="entr" presetSubtype="0" fill="hold" nodeType="clickEffect">
                                  <p:stCondLst>
                                    <p:cond delay="0"/>
                                  </p:stCondLst>
                                  <p:childTnLst>
                                    <p:set>
                                      <p:cBhvr>
                                        <p:cTn id="126" dur="1" fill="hold">
                                          <p:stCondLst>
                                            <p:cond delay="0"/>
                                          </p:stCondLst>
                                        </p:cTn>
                                        <p:tgtEl>
                                          <p:spTgt spid="11"/>
                                        </p:tgtEl>
                                        <p:attrNameLst>
                                          <p:attrName>style.visibility</p:attrName>
                                        </p:attrNameLst>
                                      </p:cBhvr>
                                      <p:to>
                                        <p:strVal val="visible"/>
                                      </p:to>
                                    </p:set>
                                    <p:animEffect transition="in" filter="fade">
                                      <p:cBhvr>
                                        <p:cTn id="127" dur="1000"/>
                                        <p:tgtEl>
                                          <p:spTgt spid="11"/>
                                        </p:tgtEl>
                                      </p:cBhvr>
                                    </p:animEffect>
                                    <p:anim calcmode="lin" valueType="num">
                                      <p:cBhvr>
                                        <p:cTn id="128" dur="1000" fill="hold"/>
                                        <p:tgtEl>
                                          <p:spTgt spid="11"/>
                                        </p:tgtEl>
                                        <p:attrNameLst>
                                          <p:attrName>ppt_x</p:attrName>
                                        </p:attrNameLst>
                                      </p:cBhvr>
                                      <p:tavLst>
                                        <p:tav tm="0">
                                          <p:val>
                                            <p:strVal val="#ppt_x"/>
                                          </p:val>
                                        </p:tav>
                                        <p:tav tm="100000">
                                          <p:val>
                                            <p:strVal val="#ppt_x"/>
                                          </p:val>
                                        </p:tav>
                                      </p:tavLst>
                                    </p:anim>
                                    <p:anim calcmode="lin" valueType="num">
                                      <p:cBhvr>
                                        <p:cTn id="12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30" fill="hold">
                      <p:stCondLst>
                        <p:cond delay="indefinite"/>
                      </p:stCondLst>
                      <p:childTnLst>
                        <p:par>
                          <p:cTn id="131" fill="hold">
                            <p:stCondLst>
                              <p:cond delay="0"/>
                            </p:stCondLst>
                            <p:childTnLst>
                              <p:par>
                                <p:cTn id="132" presetID="42" presetClass="entr" presetSubtype="0" fill="hold" grpId="0" nodeType="clickEffect">
                                  <p:stCondLst>
                                    <p:cond delay="0"/>
                                  </p:stCondLst>
                                  <p:childTnLst>
                                    <p:set>
                                      <p:cBhvr>
                                        <p:cTn id="133" dur="1" fill="hold">
                                          <p:stCondLst>
                                            <p:cond delay="0"/>
                                          </p:stCondLst>
                                        </p:cTn>
                                        <p:tgtEl>
                                          <p:spTgt spid="33"/>
                                        </p:tgtEl>
                                        <p:attrNameLst>
                                          <p:attrName>style.visibility</p:attrName>
                                        </p:attrNameLst>
                                      </p:cBhvr>
                                      <p:to>
                                        <p:strVal val="visible"/>
                                      </p:to>
                                    </p:set>
                                    <p:animEffect transition="in" filter="fade">
                                      <p:cBhvr>
                                        <p:cTn id="134" dur="1000"/>
                                        <p:tgtEl>
                                          <p:spTgt spid="33"/>
                                        </p:tgtEl>
                                      </p:cBhvr>
                                    </p:animEffect>
                                    <p:anim calcmode="lin" valueType="num">
                                      <p:cBhvr>
                                        <p:cTn id="135" dur="1000" fill="hold"/>
                                        <p:tgtEl>
                                          <p:spTgt spid="33"/>
                                        </p:tgtEl>
                                        <p:attrNameLst>
                                          <p:attrName>ppt_x</p:attrName>
                                        </p:attrNameLst>
                                      </p:cBhvr>
                                      <p:tavLst>
                                        <p:tav tm="0">
                                          <p:val>
                                            <p:strVal val="#ppt_x"/>
                                          </p:val>
                                        </p:tav>
                                        <p:tav tm="100000">
                                          <p:val>
                                            <p:strVal val="#ppt_x"/>
                                          </p:val>
                                        </p:tav>
                                      </p:tavLst>
                                    </p:anim>
                                    <p:anim calcmode="lin" valueType="num">
                                      <p:cBhvr>
                                        <p:cTn id="136"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137" fill="hold">
                      <p:stCondLst>
                        <p:cond delay="indefinite"/>
                      </p:stCondLst>
                      <p:childTnLst>
                        <p:par>
                          <p:cTn id="138" fill="hold">
                            <p:stCondLst>
                              <p:cond delay="0"/>
                            </p:stCondLst>
                            <p:childTnLst>
                              <p:par>
                                <p:cTn id="139" presetID="42" presetClass="entr" presetSubtype="0" fill="hold" grpId="0" nodeType="clickEffect">
                                  <p:stCondLst>
                                    <p:cond delay="0"/>
                                  </p:stCondLst>
                                  <p:childTnLst>
                                    <p:set>
                                      <p:cBhvr>
                                        <p:cTn id="140" dur="1" fill="hold">
                                          <p:stCondLst>
                                            <p:cond delay="0"/>
                                          </p:stCondLst>
                                        </p:cTn>
                                        <p:tgtEl>
                                          <p:spTgt spid="31"/>
                                        </p:tgtEl>
                                        <p:attrNameLst>
                                          <p:attrName>style.visibility</p:attrName>
                                        </p:attrNameLst>
                                      </p:cBhvr>
                                      <p:to>
                                        <p:strVal val="visible"/>
                                      </p:to>
                                    </p:set>
                                    <p:animEffect transition="in" filter="fade">
                                      <p:cBhvr>
                                        <p:cTn id="141" dur="1000"/>
                                        <p:tgtEl>
                                          <p:spTgt spid="31"/>
                                        </p:tgtEl>
                                      </p:cBhvr>
                                    </p:animEffect>
                                    <p:anim calcmode="lin" valueType="num">
                                      <p:cBhvr>
                                        <p:cTn id="142" dur="1000" fill="hold"/>
                                        <p:tgtEl>
                                          <p:spTgt spid="31"/>
                                        </p:tgtEl>
                                        <p:attrNameLst>
                                          <p:attrName>ppt_x</p:attrName>
                                        </p:attrNameLst>
                                      </p:cBhvr>
                                      <p:tavLst>
                                        <p:tav tm="0">
                                          <p:val>
                                            <p:strVal val="#ppt_x"/>
                                          </p:val>
                                        </p:tav>
                                        <p:tav tm="100000">
                                          <p:val>
                                            <p:strVal val="#ppt_x"/>
                                          </p:val>
                                        </p:tav>
                                      </p:tavLst>
                                    </p:anim>
                                    <p:anim calcmode="lin" valueType="num">
                                      <p:cBhvr>
                                        <p:cTn id="143"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29" grpId="0"/>
      <p:bldP spid="38" grpId="0"/>
      <p:bldP spid="22" grpId="0"/>
      <p:bldP spid="23" grpId="0"/>
      <p:bldP spid="6" grpId="0" animBg="1"/>
      <p:bldP spid="19" grpId="0"/>
      <p:bldP spid="9" grpId="0"/>
      <p:bldP spid="25" grpId="0"/>
      <p:bldP spid="30" grpId="0"/>
      <p:bldP spid="27" grpId="0"/>
      <p:bldP spid="33" grpId="0"/>
      <p:bldP spid="3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4314416" y="1131590"/>
            <a:ext cx="4554630"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just"/>
            <a:r>
              <a:rPr lang="en-US" altLang="zh-CN" sz="2000" dirty="0">
                <a:solidFill>
                  <a:srgbClr val="FF0000"/>
                </a:solidFill>
                <a:latin typeface="Berlin Sans FB Demi" panose="020E0802020502020306" pitchFamily="34" charset="0"/>
              </a:rPr>
              <a:t>Not all cultures </a:t>
            </a:r>
            <a:r>
              <a:rPr lang="en-US" altLang="zh-CN" sz="2000" dirty="0">
                <a:latin typeface="Berlin Sans FB Demi" panose="020E0802020502020306" pitchFamily="34" charset="0"/>
              </a:rPr>
              <a:t>greet each other </a:t>
            </a:r>
            <a:r>
              <a:rPr lang="en-US" altLang="zh-CN" sz="2000" dirty="0">
                <a:solidFill>
                  <a:srgbClr val="FF0000"/>
                </a:solidFill>
                <a:latin typeface="Berlin Sans FB Demi" panose="020E0802020502020306" pitchFamily="34" charset="0"/>
              </a:rPr>
              <a:t>the </a:t>
            </a:r>
            <a:r>
              <a:rPr lang="en-US" altLang="zh-CN" sz="2000" b="1" dirty="0">
                <a:solidFill>
                  <a:srgbClr val="FF0000"/>
                </a:solidFill>
                <a:latin typeface="Berlin Sans FB Demi" panose="020E0802020502020306" pitchFamily="34" charset="0"/>
              </a:rPr>
              <a:t>sam</a:t>
            </a:r>
            <a:r>
              <a:rPr lang="en-US" altLang="zh-CN" sz="2000" dirty="0">
                <a:solidFill>
                  <a:srgbClr val="FF0000"/>
                </a:solidFill>
                <a:latin typeface="Berlin Sans FB Demi" panose="020E0802020502020306" pitchFamily="34" charset="0"/>
              </a:rPr>
              <a:t>e </a:t>
            </a:r>
            <a:r>
              <a:rPr lang="en-US" altLang="zh-CN" sz="2000" dirty="0">
                <a:latin typeface="Berlin Sans FB Demi" panose="020E0802020502020306" pitchFamily="34" charset="0"/>
              </a:rPr>
              <a:t>way, </a:t>
            </a:r>
            <a:r>
              <a:rPr lang="en-US" altLang="zh-CN" sz="2000" dirty="0">
                <a:solidFill>
                  <a:srgbClr val="FF0000"/>
                </a:solidFill>
                <a:latin typeface="Berlin Sans FB Demi" panose="020E0802020502020306" pitchFamily="34" charset="0"/>
              </a:rPr>
              <a:t>nor </a:t>
            </a:r>
            <a:r>
              <a:rPr lang="en-US" altLang="zh-CN" sz="2000" dirty="0">
                <a:latin typeface="Berlin Sans FB Demi" panose="020E0802020502020306" pitchFamily="34" charset="0"/>
              </a:rPr>
              <a:t>are they comfortable in </a:t>
            </a:r>
            <a:r>
              <a:rPr lang="en-US" altLang="zh-CN" sz="2000" dirty="0">
                <a:solidFill>
                  <a:srgbClr val="FF0000"/>
                </a:solidFill>
                <a:latin typeface="Berlin Sans FB Demi" panose="020E0802020502020306" pitchFamily="34" charset="0"/>
              </a:rPr>
              <a:t>the same </a:t>
            </a:r>
            <a:r>
              <a:rPr lang="en-US" altLang="zh-CN" sz="2000" dirty="0">
                <a:latin typeface="Berlin Sans FB Demi" panose="020E0802020502020306" pitchFamily="34" charset="0"/>
              </a:rPr>
              <a:t>way with touching or distance between people.</a:t>
            </a:r>
            <a:endParaRPr lang="zh-CN" altLang="en-US" sz="2000" dirty="0">
              <a:latin typeface="Berlin Sans FB Demi" panose="020E0802020502020306" pitchFamily="34" charset="0"/>
            </a:endParaRPr>
          </a:p>
        </p:txBody>
      </p:sp>
      <p:pic>
        <p:nvPicPr>
          <p:cNvPr id="3" name="图片 2"/>
          <p:cNvPicPr>
            <a:picLocks noChangeAspect="1"/>
          </p:cNvPicPr>
          <p:nvPr/>
        </p:nvPicPr>
        <p:blipFill>
          <a:blip r:embed="rId3" cstate="email"/>
          <a:stretch>
            <a:fillRect/>
          </a:stretch>
        </p:blipFill>
        <p:spPr>
          <a:xfrm>
            <a:off x="286551" y="1131590"/>
            <a:ext cx="3782288" cy="2304256"/>
          </a:xfrm>
          <a:prstGeom prst="rect">
            <a:avLst/>
          </a:prstGeom>
          <a:ln>
            <a:noFill/>
          </a:ln>
          <a:effectLst>
            <a:outerShdw blurRad="292100" dist="139700" dir="2700000" algn="tl" rotWithShape="0">
              <a:srgbClr val="333333">
                <a:alpha val="65000"/>
              </a:srgbClr>
            </a:outerShdw>
          </a:effectLst>
        </p:spPr>
      </p:pic>
      <p:sp>
        <p:nvSpPr>
          <p:cNvPr id="37" name="TextBox 36"/>
          <p:cNvSpPr txBox="1">
            <a:spLocks noChangeArrowheads="1"/>
          </p:cNvSpPr>
          <p:nvPr/>
        </p:nvSpPr>
        <p:spPr bwMode="auto">
          <a:xfrm>
            <a:off x="251520" y="300593"/>
            <a:ext cx="874781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400" b="1" dirty="0">
                <a:latin typeface="Berlin Sans FB Demi" panose="020E0802020502020306" pitchFamily="34" charset="0"/>
              </a:rPr>
              <a:t>What do I learn as I get to know more international friends? </a:t>
            </a:r>
          </a:p>
        </p:txBody>
      </p:sp>
      <p:sp>
        <p:nvSpPr>
          <p:cNvPr id="4" name="矩形 3"/>
          <p:cNvSpPr/>
          <p:nvPr/>
        </p:nvSpPr>
        <p:spPr>
          <a:xfrm>
            <a:off x="4297046" y="2571750"/>
            <a:ext cx="4572000" cy="1015663"/>
          </a:xfrm>
          <a:prstGeom prst="rect">
            <a:avLst/>
          </a:prstGeom>
        </p:spPr>
        <p:txBody>
          <a:bodyPr>
            <a:spAutoFit/>
          </a:bodyPr>
          <a:lstStyle/>
          <a:p>
            <a:pPr algn="just"/>
            <a:r>
              <a:rPr lang="en-US" altLang="zh-CN" sz="2000" dirty="0">
                <a:latin typeface="Berlin Sans FB Demi" panose="020E0802020502020306" pitchFamily="34" charset="0"/>
                <a:ea typeface="宋体" panose="02010600030101010101" pitchFamily="2" charset="-122"/>
              </a:rPr>
              <a:t>People express their feelings using </a:t>
            </a:r>
            <a:r>
              <a:rPr lang="en-US" altLang="zh-CN" sz="2000" dirty="0">
                <a:solidFill>
                  <a:srgbClr val="FF0000"/>
                </a:solidFill>
                <a:latin typeface="Berlin Sans FB Demi" panose="020E0802020502020306" pitchFamily="34" charset="0"/>
                <a:ea typeface="宋体" panose="02010600030101010101" pitchFamily="2" charset="-122"/>
              </a:rPr>
              <a:t>unspoken “language” </a:t>
            </a:r>
            <a:r>
              <a:rPr lang="en-US" altLang="zh-CN" sz="2000" dirty="0">
                <a:latin typeface="Berlin Sans FB Demi" panose="020E0802020502020306" pitchFamily="34" charset="0"/>
                <a:ea typeface="宋体" panose="02010600030101010101" pitchFamily="2" charset="-122"/>
              </a:rPr>
              <a:t>through physical distance, actions or posture.</a:t>
            </a:r>
          </a:p>
        </p:txBody>
      </p:sp>
      <p:sp>
        <p:nvSpPr>
          <p:cNvPr id="6" name="TextBox 5"/>
          <p:cNvSpPr txBox="1"/>
          <p:nvPr/>
        </p:nvSpPr>
        <p:spPr>
          <a:xfrm>
            <a:off x="1331640" y="4001492"/>
            <a:ext cx="6380323" cy="369332"/>
          </a:xfrm>
          <a:prstGeom prst="rect">
            <a:avLst/>
          </a:prstGeom>
          <a:solidFill>
            <a:srgbClr val="92D050"/>
          </a:solidFill>
        </p:spPr>
        <p:txBody>
          <a:bodyPr wrap="square" rtlCol="0">
            <a:spAutoFit/>
          </a:bodyPr>
          <a:lstStyle/>
          <a:p>
            <a:pPr algn="ctr"/>
            <a:r>
              <a:rPr lang="en-US" altLang="zh-CN" b="1" dirty="0">
                <a:latin typeface="Berlin Sans FB Demi" panose="020E0802020502020306" pitchFamily="34" charset="0"/>
              </a:rPr>
              <a:t>Use your own words to summarize what I learn from Para. 4 </a:t>
            </a:r>
            <a:endParaRPr lang="zh-CN" altLang="en-US" b="1" dirty="0">
              <a:latin typeface="Berlin Sans FB Demi" panose="020E0802020502020306"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1000"/>
                                        <p:tgtEl>
                                          <p:spTgt spid="6"/>
                                        </p:tgtEl>
                                      </p:cBhvr>
                                    </p:animEffect>
                                    <p:anim calcmode="lin" valueType="num">
                                      <p:cBhvr>
                                        <p:cTn id="20" dur="1000" fill="hold"/>
                                        <p:tgtEl>
                                          <p:spTgt spid="6"/>
                                        </p:tgtEl>
                                        <p:attrNameLst>
                                          <p:attrName>ppt_x</p:attrName>
                                        </p:attrNameLst>
                                      </p:cBhvr>
                                      <p:tavLst>
                                        <p:tav tm="0">
                                          <p:val>
                                            <p:strVal val="#ppt_x"/>
                                          </p:val>
                                        </p:tav>
                                        <p:tav tm="100000">
                                          <p:val>
                                            <p:strVal val="#ppt_x"/>
                                          </p:val>
                                        </p:tav>
                                      </p:tavLst>
                                    </p:anim>
                                    <p:anim calcmode="lin" valueType="num">
                                      <p:cBhvr>
                                        <p:cTn id="2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a:spLocks noChangeArrowheads="1"/>
          </p:cNvSpPr>
          <p:nvPr/>
        </p:nvSpPr>
        <p:spPr bwMode="auto">
          <a:xfrm>
            <a:off x="344775" y="577966"/>
            <a:ext cx="864096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Tx/>
              <a:buNone/>
            </a:pPr>
            <a:r>
              <a:rPr lang="en-US" altLang="zh-CN" sz="2400" b="1" dirty="0">
                <a:solidFill>
                  <a:srgbClr val="002060"/>
                </a:solidFill>
                <a:latin typeface="Berlin Sans FB Demi" panose="020E0802020502020306" pitchFamily="34" charset="0"/>
              </a:rPr>
              <a:t>Body language in some cultures is good while some in others is bad.</a:t>
            </a:r>
          </a:p>
        </p:txBody>
      </p:sp>
      <p:sp>
        <p:nvSpPr>
          <p:cNvPr id="37" name="TextBox 36"/>
          <p:cNvSpPr txBox="1">
            <a:spLocks noChangeArrowheads="1"/>
          </p:cNvSpPr>
          <p:nvPr/>
        </p:nvSpPr>
        <p:spPr bwMode="auto">
          <a:xfrm>
            <a:off x="260390" y="69760"/>
            <a:ext cx="79208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400" b="1" dirty="0">
                <a:latin typeface="Berlin Sans FB Demi" panose="020E0802020502020306" pitchFamily="34" charset="0"/>
              </a:rPr>
              <a:t>Does the author agree with the statements below? </a:t>
            </a:r>
          </a:p>
        </p:txBody>
      </p:sp>
      <p:sp>
        <p:nvSpPr>
          <p:cNvPr id="4" name="矩形 3"/>
          <p:cNvSpPr/>
          <p:nvPr/>
        </p:nvSpPr>
        <p:spPr>
          <a:xfrm>
            <a:off x="385520" y="1522312"/>
            <a:ext cx="8515473" cy="461665"/>
          </a:xfrm>
          <a:prstGeom prst="rect">
            <a:avLst/>
          </a:prstGeom>
        </p:spPr>
        <p:txBody>
          <a:bodyPr wrap="square">
            <a:spAutoFit/>
          </a:bodyPr>
          <a:lstStyle/>
          <a:p>
            <a:pPr algn="just"/>
            <a:r>
              <a:rPr lang="en-US" altLang="zh-CN" sz="2400" dirty="0">
                <a:solidFill>
                  <a:srgbClr val="002060"/>
                </a:solidFill>
                <a:latin typeface="Berlin Sans FB Demi" panose="020E0802020502020306" pitchFamily="34" charset="0"/>
                <a:ea typeface="宋体" panose="02010600030101010101" pitchFamily="2" charset="-122"/>
              </a:rPr>
              <a:t>All members of a culture behave in the same way.</a:t>
            </a:r>
          </a:p>
        </p:txBody>
      </p:sp>
      <p:sp>
        <p:nvSpPr>
          <p:cNvPr id="6" name="矩形 5"/>
          <p:cNvSpPr/>
          <p:nvPr/>
        </p:nvSpPr>
        <p:spPr>
          <a:xfrm>
            <a:off x="306955" y="2141442"/>
            <a:ext cx="8515473" cy="830997"/>
          </a:xfrm>
          <a:prstGeom prst="rect">
            <a:avLst/>
          </a:prstGeom>
        </p:spPr>
        <p:txBody>
          <a:bodyPr wrap="square">
            <a:spAutoFit/>
          </a:bodyPr>
          <a:lstStyle/>
          <a:p>
            <a:pPr algn="just"/>
            <a:r>
              <a:rPr lang="en-US" altLang="zh-CN" sz="2400" dirty="0">
                <a:solidFill>
                  <a:srgbClr val="002060"/>
                </a:solidFill>
                <a:latin typeface="Berlin Sans FB Demi" panose="020E0802020502020306" pitchFamily="34" charset="0"/>
                <a:ea typeface="宋体" panose="02010600030101010101" pitchFamily="2" charset="-122"/>
              </a:rPr>
              <a:t>Merely learning English well can certainly help avoid difficulties in today’s world of cultural crossroads.</a:t>
            </a:r>
          </a:p>
        </p:txBody>
      </p:sp>
      <p:sp>
        <p:nvSpPr>
          <p:cNvPr id="7" name="TextBox 6"/>
          <p:cNvSpPr txBox="1">
            <a:spLocks noChangeArrowheads="1"/>
          </p:cNvSpPr>
          <p:nvPr/>
        </p:nvSpPr>
        <p:spPr bwMode="auto">
          <a:xfrm>
            <a:off x="349696" y="544608"/>
            <a:ext cx="8484566" cy="830997"/>
          </a:xfrm>
          <a:prstGeom prst="rect">
            <a:avLst/>
          </a:prstGeom>
          <a:solidFill>
            <a:srgbClr val="FFFF00"/>
          </a:solid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Tx/>
              <a:buNone/>
            </a:pPr>
            <a:r>
              <a:rPr lang="en-US" altLang="zh-CN" sz="2400" b="1" dirty="0">
                <a:solidFill>
                  <a:srgbClr val="002060"/>
                </a:solidFill>
                <a:latin typeface="Berlin Sans FB Demi" panose="020E0802020502020306" pitchFamily="34" charset="0"/>
              </a:rPr>
              <a:t>These actions are not good or bad, </a:t>
            </a:r>
            <a:r>
              <a:rPr lang="en-US" altLang="zh-CN" sz="2400" b="1" dirty="0">
                <a:solidFill>
                  <a:srgbClr val="FF0000"/>
                </a:solidFill>
                <a:latin typeface="Berlin Sans FB Demi" panose="020E0802020502020306" pitchFamily="34" charset="0"/>
              </a:rPr>
              <a:t>but</a:t>
            </a:r>
            <a:r>
              <a:rPr lang="en-US" altLang="zh-CN" sz="2400" b="1" dirty="0">
                <a:solidFill>
                  <a:srgbClr val="002060"/>
                </a:solidFill>
                <a:latin typeface="Berlin Sans FB Demi" panose="020E0802020502020306" pitchFamily="34" charset="0"/>
              </a:rPr>
              <a:t> are simply ways in which cultures have developed.</a:t>
            </a:r>
          </a:p>
        </p:txBody>
      </p:sp>
      <p:sp>
        <p:nvSpPr>
          <p:cNvPr id="8" name="TextBox 7"/>
          <p:cNvSpPr txBox="1">
            <a:spLocks noChangeArrowheads="1"/>
          </p:cNvSpPr>
          <p:nvPr/>
        </p:nvSpPr>
        <p:spPr bwMode="auto">
          <a:xfrm>
            <a:off x="349696" y="1550091"/>
            <a:ext cx="8484566" cy="461665"/>
          </a:xfrm>
          <a:prstGeom prst="rect">
            <a:avLst/>
          </a:prstGeom>
          <a:solidFill>
            <a:srgbClr val="FFFF00"/>
          </a:solid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Tx/>
              <a:buNone/>
            </a:pPr>
            <a:r>
              <a:rPr lang="en-US" altLang="zh-CN" sz="2400" b="1" dirty="0">
                <a:solidFill>
                  <a:srgbClr val="002060"/>
                </a:solidFill>
                <a:latin typeface="Berlin Sans FB Demi" panose="020E0802020502020306" pitchFamily="34" charset="0"/>
              </a:rPr>
              <a:t>... Not all members of a culture behave in the same way.</a:t>
            </a:r>
          </a:p>
        </p:txBody>
      </p:sp>
      <p:sp>
        <p:nvSpPr>
          <p:cNvPr id="9" name="TextBox 8"/>
          <p:cNvSpPr txBox="1">
            <a:spLocks noChangeArrowheads="1"/>
          </p:cNvSpPr>
          <p:nvPr/>
        </p:nvSpPr>
        <p:spPr bwMode="auto">
          <a:xfrm>
            <a:off x="365472" y="2141441"/>
            <a:ext cx="8484566" cy="830997"/>
          </a:xfrm>
          <a:prstGeom prst="rect">
            <a:avLst/>
          </a:prstGeom>
          <a:solidFill>
            <a:srgbClr val="FFFF00"/>
          </a:solidFill>
          <a:ln>
            <a:noFill/>
          </a:ln>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Tx/>
              <a:buNone/>
            </a:pPr>
            <a:r>
              <a:rPr lang="en-US" altLang="zh-CN" sz="2400" b="1" dirty="0">
                <a:solidFill>
                  <a:srgbClr val="FF0000"/>
                </a:solidFill>
                <a:latin typeface="Berlin Sans FB Demi" panose="020E0802020502020306" pitchFamily="34" charset="0"/>
              </a:rPr>
              <a:t>Studying international customs </a:t>
            </a:r>
            <a:r>
              <a:rPr lang="en-US" altLang="zh-CN" sz="2400" b="1" dirty="0">
                <a:solidFill>
                  <a:srgbClr val="002060"/>
                </a:solidFill>
                <a:latin typeface="Berlin Sans FB Demi" panose="020E0802020502020306" pitchFamily="34" charset="0"/>
              </a:rPr>
              <a:t>can certainly help avoid difficulties in today’s world of </a:t>
            </a:r>
            <a:r>
              <a:rPr lang="en-US" altLang="zh-CN" sz="2400" b="1" dirty="0">
                <a:solidFill>
                  <a:srgbClr val="FF0000"/>
                </a:solidFill>
                <a:latin typeface="Berlin Sans FB Demi" panose="020E0802020502020306" pitchFamily="34" charset="0"/>
              </a:rPr>
              <a:t>cultural crossroads</a:t>
            </a:r>
            <a:r>
              <a:rPr lang="en-US" altLang="zh-CN" sz="2400" b="1" dirty="0">
                <a:solidFill>
                  <a:srgbClr val="002060"/>
                </a:solidFill>
                <a:latin typeface="Berlin Sans FB Demi" panose="020E0802020502020306" pitchFamily="34" charset="0"/>
              </a:rPr>
              <a:t>.</a:t>
            </a:r>
          </a:p>
        </p:txBody>
      </p:sp>
      <p:sp>
        <p:nvSpPr>
          <p:cNvPr id="12" name="TextBox 11"/>
          <p:cNvSpPr txBox="1">
            <a:spLocks noChangeArrowheads="1"/>
          </p:cNvSpPr>
          <p:nvPr/>
        </p:nvSpPr>
        <p:spPr bwMode="auto">
          <a:xfrm>
            <a:off x="390121" y="3484334"/>
            <a:ext cx="533030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400" dirty="0">
                <a:solidFill>
                  <a:srgbClr val="0070C0"/>
                </a:solidFill>
                <a:latin typeface="Berlin Sans FB Demi" panose="020E0802020502020306" pitchFamily="34" charset="0"/>
              </a:rPr>
              <a:t>Respect and accept different customs.</a:t>
            </a:r>
            <a:endParaRPr lang="zh-CN" altLang="en-US" sz="3600" dirty="0">
              <a:solidFill>
                <a:srgbClr val="0070C0"/>
              </a:solidFill>
              <a:latin typeface="Berlin Sans FB Demi" panose="020E0802020502020306" pitchFamily="34" charset="0"/>
            </a:endParaRPr>
          </a:p>
        </p:txBody>
      </p:sp>
      <p:sp>
        <p:nvSpPr>
          <p:cNvPr id="13" name="TextBox 12"/>
          <p:cNvSpPr txBox="1">
            <a:spLocks noChangeArrowheads="1"/>
          </p:cNvSpPr>
          <p:nvPr/>
        </p:nvSpPr>
        <p:spPr bwMode="auto">
          <a:xfrm>
            <a:off x="393401" y="3899830"/>
            <a:ext cx="513954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400" dirty="0">
                <a:solidFill>
                  <a:srgbClr val="0070C0"/>
                </a:solidFill>
                <a:latin typeface="Berlin Sans FB Demi" panose="020E0802020502020306" pitchFamily="34" charset="0"/>
              </a:rPr>
              <a:t>When in Rome, do as the Roman do.</a:t>
            </a:r>
            <a:endParaRPr lang="zh-CN" altLang="en-US" sz="3600" dirty="0">
              <a:solidFill>
                <a:srgbClr val="0070C0"/>
              </a:solidFill>
              <a:latin typeface="Berlin Sans FB Demi" panose="020E0802020502020306" pitchFamily="34" charset="0"/>
            </a:endParaRPr>
          </a:p>
        </p:txBody>
      </p:sp>
      <p:sp>
        <p:nvSpPr>
          <p:cNvPr id="16" name="TextBox 15"/>
          <p:cNvSpPr txBox="1">
            <a:spLocks noChangeArrowheads="1"/>
          </p:cNvSpPr>
          <p:nvPr/>
        </p:nvSpPr>
        <p:spPr bwMode="auto">
          <a:xfrm>
            <a:off x="349696" y="2859782"/>
            <a:ext cx="891301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2400" dirty="0">
                <a:solidFill>
                  <a:prstClr val="black"/>
                </a:solidFill>
                <a:latin typeface="Berlin Sans FB Demi" panose="020E0802020502020306" pitchFamily="34" charset="0"/>
              </a:rPr>
              <a:t>What will you do to avoid difficulties at the cultural crossroads</a:t>
            </a:r>
            <a:r>
              <a:rPr lang="en-US" altLang="zh-CN" sz="3600" dirty="0">
                <a:solidFill>
                  <a:prstClr val="black"/>
                </a:solidFill>
                <a:latin typeface="Berlin Sans FB Demi" panose="020E0802020502020306" pitchFamily="34" charset="0"/>
              </a:rPr>
              <a:t>?</a:t>
            </a:r>
            <a:endParaRPr lang="zh-CN" altLang="en-US" sz="3600" dirty="0">
              <a:solidFill>
                <a:prstClr val="black"/>
              </a:solidFill>
              <a:latin typeface="Berlin Sans FB Demi" panose="020E0802020502020306" pitchFamily="34" charset="0"/>
            </a:endParaRPr>
          </a:p>
        </p:txBody>
      </p:sp>
      <p:sp>
        <p:nvSpPr>
          <p:cNvPr id="17" name="圆角矩形 16"/>
          <p:cNvSpPr/>
          <p:nvPr/>
        </p:nvSpPr>
        <p:spPr>
          <a:xfrm>
            <a:off x="273406" y="1991571"/>
            <a:ext cx="1994337" cy="29974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600" b="1" dirty="0">
                <a:solidFill>
                  <a:srgbClr val="FF0000"/>
                </a:solidFill>
                <a:latin typeface="Times New Roman" panose="02020603050405020304" pitchFamily="18" charset="0"/>
                <a:cs typeface="Times New Roman" panose="02020603050405020304" pitchFamily="18" charset="0"/>
              </a:rPr>
              <a:t>In general</a:t>
            </a:r>
            <a:r>
              <a:rPr lang="en-US" altLang="zh-CN" sz="1600" b="1" dirty="0">
                <a:solidFill>
                  <a:srgbClr val="0070C0"/>
                </a:solidFill>
                <a:latin typeface="Times New Roman" panose="02020603050405020304" pitchFamily="18" charset="0"/>
                <a:cs typeface="Times New Roman" panose="02020603050405020304" pitchFamily="18" charset="0"/>
              </a:rPr>
              <a:t>, though</a:t>
            </a:r>
            <a:endParaRPr lang="zh-CN" altLang="en-US" sz="1600" b="1" dirty="0">
              <a:solidFill>
                <a:srgbClr val="0070C0"/>
              </a:solidFill>
              <a:latin typeface="Times New Roman" panose="02020603050405020304" pitchFamily="18" charset="0"/>
              <a:cs typeface="Times New Roman" panose="02020603050405020304" pitchFamily="18" charset="0"/>
            </a:endParaRPr>
          </a:p>
        </p:txBody>
      </p:sp>
      <p:sp>
        <p:nvSpPr>
          <p:cNvPr id="19" name="圆角矩形 18"/>
          <p:cNvSpPr/>
          <p:nvPr/>
        </p:nvSpPr>
        <p:spPr>
          <a:xfrm>
            <a:off x="260390" y="1315952"/>
            <a:ext cx="1430538" cy="29974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solidFill>
                  <a:srgbClr val="0070C0"/>
                </a:solidFill>
                <a:latin typeface="Times New Roman" panose="02020603050405020304" pitchFamily="18" charset="0"/>
                <a:cs typeface="Times New Roman" panose="02020603050405020304" pitchFamily="18" charset="0"/>
              </a:rPr>
              <a:t>, however,</a:t>
            </a:r>
            <a:endParaRPr lang="zh-CN" altLang="en-US" b="1" dirty="0">
              <a:solidFill>
                <a:srgbClr val="0070C0"/>
              </a:solidFill>
              <a:latin typeface="Times New Roman" panose="02020603050405020304" pitchFamily="18" charset="0"/>
              <a:cs typeface="Times New Roman" panose="02020603050405020304" pitchFamily="18" charset="0"/>
            </a:endParaRPr>
          </a:p>
        </p:txBody>
      </p:sp>
      <p:sp>
        <p:nvSpPr>
          <p:cNvPr id="14" name="TextBox 13"/>
          <p:cNvSpPr txBox="1"/>
          <p:nvPr/>
        </p:nvSpPr>
        <p:spPr>
          <a:xfrm>
            <a:off x="1603975" y="4337940"/>
            <a:ext cx="5459916" cy="369332"/>
          </a:xfrm>
          <a:prstGeom prst="rect">
            <a:avLst/>
          </a:prstGeom>
          <a:solidFill>
            <a:srgbClr val="92D050"/>
          </a:solidFill>
        </p:spPr>
        <p:txBody>
          <a:bodyPr wrap="square" rtlCol="0">
            <a:spAutoFit/>
          </a:bodyPr>
          <a:lstStyle/>
          <a:p>
            <a:pPr algn="ctr"/>
            <a:r>
              <a:rPr lang="en-US" altLang="zh-CN" b="1" dirty="0">
                <a:latin typeface="Berlin Sans FB Demi" panose="020E0802020502020306" pitchFamily="34" charset="0"/>
              </a:rPr>
              <a:t>Use your own words to summarize Para. 5 </a:t>
            </a:r>
            <a:endParaRPr lang="zh-CN" altLang="en-US" b="1" dirty="0">
              <a:latin typeface="Berlin Sans FB Demi" panose="020E0802020502020306"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500" fill="hold"/>
                                        <p:tgtEl>
                                          <p:spTgt spid="8"/>
                                        </p:tgtEl>
                                        <p:attrNameLst>
                                          <p:attrName>ppt_x</p:attrName>
                                        </p:attrNameLst>
                                      </p:cBhvr>
                                      <p:tavLst>
                                        <p:tav tm="0">
                                          <p:val>
                                            <p:strVal val="#ppt_x"/>
                                          </p:val>
                                        </p:tav>
                                        <p:tav tm="100000">
                                          <p:val>
                                            <p:strVal val="#ppt_x"/>
                                          </p:val>
                                        </p:tav>
                                      </p:tavLst>
                                    </p:anim>
                                    <p:anim calcmode="lin" valueType="num">
                                      <p:cBhvr additive="base">
                                        <p:cTn id="3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500" fill="hold"/>
                                        <p:tgtEl>
                                          <p:spTgt spid="16"/>
                                        </p:tgtEl>
                                        <p:attrNameLst>
                                          <p:attrName>ppt_x</p:attrName>
                                        </p:attrNameLst>
                                      </p:cBhvr>
                                      <p:tavLst>
                                        <p:tav tm="0">
                                          <p:val>
                                            <p:strVal val="#ppt_x"/>
                                          </p:val>
                                        </p:tav>
                                        <p:tav tm="100000">
                                          <p:val>
                                            <p:strVal val="#ppt_x"/>
                                          </p:val>
                                        </p:tav>
                                      </p:tavLst>
                                    </p:anim>
                                    <p:anim calcmode="lin" valueType="num">
                                      <p:cBhvr additive="base">
                                        <p:cTn id="4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500" fill="hold"/>
                                        <p:tgtEl>
                                          <p:spTgt spid="12"/>
                                        </p:tgtEl>
                                        <p:attrNameLst>
                                          <p:attrName>ppt_x</p:attrName>
                                        </p:attrNameLst>
                                      </p:cBhvr>
                                      <p:tavLst>
                                        <p:tav tm="0">
                                          <p:val>
                                            <p:strVal val="#ppt_x"/>
                                          </p:val>
                                        </p:tav>
                                        <p:tav tm="100000">
                                          <p:val>
                                            <p:strVal val="#ppt_x"/>
                                          </p:val>
                                        </p:tav>
                                      </p:tavLst>
                                    </p:anim>
                                    <p:anim calcmode="lin" valueType="num">
                                      <p:cBhvr additive="base">
                                        <p:cTn id="50"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fill="hold"/>
                                        <p:tgtEl>
                                          <p:spTgt spid="13"/>
                                        </p:tgtEl>
                                        <p:attrNameLst>
                                          <p:attrName>ppt_x</p:attrName>
                                        </p:attrNameLst>
                                      </p:cBhvr>
                                      <p:tavLst>
                                        <p:tav tm="0">
                                          <p:val>
                                            <p:strVal val="#ppt_x"/>
                                          </p:val>
                                        </p:tav>
                                        <p:tav tm="100000">
                                          <p:val>
                                            <p:strVal val="#ppt_x"/>
                                          </p:val>
                                        </p:tav>
                                      </p:tavLst>
                                    </p:anim>
                                    <p:anim calcmode="lin" valueType="num">
                                      <p:cBhvr additive="base">
                                        <p:cTn id="56"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9"/>
                                        </p:tgtEl>
                                        <p:attrNameLst>
                                          <p:attrName>style.visibility</p:attrName>
                                        </p:attrNameLst>
                                      </p:cBhvr>
                                      <p:to>
                                        <p:strVal val="visible"/>
                                      </p:to>
                                    </p:set>
                                    <p:anim calcmode="lin" valueType="num">
                                      <p:cBhvr additive="base">
                                        <p:cTn id="61" dur="500" fill="hold"/>
                                        <p:tgtEl>
                                          <p:spTgt spid="19"/>
                                        </p:tgtEl>
                                        <p:attrNameLst>
                                          <p:attrName>ppt_x</p:attrName>
                                        </p:attrNameLst>
                                      </p:cBhvr>
                                      <p:tavLst>
                                        <p:tav tm="0">
                                          <p:val>
                                            <p:strVal val="#ppt_x"/>
                                          </p:val>
                                        </p:tav>
                                        <p:tav tm="100000">
                                          <p:val>
                                            <p:strVal val="#ppt_x"/>
                                          </p:val>
                                        </p:tav>
                                      </p:tavLst>
                                    </p:anim>
                                    <p:anim calcmode="lin" valueType="num">
                                      <p:cBhvr additive="base">
                                        <p:cTn id="6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ppt_x"/>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42" presetClass="entr" presetSubtype="0" fill="hold" grpId="0" nodeType="clickEffect">
                                  <p:stCondLst>
                                    <p:cond delay="0"/>
                                  </p:stCondLst>
                                  <p:childTnLst>
                                    <p:set>
                                      <p:cBhvr>
                                        <p:cTn id="72" dur="1" fill="hold">
                                          <p:stCondLst>
                                            <p:cond delay="0"/>
                                          </p:stCondLst>
                                        </p:cTn>
                                        <p:tgtEl>
                                          <p:spTgt spid="14"/>
                                        </p:tgtEl>
                                        <p:attrNameLst>
                                          <p:attrName>style.visibility</p:attrName>
                                        </p:attrNameLst>
                                      </p:cBhvr>
                                      <p:to>
                                        <p:strVal val="visible"/>
                                      </p:to>
                                    </p:set>
                                    <p:animEffect transition="in" filter="fade">
                                      <p:cBhvr>
                                        <p:cTn id="73" dur="1000"/>
                                        <p:tgtEl>
                                          <p:spTgt spid="14"/>
                                        </p:tgtEl>
                                      </p:cBhvr>
                                    </p:animEffect>
                                    <p:anim calcmode="lin" valueType="num">
                                      <p:cBhvr>
                                        <p:cTn id="74" dur="1000" fill="hold"/>
                                        <p:tgtEl>
                                          <p:spTgt spid="14"/>
                                        </p:tgtEl>
                                        <p:attrNameLst>
                                          <p:attrName>ppt_x</p:attrName>
                                        </p:attrNameLst>
                                      </p:cBhvr>
                                      <p:tavLst>
                                        <p:tav tm="0">
                                          <p:val>
                                            <p:strVal val="#ppt_x"/>
                                          </p:val>
                                        </p:tav>
                                        <p:tav tm="100000">
                                          <p:val>
                                            <p:strVal val="#ppt_x"/>
                                          </p:val>
                                        </p:tav>
                                      </p:tavLst>
                                    </p:anim>
                                    <p:anim calcmode="lin" valueType="num">
                                      <p:cBhvr>
                                        <p:cTn id="7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4" grpId="0"/>
      <p:bldP spid="6" grpId="0"/>
      <p:bldP spid="7" grpId="0" animBg="1"/>
      <p:bldP spid="8" grpId="0" animBg="1"/>
      <p:bldP spid="9" grpId="0" animBg="1"/>
      <p:bldP spid="12" grpId="0"/>
      <p:bldP spid="13" grpId="0"/>
      <p:bldP spid="16" grpId="0"/>
      <p:bldP spid="17" grpId="0" animBg="1"/>
      <p:bldP spid="19" grpId="0" animBg="1"/>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483350" y="442619"/>
            <a:ext cx="7753721" cy="6621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lnSpc>
                <a:spcPct val="130000"/>
              </a:lnSpc>
            </a:pPr>
            <a:r>
              <a:rPr lang="en-US" altLang="zh-CN" sz="3200" b="1" dirty="0">
                <a:solidFill>
                  <a:srgbClr val="0070C0"/>
                </a:solidFill>
                <a:latin typeface="Berlin Sans FB Demi" panose="020E0802020502020306" pitchFamily="34" charset="0"/>
                <a:ea typeface="幼圆" panose="02010509060101010101" pitchFamily="49" charset="-122"/>
              </a:rPr>
              <a:t>Summary Writing</a:t>
            </a:r>
            <a:r>
              <a:rPr lang="en-US" altLang="zh-CN" sz="2400" b="1" dirty="0">
                <a:solidFill>
                  <a:srgbClr val="FF0000"/>
                </a:solidFill>
                <a:latin typeface="Berlin Sans FB Demi" panose="020E0802020502020306" pitchFamily="34" charset="0"/>
                <a:ea typeface="幼圆" panose="02010509060101010101" pitchFamily="49" charset="-122"/>
              </a:rPr>
              <a:t> </a:t>
            </a:r>
            <a:endParaRPr lang="en-US" altLang="zh-CN" sz="2000" b="1" dirty="0">
              <a:solidFill>
                <a:srgbClr val="FF0000"/>
              </a:solidFill>
              <a:latin typeface="Berlin Sans FB Demi" panose="020E0802020502020306" pitchFamily="34" charset="0"/>
              <a:ea typeface="幼圆" panose="02010509060101010101" pitchFamily="49" charset="-122"/>
            </a:endParaRPr>
          </a:p>
        </p:txBody>
      </p:sp>
      <p:sp>
        <p:nvSpPr>
          <p:cNvPr id="10" name="TextBox 9"/>
          <p:cNvSpPr txBox="1">
            <a:spLocks noChangeArrowheads="1"/>
          </p:cNvSpPr>
          <p:nvPr/>
        </p:nvSpPr>
        <p:spPr bwMode="auto">
          <a:xfrm>
            <a:off x="483350" y="3484704"/>
            <a:ext cx="18473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en-US" sz="4000" dirty="0">
              <a:solidFill>
                <a:srgbClr val="0070C0"/>
              </a:solidFill>
              <a:latin typeface="Berlin Sans FB Demi" panose="020E0802020502020306" pitchFamily="34" charset="0"/>
            </a:endParaRPr>
          </a:p>
        </p:txBody>
      </p:sp>
      <p:pic>
        <p:nvPicPr>
          <p:cNvPr id="4" name="Picture 3" descr="PE01616_"/>
          <p:cNvPicPr>
            <a:picLocks noChangeAspect="1" noChangeArrowheads="1"/>
          </p:cNvPicPr>
          <p:nvPr/>
        </p:nvPicPr>
        <p:blipFill>
          <a:blip r:embed="rId3" cstate="email"/>
          <a:srcRect/>
          <a:stretch>
            <a:fillRect/>
          </a:stretch>
        </p:blipFill>
        <p:spPr bwMode="auto">
          <a:xfrm>
            <a:off x="6516216" y="2322530"/>
            <a:ext cx="2071702" cy="23243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3"/>
          <p:cNvSpPr>
            <a:spLocks noChangeArrowheads="1"/>
          </p:cNvSpPr>
          <p:nvPr/>
        </p:nvSpPr>
        <p:spPr bwMode="auto">
          <a:xfrm>
            <a:off x="484326" y="1104788"/>
            <a:ext cx="7753721" cy="73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lnSpc>
                <a:spcPct val="130000"/>
              </a:lnSpc>
            </a:pPr>
            <a:r>
              <a:rPr lang="en-US" altLang="zh-CN" sz="3200" b="1" dirty="0">
                <a:latin typeface="Berlin Sans FB Demi" panose="020E0802020502020306" pitchFamily="34" charset="0"/>
                <a:ea typeface="幼圆" panose="02010509060101010101" pitchFamily="49" charset="-122"/>
              </a:rPr>
              <a:t>Do a summary writing (55 - 75 words). </a:t>
            </a:r>
          </a:p>
        </p:txBody>
      </p:sp>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597409" y="123478"/>
            <a:ext cx="8007039" cy="4813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0" hangingPunct="0">
              <a:lnSpc>
                <a:spcPct val="130000"/>
              </a:lnSpc>
            </a:pPr>
            <a:r>
              <a:rPr lang="en-US" altLang="zh-CN" sz="2400" b="1" dirty="0">
                <a:solidFill>
                  <a:srgbClr val="0070C0"/>
                </a:solidFill>
                <a:latin typeface="Berlin Sans FB Demi" panose="020E0802020502020306" pitchFamily="34" charset="0"/>
                <a:ea typeface="幼圆" panose="02010509060101010101" pitchFamily="49" charset="-122"/>
              </a:rPr>
              <a:t>A sample answer for summary writing:</a:t>
            </a:r>
          </a:p>
          <a:p>
            <a:pPr algn="just" eaLnBrk="0" hangingPunct="0">
              <a:lnSpc>
                <a:spcPct val="130000"/>
              </a:lnSpc>
            </a:pPr>
            <a:r>
              <a:rPr lang="en-US" altLang="zh-CN" sz="2400" b="1" dirty="0">
                <a:latin typeface="Berlin Sans FB Demi" panose="020E0802020502020306" pitchFamily="34" charset="0"/>
                <a:ea typeface="幼圆" panose="02010509060101010101" pitchFamily="49" charset="-122"/>
              </a:rPr>
              <a:t>A student and I went to meet and greet this year’s international students at the airport. According to my observation, cultural misunderstandings occurred several times when we greeted one another. That’s because our body language varies with cultures. Therefore, if we respect, accept and study different customs, problems in cross-cultural communication can definitely be smoothed away. </a:t>
            </a:r>
            <a:r>
              <a:rPr lang="en-US" altLang="zh-CN" sz="2400" b="1" dirty="0">
                <a:latin typeface="楷体" panose="02010609060101010101" pitchFamily="49" charset="-122"/>
                <a:ea typeface="楷体" panose="02010609060101010101" pitchFamily="49" charset="-122"/>
              </a:rPr>
              <a:t>(56</a:t>
            </a:r>
            <a:r>
              <a:rPr lang="zh-CN" altLang="en-US" sz="2400" b="1" dirty="0">
                <a:latin typeface="楷体" panose="02010609060101010101" pitchFamily="49" charset="-122"/>
                <a:ea typeface="楷体" panose="02010609060101010101" pitchFamily="49" charset="-122"/>
              </a:rPr>
              <a:t>词</a:t>
            </a:r>
            <a:r>
              <a:rPr lang="en-US" altLang="zh-CN" sz="2400" b="1" dirty="0">
                <a:latin typeface="楷体" panose="02010609060101010101" pitchFamily="49" charset="-122"/>
                <a:ea typeface="楷体" panose="02010609060101010101" pitchFamily="49" charset="-122"/>
              </a:rPr>
              <a:t>)</a:t>
            </a:r>
          </a:p>
          <a:p>
            <a:pPr eaLnBrk="0" hangingPunct="0">
              <a:lnSpc>
                <a:spcPct val="130000"/>
              </a:lnSpc>
            </a:pPr>
            <a:endParaRPr lang="en-US" altLang="zh-CN" sz="2000" b="1" dirty="0">
              <a:solidFill>
                <a:srgbClr val="0070C0"/>
              </a:solidFill>
              <a:latin typeface="Berlin Sans FB Demi" panose="020E0802020502020306" pitchFamily="34" charset="0"/>
              <a:ea typeface="幼圆" panose="02010509060101010101" pitchFamily="49" charset="-122"/>
            </a:endParaRPr>
          </a:p>
        </p:txBody>
      </p:sp>
      <p:sp>
        <p:nvSpPr>
          <p:cNvPr id="10" name="TextBox 9"/>
          <p:cNvSpPr txBox="1">
            <a:spLocks noChangeArrowheads="1"/>
          </p:cNvSpPr>
          <p:nvPr/>
        </p:nvSpPr>
        <p:spPr bwMode="auto">
          <a:xfrm>
            <a:off x="483350" y="3484704"/>
            <a:ext cx="18473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en-US" sz="4000" dirty="0">
              <a:solidFill>
                <a:srgbClr val="0070C0"/>
              </a:solidFill>
              <a:latin typeface="Berlin Sans FB Demi" panose="020E0802020502020306"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668081" y="195486"/>
            <a:ext cx="7753721" cy="9725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eaLnBrk="0" hangingPunct="0">
              <a:lnSpc>
                <a:spcPct val="130000"/>
              </a:lnSpc>
            </a:pPr>
            <a:r>
              <a:rPr lang="en-US" altLang="zh-CN" sz="4400" b="1" dirty="0">
                <a:solidFill>
                  <a:srgbClr val="0070C0"/>
                </a:solidFill>
                <a:latin typeface="Berlin Sans FB Demi" panose="020E0802020502020306" pitchFamily="34" charset="0"/>
                <a:ea typeface="幼圆" panose="02010509060101010101" pitchFamily="49" charset="-122"/>
              </a:rPr>
              <a:t>Assignment</a:t>
            </a:r>
            <a:r>
              <a:rPr lang="en-US" altLang="zh-CN" sz="2400" b="1" dirty="0">
                <a:solidFill>
                  <a:srgbClr val="FF0000"/>
                </a:solidFill>
                <a:latin typeface="Berlin Sans FB Demi" panose="020E0802020502020306" pitchFamily="34" charset="0"/>
                <a:ea typeface="幼圆" panose="02010509060101010101" pitchFamily="49" charset="-122"/>
              </a:rPr>
              <a:t> </a:t>
            </a:r>
            <a:endParaRPr lang="en-US" altLang="zh-CN" sz="2000" b="1" dirty="0">
              <a:solidFill>
                <a:srgbClr val="FF0000"/>
              </a:solidFill>
              <a:latin typeface="Berlin Sans FB Demi" panose="020E0802020502020306" pitchFamily="34" charset="0"/>
              <a:ea typeface="幼圆" panose="02010509060101010101" pitchFamily="49" charset="-122"/>
            </a:endParaRPr>
          </a:p>
        </p:txBody>
      </p:sp>
      <p:sp>
        <p:nvSpPr>
          <p:cNvPr id="10" name="TextBox 9"/>
          <p:cNvSpPr txBox="1">
            <a:spLocks noChangeArrowheads="1"/>
          </p:cNvSpPr>
          <p:nvPr/>
        </p:nvSpPr>
        <p:spPr bwMode="auto">
          <a:xfrm>
            <a:off x="483350" y="3484704"/>
            <a:ext cx="18473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en-US" sz="4000" dirty="0">
              <a:solidFill>
                <a:srgbClr val="0070C0"/>
              </a:solidFill>
              <a:latin typeface="Berlin Sans FB Demi" panose="020E0802020502020306" pitchFamily="34" charset="0"/>
            </a:endParaRPr>
          </a:p>
        </p:txBody>
      </p:sp>
      <p:sp>
        <p:nvSpPr>
          <p:cNvPr id="5" name="Rectangle 3"/>
          <p:cNvSpPr>
            <a:spLocks noChangeArrowheads="1"/>
          </p:cNvSpPr>
          <p:nvPr/>
        </p:nvSpPr>
        <p:spPr bwMode="auto">
          <a:xfrm>
            <a:off x="581431" y="1096761"/>
            <a:ext cx="7753721" cy="3108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r>
              <a:rPr lang="en-US" altLang="zh-CN" sz="2800" dirty="0">
                <a:latin typeface="Berlin Sans FB Demi" panose="020E0802020502020306" pitchFamily="34" charset="0"/>
              </a:rPr>
              <a:t>1. Polish your summary writing. Try to use as many expressions you have learned as possible.</a:t>
            </a:r>
          </a:p>
          <a:p>
            <a:pPr algn="just"/>
            <a:endParaRPr lang="zh-CN" altLang="zh-CN" sz="2800" dirty="0">
              <a:latin typeface="Berlin Sans FB Demi" panose="020E0802020502020306" pitchFamily="34" charset="0"/>
            </a:endParaRPr>
          </a:p>
          <a:p>
            <a:pPr algn="just"/>
            <a:r>
              <a:rPr lang="en-US" altLang="zh-CN" sz="2800" dirty="0">
                <a:latin typeface="Berlin Sans FB Demi" panose="020E0802020502020306" pitchFamily="34" charset="0"/>
              </a:rPr>
              <a:t>2. Search information about body language. Share in class the strange body languages you know from other cultures, explain the meanings behind those body languages.</a:t>
            </a:r>
            <a:endParaRPr lang="zh-CN" altLang="zh-CN" sz="2800" dirty="0">
              <a:latin typeface="Berlin Sans FB Demi" panose="020E0802020502020306" pitchFamily="34" charset="0"/>
            </a:endParaRPr>
          </a:p>
        </p:txBody>
      </p:sp>
    </p:spTree>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nodePh="1">
                                  <p:stCondLst>
                                    <p:cond delay="0"/>
                                  </p:stCondLst>
                                  <p:endCondLst>
                                    <p:cond evt="begin" delay="0">
                                      <p:tn val="5"/>
                                    </p:cond>
                                  </p:end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矩形 1">
            <a:extLst>
              <a:ext uri="{FF2B5EF4-FFF2-40B4-BE49-F238E27FC236}">
                <a16:creationId xmlns:a16="http://schemas.microsoft.com/office/drawing/2014/main" id="{1BB92BAB-C431-F540-9ACE-54691F2BD83A}"/>
              </a:ext>
            </a:extLst>
          </p:cNvPr>
          <p:cNvSpPr>
            <a:spLocks noChangeArrowheads="1"/>
          </p:cNvSpPr>
          <p:nvPr/>
        </p:nvSpPr>
        <p:spPr bwMode="auto">
          <a:xfrm>
            <a:off x="1554956" y="1312070"/>
            <a:ext cx="342900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2250" b="1">
                <a:solidFill>
                  <a:srgbClr val="FF0000"/>
                </a:solidFill>
                <a:latin typeface="HelveticaNeue" panose="02000503000000020004" pitchFamily="2" charset="0"/>
              </a:rPr>
              <a:t>感恩遇见，相互成就，本课件资料仅供您个人参考、教学使用，严禁自行在网络传播，违者依知识产权法追究法律责任。</a:t>
            </a:r>
            <a:endParaRPr lang="en-US" altLang="zh-CN" sz="2250" b="1">
              <a:solidFill>
                <a:srgbClr val="FF0000"/>
              </a:solidFill>
              <a:latin typeface="HelveticaNeue" panose="02000503000000020004" pitchFamily="2" charset="0"/>
            </a:endParaRPr>
          </a:p>
          <a:p>
            <a:pPr eaLnBrk="1" hangingPunct="1">
              <a:spcBef>
                <a:spcPct val="0"/>
              </a:spcBef>
              <a:buFontTx/>
              <a:buNone/>
            </a:pPr>
            <a:endParaRPr lang="en-US" altLang="zh-CN" sz="2250" b="1">
              <a:solidFill>
                <a:srgbClr val="FF0000"/>
              </a:solidFill>
              <a:latin typeface="HelveticaNeue" panose="02000503000000020004" pitchFamily="2" charset="0"/>
            </a:endParaRPr>
          </a:p>
          <a:p>
            <a:pPr eaLnBrk="1" hangingPunct="1">
              <a:spcBef>
                <a:spcPct val="0"/>
              </a:spcBef>
              <a:buFontTx/>
              <a:buNone/>
            </a:pPr>
            <a:r>
              <a:rPr lang="zh-CN" altLang="en-US" sz="2250" b="1">
                <a:solidFill>
                  <a:srgbClr val="FF0000"/>
                </a:solidFill>
                <a:latin typeface="HelveticaNeue" panose="02000503000000020004" pitchFamily="2" charset="0"/>
              </a:rPr>
              <a:t>更多教学资源请关注</a:t>
            </a:r>
            <a:endParaRPr lang="en-US" altLang="zh-CN" sz="2250" b="1">
              <a:solidFill>
                <a:srgbClr val="FF0000"/>
              </a:solidFill>
              <a:latin typeface="HelveticaNeue" panose="02000503000000020004" pitchFamily="2" charset="0"/>
            </a:endParaRPr>
          </a:p>
          <a:p>
            <a:pPr eaLnBrk="1" hangingPunct="1">
              <a:spcBef>
                <a:spcPct val="0"/>
              </a:spcBef>
              <a:buFontTx/>
              <a:buNone/>
            </a:pPr>
            <a:r>
              <a:rPr lang="zh-CN" altLang="en-US" sz="2250" b="1">
                <a:solidFill>
                  <a:srgbClr val="FF0000"/>
                </a:solidFill>
                <a:latin typeface="HelveticaNeue" panose="02000503000000020004" pitchFamily="2" charset="0"/>
              </a:rPr>
              <a:t>公众号：溯恩高中英语</a:t>
            </a:r>
          </a:p>
        </p:txBody>
      </p:sp>
      <p:pic>
        <p:nvPicPr>
          <p:cNvPr id="19458" name="图片 2">
            <a:extLst>
              <a:ext uri="{FF2B5EF4-FFF2-40B4-BE49-F238E27FC236}">
                <a16:creationId xmlns:a16="http://schemas.microsoft.com/office/drawing/2014/main" id="{027A5259-9CE5-6C4E-A987-FEFA30554F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7351" y="2051448"/>
            <a:ext cx="1843088" cy="184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3">
            <a:extLst>
              <a:ext uri="{FF2B5EF4-FFF2-40B4-BE49-F238E27FC236}">
                <a16:creationId xmlns:a16="http://schemas.microsoft.com/office/drawing/2014/main" id="{5CFC9920-D99F-9042-81D2-C7CE9D821070}"/>
              </a:ext>
            </a:extLst>
          </p:cNvPr>
          <p:cNvSpPr>
            <a:spLocks noChangeArrowheads="1"/>
          </p:cNvSpPr>
          <p:nvPr/>
        </p:nvSpPr>
        <p:spPr bwMode="auto">
          <a:xfrm>
            <a:off x="5075637" y="1312069"/>
            <a:ext cx="2925365" cy="6117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kumimoji="1" sz="3200">
                <a:solidFill>
                  <a:schemeClr val="tx1"/>
                </a:solidFill>
                <a:latin typeface="Times New Roman" panose="02020603050405020304" pitchFamily="18"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pitchFamily="18"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pitchFamily="18"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pitchFamily="18" charset="0"/>
                <a:ea typeface="宋体" panose="02010600030101010101" pitchFamily="2" charset="-122"/>
              </a:defRPr>
            </a:lvl9pPr>
          </a:lstStyle>
          <a:p>
            <a:pPr eaLnBrk="1" hangingPunct="1">
              <a:spcBef>
                <a:spcPct val="0"/>
              </a:spcBef>
              <a:buFontTx/>
              <a:buNone/>
            </a:pPr>
            <a:r>
              <a:rPr lang="zh-CN" altLang="en-US" sz="3375" b="1">
                <a:latin typeface="华文新魏" panose="02010800040101010101" pitchFamily="2" charset="-122"/>
              </a:rPr>
              <a:t>知识产权声明</a:t>
            </a:r>
          </a:p>
        </p:txBody>
      </p:sp>
    </p:spTree>
    <p:extLst>
      <p:ext uri="{BB962C8B-B14F-4D97-AF65-F5344CB8AC3E}">
        <p14:creationId xmlns:p14="http://schemas.microsoft.com/office/powerpoint/2010/main" val="801560991"/>
      </p:ext>
    </p:extLst>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pic>
        <p:nvPicPr>
          <p:cNvPr id="4" name="内容占位符 3"/>
          <p:cNvPicPr>
            <a:picLocks noGrp="1" noChangeAspect="1"/>
          </p:cNvPicPr>
          <p:nvPr>
            <p:ph idx="1"/>
          </p:nvPr>
        </p:nvPicPr>
        <p:blipFill>
          <a:blip r:embed="rId2"/>
          <a:stretch>
            <a:fillRect/>
          </a:stretch>
        </p:blipFill>
        <p:spPr>
          <a:xfrm>
            <a:off x="7" y="0"/>
            <a:ext cx="9144000" cy="5155732"/>
          </a:xfrm>
        </p:spPr>
      </p:pic>
      <p:sp>
        <p:nvSpPr>
          <p:cNvPr id="5" name="矩形 4"/>
          <p:cNvSpPr/>
          <p:nvPr/>
        </p:nvSpPr>
        <p:spPr>
          <a:xfrm>
            <a:off x="933322" y="555526"/>
            <a:ext cx="5571333" cy="1754326"/>
          </a:xfrm>
          <a:prstGeom prst="rect">
            <a:avLst/>
          </a:prstGeom>
          <a:noFill/>
        </p:spPr>
        <p:txBody>
          <a:bodyPr wrap="none" lIns="91440" tIns="45720" rIns="91440" bIns="45720">
            <a:spAutoFit/>
          </a:bodyPr>
          <a:lstStyle/>
          <a:p>
            <a:pPr algn="ctr"/>
            <a:r>
              <a:rPr lang="en-US" altLang="zh-CN"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Thank you for </a:t>
            </a:r>
          </a:p>
          <a:p>
            <a:pPr algn="ctr"/>
            <a:r>
              <a:rPr lang="en-US" altLang="zh-CN" sz="5400" b="1"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your participation</a:t>
            </a:r>
            <a:r>
              <a:rPr lang="en-US" altLang="zh-CN"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a:t>
            </a:r>
            <a:endParaRPr lang="zh-CN" altLang="en-US" sz="5400" b="1" cap="none" spc="0" dirty="0">
              <a:ln w="31550" cmpd="sng">
                <a:gradFill>
                  <a:gsLst>
                    <a:gs pos="70000">
                      <a:schemeClr val="accent6">
                        <a:shade val="50000"/>
                        <a:satMod val="190000"/>
                      </a:schemeClr>
                    </a:gs>
                    <a:gs pos="0">
                      <a:schemeClr val="accent6">
                        <a:tint val="77000"/>
                        <a:satMod val="180000"/>
                      </a:schemeClr>
                    </a:gs>
                  </a:gsLst>
                  <a:lin ang="5400000"/>
                </a:gra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pic>
        <p:nvPicPr>
          <p:cNvPr id="6" name="图片 5">
            <a:extLst>
              <a:ext uri="{FF2B5EF4-FFF2-40B4-BE49-F238E27FC236}">
                <a16:creationId xmlns:a16="http://schemas.microsoft.com/office/drawing/2014/main" id="{63D06218-982F-4650-915B-F310C1DA5B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53200" y="74845"/>
            <a:ext cx="2470140" cy="79929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TotalTime>
  <Words>1292</Words>
  <Application>Microsoft Macintosh PowerPoint</Application>
  <PresentationFormat>全屏显示(16:9)</PresentationFormat>
  <Paragraphs>186</Paragraphs>
  <Slides>25</Slides>
  <Notes>20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华文新魏</vt:lpstr>
      <vt:lpstr>楷体</vt:lpstr>
      <vt:lpstr>Showcard Gothic</vt:lpstr>
      <vt:lpstr>Arial</vt:lpstr>
      <vt:lpstr>Berlin Sans FB Demi</vt:lpstr>
      <vt:lpstr>Calibri</vt:lpstr>
      <vt:lpstr>HelveticaNeue</vt:lpstr>
      <vt:lpstr>Times New Roman</vt:lpstr>
      <vt:lpstr>Office 主题</vt:lpstr>
      <vt:lpstr>PowerPoint 演示文稿</vt:lpstr>
      <vt:lpstr>PowerPoint 演示文稿</vt:lpstr>
      <vt:lpstr>PowerPoint 演示文稿</vt:lpstr>
      <vt:lpstr>body language (non-verbal communication)</vt:lpstr>
      <vt:lpstr>Quiz Game</vt:lpstr>
      <vt:lpstr>1. In the US, thumbs up means “good job”, and in some cases, that means “take a ride”. </vt:lpstr>
      <vt:lpstr>2. Making a circle with one’s thumb and index finger means “OK” in Japan while that means “money” in France. </vt:lpstr>
      <vt:lpstr>3. People in Japan greet each other by putting their hands together and bowing slightly. </vt:lpstr>
      <vt:lpstr>4. The Maori in New Zealand normally greet each other by hugging. </vt:lpstr>
      <vt:lpstr>5. In the Middle East, Arabs are very likely to greet each other by touching noses. </vt:lpstr>
      <vt:lpstr>6. A visiting friend is very likely to be greeted with kisses on each cheek in France as well as in Russia.  </vt:lpstr>
      <vt:lpstr>PowerPoint 演示文稿</vt:lpstr>
      <vt:lpstr>7. Finns and Swedes need personal space as much as we Chinese do. </vt:lpstr>
      <vt:lpstr>PowerPoint 演示文稿</vt:lpstr>
      <vt:lpstr>PowerPoint 演示文稿</vt:lpstr>
      <vt:lpstr>Cultural misunderstandings</vt:lpstr>
      <vt:lpstr>Cultural misunderstandings</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Communication: No Problem?</dc:title>
  <dc:creator>Administrator</dc:creator>
  <cp:lastModifiedBy>nqdp</cp:lastModifiedBy>
  <cp:revision>177</cp:revision>
  <dcterms:created xsi:type="dcterms:W3CDTF">2019-08-23T02:19:00Z</dcterms:created>
  <dcterms:modified xsi:type="dcterms:W3CDTF">2019-09-02T13:52:50Z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2052-11.1.0.8597</vt:lpwstr>
  </property>
</Properties>
</file>