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632" r:id="rId3"/>
    <p:sldId id="261" r:id="rId4"/>
    <p:sldId id="262" r:id="rId5"/>
    <p:sldId id="263" r:id="rId6"/>
    <p:sldId id="274" r:id="rId7"/>
    <p:sldId id="264" r:id="rId8"/>
    <p:sldId id="271" r:id="rId9"/>
    <p:sldId id="269" r:id="rId10"/>
    <p:sldId id="633" r:id="rId11"/>
    <p:sldId id="268" r:id="rId12"/>
    <p:sldId id="273" r:id="rId13"/>
    <p:sldId id="275" r:id="rId14"/>
    <p:sldId id="278" r:id="rId15"/>
    <p:sldId id="277" r:id="rId16"/>
    <p:sldId id="634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>
      <p:cViewPr varScale="1">
        <p:scale>
          <a:sx n="131" d="100"/>
          <a:sy n="131" d="100"/>
        </p:scale>
        <p:origin x="10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302DA-B853-44D6-86AD-206A03F22E21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E0BC-661E-4FD6-A183-16E7DAE11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53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BE0BC-661E-4FD6-A183-16E7DAE115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2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478680" y="1534517"/>
            <a:ext cx="6186638" cy="1066446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>
            <a:lvl1pPr marL="0" indent="0">
              <a:buNone/>
              <a:defRPr lang="zh-CN" altLang="en-US" sz="7200" b="1" spc="-1500" dirty="0" smtClean="0">
                <a:solidFill>
                  <a:schemeClr val="accent1">
                    <a:alpha val="80000"/>
                  </a:schemeClr>
                </a:solidFill>
                <a:effectLst/>
              </a:defRPr>
            </a:lvl1pPr>
            <a:lvl2pPr marL="171442" indent="0">
              <a:buNone/>
              <a:defRPr lang="zh-CN" altLang="en-US" sz="1400" dirty="0" smtClean="0"/>
            </a:lvl2pPr>
            <a:lvl3pPr marL="514333" indent="0">
              <a:buNone/>
              <a:defRPr lang="zh-CN" altLang="en-US" sz="1400" dirty="0" smtClean="0"/>
            </a:lvl3pPr>
            <a:lvl4pPr marL="857225" indent="0">
              <a:buNone/>
              <a:defRPr lang="zh-CN" altLang="en-US" dirty="0" smtClean="0"/>
            </a:lvl4pPr>
            <a:lvl5pPr marL="1200116" indent="0">
              <a:buNone/>
              <a:defRPr lang="zh-CN" altLang="en-US" dirty="0"/>
            </a:lvl5pPr>
          </a:lstStyle>
          <a:p>
            <a:pPr marL="0" lvl="0" algn="ctr" defTabSz="685783"/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2827461" y="3737917"/>
            <a:ext cx="3489077" cy="2297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lang="zh-CN" altLang="en-US" sz="1200" smtClean="0">
                <a:latin typeface="+mn-ea"/>
                <a:cs typeface="+mn-ea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171450" lvl="0" indent="-171450" algn="ctr"/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2827461" y="3965513"/>
            <a:ext cx="3489077" cy="2297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lang="zh-CN" altLang="en-US" sz="1200" smtClean="0">
                <a:latin typeface="+mn-ea"/>
                <a:cs typeface="+mn-ea"/>
              </a:defRPr>
            </a:lvl1pPr>
            <a:lvl2pPr>
              <a:defRPr lang="zh-CN" altLang="en-US" smtClean="0"/>
            </a:lvl2pPr>
            <a:lvl3pPr>
              <a:defRPr lang="zh-CN" altLang="en-US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171450" lvl="0" indent="-171450"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56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2923977"/>
            <a:ext cx="3048000" cy="13716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等号 2"/>
          <p:cNvSpPr/>
          <p:nvPr userDrawn="1"/>
        </p:nvSpPr>
        <p:spPr>
          <a:xfrm>
            <a:off x="3048000" y="2923977"/>
            <a:ext cx="3048000" cy="13716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" name="等号 3"/>
          <p:cNvSpPr/>
          <p:nvPr userDrawn="1"/>
        </p:nvSpPr>
        <p:spPr>
          <a:xfrm>
            <a:off x="6096000" y="2923977"/>
            <a:ext cx="3048000" cy="13716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8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0702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958653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98702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4006653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9" hasCustomPrompt="1"/>
          </p:nvPr>
        </p:nvSpPr>
        <p:spPr>
          <a:xfrm>
            <a:off x="6997502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7105453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6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349251"/>
            <a:ext cx="1600398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3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293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2923977"/>
            <a:ext cx="2286000" cy="13716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等号 2"/>
          <p:cNvSpPr/>
          <p:nvPr userDrawn="1"/>
        </p:nvSpPr>
        <p:spPr>
          <a:xfrm>
            <a:off x="2286000" y="2923977"/>
            <a:ext cx="2286000" cy="13716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" name="等号 3"/>
          <p:cNvSpPr/>
          <p:nvPr userDrawn="1"/>
        </p:nvSpPr>
        <p:spPr>
          <a:xfrm>
            <a:off x="4572000" y="2923977"/>
            <a:ext cx="2286000" cy="13716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" name="等号 4"/>
          <p:cNvSpPr/>
          <p:nvPr userDrawn="1"/>
        </p:nvSpPr>
        <p:spPr>
          <a:xfrm>
            <a:off x="6858000" y="2923977"/>
            <a:ext cx="2286000" cy="13716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7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3351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8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577653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7" hasCustomPrompt="1"/>
          </p:nvPr>
        </p:nvSpPr>
        <p:spPr>
          <a:xfrm>
            <a:off x="2749352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2863653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9" hasCustomPrompt="1"/>
          </p:nvPr>
        </p:nvSpPr>
        <p:spPr>
          <a:xfrm>
            <a:off x="5035352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5149653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21351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22"/>
          </p:nvPr>
        </p:nvSpPr>
        <p:spPr>
          <a:xfrm>
            <a:off x="7435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7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349251"/>
            <a:ext cx="1600398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3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48320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2922072"/>
            <a:ext cx="1828800" cy="135255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等号 2"/>
          <p:cNvSpPr/>
          <p:nvPr userDrawn="1"/>
        </p:nvSpPr>
        <p:spPr>
          <a:xfrm>
            <a:off x="1828800" y="2922072"/>
            <a:ext cx="1828800" cy="135255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" name="等号 3"/>
          <p:cNvSpPr/>
          <p:nvPr userDrawn="1"/>
        </p:nvSpPr>
        <p:spPr>
          <a:xfrm>
            <a:off x="3657600" y="2922072"/>
            <a:ext cx="1828800" cy="135255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" name="等号 4"/>
          <p:cNvSpPr/>
          <p:nvPr userDrawn="1"/>
        </p:nvSpPr>
        <p:spPr>
          <a:xfrm>
            <a:off x="5486400" y="2922072"/>
            <a:ext cx="1828800" cy="135255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7" name="等号 6"/>
          <p:cNvSpPr/>
          <p:nvPr userDrawn="1"/>
        </p:nvSpPr>
        <p:spPr>
          <a:xfrm>
            <a:off x="7315200" y="2922072"/>
            <a:ext cx="1828800" cy="135255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752" y="2638425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0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349053" y="3098999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7" hasCustomPrompt="1"/>
          </p:nvPr>
        </p:nvSpPr>
        <p:spPr>
          <a:xfrm>
            <a:off x="2063551" y="2638425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2177852" y="3098999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9" hasCustomPrompt="1"/>
          </p:nvPr>
        </p:nvSpPr>
        <p:spPr>
          <a:xfrm>
            <a:off x="3892351" y="2638425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4006652" y="3098999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21" hasCustomPrompt="1"/>
          </p:nvPr>
        </p:nvSpPr>
        <p:spPr>
          <a:xfrm>
            <a:off x="5721151" y="2638425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22"/>
          </p:nvPr>
        </p:nvSpPr>
        <p:spPr>
          <a:xfrm>
            <a:off x="5835452" y="3098999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7" name="文本占位符 10"/>
          <p:cNvSpPr>
            <a:spLocks noGrp="1"/>
          </p:cNvSpPr>
          <p:nvPr>
            <p:ph type="body" sz="quarter" idx="23" hasCustomPrompt="1"/>
          </p:nvPr>
        </p:nvSpPr>
        <p:spPr>
          <a:xfrm>
            <a:off x="7549951" y="2638425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8" name="文本占位符 10"/>
          <p:cNvSpPr>
            <a:spLocks noGrp="1"/>
          </p:cNvSpPr>
          <p:nvPr>
            <p:ph type="body" sz="quarter" idx="24"/>
          </p:nvPr>
        </p:nvSpPr>
        <p:spPr>
          <a:xfrm>
            <a:off x="7664252" y="3098999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349251"/>
            <a:ext cx="1600398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3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239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号 1"/>
          <p:cNvSpPr/>
          <p:nvPr userDrawn="1"/>
        </p:nvSpPr>
        <p:spPr>
          <a:xfrm>
            <a:off x="0" y="2923977"/>
            <a:ext cx="1524000" cy="137160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等号 2"/>
          <p:cNvSpPr/>
          <p:nvPr userDrawn="1"/>
        </p:nvSpPr>
        <p:spPr>
          <a:xfrm>
            <a:off x="1524000" y="2923977"/>
            <a:ext cx="1524000" cy="137160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" name="等号 3"/>
          <p:cNvSpPr/>
          <p:nvPr userDrawn="1"/>
        </p:nvSpPr>
        <p:spPr>
          <a:xfrm>
            <a:off x="3048000" y="2923977"/>
            <a:ext cx="1524000" cy="137160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5" name="等号 4"/>
          <p:cNvSpPr/>
          <p:nvPr userDrawn="1"/>
        </p:nvSpPr>
        <p:spPr>
          <a:xfrm>
            <a:off x="4572000" y="2923977"/>
            <a:ext cx="1524000" cy="13716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7" name="等号 6"/>
          <p:cNvSpPr/>
          <p:nvPr userDrawn="1"/>
        </p:nvSpPr>
        <p:spPr>
          <a:xfrm>
            <a:off x="6096000" y="2923977"/>
            <a:ext cx="1524000" cy="137160"/>
          </a:xfrm>
          <a:prstGeom prst="mathEqual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8" name="等号 7"/>
          <p:cNvSpPr/>
          <p:nvPr userDrawn="1"/>
        </p:nvSpPr>
        <p:spPr>
          <a:xfrm>
            <a:off x="7620000" y="2923977"/>
            <a:ext cx="1524000" cy="137160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89100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1613100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3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37100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4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61100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5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85100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7709100" y="2640330"/>
            <a:ext cx="1350000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altLang="zh-CN" dirty="0"/>
              <a:t>PART ONE</a:t>
            </a:r>
          </a:p>
        </p:txBody>
      </p:sp>
      <p:sp>
        <p:nvSpPr>
          <p:cNvPr id="17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196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8" name="文本占位符 10"/>
          <p:cNvSpPr>
            <a:spLocks noGrp="1"/>
          </p:cNvSpPr>
          <p:nvPr>
            <p:ph type="body" sz="quarter" idx="17"/>
          </p:nvPr>
        </p:nvSpPr>
        <p:spPr>
          <a:xfrm>
            <a:off x="1720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3244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20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4768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6292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21"/>
          </p:nvPr>
        </p:nvSpPr>
        <p:spPr>
          <a:xfrm>
            <a:off x="7816652" y="3100904"/>
            <a:ext cx="1130696" cy="25995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 b="1" baseline="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endParaRPr lang="en-US" altLang="zh-CN" dirty="0"/>
          </a:p>
        </p:txBody>
      </p:sp>
      <p:sp>
        <p:nvSpPr>
          <p:cNvPr id="23" name="文本占位符 19"/>
          <p:cNvSpPr>
            <a:spLocks noGrp="1"/>
          </p:cNvSpPr>
          <p:nvPr>
            <p:ph type="body" sz="quarter" idx="25" hasCustomPrompt="1"/>
          </p:nvPr>
        </p:nvSpPr>
        <p:spPr>
          <a:xfrm>
            <a:off x="3771801" y="349251"/>
            <a:ext cx="1600398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300" b="1"/>
            </a:lvl1pPr>
          </a:lstStyle>
          <a:p>
            <a:pPr lvl="0"/>
            <a:r>
              <a:rPr lang="zh-CN" altLang="en-US" dirty="0"/>
              <a:t>目录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001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007680"/>
            <a:ext cx="763230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6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1552309"/>
            <a:ext cx="3876675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33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171442" indent="0">
              <a:buNone/>
              <a:defRPr lang="zh-CN" altLang="en-US" sz="1400" smtClean="0"/>
            </a:lvl2pPr>
            <a:lvl3pPr marL="514333" indent="0">
              <a:buNone/>
              <a:defRPr lang="zh-CN" altLang="en-US" sz="1400" smtClean="0"/>
            </a:lvl3pPr>
            <a:lvl4pPr marL="857225" indent="0">
              <a:buNone/>
              <a:defRPr lang="zh-CN" altLang="en-US" smtClean="0"/>
            </a:lvl4pPr>
            <a:lvl5pPr marL="1200116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2907926"/>
            <a:ext cx="3876675" cy="1835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800" dirty="0">
                <a:solidFill>
                  <a:schemeClr val="bg1"/>
                </a:solidFill>
              </a:defRPr>
            </a:lvl1pPr>
          </a:lstStyle>
          <a:p>
            <a:pPr marL="0" lvl="0" algn="r" defTabSz="68578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808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007680"/>
            <a:ext cx="763230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6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1552309"/>
            <a:ext cx="3876675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33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171442" indent="0">
              <a:buNone/>
              <a:defRPr lang="zh-CN" altLang="en-US" sz="1400" smtClean="0"/>
            </a:lvl2pPr>
            <a:lvl3pPr marL="514333" indent="0">
              <a:buNone/>
              <a:defRPr lang="zh-CN" altLang="en-US" sz="1400" smtClean="0"/>
            </a:lvl3pPr>
            <a:lvl4pPr marL="857225" indent="0">
              <a:buNone/>
              <a:defRPr lang="zh-CN" altLang="en-US" smtClean="0"/>
            </a:lvl4pPr>
            <a:lvl5pPr marL="1200116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2907926"/>
            <a:ext cx="3876675" cy="1835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800" dirty="0">
                <a:solidFill>
                  <a:schemeClr val="bg1"/>
                </a:solidFill>
              </a:defRPr>
            </a:lvl1pPr>
          </a:lstStyle>
          <a:p>
            <a:pPr marL="0" lvl="0" algn="r" defTabSz="68578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655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007680"/>
            <a:ext cx="763230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6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1552309"/>
            <a:ext cx="3876675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33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171442" indent="0">
              <a:buNone/>
              <a:defRPr lang="zh-CN" altLang="en-US" sz="1400" smtClean="0"/>
            </a:lvl2pPr>
            <a:lvl3pPr marL="514333" indent="0">
              <a:buNone/>
              <a:defRPr lang="zh-CN" altLang="en-US" sz="1400" smtClean="0"/>
            </a:lvl3pPr>
            <a:lvl4pPr marL="857225" indent="0">
              <a:buNone/>
              <a:defRPr lang="zh-CN" altLang="en-US" smtClean="0"/>
            </a:lvl4pPr>
            <a:lvl5pPr marL="1200116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2907926"/>
            <a:ext cx="3876675" cy="1835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800" dirty="0">
                <a:solidFill>
                  <a:schemeClr val="bg1"/>
                </a:solidFill>
              </a:defRPr>
            </a:lvl1pPr>
          </a:lstStyle>
          <a:p>
            <a:pPr marL="0" lvl="0" algn="r" defTabSz="68578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697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007680"/>
            <a:ext cx="763230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6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1552309"/>
            <a:ext cx="3876675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33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171442" indent="0">
              <a:buNone/>
              <a:defRPr lang="zh-CN" altLang="en-US" sz="1400" smtClean="0"/>
            </a:lvl2pPr>
            <a:lvl3pPr marL="514333" indent="0">
              <a:buNone/>
              <a:defRPr lang="zh-CN" altLang="en-US" sz="1400" smtClean="0"/>
            </a:lvl3pPr>
            <a:lvl4pPr marL="857225" indent="0">
              <a:buNone/>
              <a:defRPr lang="zh-CN" altLang="en-US" smtClean="0"/>
            </a:lvl4pPr>
            <a:lvl5pPr marL="1200116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2907926"/>
            <a:ext cx="3876675" cy="1835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800" dirty="0">
                <a:solidFill>
                  <a:schemeClr val="bg1"/>
                </a:solidFill>
              </a:defRPr>
            </a:lvl1pPr>
          </a:lstStyle>
          <a:p>
            <a:pPr marL="0" lvl="0" algn="r" defTabSz="68578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72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007680"/>
            <a:ext cx="763230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6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11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1552309"/>
            <a:ext cx="3876675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33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171442" indent="0">
              <a:buNone/>
              <a:defRPr lang="zh-CN" altLang="en-US" sz="1400" smtClean="0"/>
            </a:lvl2pPr>
            <a:lvl3pPr marL="514333" indent="0">
              <a:buNone/>
              <a:defRPr lang="zh-CN" altLang="en-US" sz="1400" smtClean="0"/>
            </a:lvl3pPr>
            <a:lvl4pPr marL="857225" indent="0">
              <a:buNone/>
              <a:defRPr lang="zh-CN" altLang="en-US" smtClean="0"/>
            </a:lvl4pPr>
            <a:lvl5pPr marL="1200116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12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2907926"/>
            <a:ext cx="3876675" cy="1835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800" dirty="0">
                <a:solidFill>
                  <a:schemeClr val="bg1"/>
                </a:solidFill>
              </a:defRPr>
            </a:lvl1pPr>
          </a:lstStyle>
          <a:p>
            <a:pPr marL="0" lvl="0" algn="r" defTabSz="68578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85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6101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文本占位符 20"/>
          <p:cNvSpPr>
            <a:spLocks noGrp="1"/>
          </p:cNvSpPr>
          <p:nvPr>
            <p:ph type="body" sz="quarter" idx="11"/>
          </p:nvPr>
        </p:nvSpPr>
        <p:spPr>
          <a:xfrm>
            <a:off x="1193800" y="2007680"/>
            <a:ext cx="7632304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6000" b="1" dirty="0">
                <a:ln w="6350">
                  <a:noFill/>
                </a:ln>
                <a:solidFill>
                  <a:schemeClr val="bg1"/>
                </a:solidFill>
                <a:latin typeface="Century Gothic"/>
                <a:cs typeface="+mn-ea"/>
              </a:defRPr>
            </a:lvl1pPr>
          </a:lstStyle>
          <a:p>
            <a:pPr marL="0" lvl="0" algn="r"/>
            <a:endParaRPr lang="zh-CN" altLang="en-US" dirty="0"/>
          </a:p>
        </p:txBody>
      </p:sp>
      <p:sp>
        <p:nvSpPr>
          <p:cNvPr id="4" name="文本占位符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49429" y="1552309"/>
            <a:ext cx="3876675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3300" b="1" smtClean="0">
                <a:ln w="6350">
                  <a:noFill/>
                </a:ln>
                <a:solidFill>
                  <a:schemeClr val="bg1"/>
                </a:solidFill>
                <a:latin typeface="+mj-lt"/>
                <a:cs typeface="+mn-ea"/>
              </a:defRPr>
            </a:lvl1pPr>
            <a:lvl2pPr marL="171442" indent="0">
              <a:buNone/>
              <a:defRPr lang="zh-CN" altLang="en-US" sz="1400" smtClean="0"/>
            </a:lvl2pPr>
            <a:lvl3pPr marL="514333" indent="0">
              <a:buNone/>
              <a:defRPr lang="zh-CN" altLang="en-US" sz="1400" smtClean="0"/>
            </a:lvl3pPr>
            <a:lvl4pPr marL="857225" indent="0">
              <a:buNone/>
              <a:defRPr lang="zh-CN" altLang="en-US" smtClean="0"/>
            </a:lvl4pPr>
            <a:lvl5pPr marL="1200116" indent="0">
              <a:buNone/>
              <a:defRPr lang="zh-CN" altLang="en-US"/>
            </a:lvl5pPr>
          </a:lstStyle>
          <a:p>
            <a:pPr marL="0" lvl="0" algn="r"/>
            <a:r>
              <a:rPr lang="en-US" altLang="zh-CN" dirty="0"/>
              <a:t>ADD TEXT</a:t>
            </a:r>
            <a:endParaRPr lang="zh-CN" altLang="en-US" dirty="0"/>
          </a:p>
        </p:txBody>
      </p:sp>
      <p:sp>
        <p:nvSpPr>
          <p:cNvPr id="5" name="文本占位符 20"/>
          <p:cNvSpPr>
            <a:spLocks noGrp="1"/>
          </p:cNvSpPr>
          <p:nvPr>
            <p:ph type="body" sz="quarter" idx="12"/>
          </p:nvPr>
        </p:nvSpPr>
        <p:spPr>
          <a:xfrm>
            <a:off x="4949429" y="2907926"/>
            <a:ext cx="3876675" cy="1835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 algn="r">
              <a:buNone/>
              <a:defRPr lang="zh-CN" altLang="en-US" sz="800" dirty="0">
                <a:solidFill>
                  <a:schemeClr val="bg1"/>
                </a:solidFill>
              </a:defRPr>
            </a:lvl1pPr>
          </a:lstStyle>
          <a:p>
            <a:pPr marL="0" lvl="0" algn="r" defTabSz="68578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573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 rot="16200000">
            <a:off x="2161630" y="-2161629"/>
            <a:ext cx="405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 rot="5400000">
            <a:off x="8165540" y="4165040"/>
            <a:ext cx="405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27478"/>
            <a:ext cx="16132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9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405001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751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161630" y="-2161629"/>
            <a:ext cx="405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165540" y="4165040"/>
            <a:ext cx="405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27478"/>
            <a:ext cx="16132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405001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379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161630" y="-2161629"/>
            <a:ext cx="405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165540" y="4165040"/>
            <a:ext cx="405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27478"/>
            <a:ext cx="16132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405001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25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161630" y="-2161629"/>
            <a:ext cx="405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165540" y="4165040"/>
            <a:ext cx="405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27478"/>
            <a:ext cx="16132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405001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151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161630" y="-2161629"/>
            <a:ext cx="405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165540" y="4165040"/>
            <a:ext cx="405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27478"/>
            <a:ext cx="16132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405001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6064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 rot="16200000">
            <a:off x="2161630" y="-2161629"/>
            <a:ext cx="405000" cy="4728257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 rot="5400000">
            <a:off x="8165540" y="4165040"/>
            <a:ext cx="405000" cy="1551920"/>
          </a:xfrm>
          <a:custGeom>
            <a:avLst/>
            <a:gdLst/>
            <a:ahLst/>
            <a:cxnLst/>
            <a:rect l="l" t="t" r="r" b="b"/>
            <a:pathLst>
              <a:path w="762669" h="6304342">
                <a:moveTo>
                  <a:pt x="762669" y="0"/>
                </a:moveTo>
                <a:lnTo>
                  <a:pt x="762668" y="6304342"/>
                </a:lnTo>
                <a:lnTo>
                  <a:pt x="696390" y="6247397"/>
                </a:lnTo>
                <a:cubicBezTo>
                  <a:pt x="473120" y="6032986"/>
                  <a:pt x="301237" y="5764531"/>
                  <a:pt x="180742" y="5442029"/>
                </a:cubicBezTo>
                <a:cubicBezTo>
                  <a:pt x="60247" y="5119528"/>
                  <a:pt x="0" y="4747412"/>
                  <a:pt x="0" y="4325679"/>
                </a:cubicBezTo>
                <a:lnTo>
                  <a:pt x="0" y="56968"/>
                </a:lnTo>
                <a:cubicBezTo>
                  <a:pt x="0" y="42792"/>
                  <a:pt x="1772" y="29502"/>
                  <a:pt x="5316" y="17098"/>
                </a:cubicBezTo>
                <a:lnTo>
                  <a:pt x="13207" y="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783"/>
            <a:endParaRPr lang="zh-CN" altLang="en-US" sz="64300" dirty="0">
              <a:solidFill>
                <a:srgbClr val="45C3F2">
                  <a:alpha val="80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66303" y="27478"/>
            <a:ext cx="16132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66303" y="405001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528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304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2571750"/>
            <a:ext cx="3048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048000" y="0"/>
            <a:ext cx="3048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048000" y="2571750"/>
            <a:ext cx="3048000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096000" y="0"/>
            <a:ext cx="3048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6096000" y="2571750"/>
            <a:ext cx="3048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C007089-35E3-43F5-9367-6E9F51095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2228"/>
            <a:ext cx="3334236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3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c.office.msn.com.cn/t/99/F38F622AE54CED28D598A8111343D6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6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"/>
            <a:ext cx="9144000" cy="51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02FD983-CCA7-41D2-9C57-0B5610A716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2228"/>
            <a:ext cx="3334236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4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539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50">
                <a:ea typeface="宋体" panose="02010600030101010101" pitchFamily="2" charset="-122"/>
              </a:rPr>
              <a:t>策划：《学生双语报》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/>
              <a:t>‹#›</a:t>
            </a:fld>
            <a:endParaRPr lang="en-US" altLang="zh-CN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203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BC355E-AAD7-43ED-901C-EE52657594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2228"/>
            <a:ext cx="3334236" cy="1078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7C97288-06CE-4168-92AC-0FF67F38C66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2228"/>
            <a:ext cx="3334236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217" y="1626989"/>
            <a:ext cx="2571750" cy="21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81523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28" y="1626990"/>
            <a:ext cx="2194024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31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42544249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3" y="27478"/>
            <a:ext cx="3048397" cy="350044"/>
          </a:xfrm>
        </p:spPr>
        <p:txBody>
          <a:bodyPr/>
          <a:lstStyle/>
          <a:p>
            <a:r>
              <a:rPr lang="en-US" altLang="zh-CN" dirty="0"/>
              <a:t>Role Play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782029"/>
            <a:ext cx="93610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714058"/>
            <a:ext cx="1555617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Elias’s wife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5" r="21407"/>
          <a:stretch/>
        </p:blipFill>
        <p:spPr bwMode="auto">
          <a:xfrm>
            <a:off x="323528" y="1307764"/>
            <a:ext cx="1152128" cy="316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2" r="26585"/>
          <a:stretch/>
        </p:blipFill>
        <p:spPr bwMode="auto">
          <a:xfrm>
            <a:off x="5076056" y="1730474"/>
            <a:ext cx="105156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14058"/>
            <a:ext cx="2952328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Student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</a:rPr>
              <a:t>Explain the reasons of your terror and fear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224" y="699542"/>
            <a:ext cx="2484276" cy="1938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Student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</a:rPr>
              <a:t>Express your sympathy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</a:rPr>
              <a:t>Encourage him to cheer up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644008" y="339502"/>
            <a:ext cx="72008" cy="470407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2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139697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We have reached a stage where…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I just want you not to lose heart.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I’ m always willing to support you because….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Only then can we…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I hope you can...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35283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I worried about whether…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The time when … I felt…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It was a prison where…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You couldn’t imagine…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55985"/>
            <a:ext cx="93610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3" y="669925"/>
            <a:ext cx="1555617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Elias’s wife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5" t="8207" r="30121" b="67650"/>
          <a:stretch/>
        </p:blipFill>
        <p:spPr bwMode="auto">
          <a:xfrm>
            <a:off x="1835696" y="439421"/>
            <a:ext cx="792088" cy="76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2" t="3840" r="28183" b="69360"/>
          <a:stretch/>
        </p:blipFill>
        <p:spPr bwMode="auto">
          <a:xfrm>
            <a:off x="6444208" y="439421"/>
            <a:ext cx="970414" cy="76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995936" y="339502"/>
            <a:ext cx="72008" cy="470407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3" y="27478"/>
            <a:ext cx="3048397" cy="350044"/>
          </a:xfrm>
        </p:spPr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929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555526"/>
            <a:ext cx="1613297" cy="35004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Beginning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1520" y="1059582"/>
            <a:ext cx="8892480" cy="350044"/>
          </a:xfrm>
        </p:spPr>
        <p:txBody>
          <a:bodyPr/>
          <a:lstStyle/>
          <a:p>
            <a:r>
              <a:rPr lang="en-US" altLang="zh-CN" sz="2400" dirty="0"/>
              <a:t>Para.1  to show your concern and clearly state your writing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/>
              <a:t>I’m extremely sorry to hear that….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/>
              <a:t>I regret to hear that…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/>
              <a:t>I cannot tell you how sad I was when I was told…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i="1" dirty="0"/>
              <a:t>Hearing that…, I’m very concerned about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i="1" dirty="0"/>
          </a:p>
        </p:txBody>
      </p:sp>
      <p:sp>
        <p:nvSpPr>
          <p:cNvPr id="4" name="文本占位符 1"/>
          <p:cNvSpPr txBox="1">
            <a:spLocks/>
          </p:cNvSpPr>
          <p:nvPr/>
        </p:nvSpPr>
        <p:spPr>
          <a:xfrm>
            <a:off x="266303" y="27478"/>
            <a:ext cx="4161681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Encouragement Letter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6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4933" y="555526"/>
            <a:ext cx="1613297" cy="35004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Body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23528" y="987574"/>
            <a:ext cx="6912768" cy="350044"/>
          </a:xfrm>
        </p:spPr>
        <p:txBody>
          <a:bodyPr/>
          <a:lstStyle/>
          <a:p>
            <a:r>
              <a:rPr lang="en-US" altLang="zh-CN" sz="2400" dirty="0"/>
              <a:t>Para.2  to further encourage the recipient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Only when …can you go through the difficulty.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I’m fully confident that…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overcome the difficulty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fight against…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believe </a:t>
            </a:r>
            <a:r>
              <a:rPr lang="en-US" altLang="zh-CN" sz="2000" i="1"/>
              <a:t>in oneself</a:t>
            </a:r>
            <a:endParaRPr lang="en-US" altLang="zh-CN" sz="2000" i="1" dirty="0"/>
          </a:p>
          <a:p>
            <a:r>
              <a:rPr lang="en-US" altLang="zh-CN" sz="2000" i="1" dirty="0"/>
              <a:t>     </a:t>
            </a:r>
          </a:p>
          <a:p>
            <a:endParaRPr lang="en-US" altLang="zh-CN" sz="2000" i="1" dirty="0"/>
          </a:p>
        </p:txBody>
      </p:sp>
      <p:sp>
        <p:nvSpPr>
          <p:cNvPr id="4" name="文本占位符 1"/>
          <p:cNvSpPr txBox="1">
            <a:spLocks/>
          </p:cNvSpPr>
          <p:nvPr/>
        </p:nvSpPr>
        <p:spPr>
          <a:xfrm>
            <a:off x="266303" y="27478"/>
            <a:ext cx="4161681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Encouragement Letter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8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66415" y="699542"/>
            <a:ext cx="1613297" cy="350044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Closing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95536" y="1131590"/>
            <a:ext cx="8064896" cy="350044"/>
          </a:xfrm>
        </p:spPr>
        <p:txBody>
          <a:bodyPr/>
          <a:lstStyle/>
          <a:p>
            <a:r>
              <a:rPr lang="en-US" altLang="zh-CN" sz="2400" dirty="0"/>
              <a:t>Para.3  to offer some help and express your wishes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If you want me to do anything, do not hesitate to let me know.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I would be delighted if I can do anything for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I’ll always be here to support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I hope that by the time this letter reaches you, you’ll be feeling much better.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1" dirty="0"/>
              <a:t>Hope you can be out of depression as soon as possible.</a:t>
            </a:r>
          </a:p>
          <a:p>
            <a:endParaRPr lang="zh-CN" altLang="en-US" sz="2400" i="1" dirty="0"/>
          </a:p>
        </p:txBody>
      </p:sp>
      <p:sp>
        <p:nvSpPr>
          <p:cNvPr id="4" name="文本占位符 1"/>
          <p:cNvSpPr txBox="1">
            <a:spLocks/>
          </p:cNvSpPr>
          <p:nvPr/>
        </p:nvSpPr>
        <p:spPr>
          <a:xfrm>
            <a:off x="266303" y="27478"/>
            <a:ext cx="4161681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Encouragement Letter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7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217" y="1626989"/>
            <a:ext cx="2571750" cy="21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81523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28" y="1626990"/>
            <a:ext cx="2194024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31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16317895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79512" y="72087"/>
            <a:ext cx="3048397" cy="350044"/>
          </a:xfrm>
        </p:spPr>
        <p:txBody>
          <a:bodyPr/>
          <a:lstStyle/>
          <a:p>
            <a:r>
              <a:rPr lang="en-US" altLang="zh-CN" dirty="0"/>
              <a:t>Assignment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5" r="21407"/>
          <a:stretch/>
        </p:blipFill>
        <p:spPr bwMode="auto">
          <a:xfrm>
            <a:off x="395536" y="771550"/>
            <a:ext cx="1152128" cy="316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7704" y="36330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Suppose you’re Nelson Mandela, write a letter to encourage Elias and offer him some help!</a:t>
            </a:r>
          </a:p>
          <a:p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93673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1994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387678"/>
            <a:ext cx="684076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Dear Elias,</a:t>
            </a:r>
          </a:p>
          <a:p>
            <a:r>
              <a:rPr lang="en-US" altLang="zh-CN" sz="2400" b="1" dirty="0"/>
              <a:t>_________________________________________________________________________________________________________________________________</a:t>
            </a:r>
          </a:p>
          <a:p>
            <a:r>
              <a:rPr lang="en-US" altLang="zh-CN" sz="2400" b="1" dirty="0"/>
              <a:t>______________________________________________________________________________________                                                                    </a:t>
            </a:r>
          </a:p>
          <a:p>
            <a:pPr algn="r"/>
            <a:r>
              <a:rPr lang="en-US" altLang="zh-CN" sz="2400" b="1" dirty="0"/>
              <a:t>Yours,</a:t>
            </a:r>
          </a:p>
          <a:p>
            <a:pPr algn="r"/>
            <a:r>
              <a:rPr lang="en-US" altLang="zh-CN" sz="2400" b="1" dirty="0"/>
              <a:t>                                                                          Nelson</a:t>
            </a:r>
          </a:p>
        </p:txBody>
      </p:sp>
    </p:spTree>
    <p:extLst>
      <p:ext uri="{BB962C8B-B14F-4D97-AF65-F5344CB8AC3E}">
        <p14:creationId xmlns:p14="http://schemas.microsoft.com/office/powerpoint/2010/main" val="12006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3"/>
            <a:ext cx="9144000" cy="51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2783706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M1U5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Nelson Mandela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— a modern hero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Using language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F38BE7-6E53-47DC-B4C0-C7C443B35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2228"/>
            <a:ext cx="3334236" cy="10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revision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19548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Elias</a:t>
            </a:r>
            <a:r>
              <a:rPr lang="zh-CN" altLang="en-US" sz="2800" b="1" dirty="0">
                <a:latin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en-US" altLang="zh-CN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story</a:t>
            </a:r>
            <a:endParaRPr lang="zh-CN" altLang="en-US" sz="2800" b="1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5129"/>
              </p:ext>
            </p:extLst>
          </p:nvPr>
        </p:nvGraphicFramePr>
        <p:xfrm>
          <a:off x="467544" y="915566"/>
          <a:ext cx="8136904" cy="3848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8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8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354">
                <a:tc>
                  <a:txBody>
                    <a:bodyPr/>
                    <a:lstStyle/>
                    <a:p>
                      <a:r>
                        <a:rPr lang="en-US" altLang="zh-CN" sz="2600" b="1" dirty="0">
                          <a:solidFill>
                            <a:schemeClr val="tx1"/>
                          </a:solidFill>
                        </a:rPr>
                        <a:t>1940</a:t>
                      </a:r>
                      <a:endParaRPr lang="zh-CN" alt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Elias was _____</a:t>
                      </a:r>
                      <a:r>
                        <a:rPr lang="en-US" altLang="zh-CN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in South Africa.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54">
                <a:tc>
                  <a:txBody>
                    <a:bodyPr/>
                    <a:lstStyle/>
                    <a:p>
                      <a:r>
                        <a:rPr lang="en-US" altLang="zh-CN" sz="2600" b="1" dirty="0"/>
                        <a:t>1946</a:t>
                      </a:r>
                      <a:endParaRPr lang="zh-CN" alt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Elias</a:t>
                      </a:r>
                      <a:r>
                        <a:rPr lang="en-US" altLang="zh-CN" sz="2400" b="1" baseline="0" dirty="0"/>
                        <a:t> began school.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354">
                <a:tc>
                  <a:txBody>
                    <a:bodyPr/>
                    <a:lstStyle/>
                    <a:p>
                      <a:r>
                        <a:rPr lang="en-US" altLang="zh-CN" sz="2600" b="1" dirty="0"/>
                        <a:t>1948</a:t>
                      </a:r>
                      <a:endParaRPr lang="zh-CN" alt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Elias left</a:t>
                      </a:r>
                      <a:r>
                        <a:rPr lang="en-US" altLang="zh-CN" sz="2400" b="1" baseline="0" dirty="0"/>
                        <a:t> school and got a job because his family couldn’t ____________________________.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54">
                <a:tc>
                  <a:txBody>
                    <a:bodyPr/>
                    <a:lstStyle/>
                    <a:p>
                      <a:r>
                        <a:rPr lang="en-US" altLang="zh-CN" sz="2600" b="1" dirty="0"/>
                        <a:t>1952</a:t>
                      </a:r>
                      <a:endParaRPr lang="zh-CN" alt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Elias went</a:t>
                      </a:r>
                      <a:r>
                        <a:rPr lang="en-US" altLang="zh-CN" sz="2400" b="1" baseline="0" dirty="0"/>
                        <a:t> to</a:t>
                      </a:r>
                      <a:r>
                        <a:rPr lang="en-US" altLang="zh-CN" sz="2400" b="1" dirty="0"/>
                        <a:t> Nelson</a:t>
                      </a:r>
                      <a:r>
                        <a:rPr lang="en-US" altLang="zh-CN" sz="2400" b="1" baseline="0" dirty="0"/>
                        <a:t> Mandela for advice because he worried about ________________.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54">
                <a:tc>
                  <a:txBody>
                    <a:bodyPr/>
                    <a:lstStyle/>
                    <a:p>
                      <a:r>
                        <a:rPr lang="en-US" altLang="zh-CN" sz="2600" b="1" dirty="0"/>
                        <a:t>1963</a:t>
                      </a:r>
                      <a:endParaRPr lang="zh-CN" alt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Elias</a:t>
                      </a:r>
                      <a:r>
                        <a:rPr lang="en-US" altLang="zh-CN" sz="2400" b="1" baseline="0" dirty="0"/>
                        <a:t> _______ some government buildings.</a:t>
                      </a:r>
                      <a:endParaRPr lang="zh-CN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27884" y="88594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born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75815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pay the school fees and bus fare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8124" y="359147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becoming out of work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05430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blew up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16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2" y="27478"/>
            <a:ext cx="3513609" cy="350044"/>
          </a:xfrm>
        </p:spPr>
        <p:txBody>
          <a:bodyPr/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Elias’ life experiences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-39451" y="2642721"/>
            <a:ext cx="2565797" cy="350044"/>
          </a:xfrm>
        </p:spPr>
        <p:txBody>
          <a:bodyPr/>
          <a:lstStyle/>
          <a:p>
            <a:r>
              <a:rPr lang="en-US" altLang="zh-CN" sz="2400" dirty="0"/>
              <a:t>Happiness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475656" y="2715766"/>
            <a:ext cx="6552728" cy="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475656" y="1131590"/>
            <a:ext cx="0" cy="3104728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2"/>
          <p:cNvSpPr txBox="1">
            <a:spLocks/>
          </p:cNvSpPr>
          <p:nvPr/>
        </p:nvSpPr>
        <p:spPr>
          <a:xfrm>
            <a:off x="1275676" y="629478"/>
            <a:ext cx="416034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+</a:t>
            </a:r>
            <a:endParaRPr lang="zh-CN" altLang="en-US" sz="3600" dirty="0"/>
          </a:p>
        </p:txBody>
      </p:sp>
      <p:sp>
        <p:nvSpPr>
          <p:cNvPr id="15" name="文本占位符 2"/>
          <p:cNvSpPr txBox="1">
            <a:spLocks/>
          </p:cNvSpPr>
          <p:nvPr/>
        </p:nvSpPr>
        <p:spPr>
          <a:xfrm>
            <a:off x="8028384" y="2581746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Time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2715766"/>
            <a:ext cx="6120680" cy="424732"/>
          </a:xfrm>
          <a:prstGeom prst="rect">
            <a:avLst/>
          </a:prstGeom>
        </p:spPr>
        <p:txBody>
          <a:bodyPr lIns="68580" tIns="34290" rIns="68580" bIns="34290"/>
          <a:lstStyle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US" altLang="zh-CN" dirty="0"/>
              <a:t>1940     1946     1948     1952     1963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051720" y="264375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475656" y="21283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born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9" name="文本占位符 2"/>
          <p:cNvSpPr txBox="1">
            <a:spLocks/>
          </p:cNvSpPr>
          <p:nvPr/>
        </p:nvSpPr>
        <p:spPr>
          <a:xfrm>
            <a:off x="1275646" y="4011910"/>
            <a:ext cx="416034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_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 bwMode="auto">
          <a:xfrm>
            <a:off x="8059569" y="0"/>
            <a:ext cx="1048935" cy="26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2" y="27478"/>
            <a:ext cx="3513609" cy="350044"/>
          </a:xfrm>
        </p:spPr>
        <p:txBody>
          <a:bodyPr/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Elias’ life experiences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-39451" y="2642721"/>
            <a:ext cx="2565797" cy="350044"/>
          </a:xfrm>
        </p:spPr>
        <p:txBody>
          <a:bodyPr/>
          <a:lstStyle/>
          <a:p>
            <a:r>
              <a:rPr lang="en-US" altLang="zh-CN" sz="2400" dirty="0"/>
              <a:t>Happiness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475656" y="2715766"/>
            <a:ext cx="6552728" cy="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475656" y="1131590"/>
            <a:ext cx="0" cy="3104728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2"/>
          <p:cNvSpPr txBox="1">
            <a:spLocks/>
          </p:cNvSpPr>
          <p:nvPr/>
        </p:nvSpPr>
        <p:spPr>
          <a:xfrm>
            <a:off x="1275676" y="629478"/>
            <a:ext cx="416034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+</a:t>
            </a:r>
            <a:endParaRPr lang="zh-CN" altLang="en-US" sz="3600" dirty="0"/>
          </a:p>
        </p:txBody>
      </p:sp>
      <p:sp>
        <p:nvSpPr>
          <p:cNvPr id="15" name="文本占位符 2"/>
          <p:cNvSpPr txBox="1">
            <a:spLocks/>
          </p:cNvSpPr>
          <p:nvPr/>
        </p:nvSpPr>
        <p:spPr>
          <a:xfrm>
            <a:off x="8028384" y="2581746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Time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2715766"/>
            <a:ext cx="6120680" cy="424732"/>
          </a:xfrm>
          <a:prstGeom prst="rect">
            <a:avLst/>
          </a:prstGeom>
        </p:spPr>
        <p:txBody>
          <a:bodyPr lIns="68580" tIns="34290" rIns="68580" bIns="34290"/>
          <a:lstStyle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US" altLang="zh-CN" dirty="0"/>
              <a:t>1940     1946     1948     1952     1963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051720" y="264375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915816" y="199568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851920" y="329183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644008" y="141962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580112" y="198428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102637" y="2052593"/>
            <a:ext cx="813179" cy="66317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038741" y="2073684"/>
            <a:ext cx="885187" cy="121814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926843" y="1470539"/>
            <a:ext cx="789173" cy="1871483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16016" y="1494826"/>
            <a:ext cx="897743" cy="58575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75656" y="212830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born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4147" y="1164689"/>
            <a:ext cx="141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began school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70251" y="3396937"/>
            <a:ext cx="141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left school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0331" y="555526"/>
            <a:ext cx="141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met</a:t>
            </a: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Mandela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4128" y="1380713"/>
            <a:ext cx="141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blew up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buildings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444208" y="2181056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zh-CN" alt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文本占位符 2"/>
          <p:cNvSpPr txBox="1">
            <a:spLocks/>
          </p:cNvSpPr>
          <p:nvPr/>
        </p:nvSpPr>
        <p:spPr>
          <a:xfrm>
            <a:off x="1275646" y="4011910"/>
            <a:ext cx="416034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_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 bwMode="auto">
          <a:xfrm>
            <a:off x="8059569" y="0"/>
            <a:ext cx="1048935" cy="260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Reading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1520" y="699542"/>
            <a:ext cx="8784976" cy="1440160"/>
          </a:xfrm>
        </p:spPr>
        <p:txBody>
          <a:bodyPr/>
          <a:lstStyle/>
          <a:p>
            <a:r>
              <a:rPr lang="en-US" altLang="zh-CN" sz="2600" dirty="0"/>
              <a:t>____  Mandela taught Elias during lunch breaks and the     </a:t>
            </a:r>
          </a:p>
          <a:p>
            <a:r>
              <a:rPr lang="en-US" altLang="zh-CN" sz="2600" dirty="0"/>
              <a:t>           evening.</a:t>
            </a:r>
          </a:p>
          <a:p>
            <a:r>
              <a:rPr lang="en-US" altLang="zh-CN" sz="2600" dirty="0"/>
              <a:t>____  Elias found a job in an office.</a:t>
            </a:r>
          </a:p>
          <a:p>
            <a:r>
              <a:rPr lang="en-US" altLang="zh-CN" sz="2600" dirty="0"/>
              <a:t>____  Elias became a guide showing tourists over </a:t>
            </a:r>
            <a:r>
              <a:rPr lang="en-US" altLang="zh-CN" sz="2600" dirty="0" err="1"/>
              <a:t>Robben</a:t>
            </a:r>
            <a:r>
              <a:rPr lang="en-US" altLang="zh-CN" sz="2600" dirty="0"/>
              <a:t> </a:t>
            </a:r>
          </a:p>
          <a:p>
            <a:r>
              <a:rPr lang="en-US" altLang="zh-CN" sz="2600" dirty="0"/>
              <a:t>           Island with Mandela’s help.</a:t>
            </a:r>
          </a:p>
          <a:p>
            <a:r>
              <a:rPr lang="en-US" altLang="zh-CN" sz="2600" dirty="0"/>
              <a:t>____  Elias was fired because he had used violence against   </a:t>
            </a:r>
          </a:p>
          <a:p>
            <a:r>
              <a:rPr lang="en-US" altLang="zh-CN" sz="2600" dirty="0"/>
              <a:t>           government.</a:t>
            </a:r>
          </a:p>
          <a:p>
            <a:r>
              <a:rPr lang="en-US" altLang="zh-CN" sz="2600" dirty="0"/>
              <a:t>____  Elias was not allowed to take a degree in prison.</a:t>
            </a:r>
          </a:p>
          <a:p>
            <a:r>
              <a:rPr lang="en-US" altLang="zh-CN" sz="2600" dirty="0"/>
              <a:t>____  Elias had the hardest time of his life on </a:t>
            </a:r>
            <a:r>
              <a:rPr lang="en-US" altLang="zh-CN" sz="2600" dirty="0" err="1"/>
              <a:t>Robben</a:t>
            </a:r>
            <a:r>
              <a:rPr lang="en-US" altLang="zh-CN" sz="2600" dirty="0"/>
              <a:t> Island.</a:t>
            </a:r>
          </a:p>
          <a:p>
            <a:endParaRPr lang="zh-CN" altLang="en-US" sz="2600" dirty="0"/>
          </a:p>
        </p:txBody>
      </p:sp>
      <p:sp>
        <p:nvSpPr>
          <p:cNvPr id="5" name="矩形 4">
            <a:hlinkClick r:id="rId2" action="ppaction://hlinksldjump"/>
          </p:cNvPr>
          <p:cNvSpPr/>
          <p:nvPr/>
        </p:nvSpPr>
        <p:spPr>
          <a:xfrm>
            <a:off x="395536" y="422967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48351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372561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134761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880" y="278951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92541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1128128"/>
            <a:ext cx="115212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selfless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562458"/>
            <a:ext cx="280831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the ANC came to power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左弧形箭头 12"/>
          <p:cNvSpPr/>
          <p:nvPr/>
        </p:nvSpPr>
        <p:spPr>
          <a:xfrm rot="10800000">
            <a:off x="8416386" y="2248580"/>
            <a:ext cx="548102" cy="960777"/>
          </a:xfrm>
          <a:prstGeom prst="curvedRightArrow">
            <a:avLst>
              <a:gd name="adj1" fmla="val 37714"/>
              <a:gd name="adj2" fmla="val 50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2931790"/>
            <a:ext cx="280831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more equal rights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3" y="27478"/>
            <a:ext cx="3048397" cy="350044"/>
          </a:xfrm>
        </p:spPr>
        <p:txBody>
          <a:bodyPr/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prison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椭圆 6">
            <a:hlinkClick r:id="rId2" action="ppaction://hlinksldjump"/>
          </p:cNvPr>
          <p:cNvSpPr/>
          <p:nvPr/>
        </p:nvSpPr>
        <p:spPr>
          <a:xfrm>
            <a:off x="467544" y="1635646"/>
            <a:ext cx="2880320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the hardest time 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419622"/>
            <a:ext cx="374441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1. He was beaten.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038077"/>
            <a:ext cx="374441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2. The guards were cruel.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643758"/>
            <a:ext cx="374441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3. His friends died in prison. 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4590"/>
            <a:ext cx="2490564" cy="18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66302" y="27478"/>
            <a:ext cx="3513609" cy="350044"/>
          </a:xfrm>
        </p:spPr>
        <p:txBody>
          <a:bodyPr/>
          <a:lstStyle/>
          <a:p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Elias’ life experiences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8741" y="2427734"/>
            <a:ext cx="1786955" cy="350044"/>
          </a:xfrm>
        </p:spPr>
        <p:txBody>
          <a:bodyPr/>
          <a:lstStyle/>
          <a:p>
            <a:r>
              <a:rPr lang="en-US" altLang="zh-CN" sz="2400" dirty="0"/>
              <a:t>Happiness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475656" y="2715766"/>
            <a:ext cx="6552728" cy="0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475656" y="1131590"/>
            <a:ext cx="0" cy="3104728"/>
          </a:xfrm>
          <a:prstGeom prst="straightConnector1">
            <a:avLst/>
          </a:prstGeom>
          <a:ln w="635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>
            <a:spLocks/>
          </p:cNvSpPr>
          <p:nvPr/>
        </p:nvSpPr>
        <p:spPr>
          <a:xfrm>
            <a:off x="8028384" y="2581746"/>
            <a:ext cx="2565797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Time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2715766"/>
            <a:ext cx="6120680" cy="424732"/>
          </a:xfrm>
          <a:prstGeom prst="rect">
            <a:avLst/>
          </a:prstGeom>
        </p:spPr>
        <p:txBody>
          <a:bodyPr lIns="68580" tIns="34290" rIns="68580" bIns="34290"/>
          <a:lstStyle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</a:rPr>
              <a:t>1963                          1967                      1994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835696" y="1984286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 flipV="1">
            <a:off x="1907704" y="2056294"/>
            <a:ext cx="504056" cy="155666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70051" y="1131590"/>
            <a:ext cx="141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blew up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buildings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3" y="3612961"/>
            <a:ext cx="144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in prison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alone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文本占位符 2"/>
          <p:cNvSpPr txBox="1">
            <a:spLocks/>
          </p:cNvSpPr>
          <p:nvPr/>
        </p:nvSpPr>
        <p:spPr>
          <a:xfrm>
            <a:off x="1243374" y="699542"/>
            <a:ext cx="399533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/>
              <a:t>+</a:t>
            </a:r>
            <a:endParaRPr lang="zh-CN" altLang="en-US" sz="3200" dirty="0"/>
          </a:p>
        </p:txBody>
      </p:sp>
      <p:sp>
        <p:nvSpPr>
          <p:cNvPr id="19" name="文本占位符 2"/>
          <p:cNvSpPr txBox="1">
            <a:spLocks/>
          </p:cNvSpPr>
          <p:nvPr/>
        </p:nvSpPr>
        <p:spPr>
          <a:xfrm>
            <a:off x="1243373" y="3939902"/>
            <a:ext cx="399533" cy="35004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/>
              <a:t>_</a:t>
            </a:r>
            <a:endParaRPr lang="zh-CN" altLang="en-US" sz="4000" dirty="0"/>
          </a:p>
        </p:txBody>
      </p:sp>
      <p:sp>
        <p:nvSpPr>
          <p:cNvPr id="20" name="椭圆 19"/>
          <p:cNvSpPr/>
          <p:nvPr/>
        </p:nvSpPr>
        <p:spPr>
          <a:xfrm>
            <a:off x="2339752" y="3507854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2" name="直接连接符 21"/>
          <p:cNvCxnSpPr>
            <a:stCxn id="20" idx="5"/>
          </p:cNvCxnSpPr>
          <p:nvPr/>
        </p:nvCxnSpPr>
        <p:spPr>
          <a:xfrm flipV="1">
            <a:off x="2462677" y="1635647"/>
            <a:ext cx="957195" cy="199513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99792" y="699542"/>
            <a:ext cx="1489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received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education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47864" y="156363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11960" y="141962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419872" y="1584729"/>
            <a:ext cx="370585" cy="170710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6176" y="339502"/>
            <a:ext cx="1345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became a guide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300192" y="357986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 flipV="1">
            <a:off x="4262878" y="1509448"/>
            <a:ext cx="2109322" cy="214242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516569">
            <a:off x="4860404" y="3225822"/>
            <a:ext cx="184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out of work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39952" y="915566"/>
            <a:ext cx="134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got a job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4" name="直接连接符 43"/>
          <p:cNvCxnSpPr>
            <a:stCxn id="37" idx="7"/>
            <a:endCxn id="33" idx="2"/>
          </p:cNvCxnSpPr>
          <p:nvPr/>
        </p:nvCxnSpPr>
        <p:spPr>
          <a:xfrm flipV="1">
            <a:off x="6423117" y="1170499"/>
            <a:ext cx="405942" cy="243045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6732240" y="1131590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48" name="直接连接符 47"/>
          <p:cNvCxnSpPr>
            <a:endCxn id="47" idx="5"/>
          </p:cNvCxnSpPr>
          <p:nvPr/>
        </p:nvCxnSpPr>
        <p:spPr>
          <a:xfrm flipH="1" flipV="1">
            <a:off x="6855165" y="1254515"/>
            <a:ext cx="597155" cy="232534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380312" y="357986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6256" y="3612961"/>
            <a:ext cx="199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remembered pains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6" name="直接连接符 55"/>
          <p:cNvCxnSpPr>
            <a:stCxn id="52" idx="7"/>
          </p:cNvCxnSpPr>
          <p:nvPr/>
        </p:nvCxnSpPr>
        <p:spPr>
          <a:xfrm flipV="1">
            <a:off x="7503237" y="1059582"/>
            <a:ext cx="588770" cy="254137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98243" y="3324929"/>
            <a:ext cx="1705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couldn’t get a degree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707904" y="321982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9" name="直接连接符 38"/>
          <p:cNvCxnSpPr>
            <a:stCxn id="26" idx="7"/>
          </p:cNvCxnSpPr>
          <p:nvPr/>
        </p:nvCxnSpPr>
        <p:spPr>
          <a:xfrm flipH="1">
            <a:off x="3830830" y="1440713"/>
            <a:ext cx="504055" cy="185111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3" grpId="0"/>
      <p:bldP spid="24" grpId="0" animBg="1"/>
      <p:bldP spid="26" grpId="0" animBg="1"/>
      <p:bldP spid="33" grpId="0"/>
      <p:bldP spid="37" grpId="0" animBg="1"/>
      <p:bldP spid="41" grpId="0"/>
      <p:bldP spid="43" grpId="0"/>
      <p:bldP spid="47" grpId="0" animBg="1"/>
      <p:bldP spid="52" grpId="0" animBg="1"/>
      <p:bldP spid="54" grpId="0"/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217" y="1626989"/>
            <a:ext cx="2571750" cy="21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688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88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81523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728" y="1626990"/>
            <a:ext cx="2194024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531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12982581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模板页面">
  <a:themeElements>
    <a:clrScheme name="pp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CB03"/>
      </a:accent1>
      <a:accent2>
        <a:srgbClr val="FA921B"/>
      </a:accent2>
      <a:accent3>
        <a:srgbClr val="EF3A75"/>
      </a:accent3>
      <a:accent4>
        <a:srgbClr val="13B07A"/>
      </a:accent4>
      <a:accent5>
        <a:srgbClr val="45C3F2"/>
      </a:accent5>
      <a:accent6>
        <a:srgbClr val="00B4B8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687</Words>
  <Application>Microsoft Macintosh PowerPoint</Application>
  <PresentationFormat>全屏显示(16:9)</PresentationFormat>
  <Paragraphs>153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华文新魏</vt:lpstr>
      <vt:lpstr>微软雅黑</vt:lpstr>
      <vt:lpstr>Arial</vt:lpstr>
      <vt:lpstr>Arial Narrow</vt:lpstr>
      <vt:lpstr>Calibri</vt:lpstr>
      <vt:lpstr>Century Gothic</vt:lpstr>
      <vt:lpstr>Ebrima</vt:lpstr>
      <vt:lpstr>HelveticaNeue</vt:lpstr>
      <vt:lpstr>Office 主题</vt:lpstr>
      <vt:lpstr>模板页面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 Describe a person</dc:title>
  <dc:creator>Administrator</dc:creator>
  <cp:lastModifiedBy>nqdp</cp:lastModifiedBy>
  <cp:revision>74</cp:revision>
  <dcterms:created xsi:type="dcterms:W3CDTF">2019-08-01T12:58:28Z</dcterms:created>
  <dcterms:modified xsi:type="dcterms:W3CDTF">2019-09-07T00:57:35Z</dcterms:modified>
</cp:coreProperties>
</file>