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0"/>
  </p:notesMasterIdLst>
  <p:sldIdLst>
    <p:sldId id="256" r:id="rId3"/>
    <p:sldId id="632" r:id="rId4"/>
    <p:sldId id="257" r:id="rId5"/>
    <p:sldId id="258" r:id="rId6"/>
    <p:sldId id="271" r:id="rId7"/>
    <p:sldId id="259" r:id="rId8"/>
    <p:sldId id="260" r:id="rId9"/>
    <p:sldId id="262" r:id="rId10"/>
    <p:sldId id="263" r:id="rId11"/>
    <p:sldId id="264" r:id="rId12"/>
    <p:sldId id="633" r:id="rId13"/>
    <p:sldId id="265" r:id="rId14"/>
    <p:sldId id="269" r:id="rId15"/>
    <p:sldId id="277" r:id="rId16"/>
    <p:sldId id="278" r:id="rId17"/>
    <p:sldId id="273" r:id="rId18"/>
    <p:sldId id="268" r:id="rId19"/>
    <p:sldId id="275" r:id="rId20"/>
    <p:sldId id="274" r:id="rId21"/>
    <p:sldId id="281" r:id="rId22"/>
    <p:sldId id="282" r:id="rId23"/>
    <p:sldId id="276" r:id="rId24"/>
    <p:sldId id="266" r:id="rId25"/>
    <p:sldId id="270" r:id="rId26"/>
    <p:sldId id="279" r:id="rId27"/>
    <p:sldId id="634" r:id="rId28"/>
    <p:sldId id="280" r:id="rId29"/>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58" autoAdjust="0"/>
    <p:restoredTop sz="94719"/>
  </p:normalViewPr>
  <p:slideViewPr>
    <p:cSldViewPr>
      <p:cViewPr varScale="1">
        <p:scale>
          <a:sx n="131" d="100"/>
          <a:sy n="131" d="100"/>
        </p:scale>
        <p:origin x="1064" y="1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E8E8DB-05FF-4402-A762-AABA3B249C0F}" type="datetimeFigureOut">
              <a:rPr lang="zh-CN" altLang="en-US" smtClean="0"/>
              <a:t>2019/9/7</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42325E-D954-4DE1-A71E-AEF9FA428BC0}" type="slidenum">
              <a:rPr lang="zh-CN" altLang="en-US" smtClean="0"/>
              <a:t>‹#›</a:t>
            </a:fld>
            <a:endParaRPr lang="zh-CN" altLang="en-US"/>
          </a:p>
        </p:txBody>
      </p:sp>
    </p:spTree>
    <p:extLst>
      <p:ext uri="{BB962C8B-B14F-4D97-AF65-F5344CB8AC3E}">
        <p14:creationId xmlns:p14="http://schemas.microsoft.com/office/powerpoint/2010/main" val="77901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42325E-D954-4DE1-A71E-AEF9FA428BC0}" type="slidenum">
              <a:rPr lang="zh-CN" altLang="en-US" smtClean="0"/>
              <a:t>8</a:t>
            </a:fld>
            <a:endParaRPr lang="zh-CN" altLang="en-US"/>
          </a:p>
        </p:txBody>
      </p:sp>
    </p:spTree>
    <p:extLst>
      <p:ext uri="{BB962C8B-B14F-4D97-AF65-F5344CB8AC3E}">
        <p14:creationId xmlns:p14="http://schemas.microsoft.com/office/powerpoint/2010/main" val="4107613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Why did he </a:t>
            </a:r>
            <a:r>
              <a:rPr lang="en-US" altLang="zh-CN" baseline="0" dirty="0"/>
              <a:t>receive </a:t>
            </a:r>
            <a:r>
              <a:rPr lang="en-US" altLang="zh-CN" dirty="0"/>
              <a:t>little education?</a:t>
            </a:r>
          </a:p>
          <a:p>
            <a:r>
              <a:rPr lang="en-US" altLang="zh-CN" dirty="0"/>
              <a:t>What if</a:t>
            </a:r>
            <a:r>
              <a:rPr lang="en-US" altLang="zh-CN" baseline="0" dirty="0"/>
              <a:t> he didn’t get one?</a:t>
            </a:r>
            <a:endParaRPr lang="zh-CN" altLang="en-US" dirty="0"/>
          </a:p>
        </p:txBody>
      </p:sp>
      <p:sp>
        <p:nvSpPr>
          <p:cNvPr id="4" name="灯片编号占位符 3"/>
          <p:cNvSpPr>
            <a:spLocks noGrp="1"/>
          </p:cNvSpPr>
          <p:nvPr>
            <p:ph type="sldNum" sz="quarter" idx="10"/>
          </p:nvPr>
        </p:nvSpPr>
        <p:spPr/>
        <p:txBody>
          <a:bodyPr/>
          <a:lstStyle/>
          <a:p>
            <a:fld id="{8642325E-D954-4DE1-A71E-AEF9FA428BC0}" type="slidenum">
              <a:rPr lang="zh-CN" altLang="en-US" smtClean="0"/>
              <a:t>9</a:t>
            </a:fld>
            <a:endParaRPr lang="zh-CN" altLang="en-US"/>
          </a:p>
        </p:txBody>
      </p:sp>
    </p:spTree>
    <p:extLst>
      <p:ext uri="{BB962C8B-B14F-4D97-AF65-F5344CB8AC3E}">
        <p14:creationId xmlns:p14="http://schemas.microsoft.com/office/powerpoint/2010/main" val="691785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42325E-D954-4DE1-A71E-AEF9FA428BC0}" type="slidenum">
              <a:rPr lang="zh-CN" altLang="en-US" smtClean="0"/>
              <a:t>10</a:t>
            </a:fld>
            <a:endParaRPr lang="zh-CN" altLang="en-US"/>
          </a:p>
        </p:txBody>
      </p:sp>
    </p:spTree>
    <p:extLst>
      <p:ext uri="{BB962C8B-B14F-4D97-AF65-F5344CB8AC3E}">
        <p14:creationId xmlns:p14="http://schemas.microsoft.com/office/powerpoint/2010/main" val="691785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42325E-D954-4DE1-A71E-AEF9FA428BC0}" type="slidenum">
              <a:rPr lang="zh-CN" altLang="en-US" smtClean="0"/>
              <a:t>12</a:t>
            </a:fld>
            <a:endParaRPr lang="zh-CN" altLang="en-US"/>
          </a:p>
        </p:txBody>
      </p:sp>
    </p:spTree>
    <p:extLst>
      <p:ext uri="{BB962C8B-B14F-4D97-AF65-F5344CB8AC3E}">
        <p14:creationId xmlns:p14="http://schemas.microsoft.com/office/powerpoint/2010/main" val="691785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42325E-D954-4DE1-A71E-AEF9FA428BC0}" type="slidenum">
              <a:rPr lang="zh-CN" altLang="en-US" smtClean="0"/>
              <a:t>13</a:t>
            </a:fld>
            <a:endParaRPr lang="zh-CN" altLang="en-US"/>
          </a:p>
        </p:txBody>
      </p:sp>
    </p:spTree>
    <p:extLst>
      <p:ext uri="{BB962C8B-B14F-4D97-AF65-F5344CB8AC3E}">
        <p14:creationId xmlns:p14="http://schemas.microsoft.com/office/powerpoint/2010/main" val="691785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Why did he have little education?</a:t>
            </a:r>
          </a:p>
          <a:p>
            <a:r>
              <a:rPr lang="en-US" altLang="zh-CN" dirty="0"/>
              <a:t>What if</a:t>
            </a:r>
            <a:r>
              <a:rPr lang="en-US" altLang="zh-CN" baseline="0" dirty="0"/>
              <a:t> he didn’t get one?</a:t>
            </a:r>
            <a:endParaRPr lang="zh-CN" altLang="en-US" dirty="0"/>
          </a:p>
        </p:txBody>
      </p:sp>
      <p:sp>
        <p:nvSpPr>
          <p:cNvPr id="4" name="灯片编号占位符 3"/>
          <p:cNvSpPr>
            <a:spLocks noGrp="1"/>
          </p:cNvSpPr>
          <p:nvPr>
            <p:ph type="sldNum" sz="quarter" idx="10"/>
          </p:nvPr>
        </p:nvSpPr>
        <p:spPr/>
        <p:txBody>
          <a:bodyPr/>
          <a:lstStyle/>
          <a:p>
            <a:fld id="{8642325E-D954-4DE1-A71E-AEF9FA428BC0}" type="slidenum">
              <a:rPr lang="zh-CN" altLang="en-US" smtClean="0"/>
              <a:t>17</a:t>
            </a:fld>
            <a:endParaRPr lang="zh-CN" altLang="en-US"/>
          </a:p>
        </p:txBody>
      </p:sp>
    </p:spTree>
    <p:extLst>
      <p:ext uri="{BB962C8B-B14F-4D97-AF65-F5344CB8AC3E}">
        <p14:creationId xmlns:p14="http://schemas.microsoft.com/office/powerpoint/2010/main" val="691785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Why did he have little education?</a:t>
            </a:r>
          </a:p>
          <a:p>
            <a:r>
              <a:rPr lang="en-US" altLang="zh-CN" dirty="0"/>
              <a:t>What if</a:t>
            </a:r>
            <a:r>
              <a:rPr lang="en-US" altLang="zh-CN" baseline="0" dirty="0"/>
              <a:t> he didn’t get one?</a:t>
            </a:r>
            <a:endParaRPr lang="zh-CN" altLang="en-US" dirty="0"/>
          </a:p>
        </p:txBody>
      </p:sp>
      <p:sp>
        <p:nvSpPr>
          <p:cNvPr id="4" name="灯片编号占位符 3"/>
          <p:cNvSpPr>
            <a:spLocks noGrp="1"/>
          </p:cNvSpPr>
          <p:nvPr>
            <p:ph type="sldNum" sz="quarter" idx="10"/>
          </p:nvPr>
        </p:nvSpPr>
        <p:spPr/>
        <p:txBody>
          <a:bodyPr/>
          <a:lstStyle/>
          <a:p>
            <a:fld id="{8642325E-D954-4DE1-A71E-AEF9FA428BC0}" type="slidenum">
              <a:rPr lang="zh-CN" altLang="en-US" smtClean="0"/>
              <a:t>18</a:t>
            </a:fld>
            <a:endParaRPr lang="zh-CN" altLang="en-US"/>
          </a:p>
        </p:txBody>
      </p:sp>
    </p:spTree>
    <p:extLst>
      <p:ext uri="{BB962C8B-B14F-4D97-AF65-F5344CB8AC3E}">
        <p14:creationId xmlns:p14="http://schemas.microsoft.com/office/powerpoint/2010/main" val="6917856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42325E-D954-4DE1-A71E-AEF9FA428BC0}" type="slidenum">
              <a:rPr lang="zh-CN" altLang="en-US" smtClean="0">
                <a:solidFill>
                  <a:prstClr val="black"/>
                </a:solidFill>
              </a:rPr>
              <a:pPr/>
              <a:t>19</a:t>
            </a:fld>
            <a:endParaRPr lang="zh-CN" altLang="en-US">
              <a:solidFill>
                <a:prstClr val="black"/>
              </a:solidFill>
            </a:endParaRPr>
          </a:p>
        </p:txBody>
      </p:sp>
    </p:spTree>
    <p:extLst>
      <p:ext uri="{BB962C8B-B14F-4D97-AF65-F5344CB8AC3E}">
        <p14:creationId xmlns:p14="http://schemas.microsoft.com/office/powerpoint/2010/main" val="4107613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Why did he have little education?</a:t>
            </a:r>
          </a:p>
          <a:p>
            <a:r>
              <a:rPr lang="en-US" altLang="zh-CN" dirty="0"/>
              <a:t>What if</a:t>
            </a:r>
            <a:r>
              <a:rPr lang="en-US" altLang="zh-CN" baseline="0" dirty="0"/>
              <a:t> he didn’t get one?</a:t>
            </a:r>
            <a:endParaRPr lang="zh-CN" altLang="en-US" dirty="0"/>
          </a:p>
        </p:txBody>
      </p:sp>
      <p:sp>
        <p:nvSpPr>
          <p:cNvPr id="4" name="灯片编号占位符 3"/>
          <p:cNvSpPr>
            <a:spLocks noGrp="1"/>
          </p:cNvSpPr>
          <p:nvPr>
            <p:ph type="sldNum" sz="quarter" idx="10"/>
          </p:nvPr>
        </p:nvSpPr>
        <p:spPr/>
        <p:txBody>
          <a:bodyPr/>
          <a:lstStyle/>
          <a:p>
            <a:fld id="{8642325E-D954-4DE1-A71E-AEF9FA428BC0}" type="slidenum">
              <a:rPr lang="zh-CN" altLang="en-US" smtClean="0"/>
              <a:t>23</a:t>
            </a:fld>
            <a:endParaRPr lang="zh-CN" altLang="en-US"/>
          </a:p>
        </p:txBody>
      </p:sp>
    </p:spTree>
    <p:extLst>
      <p:ext uri="{BB962C8B-B14F-4D97-AF65-F5344CB8AC3E}">
        <p14:creationId xmlns:p14="http://schemas.microsoft.com/office/powerpoint/2010/main" val="691785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tif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2019/9/7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2019/9/7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2019/9/7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封面页">
    <p:spTree>
      <p:nvGrpSpPr>
        <p:cNvPr id="1" name=""/>
        <p:cNvGrpSpPr/>
        <p:nvPr/>
      </p:nvGrpSpPr>
      <p:grpSpPr>
        <a:xfrm>
          <a:off x="0" y="0"/>
          <a:ext cx="0" cy="0"/>
          <a:chOff x="0" y="0"/>
          <a:chExt cx="0" cy="0"/>
        </a:xfrm>
      </p:grpSpPr>
      <p:sp>
        <p:nvSpPr>
          <p:cNvPr id="2" name="矩形 1"/>
          <p:cNvSpPr/>
          <p:nvPr userDrawn="1"/>
        </p:nvSpPr>
        <p:spPr>
          <a:xfrm>
            <a:off x="0" y="0"/>
            <a:ext cx="9144000" cy="5143500"/>
          </a:xfrm>
          <a:prstGeom prst="rect">
            <a:avLst/>
          </a:prstGeom>
          <a:gradFill flip="none" rotWithShape="1">
            <a:gsLst>
              <a:gs pos="100000">
                <a:schemeClr val="accent2">
                  <a:lumMod val="50000"/>
                </a:schemeClr>
              </a:gs>
              <a:gs pos="41000">
                <a:schemeClr val="accent1">
                  <a:lumMod val="75000"/>
                </a:schemeClr>
              </a:gs>
              <a:gs pos="0">
                <a:schemeClr val="accent3">
                  <a:lumMod val="75000"/>
                </a:schemeClr>
              </a:gs>
              <a:gs pos="72000">
                <a:schemeClr val="accent2">
                  <a:lumMod val="7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783"/>
            <a:endParaRPr kumimoji="1" lang="zh-CN" altLang="en-US" sz="1400">
              <a:solidFill>
                <a:srgbClr val="FFFFFF"/>
              </a:solidFill>
            </a:endParaRPr>
          </a:p>
        </p:txBody>
      </p:sp>
      <p:sp>
        <p:nvSpPr>
          <p:cNvPr id="3" name="文本占位符 6"/>
          <p:cNvSpPr>
            <a:spLocks noGrp="1"/>
          </p:cNvSpPr>
          <p:nvPr>
            <p:ph type="body" sz="quarter" idx="13"/>
          </p:nvPr>
        </p:nvSpPr>
        <p:spPr>
          <a:xfrm>
            <a:off x="2186410" y="1596056"/>
            <a:ext cx="6063491" cy="781321"/>
          </a:xfrm>
          <a:prstGeom prst="rect">
            <a:avLst/>
          </a:prstGeom>
        </p:spPr>
        <p:txBody>
          <a:bodyPr lIns="68580" tIns="34290" rIns="68580" bIns="34290" anchor="t"/>
          <a:lstStyle>
            <a:lvl1pPr marL="0" indent="0" algn="l">
              <a:lnSpc>
                <a:spcPct val="100000"/>
              </a:lnSpc>
              <a:buNone/>
              <a:defRPr sz="4100" b="1">
                <a:solidFill>
                  <a:schemeClr val="bg1"/>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endParaRPr kumimoji="1" lang="zh-CN" altLang="en-US" dirty="0"/>
          </a:p>
        </p:txBody>
      </p:sp>
      <p:grpSp>
        <p:nvGrpSpPr>
          <p:cNvPr id="9" name="组 8"/>
          <p:cNvGrpSpPr/>
          <p:nvPr userDrawn="1"/>
        </p:nvGrpSpPr>
        <p:grpSpPr>
          <a:xfrm rot="18636342">
            <a:off x="-3631735" y="-3576416"/>
            <a:ext cx="7145087" cy="6013550"/>
            <a:chOff x="-1833690" y="-2141397"/>
            <a:chExt cx="9526783" cy="9526783"/>
          </a:xfrm>
        </p:grpSpPr>
        <p:sp>
          <p:nvSpPr>
            <p:cNvPr id="7" name="椭圆 1"/>
            <p:cNvSpPr/>
            <p:nvPr userDrawn="1"/>
          </p:nvSpPr>
          <p:spPr>
            <a:xfrm rot="19800000">
              <a:off x="-1833690" y="-1857884"/>
              <a:ext cx="9526783" cy="8781257"/>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 fmla="*/ 108839 w 5421067"/>
                <a:gd name="connsiteY0" fmla="*/ 2712298 h 5368412"/>
                <a:gd name="connsiteX1" fmla="*/ 732953 w 5421067"/>
                <a:gd name="connsiteY1" fmla="*/ 1043155 h 5368412"/>
                <a:gd name="connsiteX2" fmla="*/ 2764953 w 5421067"/>
                <a:gd name="connsiteY2" fmla="*/ 56184 h 5368412"/>
                <a:gd name="connsiteX3" fmla="*/ 5421067 w 5421067"/>
                <a:gd name="connsiteY3" fmla="*/ 2712298 h 5368412"/>
                <a:gd name="connsiteX4" fmla="*/ 2764953 w 5421067"/>
                <a:gd name="connsiteY4" fmla="*/ 5368412 h 5368412"/>
                <a:gd name="connsiteX5" fmla="*/ 108839 w 5421067"/>
                <a:gd name="connsiteY5" fmla="*/ 2712298 h 5368412"/>
                <a:gd name="connsiteX0" fmla="*/ 108839 w 5480256"/>
                <a:gd name="connsiteY0" fmla="*/ 2656720 h 5312834"/>
                <a:gd name="connsiteX1" fmla="*/ 732953 w 5480256"/>
                <a:gd name="connsiteY1" fmla="*/ 987577 h 5312834"/>
                <a:gd name="connsiteX2" fmla="*/ 2764953 w 5480256"/>
                <a:gd name="connsiteY2" fmla="*/ 606 h 5312834"/>
                <a:gd name="connsiteX3" fmla="*/ 4303469 w 5480256"/>
                <a:gd name="connsiteY3" fmla="*/ 871463 h 5312834"/>
                <a:gd name="connsiteX4" fmla="*/ 5421067 w 5480256"/>
                <a:gd name="connsiteY4" fmla="*/ 2656720 h 5312834"/>
                <a:gd name="connsiteX5" fmla="*/ 2764953 w 5480256"/>
                <a:gd name="connsiteY5" fmla="*/ 5312834 h 5312834"/>
                <a:gd name="connsiteX6" fmla="*/ 108839 w 5480256"/>
                <a:gd name="connsiteY6" fmla="*/ 2656720 h 5312834"/>
                <a:gd name="connsiteX0" fmla="*/ 108839 w 5544800"/>
                <a:gd name="connsiteY0" fmla="*/ 2666351 h 5322465"/>
                <a:gd name="connsiteX1" fmla="*/ 732953 w 5544800"/>
                <a:gd name="connsiteY1" fmla="*/ 997208 h 5322465"/>
                <a:gd name="connsiteX2" fmla="*/ 2764953 w 5544800"/>
                <a:gd name="connsiteY2" fmla="*/ 10237 h 5322465"/>
                <a:gd name="connsiteX3" fmla="*/ 4971126 w 5544800"/>
                <a:gd name="connsiteY3" fmla="*/ 619837 h 5322465"/>
                <a:gd name="connsiteX4" fmla="*/ 5421067 w 5544800"/>
                <a:gd name="connsiteY4" fmla="*/ 2666351 h 5322465"/>
                <a:gd name="connsiteX5" fmla="*/ 2764953 w 5544800"/>
                <a:gd name="connsiteY5" fmla="*/ 5322465 h 5322465"/>
                <a:gd name="connsiteX6" fmla="*/ 108839 w 5544800"/>
                <a:gd name="connsiteY6" fmla="*/ 2666351 h 5322465"/>
                <a:gd name="connsiteX0" fmla="*/ 108839 w 5237336"/>
                <a:gd name="connsiteY0" fmla="*/ 2666351 h 5322940"/>
                <a:gd name="connsiteX1" fmla="*/ 732953 w 5237336"/>
                <a:gd name="connsiteY1" fmla="*/ 997208 h 5322940"/>
                <a:gd name="connsiteX2" fmla="*/ 2764953 w 5237336"/>
                <a:gd name="connsiteY2" fmla="*/ 10237 h 5322940"/>
                <a:gd name="connsiteX3" fmla="*/ 4971126 w 5237336"/>
                <a:gd name="connsiteY3" fmla="*/ 619837 h 5322940"/>
                <a:gd name="connsiteX4" fmla="*/ 4927582 w 5237336"/>
                <a:gd name="connsiteY4" fmla="*/ 2869551 h 5322940"/>
                <a:gd name="connsiteX5" fmla="*/ 2764953 w 5237336"/>
                <a:gd name="connsiteY5" fmla="*/ 5322465 h 5322940"/>
                <a:gd name="connsiteX6" fmla="*/ 108839 w 5237336"/>
                <a:gd name="connsiteY6" fmla="*/ 2666351 h 5322940"/>
                <a:gd name="connsiteX0" fmla="*/ 108839 w 5705147"/>
                <a:gd name="connsiteY0" fmla="*/ 2666351 h 5325044"/>
                <a:gd name="connsiteX1" fmla="*/ 732953 w 5705147"/>
                <a:gd name="connsiteY1" fmla="*/ 997208 h 5325044"/>
                <a:gd name="connsiteX2" fmla="*/ 2764953 w 5705147"/>
                <a:gd name="connsiteY2" fmla="*/ 10237 h 5325044"/>
                <a:gd name="connsiteX3" fmla="*/ 4971126 w 5705147"/>
                <a:gd name="connsiteY3" fmla="*/ 619837 h 5325044"/>
                <a:gd name="connsiteX4" fmla="*/ 5609754 w 5705147"/>
                <a:gd name="connsiteY4" fmla="*/ 3116294 h 5325044"/>
                <a:gd name="connsiteX5" fmla="*/ 2764953 w 5705147"/>
                <a:gd name="connsiteY5" fmla="*/ 5322465 h 5325044"/>
                <a:gd name="connsiteX6" fmla="*/ 108839 w 5705147"/>
                <a:gd name="connsiteY6" fmla="*/ 2666351 h 5325044"/>
                <a:gd name="connsiteX0" fmla="*/ 49424 w 5645732"/>
                <a:gd name="connsiteY0" fmla="*/ 2666351 h 5343874"/>
                <a:gd name="connsiteX1" fmla="*/ 673538 w 5645732"/>
                <a:gd name="connsiteY1" fmla="*/ 997208 h 5343874"/>
                <a:gd name="connsiteX2" fmla="*/ 2705538 w 5645732"/>
                <a:gd name="connsiteY2" fmla="*/ 10237 h 5343874"/>
                <a:gd name="connsiteX3" fmla="*/ 4911711 w 5645732"/>
                <a:gd name="connsiteY3" fmla="*/ 619837 h 5343874"/>
                <a:gd name="connsiteX4" fmla="*/ 5550339 w 5645732"/>
                <a:gd name="connsiteY4" fmla="*/ 3116294 h 5343874"/>
                <a:gd name="connsiteX5" fmla="*/ 2705538 w 5645732"/>
                <a:gd name="connsiteY5" fmla="*/ 5322465 h 5343874"/>
                <a:gd name="connsiteX6" fmla="*/ 339710 w 5645732"/>
                <a:gd name="connsiteY6" fmla="*/ 4146808 h 5343874"/>
                <a:gd name="connsiteX7" fmla="*/ 49424 w 5645732"/>
                <a:gd name="connsiteY7" fmla="*/ 2666351 h 5343874"/>
                <a:gd name="connsiteX0" fmla="*/ 180841 w 5777149"/>
                <a:gd name="connsiteY0" fmla="*/ 2666351 h 5335133"/>
                <a:gd name="connsiteX1" fmla="*/ 804955 w 5777149"/>
                <a:gd name="connsiteY1" fmla="*/ 997208 h 5335133"/>
                <a:gd name="connsiteX2" fmla="*/ 2836955 w 5777149"/>
                <a:gd name="connsiteY2" fmla="*/ 10237 h 5335133"/>
                <a:gd name="connsiteX3" fmla="*/ 5043128 w 5777149"/>
                <a:gd name="connsiteY3" fmla="*/ 619837 h 5335133"/>
                <a:gd name="connsiteX4" fmla="*/ 5681756 w 5777149"/>
                <a:gd name="connsiteY4" fmla="*/ 3116294 h 5335133"/>
                <a:gd name="connsiteX5" fmla="*/ 2836955 w 5777149"/>
                <a:gd name="connsiteY5" fmla="*/ 5322465 h 5335133"/>
                <a:gd name="connsiteX6" fmla="*/ 238898 w 5777149"/>
                <a:gd name="connsiteY6" fmla="*/ 3958122 h 5335133"/>
                <a:gd name="connsiteX7" fmla="*/ 180841 w 5777149"/>
                <a:gd name="connsiteY7" fmla="*/ 2666351 h 5335133"/>
                <a:gd name="connsiteX0" fmla="*/ 162747 w 5788084"/>
                <a:gd name="connsiteY0" fmla="*/ 2274466 h 5335133"/>
                <a:gd name="connsiteX1" fmla="*/ 815890 w 5788084"/>
                <a:gd name="connsiteY1" fmla="*/ 997208 h 5335133"/>
                <a:gd name="connsiteX2" fmla="*/ 2847890 w 5788084"/>
                <a:gd name="connsiteY2" fmla="*/ 10237 h 5335133"/>
                <a:gd name="connsiteX3" fmla="*/ 5054063 w 5788084"/>
                <a:gd name="connsiteY3" fmla="*/ 619837 h 5335133"/>
                <a:gd name="connsiteX4" fmla="*/ 5692691 w 5788084"/>
                <a:gd name="connsiteY4" fmla="*/ 3116294 h 5335133"/>
                <a:gd name="connsiteX5" fmla="*/ 2847890 w 5788084"/>
                <a:gd name="connsiteY5" fmla="*/ 5322465 h 5335133"/>
                <a:gd name="connsiteX6" fmla="*/ 249833 w 5788084"/>
                <a:gd name="connsiteY6" fmla="*/ 3958122 h 5335133"/>
                <a:gd name="connsiteX7" fmla="*/ 162747 w 5788084"/>
                <a:gd name="connsiteY7" fmla="*/ 2274466 h 533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kumimoji="1" lang="zh-CN" altLang="en-US" sz="1400">
                <a:solidFill>
                  <a:srgbClr val="FFFFFF"/>
                </a:solidFill>
              </a:endParaRPr>
            </a:p>
          </p:txBody>
        </p:sp>
        <p:sp>
          <p:nvSpPr>
            <p:cNvPr id="8" name="椭圆 1"/>
            <p:cNvSpPr/>
            <p:nvPr userDrawn="1"/>
          </p:nvSpPr>
          <p:spPr>
            <a:xfrm rot="16690395">
              <a:off x="-1479391" y="-1768634"/>
              <a:ext cx="9526783" cy="8781257"/>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 fmla="*/ 108839 w 5421067"/>
                <a:gd name="connsiteY0" fmla="*/ 2712298 h 5368412"/>
                <a:gd name="connsiteX1" fmla="*/ 732953 w 5421067"/>
                <a:gd name="connsiteY1" fmla="*/ 1043155 h 5368412"/>
                <a:gd name="connsiteX2" fmla="*/ 2764953 w 5421067"/>
                <a:gd name="connsiteY2" fmla="*/ 56184 h 5368412"/>
                <a:gd name="connsiteX3" fmla="*/ 5421067 w 5421067"/>
                <a:gd name="connsiteY3" fmla="*/ 2712298 h 5368412"/>
                <a:gd name="connsiteX4" fmla="*/ 2764953 w 5421067"/>
                <a:gd name="connsiteY4" fmla="*/ 5368412 h 5368412"/>
                <a:gd name="connsiteX5" fmla="*/ 108839 w 5421067"/>
                <a:gd name="connsiteY5" fmla="*/ 2712298 h 5368412"/>
                <a:gd name="connsiteX0" fmla="*/ 108839 w 5480256"/>
                <a:gd name="connsiteY0" fmla="*/ 2656720 h 5312834"/>
                <a:gd name="connsiteX1" fmla="*/ 732953 w 5480256"/>
                <a:gd name="connsiteY1" fmla="*/ 987577 h 5312834"/>
                <a:gd name="connsiteX2" fmla="*/ 2764953 w 5480256"/>
                <a:gd name="connsiteY2" fmla="*/ 606 h 5312834"/>
                <a:gd name="connsiteX3" fmla="*/ 4303469 w 5480256"/>
                <a:gd name="connsiteY3" fmla="*/ 871463 h 5312834"/>
                <a:gd name="connsiteX4" fmla="*/ 5421067 w 5480256"/>
                <a:gd name="connsiteY4" fmla="*/ 2656720 h 5312834"/>
                <a:gd name="connsiteX5" fmla="*/ 2764953 w 5480256"/>
                <a:gd name="connsiteY5" fmla="*/ 5312834 h 5312834"/>
                <a:gd name="connsiteX6" fmla="*/ 108839 w 5480256"/>
                <a:gd name="connsiteY6" fmla="*/ 2656720 h 5312834"/>
                <a:gd name="connsiteX0" fmla="*/ 108839 w 5544800"/>
                <a:gd name="connsiteY0" fmla="*/ 2666351 h 5322465"/>
                <a:gd name="connsiteX1" fmla="*/ 732953 w 5544800"/>
                <a:gd name="connsiteY1" fmla="*/ 997208 h 5322465"/>
                <a:gd name="connsiteX2" fmla="*/ 2764953 w 5544800"/>
                <a:gd name="connsiteY2" fmla="*/ 10237 h 5322465"/>
                <a:gd name="connsiteX3" fmla="*/ 4971126 w 5544800"/>
                <a:gd name="connsiteY3" fmla="*/ 619837 h 5322465"/>
                <a:gd name="connsiteX4" fmla="*/ 5421067 w 5544800"/>
                <a:gd name="connsiteY4" fmla="*/ 2666351 h 5322465"/>
                <a:gd name="connsiteX5" fmla="*/ 2764953 w 5544800"/>
                <a:gd name="connsiteY5" fmla="*/ 5322465 h 5322465"/>
                <a:gd name="connsiteX6" fmla="*/ 108839 w 5544800"/>
                <a:gd name="connsiteY6" fmla="*/ 2666351 h 5322465"/>
                <a:gd name="connsiteX0" fmla="*/ 108839 w 5237336"/>
                <a:gd name="connsiteY0" fmla="*/ 2666351 h 5322940"/>
                <a:gd name="connsiteX1" fmla="*/ 732953 w 5237336"/>
                <a:gd name="connsiteY1" fmla="*/ 997208 h 5322940"/>
                <a:gd name="connsiteX2" fmla="*/ 2764953 w 5237336"/>
                <a:gd name="connsiteY2" fmla="*/ 10237 h 5322940"/>
                <a:gd name="connsiteX3" fmla="*/ 4971126 w 5237336"/>
                <a:gd name="connsiteY3" fmla="*/ 619837 h 5322940"/>
                <a:gd name="connsiteX4" fmla="*/ 4927582 w 5237336"/>
                <a:gd name="connsiteY4" fmla="*/ 2869551 h 5322940"/>
                <a:gd name="connsiteX5" fmla="*/ 2764953 w 5237336"/>
                <a:gd name="connsiteY5" fmla="*/ 5322465 h 5322940"/>
                <a:gd name="connsiteX6" fmla="*/ 108839 w 5237336"/>
                <a:gd name="connsiteY6" fmla="*/ 2666351 h 5322940"/>
                <a:gd name="connsiteX0" fmla="*/ 108839 w 5705147"/>
                <a:gd name="connsiteY0" fmla="*/ 2666351 h 5325044"/>
                <a:gd name="connsiteX1" fmla="*/ 732953 w 5705147"/>
                <a:gd name="connsiteY1" fmla="*/ 997208 h 5325044"/>
                <a:gd name="connsiteX2" fmla="*/ 2764953 w 5705147"/>
                <a:gd name="connsiteY2" fmla="*/ 10237 h 5325044"/>
                <a:gd name="connsiteX3" fmla="*/ 4971126 w 5705147"/>
                <a:gd name="connsiteY3" fmla="*/ 619837 h 5325044"/>
                <a:gd name="connsiteX4" fmla="*/ 5609754 w 5705147"/>
                <a:gd name="connsiteY4" fmla="*/ 3116294 h 5325044"/>
                <a:gd name="connsiteX5" fmla="*/ 2764953 w 5705147"/>
                <a:gd name="connsiteY5" fmla="*/ 5322465 h 5325044"/>
                <a:gd name="connsiteX6" fmla="*/ 108839 w 5705147"/>
                <a:gd name="connsiteY6" fmla="*/ 2666351 h 5325044"/>
                <a:gd name="connsiteX0" fmla="*/ 49424 w 5645732"/>
                <a:gd name="connsiteY0" fmla="*/ 2666351 h 5343874"/>
                <a:gd name="connsiteX1" fmla="*/ 673538 w 5645732"/>
                <a:gd name="connsiteY1" fmla="*/ 997208 h 5343874"/>
                <a:gd name="connsiteX2" fmla="*/ 2705538 w 5645732"/>
                <a:gd name="connsiteY2" fmla="*/ 10237 h 5343874"/>
                <a:gd name="connsiteX3" fmla="*/ 4911711 w 5645732"/>
                <a:gd name="connsiteY3" fmla="*/ 619837 h 5343874"/>
                <a:gd name="connsiteX4" fmla="*/ 5550339 w 5645732"/>
                <a:gd name="connsiteY4" fmla="*/ 3116294 h 5343874"/>
                <a:gd name="connsiteX5" fmla="*/ 2705538 w 5645732"/>
                <a:gd name="connsiteY5" fmla="*/ 5322465 h 5343874"/>
                <a:gd name="connsiteX6" fmla="*/ 339710 w 5645732"/>
                <a:gd name="connsiteY6" fmla="*/ 4146808 h 5343874"/>
                <a:gd name="connsiteX7" fmla="*/ 49424 w 5645732"/>
                <a:gd name="connsiteY7" fmla="*/ 2666351 h 5343874"/>
                <a:gd name="connsiteX0" fmla="*/ 180841 w 5777149"/>
                <a:gd name="connsiteY0" fmla="*/ 2666351 h 5335133"/>
                <a:gd name="connsiteX1" fmla="*/ 804955 w 5777149"/>
                <a:gd name="connsiteY1" fmla="*/ 997208 h 5335133"/>
                <a:gd name="connsiteX2" fmla="*/ 2836955 w 5777149"/>
                <a:gd name="connsiteY2" fmla="*/ 10237 h 5335133"/>
                <a:gd name="connsiteX3" fmla="*/ 5043128 w 5777149"/>
                <a:gd name="connsiteY3" fmla="*/ 619837 h 5335133"/>
                <a:gd name="connsiteX4" fmla="*/ 5681756 w 5777149"/>
                <a:gd name="connsiteY4" fmla="*/ 3116294 h 5335133"/>
                <a:gd name="connsiteX5" fmla="*/ 2836955 w 5777149"/>
                <a:gd name="connsiteY5" fmla="*/ 5322465 h 5335133"/>
                <a:gd name="connsiteX6" fmla="*/ 238898 w 5777149"/>
                <a:gd name="connsiteY6" fmla="*/ 3958122 h 5335133"/>
                <a:gd name="connsiteX7" fmla="*/ 180841 w 5777149"/>
                <a:gd name="connsiteY7" fmla="*/ 2666351 h 5335133"/>
                <a:gd name="connsiteX0" fmla="*/ 162747 w 5788084"/>
                <a:gd name="connsiteY0" fmla="*/ 2274466 h 5335133"/>
                <a:gd name="connsiteX1" fmla="*/ 815890 w 5788084"/>
                <a:gd name="connsiteY1" fmla="*/ 997208 h 5335133"/>
                <a:gd name="connsiteX2" fmla="*/ 2847890 w 5788084"/>
                <a:gd name="connsiteY2" fmla="*/ 10237 h 5335133"/>
                <a:gd name="connsiteX3" fmla="*/ 5054063 w 5788084"/>
                <a:gd name="connsiteY3" fmla="*/ 619837 h 5335133"/>
                <a:gd name="connsiteX4" fmla="*/ 5692691 w 5788084"/>
                <a:gd name="connsiteY4" fmla="*/ 3116294 h 5335133"/>
                <a:gd name="connsiteX5" fmla="*/ 2847890 w 5788084"/>
                <a:gd name="connsiteY5" fmla="*/ 5322465 h 5335133"/>
                <a:gd name="connsiteX6" fmla="*/ 249833 w 5788084"/>
                <a:gd name="connsiteY6" fmla="*/ 3958122 h 5335133"/>
                <a:gd name="connsiteX7" fmla="*/ 162747 w 5788084"/>
                <a:gd name="connsiteY7" fmla="*/ 2274466 h 533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kumimoji="1" lang="zh-CN" altLang="en-US" sz="1400">
                <a:solidFill>
                  <a:srgbClr val="FFFFFF"/>
                </a:solidFill>
              </a:endParaRPr>
            </a:p>
          </p:txBody>
        </p:sp>
      </p:grpSp>
      <p:sp>
        <p:nvSpPr>
          <p:cNvPr id="10" name="文本占位符 6"/>
          <p:cNvSpPr>
            <a:spLocks noGrp="1"/>
          </p:cNvSpPr>
          <p:nvPr>
            <p:ph type="body" sz="quarter" idx="14"/>
          </p:nvPr>
        </p:nvSpPr>
        <p:spPr>
          <a:xfrm>
            <a:off x="2186410" y="2377376"/>
            <a:ext cx="6063491" cy="441482"/>
          </a:xfrm>
          <a:prstGeom prst="rect">
            <a:avLst/>
          </a:prstGeom>
        </p:spPr>
        <p:txBody>
          <a:bodyPr lIns="68580" tIns="34290" rIns="68580" bIns="34290" anchor="t"/>
          <a:lstStyle>
            <a:lvl1pPr marL="0" indent="0" algn="l">
              <a:lnSpc>
                <a:spcPct val="100000"/>
              </a:lnSpc>
              <a:buNone/>
              <a:defRPr sz="1800" b="0">
                <a:solidFill>
                  <a:schemeClr val="bg1"/>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endParaRPr kumimoji="1" lang="zh-CN" altLang="en-US" dirty="0"/>
          </a:p>
        </p:txBody>
      </p:sp>
      <p:grpSp>
        <p:nvGrpSpPr>
          <p:cNvPr id="11" name="组 10"/>
          <p:cNvGrpSpPr/>
          <p:nvPr userDrawn="1"/>
        </p:nvGrpSpPr>
        <p:grpSpPr>
          <a:xfrm rot="18636342">
            <a:off x="5567652" y="3985402"/>
            <a:ext cx="7145087" cy="6013550"/>
            <a:chOff x="-1833690" y="-2141397"/>
            <a:chExt cx="9526783" cy="9526783"/>
          </a:xfrm>
        </p:grpSpPr>
        <p:sp>
          <p:nvSpPr>
            <p:cNvPr id="12" name="椭圆 1"/>
            <p:cNvSpPr/>
            <p:nvPr userDrawn="1"/>
          </p:nvSpPr>
          <p:spPr>
            <a:xfrm rot="19800000">
              <a:off x="-1833690" y="-1857884"/>
              <a:ext cx="9526783" cy="8781257"/>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 fmla="*/ 108839 w 5421067"/>
                <a:gd name="connsiteY0" fmla="*/ 2712298 h 5368412"/>
                <a:gd name="connsiteX1" fmla="*/ 732953 w 5421067"/>
                <a:gd name="connsiteY1" fmla="*/ 1043155 h 5368412"/>
                <a:gd name="connsiteX2" fmla="*/ 2764953 w 5421067"/>
                <a:gd name="connsiteY2" fmla="*/ 56184 h 5368412"/>
                <a:gd name="connsiteX3" fmla="*/ 5421067 w 5421067"/>
                <a:gd name="connsiteY3" fmla="*/ 2712298 h 5368412"/>
                <a:gd name="connsiteX4" fmla="*/ 2764953 w 5421067"/>
                <a:gd name="connsiteY4" fmla="*/ 5368412 h 5368412"/>
                <a:gd name="connsiteX5" fmla="*/ 108839 w 5421067"/>
                <a:gd name="connsiteY5" fmla="*/ 2712298 h 5368412"/>
                <a:gd name="connsiteX0" fmla="*/ 108839 w 5480256"/>
                <a:gd name="connsiteY0" fmla="*/ 2656720 h 5312834"/>
                <a:gd name="connsiteX1" fmla="*/ 732953 w 5480256"/>
                <a:gd name="connsiteY1" fmla="*/ 987577 h 5312834"/>
                <a:gd name="connsiteX2" fmla="*/ 2764953 w 5480256"/>
                <a:gd name="connsiteY2" fmla="*/ 606 h 5312834"/>
                <a:gd name="connsiteX3" fmla="*/ 4303469 w 5480256"/>
                <a:gd name="connsiteY3" fmla="*/ 871463 h 5312834"/>
                <a:gd name="connsiteX4" fmla="*/ 5421067 w 5480256"/>
                <a:gd name="connsiteY4" fmla="*/ 2656720 h 5312834"/>
                <a:gd name="connsiteX5" fmla="*/ 2764953 w 5480256"/>
                <a:gd name="connsiteY5" fmla="*/ 5312834 h 5312834"/>
                <a:gd name="connsiteX6" fmla="*/ 108839 w 5480256"/>
                <a:gd name="connsiteY6" fmla="*/ 2656720 h 5312834"/>
                <a:gd name="connsiteX0" fmla="*/ 108839 w 5544800"/>
                <a:gd name="connsiteY0" fmla="*/ 2666351 h 5322465"/>
                <a:gd name="connsiteX1" fmla="*/ 732953 w 5544800"/>
                <a:gd name="connsiteY1" fmla="*/ 997208 h 5322465"/>
                <a:gd name="connsiteX2" fmla="*/ 2764953 w 5544800"/>
                <a:gd name="connsiteY2" fmla="*/ 10237 h 5322465"/>
                <a:gd name="connsiteX3" fmla="*/ 4971126 w 5544800"/>
                <a:gd name="connsiteY3" fmla="*/ 619837 h 5322465"/>
                <a:gd name="connsiteX4" fmla="*/ 5421067 w 5544800"/>
                <a:gd name="connsiteY4" fmla="*/ 2666351 h 5322465"/>
                <a:gd name="connsiteX5" fmla="*/ 2764953 w 5544800"/>
                <a:gd name="connsiteY5" fmla="*/ 5322465 h 5322465"/>
                <a:gd name="connsiteX6" fmla="*/ 108839 w 5544800"/>
                <a:gd name="connsiteY6" fmla="*/ 2666351 h 5322465"/>
                <a:gd name="connsiteX0" fmla="*/ 108839 w 5237336"/>
                <a:gd name="connsiteY0" fmla="*/ 2666351 h 5322940"/>
                <a:gd name="connsiteX1" fmla="*/ 732953 w 5237336"/>
                <a:gd name="connsiteY1" fmla="*/ 997208 h 5322940"/>
                <a:gd name="connsiteX2" fmla="*/ 2764953 w 5237336"/>
                <a:gd name="connsiteY2" fmla="*/ 10237 h 5322940"/>
                <a:gd name="connsiteX3" fmla="*/ 4971126 w 5237336"/>
                <a:gd name="connsiteY3" fmla="*/ 619837 h 5322940"/>
                <a:gd name="connsiteX4" fmla="*/ 4927582 w 5237336"/>
                <a:gd name="connsiteY4" fmla="*/ 2869551 h 5322940"/>
                <a:gd name="connsiteX5" fmla="*/ 2764953 w 5237336"/>
                <a:gd name="connsiteY5" fmla="*/ 5322465 h 5322940"/>
                <a:gd name="connsiteX6" fmla="*/ 108839 w 5237336"/>
                <a:gd name="connsiteY6" fmla="*/ 2666351 h 5322940"/>
                <a:gd name="connsiteX0" fmla="*/ 108839 w 5705147"/>
                <a:gd name="connsiteY0" fmla="*/ 2666351 h 5325044"/>
                <a:gd name="connsiteX1" fmla="*/ 732953 w 5705147"/>
                <a:gd name="connsiteY1" fmla="*/ 997208 h 5325044"/>
                <a:gd name="connsiteX2" fmla="*/ 2764953 w 5705147"/>
                <a:gd name="connsiteY2" fmla="*/ 10237 h 5325044"/>
                <a:gd name="connsiteX3" fmla="*/ 4971126 w 5705147"/>
                <a:gd name="connsiteY3" fmla="*/ 619837 h 5325044"/>
                <a:gd name="connsiteX4" fmla="*/ 5609754 w 5705147"/>
                <a:gd name="connsiteY4" fmla="*/ 3116294 h 5325044"/>
                <a:gd name="connsiteX5" fmla="*/ 2764953 w 5705147"/>
                <a:gd name="connsiteY5" fmla="*/ 5322465 h 5325044"/>
                <a:gd name="connsiteX6" fmla="*/ 108839 w 5705147"/>
                <a:gd name="connsiteY6" fmla="*/ 2666351 h 5325044"/>
                <a:gd name="connsiteX0" fmla="*/ 49424 w 5645732"/>
                <a:gd name="connsiteY0" fmla="*/ 2666351 h 5343874"/>
                <a:gd name="connsiteX1" fmla="*/ 673538 w 5645732"/>
                <a:gd name="connsiteY1" fmla="*/ 997208 h 5343874"/>
                <a:gd name="connsiteX2" fmla="*/ 2705538 w 5645732"/>
                <a:gd name="connsiteY2" fmla="*/ 10237 h 5343874"/>
                <a:gd name="connsiteX3" fmla="*/ 4911711 w 5645732"/>
                <a:gd name="connsiteY3" fmla="*/ 619837 h 5343874"/>
                <a:gd name="connsiteX4" fmla="*/ 5550339 w 5645732"/>
                <a:gd name="connsiteY4" fmla="*/ 3116294 h 5343874"/>
                <a:gd name="connsiteX5" fmla="*/ 2705538 w 5645732"/>
                <a:gd name="connsiteY5" fmla="*/ 5322465 h 5343874"/>
                <a:gd name="connsiteX6" fmla="*/ 339710 w 5645732"/>
                <a:gd name="connsiteY6" fmla="*/ 4146808 h 5343874"/>
                <a:gd name="connsiteX7" fmla="*/ 49424 w 5645732"/>
                <a:gd name="connsiteY7" fmla="*/ 2666351 h 5343874"/>
                <a:gd name="connsiteX0" fmla="*/ 180841 w 5777149"/>
                <a:gd name="connsiteY0" fmla="*/ 2666351 h 5335133"/>
                <a:gd name="connsiteX1" fmla="*/ 804955 w 5777149"/>
                <a:gd name="connsiteY1" fmla="*/ 997208 h 5335133"/>
                <a:gd name="connsiteX2" fmla="*/ 2836955 w 5777149"/>
                <a:gd name="connsiteY2" fmla="*/ 10237 h 5335133"/>
                <a:gd name="connsiteX3" fmla="*/ 5043128 w 5777149"/>
                <a:gd name="connsiteY3" fmla="*/ 619837 h 5335133"/>
                <a:gd name="connsiteX4" fmla="*/ 5681756 w 5777149"/>
                <a:gd name="connsiteY4" fmla="*/ 3116294 h 5335133"/>
                <a:gd name="connsiteX5" fmla="*/ 2836955 w 5777149"/>
                <a:gd name="connsiteY5" fmla="*/ 5322465 h 5335133"/>
                <a:gd name="connsiteX6" fmla="*/ 238898 w 5777149"/>
                <a:gd name="connsiteY6" fmla="*/ 3958122 h 5335133"/>
                <a:gd name="connsiteX7" fmla="*/ 180841 w 5777149"/>
                <a:gd name="connsiteY7" fmla="*/ 2666351 h 5335133"/>
                <a:gd name="connsiteX0" fmla="*/ 162747 w 5788084"/>
                <a:gd name="connsiteY0" fmla="*/ 2274466 h 5335133"/>
                <a:gd name="connsiteX1" fmla="*/ 815890 w 5788084"/>
                <a:gd name="connsiteY1" fmla="*/ 997208 h 5335133"/>
                <a:gd name="connsiteX2" fmla="*/ 2847890 w 5788084"/>
                <a:gd name="connsiteY2" fmla="*/ 10237 h 5335133"/>
                <a:gd name="connsiteX3" fmla="*/ 5054063 w 5788084"/>
                <a:gd name="connsiteY3" fmla="*/ 619837 h 5335133"/>
                <a:gd name="connsiteX4" fmla="*/ 5692691 w 5788084"/>
                <a:gd name="connsiteY4" fmla="*/ 3116294 h 5335133"/>
                <a:gd name="connsiteX5" fmla="*/ 2847890 w 5788084"/>
                <a:gd name="connsiteY5" fmla="*/ 5322465 h 5335133"/>
                <a:gd name="connsiteX6" fmla="*/ 249833 w 5788084"/>
                <a:gd name="connsiteY6" fmla="*/ 3958122 h 5335133"/>
                <a:gd name="connsiteX7" fmla="*/ 162747 w 5788084"/>
                <a:gd name="connsiteY7" fmla="*/ 2274466 h 533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kumimoji="1" lang="zh-CN" altLang="en-US" sz="1400">
                <a:solidFill>
                  <a:srgbClr val="FFFFFF"/>
                </a:solidFill>
              </a:endParaRPr>
            </a:p>
          </p:txBody>
        </p:sp>
        <p:sp>
          <p:nvSpPr>
            <p:cNvPr id="13" name="椭圆 1"/>
            <p:cNvSpPr/>
            <p:nvPr userDrawn="1"/>
          </p:nvSpPr>
          <p:spPr>
            <a:xfrm rot="16690395">
              <a:off x="-1479391" y="-1768634"/>
              <a:ext cx="9526783" cy="8781257"/>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 fmla="*/ 108839 w 5421067"/>
                <a:gd name="connsiteY0" fmla="*/ 2712298 h 5368412"/>
                <a:gd name="connsiteX1" fmla="*/ 732953 w 5421067"/>
                <a:gd name="connsiteY1" fmla="*/ 1043155 h 5368412"/>
                <a:gd name="connsiteX2" fmla="*/ 2764953 w 5421067"/>
                <a:gd name="connsiteY2" fmla="*/ 56184 h 5368412"/>
                <a:gd name="connsiteX3" fmla="*/ 5421067 w 5421067"/>
                <a:gd name="connsiteY3" fmla="*/ 2712298 h 5368412"/>
                <a:gd name="connsiteX4" fmla="*/ 2764953 w 5421067"/>
                <a:gd name="connsiteY4" fmla="*/ 5368412 h 5368412"/>
                <a:gd name="connsiteX5" fmla="*/ 108839 w 5421067"/>
                <a:gd name="connsiteY5" fmla="*/ 2712298 h 5368412"/>
                <a:gd name="connsiteX0" fmla="*/ 108839 w 5480256"/>
                <a:gd name="connsiteY0" fmla="*/ 2656720 h 5312834"/>
                <a:gd name="connsiteX1" fmla="*/ 732953 w 5480256"/>
                <a:gd name="connsiteY1" fmla="*/ 987577 h 5312834"/>
                <a:gd name="connsiteX2" fmla="*/ 2764953 w 5480256"/>
                <a:gd name="connsiteY2" fmla="*/ 606 h 5312834"/>
                <a:gd name="connsiteX3" fmla="*/ 4303469 w 5480256"/>
                <a:gd name="connsiteY3" fmla="*/ 871463 h 5312834"/>
                <a:gd name="connsiteX4" fmla="*/ 5421067 w 5480256"/>
                <a:gd name="connsiteY4" fmla="*/ 2656720 h 5312834"/>
                <a:gd name="connsiteX5" fmla="*/ 2764953 w 5480256"/>
                <a:gd name="connsiteY5" fmla="*/ 5312834 h 5312834"/>
                <a:gd name="connsiteX6" fmla="*/ 108839 w 5480256"/>
                <a:gd name="connsiteY6" fmla="*/ 2656720 h 5312834"/>
                <a:gd name="connsiteX0" fmla="*/ 108839 w 5544800"/>
                <a:gd name="connsiteY0" fmla="*/ 2666351 h 5322465"/>
                <a:gd name="connsiteX1" fmla="*/ 732953 w 5544800"/>
                <a:gd name="connsiteY1" fmla="*/ 997208 h 5322465"/>
                <a:gd name="connsiteX2" fmla="*/ 2764953 w 5544800"/>
                <a:gd name="connsiteY2" fmla="*/ 10237 h 5322465"/>
                <a:gd name="connsiteX3" fmla="*/ 4971126 w 5544800"/>
                <a:gd name="connsiteY3" fmla="*/ 619837 h 5322465"/>
                <a:gd name="connsiteX4" fmla="*/ 5421067 w 5544800"/>
                <a:gd name="connsiteY4" fmla="*/ 2666351 h 5322465"/>
                <a:gd name="connsiteX5" fmla="*/ 2764953 w 5544800"/>
                <a:gd name="connsiteY5" fmla="*/ 5322465 h 5322465"/>
                <a:gd name="connsiteX6" fmla="*/ 108839 w 5544800"/>
                <a:gd name="connsiteY6" fmla="*/ 2666351 h 5322465"/>
                <a:gd name="connsiteX0" fmla="*/ 108839 w 5237336"/>
                <a:gd name="connsiteY0" fmla="*/ 2666351 h 5322940"/>
                <a:gd name="connsiteX1" fmla="*/ 732953 w 5237336"/>
                <a:gd name="connsiteY1" fmla="*/ 997208 h 5322940"/>
                <a:gd name="connsiteX2" fmla="*/ 2764953 w 5237336"/>
                <a:gd name="connsiteY2" fmla="*/ 10237 h 5322940"/>
                <a:gd name="connsiteX3" fmla="*/ 4971126 w 5237336"/>
                <a:gd name="connsiteY3" fmla="*/ 619837 h 5322940"/>
                <a:gd name="connsiteX4" fmla="*/ 4927582 w 5237336"/>
                <a:gd name="connsiteY4" fmla="*/ 2869551 h 5322940"/>
                <a:gd name="connsiteX5" fmla="*/ 2764953 w 5237336"/>
                <a:gd name="connsiteY5" fmla="*/ 5322465 h 5322940"/>
                <a:gd name="connsiteX6" fmla="*/ 108839 w 5237336"/>
                <a:gd name="connsiteY6" fmla="*/ 2666351 h 5322940"/>
                <a:gd name="connsiteX0" fmla="*/ 108839 w 5705147"/>
                <a:gd name="connsiteY0" fmla="*/ 2666351 h 5325044"/>
                <a:gd name="connsiteX1" fmla="*/ 732953 w 5705147"/>
                <a:gd name="connsiteY1" fmla="*/ 997208 h 5325044"/>
                <a:gd name="connsiteX2" fmla="*/ 2764953 w 5705147"/>
                <a:gd name="connsiteY2" fmla="*/ 10237 h 5325044"/>
                <a:gd name="connsiteX3" fmla="*/ 4971126 w 5705147"/>
                <a:gd name="connsiteY3" fmla="*/ 619837 h 5325044"/>
                <a:gd name="connsiteX4" fmla="*/ 5609754 w 5705147"/>
                <a:gd name="connsiteY4" fmla="*/ 3116294 h 5325044"/>
                <a:gd name="connsiteX5" fmla="*/ 2764953 w 5705147"/>
                <a:gd name="connsiteY5" fmla="*/ 5322465 h 5325044"/>
                <a:gd name="connsiteX6" fmla="*/ 108839 w 5705147"/>
                <a:gd name="connsiteY6" fmla="*/ 2666351 h 5325044"/>
                <a:gd name="connsiteX0" fmla="*/ 49424 w 5645732"/>
                <a:gd name="connsiteY0" fmla="*/ 2666351 h 5343874"/>
                <a:gd name="connsiteX1" fmla="*/ 673538 w 5645732"/>
                <a:gd name="connsiteY1" fmla="*/ 997208 h 5343874"/>
                <a:gd name="connsiteX2" fmla="*/ 2705538 w 5645732"/>
                <a:gd name="connsiteY2" fmla="*/ 10237 h 5343874"/>
                <a:gd name="connsiteX3" fmla="*/ 4911711 w 5645732"/>
                <a:gd name="connsiteY3" fmla="*/ 619837 h 5343874"/>
                <a:gd name="connsiteX4" fmla="*/ 5550339 w 5645732"/>
                <a:gd name="connsiteY4" fmla="*/ 3116294 h 5343874"/>
                <a:gd name="connsiteX5" fmla="*/ 2705538 w 5645732"/>
                <a:gd name="connsiteY5" fmla="*/ 5322465 h 5343874"/>
                <a:gd name="connsiteX6" fmla="*/ 339710 w 5645732"/>
                <a:gd name="connsiteY6" fmla="*/ 4146808 h 5343874"/>
                <a:gd name="connsiteX7" fmla="*/ 49424 w 5645732"/>
                <a:gd name="connsiteY7" fmla="*/ 2666351 h 5343874"/>
                <a:gd name="connsiteX0" fmla="*/ 180841 w 5777149"/>
                <a:gd name="connsiteY0" fmla="*/ 2666351 h 5335133"/>
                <a:gd name="connsiteX1" fmla="*/ 804955 w 5777149"/>
                <a:gd name="connsiteY1" fmla="*/ 997208 h 5335133"/>
                <a:gd name="connsiteX2" fmla="*/ 2836955 w 5777149"/>
                <a:gd name="connsiteY2" fmla="*/ 10237 h 5335133"/>
                <a:gd name="connsiteX3" fmla="*/ 5043128 w 5777149"/>
                <a:gd name="connsiteY3" fmla="*/ 619837 h 5335133"/>
                <a:gd name="connsiteX4" fmla="*/ 5681756 w 5777149"/>
                <a:gd name="connsiteY4" fmla="*/ 3116294 h 5335133"/>
                <a:gd name="connsiteX5" fmla="*/ 2836955 w 5777149"/>
                <a:gd name="connsiteY5" fmla="*/ 5322465 h 5335133"/>
                <a:gd name="connsiteX6" fmla="*/ 238898 w 5777149"/>
                <a:gd name="connsiteY6" fmla="*/ 3958122 h 5335133"/>
                <a:gd name="connsiteX7" fmla="*/ 180841 w 5777149"/>
                <a:gd name="connsiteY7" fmla="*/ 2666351 h 5335133"/>
                <a:gd name="connsiteX0" fmla="*/ 162747 w 5788084"/>
                <a:gd name="connsiteY0" fmla="*/ 2274466 h 5335133"/>
                <a:gd name="connsiteX1" fmla="*/ 815890 w 5788084"/>
                <a:gd name="connsiteY1" fmla="*/ 997208 h 5335133"/>
                <a:gd name="connsiteX2" fmla="*/ 2847890 w 5788084"/>
                <a:gd name="connsiteY2" fmla="*/ 10237 h 5335133"/>
                <a:gd name="connsiteX3" fmla="*/ 5054063 w 5788084"/>
                <a:gd name="connsiteY3" fmla="*/ 619837 h 5335133"/>
                <a:gd name="connsiteX4" fmla="*/ 5692691 w 5788084"/>
                <a:gd name="connsiteY4" fmla="*/ 3116294 h 5335133"/>
                <a:gd name="connsiteX5" fmla="*/ 2847890 w 5788084"/>
                <a:gd name="connsiteY5" fmla="*/ 5322465 h 5335133"/>
                <a:gd name="connsiteX6" fmla="*/ 249833 w 5788084"/>
                <a:gd name="connsiteY6" fmla="*/ 3958122 h 5335133"/>
                <a:gd name="connsiteX7" fmla="*/ 162747 w 5788084"/>
                <a:gd name="connsiteY7" fmla="*/ 2274466 h 533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kumimoji="1" lang="zh-CN" altLang="en-US" sz="1400">
                <a:solidFill>
                  <a:srgbClr val="FFFFFF"/>
                </a:solidFill>
              </a:endParaRPr>
            </a:p>
          </p:txBody>
        </p:sp>
      </p:grpSp>
      <p:sp>
        <p:nvSpPr>
          <p:cNvPr id="14" name="文本占位符 6"/>
          <p:cNvSpPr>
            <a:spLocks noGrp="1"/>
          </p:cNvSpPr>
          <p:nvPr>
            <p:ph type="body" sz="quarter" idx="15"/>
          </p:nvPr>
        </p:nvSpPr>
        <p:spPr>
          <a:xfrm>
            <a:off x="2186410" y="3025100"/>
            <a:ext cx="6063491" cy="441482"/>
          </a:xfrm>
          <a:prstGeom prst="rect">
            <a:avLst/>
          </a:prstGeom>
        </p:spPr>
        <p:txBody>
          <a:bodyPr lIns="68580" tIns="34290" rIns="68580" bIns="34290" anchor="t"/>
          <a:lstStyle>
            <a:lvl1pPr marL="214313" indent="-214313" algn="l">
              <a:lnSpc>
                <a:spcPct val="100000"/>
              </a:lnSpc>
              <a:buFont typeface="Arial" charset="0"/>
              <a:buChar char="•"/>
              <a:defRPr sz="1100" b="0">
                <a:solidFill>
                  <a:schemeClr val="bg1"/>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endParaRPr kumimoji="1" lang="zh-CN" altLang="en-US" dirty="0"/>
          </a:p>
        </p:txBody>
      </p:sp>
      <p:pic>
        <p:nvPicPr>
          <p:cNvPr id="15" name="图片 14">
            <a:extLst>
              <a:ext uri="{FF2B5EF4-FFF2-40B4-BE49-F238E27FC236}">
                <a16:creationId xmlns:a16="http://schemas.microsoft.com/office/drawing/2014/main" id="{E3266ED0-41DA-4806-8D56-B49F479B4C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24128" y="95152"/>
            <a:ext cx="3334236" cy="1078903"/>
          </a:xfrm>
          <a:prstGeom prst="rect">
            <a:avLst/>
          </a:prstGeom>
        </p:spPr>
      </p:pic>
    </p:spTree>
    <p:extLst>
      <p:ext uri="{BB962C8B-B14F-4D97-AF65-F5344CB8AC3E}">
        <p14:creationId xmlns:p14="http://schemas.microsoft.com/office/powerpoint/2010/main" val="23837457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目录页_三项目录">
    <p:spTree>
      <p:nvGrpSpPr>
        <p:cNvPr id="1" name=""/>
        <p:cNvGrpSpPr/>
        <p:nvPr/>
      </p:nvGrpSpPr>
      <p:grpSpPr>
        <a:xfrm>
          <a:off x="0" y="0"/>
          <a:ext cx="0" cy="0"/>
          <a:chOff x="0" y="0"/>
          <a:chExt cx="0" cy="0"/>
        </a:xfrm>
      </p:grpSpPr>
      <p:grpSp>
        <p:nvGrpSpPr>
          <p:cNvPr id="6" name="组 5"/>
          <p:cNvGrpSpPr/>
          <p:nvPr userDrawn="1"/>
        </p:nvGrpSpPr>
        <p:grpSpPr>
          <a:xfrm>
            <a:off x="-1518614" y="-754829"/>
            <a:ext cx="6558699" cy="6345258"/>
            <a:chOff x="3447068" y="836877"/>
            <a:chExt cx="5039295" cy="4875300"/>
          </a:xfrm>
        </p:grpSpPr>
        <p:sp>
          <p:nvSpPr>
            <p:cNvPr id="2" name="椭圆 1"/>
            <p:cNvSpPr/>
            <p:nvPr userDrawn="1"/>
          </p:nvSpPr>
          <p:spPr>
            <a:xfrm>
              <a:off x="3447068" y="836877"/>
              <a:ext cx="4873584" cy="4492198"/>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 fmla="*/ 108839 w 5421067"/>
                <a:gd name="connsiteY0" fmla="*/ 2712298 h 5368412"/>
                <a:gd name="connsiteX1" fmla="*/ 732953 w 5421067"/>
                <a:gd name="connsiteY1" fmla="*/ 1043155 h 5368412"/>
                <a:gd name="connsiteX2" fmla="*/ 2764953 w 5421067"/>
                <a:gd name="connsiteY2" fmla="*/ 56184 h 5368412"/>
                <a:gd name="connsiteX3" fmla="*/ 5421067 w 5421067"/>
                <a:gd name="connsiteY3" fmla="*/ 2712298 h 5368412"/>
                <a:gd name="connsiteX4" fmla="*/ 2764953 w 5421067"/>
                <a:gd name="connsiteY4" fmla="*/ 5368412 h 5368412"/>
                <a:gd name="connsiteX5" fmla="*/ 108839 w 5421067"/>
                <a:gd name="connsiteY5" fmla="*/ 2712298 h 5368412"/>
                <a:gd name="connsiteX0" fmla="*/ 108839 w 5480256"/>
                <a:gd name="connsiteY0" fmla="*/ 2656720 h 5312834"/>
                <a:gd name="connsiteX1" fmla="*/ 732953 w 5480256"/>
                <a:gd name="connsiteY1" fmla="*/ 987577 h 5312834"/>
                <a:gd name="connsiteX2" fmla="*/ 2764953 w 5480256"/>
                <a:gd name="connsiteY2" fmla="*/ 606 h 5312834"/>
                <a:gd name="connsiteX3" fmla="*/ 4303469 w 5480256"/>
                <a:gd name="connsiteY3" fmla="*/ 871463 h 5312834"/>
                <a:gd name="connsiteX4" fmla="*/ 5421067 w 5480256"/>
                <a:gd name="connsiteY4" fmla="*/ 2656720 h 5312834"/>
                <a:gd name="connsiteX5" fmla="*/ 2764953 w 5480256"/>
                <a:gd name="connsiteY5" fmla="*/ 5312834 h 5312834"/>
                <a:gd name="connsiteX6" fmla="*/ 108839 w 5480256"/>
                <a:gd name="connsiteY6" fmla="*/ 2656720 h 5312834"/>
                <a:gd name="connsiteX0" fmla="*/ 108839 w 5544800"/>
                <a:gd name="connsiteY0" fmla="*/ 2666351 h 5322465"/>
                <a:gd name="connsiteX1" fmla="*/ 732953 w 5544800"/>
                <a:gd name="connsiteY1" fmla="*/ 997208 h 5322465"/>
                <a:gd name="connsiteX2" fmla="*/ 2764953 w 5544800"/>
                <a:gd name="connsiteY2" fmla="*/ 10237 h 5322465"/>
                <a:gd name="connsiteX3" fmla="*/ 4971126 w 5544800"/>
                <a:gd name="connsiteY3" fmla="*/ 619837 h 5322465"/>
                <a:gd name="connsiteX4" fmla="*/ 5421067 w 5544800"/>
                <a:gd name="connsiteY4" fmla="*/ 2666351 h 5322465"/>
                <a:gd name="connsiteX5" fmla="*/ 2764953 w 5544800"/>
                <a:gd name="connsiteY5" fmla="*/ 5322465 h 5322465"/>
                <a:gd name="connsiteX6" fmla="*/ 108839 w 5544800"/>
                <a:gd name="connsiteY6" fmla="*/ 2666351 h 5322465"/>
                <a:gd name="connsiteX0" fmla="*/ 108839 w 5237336"/>
                <a:gd name="connsiteY0" fmla="*/ 2666351 h 5322940"/>
                <a:gd name="connsiteX1" fmla="*/ 732953 w 5237336"/>
                <a:gd name="connsiteY1" fmla="*/ 997208 h 5322940"/>
                <a:gd name="connsiteX2" fmla="*/ 2764953 w 5237336"/>
                <a:gd name="connsiteY2" fmla="*/ 10237 h 5322940"/>
                <a:gd name="connsiteX3" fmla="*/ 4971126 w 5237336"/>
                <a:gd name="connsiteY3" fmla="*/ 619837 h 5322940"/>
                <a:gd name="connsiteX4" fmla="*/ 4927582 w 5237336"/>
                <a:gd name="connsiteY4" fmla="*/ 2869551 h 5322940"/>
                <a:gd name="connsiteX5" fmla="*/ 2764953 w 5237336"/>
                <a:gd name="connsiteY5" fmla="*/ 5322465 h 5322940"/>
                <a:gd name="connsiteX6" fmla="*/ 108839 w 5237336"/>
                <a:gd name="connsiteY6" fmla="*/ 2666351 h 5322940"/>
                <a:gd name="connsiteX0" fmla="*/ 108839 w 5705147"/>
                <a:gd name="connsiteY0" fmla="*/ 2666351 h 5325044"/>
                <a:gd name="connsiteX1" fmla="*/ 732953 w 5705147"/>
                <a:gd name="connsiteY1" fmla="*/ 997208 h 5325044"/>
                <a:gd name="connsiteX2" fmla="*/ 2764953 w 5705147"/>
                <a:gd name="connsiteY2" fmla="*/ 10237 h 5325044"/>
                <a:gd name="connsiteX3" fmla="*/ 4971126 w 5705147"/>
                <a:gd name="connsiteY3" fmla="*/ 619837 h 5325044"/>
                <a:gd name="connsiteX4" fmla="*/ 5609754 w 5705147"/>
                <a:gd name="connsiteY4" fmla="*/ 3116294 h 5325044"/>
                <a:gd name="connsiteX5" fmla="*/ 2764953 w 5705147"/>
                <a:gd name="connsiteY5" fmla="*/ 5322465 h 5325044"/>
                <a:gd name="connsiteX6" fmla="*/ 108839 w 5705147"/>
                <a:gd name="connsiteY6" fmla="*/ 2666351 h 5325044"/>
                <a:gd name="connsiteX0" fmla="*/ 49424 w 5645732"/>
                <a:gd name="connsiteY0" fmla="*/ 2666351 h 5343874"/>
                <a:gd name="connsiteX1" fmla="*/ 673538 w 5645732"/>
                <a:gd name="connsiteY1" fmla="*/ 997208 h 5343874"/>
                <a:gd name="connsiteX2" fmla="*/ 2705538 w 5645732"/>
                <a:gd name="connsiteY2" fmla="*/ 10237 h 5343874"/>
                <a:gd name="connsiteX3" fmla="*/ 4911711 w 5645732"/>
                <a:gd name="connsiteY3" fmla="*/ 619837 h 5343874"/>
                <a:gd name="connsiteX4" fmla="*/ 5550339 w 5645732"/>
                <a:gd name="connsiteY4" fmla="*/ 3116294 h 5343874"/>
                <a:gd name="connsiteX5" fmla="*/ 2705538 w 5645732"/>
                <a:gd name="connsiteY5" fmla="*/ 5322465 h 5343874"/>
                <a:gd name="connsiteX6" fmla="*/ 339710 w 5645732"/>
                <a:gd name="connsiteY6" fmla="*/ 4146808 h 5343874"/>
                <a:gd name="connsiteX7" fmla="*/ 49424 w 5645732"/>
                <a:gd name="connsiteY7" fmla="*/ 2666351 h 5343874"/>
                <a:gd name="connsiteX0" fmla="*/ 180841 w 5777149"/>
                <a:gd name="connsiteY0" fmla="*/ 2666351 h 5335133"/>
                <a:gd name="connsiteX1" fmla="*/ 804955 w 5777149"/>
                <a:gd name="connsiteY1" fmla="*/ 997208 h 5335133"/>
                <a:gd name="connsiteX2" fmla="*/ 2836955 w 5777149"/>
                <a:gd name="connsiteY2" fmla="*/ 10237 h 5335133"/>
                <a:gd name="connsiteX3" fmla="*/ 5043128 w 5777149"/>
                <a:gd name="connsiteY3" fmla="*/ 619837 h 5335133"/>
                <a:gd name="connsiteX4" fmla="*/ 5681756 w 5777149"/>
                <a:gd name="connsiteY4" fmla="*/ 3116294 h 5335133"/>
                <a:gd name="connsiteX5" fmla="*/ 2836955 w 5777149"/>
                <a:gd name="connsiteY5" fmla="*/ 5322465 h 5335133"/>
                <a:gd name="connsiteX6" fmla="*/ 238898 w 5777149"/>
                <a:gd name="connsiteY6" fmla="*/ 3958122 h 5335133"/>
                <a:gd name="connsiteX7" fmla="*/ 180841 w 5777149"/>
                <a:gd name="connsiteY7" fmla="*/ 2666351 h 5335133"/>
                <a:gd name="connsiteX0" fmla="*/ 162747 w 5788084"/>
                <a:gd name="connsiteY0" fmla="*/ 2274466 h 5335133"/>
                <a:gd name="connsiteX1" fmla="*/ 815890 w 5788084"/>
                <a:gd name="connsiteY1" fmla="*/ 997208 h 5335133"/>
                <a:gd name="connsiteX2" fmla="*/ 2847890 w 5788084"/>
                <a:gd name="connsiteY2" fmla="*/ 10237 h 5335133"/>
                <a:gd name="connsiteX3" fmla="*/ 5054063 w 5788084"/>
                <a:gd name="connsiteY3" fmla="*/ 619837 h 5335133"/>
                <a:gd name="connsiteX4" fmla="*/ 5692691 w 5788084"/>
                <a:gd name="connsiteY4" fmla="*/ 3116294 h 5335133"/>
                <a:gd name="connsiteX5" fmla="*/ 2847890 w 5788084"/>
                <a:gd name="connsiteY5" fmla="*/ 5322465 h 5335133"/>
                <a:gd name="connsiteX6" fmla="*/ 249833 w 5788084"/>
                <a:gd name="connsiteY6" fmla="*/ 3958122 h 5335133"/>
                <a:gd name="connsiteX7" fmla="*/ 162747 w 5788084"/>
                <a:gd name="connsiteY7" fmla="*/ 2274466 h 533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gradFill flip="none" rotWithShape="1">
              <a:gsLst>
                <a:gs pos="100000">
                  <a:schemeClr val="accent2">
                    <a:lumMod val="50000"/>
                  </a:schemeClr>
                </a:gs>
                <a:gs pos="41000">
                  <a:schemeClr val="accent1">
                    <a:lumMod val="75000"/>
                    <a:alpha val="80000"/>
                  </a:schemeClr>
                </a:gs>
                <a:gs pos="0">
                  <a:schemeClr val="accent3">
                    <a:lumMod val="75000"/>
                    <a:alpha val="80000"/>
                  </a:schemeClr>
                </a:gs>
                <a:gs pos="72000">
                  <a:schemeClr val="accent2">
                    <a:lumMod val="75000"/>
                    <a:alpha val="8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kumimoji="1" lang="zh-CN" altLang="en-US" sz="1400">
                <a:solidFill>
                  <a:srgbClr val="FFFFFF"/>
                </a:solidFill>
              </a:endParaRPr>
            </a:p>
          </p:txBody>
        </p:sp>
        <p:sp>
          <p:nvSpPr>
            <p:cNvPr id="4" name="椭圆 1"/>
            <p:cNvSpPr/>
            <p:nvPr userDrawn="1"/>
          </p:nvSpPr>
          <p:spPr>
            <a:xfrm rot="8851590">
              <a:off x="3612779" y="1219979"/>
              <a:ext cx="4873584" cy="4492198"/>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 fmla="*/ 108839 w 5421067"/>
                <a:gd name="connsiteY0" fmla="*/ 2712298 h 5368412"/>
                <a:gd name="connsiteX1" fmla="*/ 732953 w 5421067"/>
                <a:gd name="connsiteY1" fmla="*/ 1043155 h 5368412"/>
                <a:gd name="connsiteX2" fmla="*/ 2764953 w 5421067"/>
                <a:gd name="connsiteY2" fmla="*/ 56184 h 5368412"/>
                <a:gd name="connsiteX3" fmla="*/ 5421067 w 5421067"/>
                <a:gd name="connsiteY3" fmla="*/ 2712298 h 5368412"/>
                <a:gd name="connsiteX4" fmla="*/ 2764953 w 5421067"/>
                <a:gd name="connsiteY4" fmla="*/ 5368412 h 5368412"/>
                <a:gd name="connsiteX5" fmla="*/ 108839 w 5421067"/>
                <a:gd name="connsiteY5" fmla="*/ 2712298 h 5368412"/>
                <a:gd name="connsiteX0" fmla="*/ 108839 w 5480256"/>
                <a:gd name="connsiteY0" fmla="*/ 2656720 h 5312834"/>
                <a:gd name="connsiteX1" fmla="*/ 732953 w 5480256"/>
                <a:gd name="connsiteY1" fmla="*/ 987577 h 5312834"/>
                <a:gd name="connsiteX2" fmla="*/ 2764953 w 5480256"/>
                <a:gd name="connsiteY2" fmla="*/ 606 h 5312834"/>
                <a:gd name="connsiteX3" fmla="*/ 4303469 w 5480256"/>
                <a:gd name="connsiteY3" fmla="*/ 871463 h 5312834"/>
                <a:gd name="connsiteX4" fmla="*/ 5421067 w 5480256"/>
                <a:gd name="connsiteY4" fmla="*/ 2656720 h 5312834"/>
                <a:gd name="connsiteX5" fmla="*/ 2764953 w 5480256"/>
                <a:gd name="connsiteY5" fmla="*/ 5312834 h 5312834"/>
                <a:gd name="connsiteX6" fmla="*/ 108839 w 5480256"/>
                <a:gd name="connsiteY6" fmla="*/ 2656720 h 5312834"/>
                <a:gd name="connsiteX0" fmla="*/ 108839 w 5544800"/>
                <a:gd name="connsiteY0" fmla="*/ 2666351 h 5322465"/>
                <a:gd name="connsiteX1" fmla="*/ 732953 w 5544800"/>
                <a:gd name="connsiteY1" fmla="*/ 997208 h 5322465"/>
                <a:gd name="connsiteX2" fmla="*/ 2764953 w 5544800"/>
                <a:gd name="connsiteY2" fmla="*/ 10237 h 5322465"/>
                <a:gd name="connsiteX3" fmla="*/ 4971126 w 5544800"/>
                <a:gd name="connsiteY3" fmla="*/ 619837 h 5322465"/>
                <a:gd name="connsiteX4" fmla="*/ 5421067 w 5544800"/>
                <a:gd name="connsiteY4" fmla="*/ 2666351 h 5322465"/>
                <a:gd name="connsiteX5" fmla="*/ 2764953 w 5544800"/>
                <a:gd name="connsiteY5" fmla="*/ 5322465 h 5322465"/>
                <a:gd name="connsiteX6" fmla="*/ 108839 w 5544800"/>
                <a:gd name="connsiteY6" fmla="*/ 2666351 h 5322465"/>
                <a:gd name="connsiteX0" fmla="*/ 108839 w 5237336"/>
                <a:gd name="connsiteY0" fmla="*/ 2666351 h 5322940"/>
                <a:gd name="connsiteX1" fmla="*/ 732953 w 5237336"/>
                <a:gd name="connsiteY1" fmla="*/ 997208 h 5322940"/>
                <a:gd name="connsiteX2" fmla="*/ 2764953 w 5237336"/>
                <a:gd name="connsiteY2" fmla="*/ 10237 h 5322940"/>
                <a:gd name="connsiteX3" fmla="*/ 4971126 w 5237336"/>
                <a:gd name="connsiteY3" fmla="*/ 619837 h 5322940"/>
                <a:gd name="connsiteX4" fmla="*/ 4927582 w 5237336"/>
                <a:gd name="connsiteY4" fmla="*/ 2869551 h 5322940"/>
                <a:gd name="connsiteX5" fmla="*/ 2764953 w 5237336"/>
                <a:gd name="connsiteY5" fmla="*/ 5322465 h 5322940"/>
                <a:gd name="connsiteX6" fmla="*/ 108839 w 5237336"/>
                <a:gd name="connsiteY6" fmla="*/ 2666351 h 5322940"/>
                <a:gd name="connsiteX0" fmla="*/ 108839 w 5705147"/>
                <a:gd name="connsiteY0" fmla="*/ 2666351 h 5325044"/>
                <a:gd name="connsiteX1" fmla="*/ 732953 w 5705147"/>
                <a:gd name="connsiteY1" fmla="*/ 997208 h 5325044"/>
                <a:gd name="connsiteX2" fmla="*/ 2764953 w 5705147"/>
                <a:gd name="connsiteY2" fmla="*/ 10237 h 5325044"/>
                <a:gd name="connsiteX3" fmla="*/ 4971126 w 5705147"/>
                <a:gd name="connsiteY3" fmla="*/ 619837 h 5325044"/>
                <a:gd name="connsiteX4" fmla="*/ 5609754 w 5705147"/>
                <a:gd name="connsiteY4" fmla="*/ 3116294 h 5325044"/>
                <a:gd name="connsiteX5" fmla="*/ 2764953 w 5705147"/>
                <a:gd name="connsiteY5" fmla="*/ 5322465 h 5325044"/>
                <a:gd name="connsiteX6" fmla="*/ 108839 w 5705147"/>
                <a:gd name="connsiteY6" fmla="*/ 2666351 h 5325044"/>
                <a:gd name="connsiteX0" fmla="*/ 49424 w 5645732"/>
                <a:gd name="connsiteY0" fmla="*/ 2666351 h 5343874"/>
                <a:gd name="connsiteX1" fmla="*/ 673538 w 5645732"/>
                <a:gd name="connsiteY1" fmla="*/ 997208 h 5343874"/>
                <a:gd name="connsiteX2" fmla="*/ 2705538 w 5645732"/>
                <a:gd name="connsiteY2" fmla="*/ 10237 h 5343874"/>
                <a:gd name="connsiteX3" fmla="*/ 4911711 w 5645732"/>
                <a:gd name="connsiteY3" fmla="*/ 619837 h 5343874"/>
                <a:gd name="connsiteX4" fmla="*/ 5550339 w 5645732"/>
                <a:gd name="connsiteY4" fmla="*/ 3116294 h 5343874"/>
                <a:gd name="connsiteX5" fmla="*/ 2705538 w 5645732"/>
                <a:gd name="connsiteY5" fmla="*/ 5322465 h 5343874"/>
                <a:gd name="connsiteX6" fmla="*/ 339710 w 5645732"/>
                <a:gd name="connsiteY6" fmla="*/ 4146808 h 5343874"/>
                <a:gd name="connsiteX7" fmla="*/ 49424 w 5645732"/>
                <a:gd name="connsiteY7" fmla="*/ 2666351 h 5343874"/>
                <a:gd name="connsiteX0" fmla="*/ 180841 w 5777149"/>
                <a:gd name="connsiteY0" fmla="*/ 2666351 h 5335133"/>
                <a:gd name="connsiteX1" fmla="*/ 804955 w 5777149"/>
                <a:gd name="connsiteY1" fmla="*/ 997208 h 5335133"/>
                <a:gd name="connsiteX2" fmla="*/ 2836955 w 5777149"/>
                <a:gd name="connsiteY2" fmla="*/ 10237 h 5335133"/>
                <a:gd name="connsiteX3" fmla="*/ 5043128 w 5777149"/>
                <a:gd name="connsiteY3" fmla="*/ 619837 h 5335133"/>
                <a:gd name="connsiteX4" fmla="*/ 5681756 w 5777149"/>
                <a:gd name="connsiteY4" fmla="*/ 3116294 h 5335133"/>
                <a:gd name="connsiteX5" fmla="*/ 2836955 w 5777149"/>
                <a:gd name="connsiteY5" fmla="*/ 5322465 h 5335133"/>
                <a:gd name="connsiteX6" fmla="*/ 238898 w 5777149"/>
                <a:gd name="connsiteY6" fmla="*/ 3958122 h 5335133"/>
                <a:gd name="connsiteX7" fmla="*/ 180841 w 5777149"/>
                <a:gd name="connsiteY7" fmla="*/ 2666351 h 5335133"/>
                <a:gd name="connsiteX0" fmla="*/ 162747 w 5788084"/>
                <a:gd name="connsiteY0" fmla="*/ 2274466 h 5335133"/>
                <a:gd name="connsiteX1" fmla="*/ 815890 w 5788084"/>
                <a:gd name="connsiteY1" fmla="*/ 997208 h 5335133"/>
                <a:gd name="connsiteX2" fmla="*/ 2847890 w 5788084"/>
                <a:gd name="connsiteY2" fmla="*/ 10237 h 5335133"/>
                <a:gd name="connsiteX3" fmla="*/ 5054063 w 5788084"/>
                <a:gd name="connsiteY3" fmla="*/ 619837 h 5335133"/>
                <a:gd name="connsiteX4" fmla="*/ 5692691 w 5788084"/>
                <a:gd name="connsiteY4" fmla="*/ 3116294 h 5335133"/>
                <a:gd name="connsiteX5" fmla="*/ 2847890 w 5788084"/>
                <a:gd name="connsiteY5" fmla="*/ 5322465 h 5335133"/>
                <a:gd name="connsiteX6" fmla="*/ 249833 w 5788084"/>
                <a:gd name="connsiteY6" fmla="*/ 3958122 h 5335133"/>
                <a:gd name="connsiteX7" fmla="*/ 162747 w 5788084"/>
                <a:gd name="connsiteY7" fmla="*/ 2274466 h 533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gradFill flip="none" rotWithShape="1">
              <a:gsLst>
                <a:gs pos="100000">
                  <a:schemeClr val="accent2">
                    <a:lumMod val="50000"/>
                  </a:schemeClr>
                </a:gs>
                <a:gs pos="41000">
                  <a:schemeClr val="accent1">
                    <a:lumMod val="75000"/>
                    <a:alpha val="80000"/>
                  </a:schemeClr>
                </a:gs>
                <a:gs pos="0">
                  <a:schemeClr val="accent3">
                    <a:lumMod val="75000"/>
                    <a:alpha val="80000"/>
                  </a:schemeClr>
                </a:gs>
                <a:gs pos="72000">
                  <a:schemeClr val="accent2">
                    <a:lumMod val="75000"/>
                    <a:alpha val="8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kumimoji="1" lang="zh-CN" altLang="en-US" sz="1400">
                <a:solidFill>
                  <a:srgbClr val="FFFFFF"/>
                </a:solidFill>
              </a:endParaRPr>
            </a:p>
          </p:txBody>
        </p:sp>
      </p:grpSp>
      <p:sp>
        <p:nvSpPr>
          <p:cNvPr id="7" name="文本占位符 6"/>
          <p:cNvSpPr>
            <a:spLocks noGrp="1"/>
          </p:cNvSpPr>
          <p:nvPr>
            <p:ph type="body" sz="quarter" idx="13" hasCustomPrompt="1"/>
          </p:nvPr>
        </p:nvSpPr>
        <p:spPr>
          <a:xfrm>
            <a:off x="1203298" y="1508338"/>
            <a:ext cx="2082162" cy="1147145"/>
          </a:xfrm>
          <a:prstGeom prst="rect">
            <a:avLst/>
          </a:prstGeom>
        </p:spPr>
        <p:txBody>
          <a:bodyPr lIns="68580" tIns="34290" rIns="68580" bIns="34290" anchor="t"/>
          <a:lstStyle>
            <a:lvl1pPr marL="0" indent="0" algn="ctr">
              <a:lnSpc>
                <a:spcPct val="100000"/>
              </a:lnSpc>
              <a:buNone/>
              <a:defRPr sz="7200" b="1">
                <a:solidFill>
                  <a:schemeClr val="bg1"/>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r>
              <a:rPr kumimoji="1" lang="zh-CN" altLang="en-US"/>
              <a:t>标题</a:t>
            </a:r>
            <a:endParaRPr kumimoji="1" lang="zh-CN" altLang="en-US" dirty="0"/>
          </a:p>
        </p:txBody>
      </p:sp>
      <p:sp>
        <p:nvSpPr>
          <p:cNvPr id="8" name="文本占位符 6"/>
          <p:cNvSpPr>
            <a:spLocks noGrp="1"/>
          </p:cNvSpPr>
          <p:nvPr>
            <p:ph type="body" sz="quarter" idx="14" hasCustomPrompt="1"/>
          </p:nvPr>
        </p:nvSpPr>
        <p:spPr>
          <a:xfrm>
            <a:off x="1203298" y="2659133"/>
            <a:ext cx="2082162" cy="442917"/>
          </a:xfrm>
          <a:prstGeom prst="rect">
            <a:avLst/>
          </a:prstGeom>
        </p:spPr>
        <p:txBody>
          <a:bodyPr lIns="68580" tIns="34290" rIns="68580" bIns="34290" anchor="t"/>
          <a:lstStyle>
            <a:lvl1pPr marL="0" indent="0" algn="ctr">
              <a:lnSpc>
                <a:spcPct val="100000"/>
              </a:lnSpc>
              <a:buNone/>
              <a:defRPr sz="2400" b="1">
                <a:solidFill>
                  <a:schemeClr val="bg1"/>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r>
              <a:rPr kumimoji="1" lang="en-US" altLang="zh-CN" dirty="0"/>
              <a:t>CONTENTS</a:t>
            </a:r>
            <a:endParaRPr kumimoji="1" lang="zh-CN" altLang="en-US" dirty="0"/>
          </a:p>
        </p:txBody>
      </p:sp>
      <p:sp>
        <p:nvSpPr>
          <p:cNvPr id="9" name="文本占位符 6"/>
          <p:cNvSpPr>
            <a:spLocks noGrp="1"/>
          </p:cNvSpPr>
          <p:nvPr>
            <p:ph type="body" sz="quarter" idx="15" hasCustomPrompt="1"/>
          </p:nvPr>
        </p:nvSpPr>
        <p:spPr>
          <a:xfrm>
            <a:off x="5312136" y="1270349"/>
            <a:ext cx="699482" cy="475976"/>
          </a:xfrm>
          <a:prstGeom prst="rect">
            <a:avLst/>
          </a:prstGeom>
        </p:spPr>
        <p:txBody>
          <a:bodyPr lIns="68580" tIns="34290" rIns="68580" bIns="34290" anchor="ctr"/>
          <a:lstStyle>
            <a:lvl1pPr marL="0" indent="0" algn="l">
              <a:lnSpc>
                <a:spcPct val="100000"/>
              </a:lnSpc>
              <a:buNone/>
              <a:defRPr sz="3300" b="1">
                <a:solidFill>
                  <a:schemeClr val="accent1">
                    <a:lumMod val="75000"/>
                  </a:schemeClr>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r>
              <a:rPr kumimoji="1" lang="en-US" altLang="zh-CN"/>
              <a:t>00</a:t>
            </a:r>
            <a:endParaRPr kumimoji="1" lang="zh-CN" altLang="en-US" dirty="0"/>
          </a:p>
        </p:txBody>
      </p:sp>
      <p:sp>
        <p:nvSpPr>
          <p:cNvPr id="10" name="文本占位符 6"/>
          <p:cNvSpPr>
            <a:spLocks noGrp="1"/>
          </p:cNvSpPr>
          <p:nvPr>
            <p:ph type="body" sz="quarter" idx="16"/>
          </p:nvPr>
        </p:nvSpPr>
        <p:spPr>
          <a:xfrm>
            <a:off x="6011617" y="1270349"/>
            <a:ext cx="2440172" cy="475976"/>
          </a:xfrm>
          <a:prstGeom prst="rect">
            <a:avLst/>
          </a:prstGeom>
        </p:spPr>
        <p:txBody>
          <a:bodyPr lIns="68580" tIns="34290" rIns="68580" bIns="34290" anchor="ctr"/>
          <a:lstStyle>
            <a:lvl1pPr marL="0" indent="0" algn="l">
              <a:lnSpc>
                <a:spcPct val="100000"/>
              </a:lnSpc>
              <a:buNone/>
              <a:defRPr sz="1200" b="0">
                <a:solidFill>
                  <a:schemeClr val="accent1">
                    <a:lumMod val="75000"/>
                  </a:schemeClr>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endParaRPr kumimoji="1" lang="zh-CN" altLang="en-US" dirty="0"/>
          </a:p>
        </p:txBody>
      </p:sp>
      <p:sp>
        <p:nvSpPr>
          <p:cNvPr id="15" name="文本占位符 6"/>
          <p:cNvSpPr>
            <a:spLocks noGrp="1"/>
          </p:cNvSpPr>
          <p:nvPr>
            <p:ph type="body" sz="quarter" idx="17" hasCustomPrompt="1"/>
          </p:nvPr>
        </p:nvSpPr>
        <p:spPr>
          <a:xfrm>
            <a:off x="5312136" y="2320056"/>
            <a:ext cx="699482" cy="475976"/>
          </a:xfrm>
          <a:prstGeom prst="rect">
            <a:avLst/>
          </a:prstGeom>
        </p:spPr>
        <p:txBody>
          <a:bodyPr lIns="68580" tIns="34290" rIns="68580" bIns="34290" anchor="ctr"/>
          <a:lstStyle>
            <a:lvl1pPr marL="0" indent="0" algn="l">
              <a:lnSpc>
                <a:spcPct val="100000"/>
              </a:lnSpc>
              <a:buNone/>
              <a:defRPr sz="3300" b="1">
                <a:solidFill>
                  <a:schemeClr val="accent1">
                    <a:lumMod val="75000"/>
                  </a:schemeClr>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r>
              <a:rPr kumimoji="1" lang="en-US" altLang="zh-CN"/>
              <a:t>00</a:t>
            </a:r>
            <a:endParaRPr kumimoji="1" lang="zh-CN" altLang="en-US" dirty="0"/>
          </a:p>
        </p:txBody>
      </p:sp>
      <p:sp>
        <p:nvSpPr>
          <p:cNvPr id="16" name="文本占位符 6"/>
          <p:cNvSpPr>
            <a:spLocks noGrp="1"/>
          </p:cNvSpPr>
          <p:nvPr>
            <p:ph type="body" sz="quarter" idx="18"/>
          </p:nvPr>
        </p:nvSpPr>
        <p:spPr>
          <a:xfrm>
            <a:off x="6011617" y="2320056"/>
            <a:ext cx="2440172" cy="475976"/>
          </a:xfrm>
          <a:prstGeom prst="rect">
            <a:avLst/>
          </a:prstGeom>
        </p:spPr>
        <p:txBody>
          <a:bodyPr lIns="68580" tIns="34290" rIns="68580" bIns="34290" anchor="ctr"/>
          <a:lstStyle>
            <a:lvl1pPr marL="0" indent="0" algn="l">
              <a:lnSpc>
                <a:spcPct val="100000"/>
              </a:lnSpc>
              <a:buNone/>
              <a:defRPr sz="1200" b="0">
                <a:solidFill>
                  <a:schemeClr val="accent1">
                    <a:lumMod val="75000"/>
                  </a:schemeClr>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endParaRPr kumimoji="1" lang="zh-CN" altLang="en-US" dirty="0"/>
          </a:p>
        </p:txBody>
      </p:sp>
      <p:sp>
        <p:nvSpPr>
          <p:cNvPr id="17" name="文本占位符 6"/>
          <p:cNvSpPr>
            <a:spLocks noGrp="1"/>
          </p:cNvSpPr>
          <p:nvPr>
            <p:ph type="body" sz="quarter" idx="19" hasCustomPrompt="1"/>
          </p:nvPr>
        </p:nvSpPr>
        <p:spPr>
          <a:xfrm>
            <a:off x="5314658" y="3369763"/>
            <a:ext cx="699482" cy="475976"/>
          </a:xfrm>
          <a:prstGeom prst="rect">
            <a:avLst/>
          </a:prstGeom>
        </p:spPr>
        <p:txBody>
          <a:bodyPr lIns="68580" tIns="34290" rIns="68580" bIns="34290" anchor="ctr"/>
          <a:lstStyle>
            <a:lvl1pPr marL="0" indent="0" algn="l">
              <a:lnSpc>
                <a:spcPct val="100000"/>
              </a:lnSpc>
              <a:buNone/>
              <a:defRPr sz="3300" b="1">
                <a:solidFill>
                  <a:schemeClr val="accent1">
                    <a:lumMod val="75000"/>
                  </a:schemeClr>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r>
              <a:rPr kumimoji="1" lang="en-US" altLang="zh-CN"/>
              <a:t>00</a:t>
            </a:r>
            <a:endParaRPr kumimoji="1" lang="zh-CN" altLang="en-US" dirty="0"/>
          </a:p>
        </p:txBody>
      </p:sp>
      <p:sp>
        <p:nvSpPr>
          <p:cNvPr id="18" name="文本占位符 6"/>
          <p:cNvSpPr>
            <a:spLocks noGrp="1"/>
          </p:cNvSpPr>
          <p:nvPr>
            <p:ph type="body" sz="quarter" idx="20"/>
          </p:nvPr>
        </p:nvSpPr>
        <p:spPr>
          <a:xfrm>
            <a:off x="6014140" y="3369763"/>
            <a:ext cx="2440172" cy="475976"/>
          </a:xfrm>
          <a:prstGeom prst="rect">
            <a:avLst/>
          </a:prstGeom>
        </p:spPr>
        <p:txBody>
          <a:bodyPr lIns="68580" tIns="34290" rIns="68580" bIns="34290" anchor="ctr"/>
          <a:lstStyle>
            <a:lvl1pPr marL="0" indent="0" algn="l">
              <a:lnSpc>
                <a:spcPct val="100000"/>
              </a:lnSpc>
              <a:buNone/>
              <a:defRPr sz="1200" b="0">
                <a:solidFill>
                  <a:schemeClr val="accent1">
                    <a:lumMod val="75000"/>
                  </a:schemeClr>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endParaRPr kumimoji="1" lang="zh-CN" altLang="en-US" dirty="0"/>
          </a:p>
        </p:txBody>
      </p:sp>
    </p:spTree>
    <p:extLst>
      <p:ext uri="{BB962C8B-B14F-4D97-AF65-F5344CB8AC3E}">
        <p14:creationId xmlns:p14="http://schemas.microsoft.com/office/powerpoint/2010/main" val="4827125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目录页_四项目录">
    <p:spTree>
      <p:nvGrpSpPr>
        <p:cNvPr id="1" name=""/>
        <p:cNvGrpSpPr/>
        <p:nvPr/>
      </p:nvGrpSpPr>
      <p:grpSpPr>
        <a:xfrm>
          <a:off x="0" y="0"/>
          <a:ext cx="0" cy="0"/>
          <a:chOff x="0" y="0"/>
          <a:chExt cx="0" cy="0"/>
        </a:xfrm>
      </p:grpSpPr>
      <p:grpSp>
        <p:nvGrpSpPr>
          <p:cNvPr id="6" name="组 5"/>
          <p:cNvGrpSpPr/>
          <p:nvPr userDrawn="1"/>
        </p:nvGrpSpPr>
        <p:grpSpPr>
          <a:xfrm>
            <a:off x="-1518614" y="-754829"/>
            <a:ext cx="6558699" cy="6345258"/>
            <a:chOff x="3447068" y="836877"/>
            <a:chExt cx="5039295" cy="4875300"/>
          </a:xfrm>
        </p:grpSpPr>
        <p:sp>
          <p:nvSpPr>
            <p:cNvPr id="2" name="椭圆 1"/>
            <p:cNvSpPr/>
            <p:nvPr userDrawn="1"/>
          </p:nvSpPr>
          <p:spPr>
            <a:xfrm>
              <a:off x="3447068" y="836877"/>
              <a:ext cx="4873584" cy="4492198"/>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 fmla="*/ 108839 w 5421067"/>
                <a:gd name="connsiteY0" fmla="*/ 2712298 h 5368412"/>
                <a:gd name="connsiteX1" fmla="*/ 732953 w 5421067"/>
                <a:gd name="connsiteY1" fmla="*/ 1043155 h 5368412"/>
                <a:gd name="connsiteX2" fmla="*/ 2764953 w 5421067"/>
                <a:gd name="connsiteY2" fmla="*/ 56184 h 5368412"/>
                <a:gd name="connsiteX3" fmla="*/ 5421067 w 5421067"/>
                <a:gd name="connsiteY3" fmla="*/ 2712298 h 5368412"/>
                <a:gd name="connsiteX4" fmla="*/ 2764953 w 5421067"/>
                <a:gd name="connsiteY4" fmla="*/ 5368412 h 5368412"/>
                <a:gd name="connsiteX5" fmla="*/ 108839 w 5421067"/>
                <a:gd name="connsiteY5" fmla="*/ 2712298 h 5368412"/>
                <a:gd name="connsiteX0" fmla="*/ 108839 w 5480256"/>
                <a:gd name="connsiteY0" fmla="*/ 2656720 h 5312834"/>
                <a:gd name="connsiteX1" fmla="*/ 732953 w 5480256"/>
                <a:gd name="connsiteY1" fmla="*/ 987577 h 5312834"/>
                <a:gd name="connsiteX2" fmla="*/ 2764953 w 5480256"/>
                <a:gd name="connsiteY2" fmla="*/ 606 h 5312834"/>
                <a:gd name="connsiteX3" fmla="*/ 4303469 w 5480256"/>
                <a:gd name="connsiteY3" fmla="*/ 871463 h 5312834"/>
                <a:gd name="connsiteX4" fmla="*/ 5421067 w 5480256"/>
                <a:gd name="connsiteY4" fmla="*/ 2656720 h 5312834"/>
                <a:gd name="connsiteX5" fmla="*/ 2764953 w 5480256"/>
                <a:gd name="connsiteY5" fmla="*/ 5312834 h 5312834"/>
                <a:gd name="connsiteX6" fmla="*/ 108839 w 5480256"/>
                <a:gd name="connsiteY6" fmla="*/ 2656720 h 5312834"/>
                <a:gd name="connsiteX0" fmla="*/ 108839 w 5544800"/>
                <a:gd name="connsiteY0" fmla="*/ 2666351 h 5322465"/>
                <a:gd name="connsiteX1" fmla="*/ 732953 w 5544800"/>
                <a:gd name="connsiteY1" fmla="*/ 997208 h 5322465"/>
                <a:gd name="connsiteX2" fmla="*/ 2764953 w 5544800"/>
                <a:gd name="connsiteY2" fmla="*/ 10237 h 5322465"/>
                <a:gd name="connsiteX3" fmla="*/ 4971126 w 5544800"/>
                <a:gd name="connsiteY3" fmla="*/ 619837 h 5322465"/>
                <a:gd name="connsiteX4" fmla="*/ 5421067 w 5544800"/>
                <a:gd name="connsiteY4" fmla="*/ 2666351 h 5322465"/>
                <a:gd name="connsiteX5" fmla="*/ 2764953 w 5544800"/>
                <a:gd name="connsiteY5" fmla="*/ 5322465 h 5322465"/>
                <a:gd name="connsiteX6" fmla="*/ 108839 w 5544800"/>
                <a:gd name="connsiteY6" fmla="*/ 2666351 h 5322465"/>
                <a:gd name="connsiteX0" fmla="*/ 108839 w 5237336"/>
                <a:gd name="connsiteY0" fmla="*/ 2666351 h 5322940"/>
                <a:gd name="connsiteX1" fmla="*/ 732953 w 5237336"/>
                <a:gd name="connsiteY1" fmla="*/ 997208 h 5322940"/>
                <a:gd name="connsiteX2" fmla="*/ 2764953 w 5237336"/>
                <a:gd name="connsiteY2" fmla="*/ 10237 h 5322940"/>
                <a:gd name="connsiteX3" fmla="*/ 4971126 w 5237336"/>
                <a:gd name="connsiteY3" fmla="*/ 619837 h 5322940"/>
                <a:gd name="connsiteX4" fmla="*/ 4927582 w 5237336"/>
                <a:gd name="connsiteY4" fmla="*/ 2869551 h 5322940"/>
                <a:gd name="connsiteX5" fmla="*/ 2764953 w 5237336"/>
                <a:gd name="connsiteY5" fmla="*/ 5322465 h 5322940"/>
                <a:gd name="connsiteX6" fmla="*/ 108839 w 5237336"/>
                <a:gd name="connsiteY6" fmla="*/ 2666351 h 5322940"/>
                <a:gd name="connsiteX0" fmla="*/ 108839 w 5705147"/>
                <a:gd name="connsiteY0" fmla="*/ 2666351 h 5325044"/>
                <a:gd name="connsiteX1" fmla="*/ 732953 w 5705147"/>
                <a:gd name="connsiteY1" fmla="*/ 997208 h 5325044"/>
                <a:gd name="connsiteX2" fmla="*/ 2764953 w 5705147"/>
                <a:gd name="connsiteY2" fmla="*/ 10237 h 5325044"/>
                <a:gd name="connsiteX3" fmla="*/ 4971126 w 5705147"/>
                <a:gd name="connsiteY3" fmla="*/ 619837 h 5325044"/>
                <a:gd name="connsiteX4" fmla="*/ 5609754 w 5705147"/>
                <a:gd name="connsiteY4" fmla="*/ 3116294 h 5325044"/>
                <a:gd name="connsiteX5" fmla="*/ 2764953 w 5705147"/>
                <a:gd name="connsiteY5" fmla="*/ 5322465 h 5325044"/>
                <a:gd name="connsiteX6" fmla="*/ 108839 w 5705147"/>
                <a:gd name="connsiteY6" fmla="*/ 2666351 h 5325044"/>
                <a:gd name="connsiteX0" fmla="*/ 49424 w 5645732"/>
                <a:gd name="connsiteY0" fmla="*/ 2666351 h 5343874"/>
                <a:gd name="connsiteX1" fmla="*/ 673538 w 5645732"/>
                <a:gd name="connsiteY1" fmla="*/ 997208 h 5343874"/>
                <a:gd name="connsiteX2" fmla="*/ 2705538 w 5645732"/>
                <a:gd name="connsiteY2" fmla="*/ 10237 h 5343874"/>
                <a:gd name="connsiteX3" fmla="*/ 4911711 w 5645732"/>
                <a:gd name="connsiteY3" fmla="*/ 619837 h 5343874"/>
                <a:gd name="connsiteX4" fmla="*/ 5550339 w 5645732"/>
                <a:gd name="connsiteY4" fmla="*/ 3116294 h 5343874"/>
                <a:gd name="connsiteX5" fmla="*/ 2705538 w 5645732"/>
                <a:gd name="connsiteY5" fmla="*/ 5322465 h 5343874"/>
                <a:gd name="connsiteX6" fmla="*/ 339710 w 5645732"/>
                <a:gd name="connsiteY6" fmla="*/ 4146808 h 5343874"/>
                <a:gd name="connsiteX7" fmla="*/ 49424 w 5645732"/>
                <a:gd name="connsiteY7" fmla="*/ 2666351 h 5343874"/>
                <a:gd name="connsiteX0" fmla="*/ 180841 w 5777149"/>
                <a:gd name="connsiteY0" fmla="*/ 2666351 h 5335133"/>
                <a:gd name="connsiteX1" fmla="*/ 804955 w 5777149"/>
                <a:gd name="connsiteY1" fmla="*/ 997208 h 5335133"/>
                <a:gd name="connsiteX2" fmla="*/ 2836955 w 5777149"/>
                <a:gd name="connsiteY2" fmla="*/ 10237 h 5335133"/>
                <a:gd name="connsiteX3" fmla="*/ 5043128 w 5777149"/>
                <a:gd name="connsiteY3" fmla="*/ 619837 h 5335133"/>
                <a:gd name="connsiteX4" fmla="*/ 5681756 w 5777149"/>
                <a:gd name="connsiteY4" fmla="*/ 3116294 h 5335133"/>
                <a:gd name="connsiteX5" fmla="*/ 2836955 w 5777149"/>
                <a:gd name="connsiteY5" fmla="*/ 5322465 h 5335133"/>
                <a:gd name="connsiteX6" fmla="*/ 238898 w 5777149"/>
                <a:gd name="connsiteY6" fmla="*/ 3958122 h 5335133"/>
                <a:gd name="connsiteX7" fmla="*/ 180841 w 5777149"/>
                <a:gd name="connsiteY7" fmla="*/ 2666351 h 5335133"/>
                <a:gd name="connsiteX0" fmla="*/ 162747 w 5788084"/>
                <a:gd name="connsiteY0" fmla="*/ 2274466 h 5335133"/>
                <a:gd name="connsiteX1" fmla="*/ 815890 w 5788084"/>
                <a:gd name="connsiteY1" fmla="*/ 997208 h 5335133"/>
                <a:gd name="connsiteX2" fmla="*/ 2847890 w 5788084"/>
                <a:gd name="connsiteY2" fmla="*/ 10237 h 5335133"/>
                <a:gd name="connsiteX3" fmla="*/ 5054063 w 5788084"/>
                <a:gd name="connsiteY3" fmla="*/ 619837 h 5335133"/>
                <a:gd name="connsiteX4" fmla="*/ 5692691 w 5788084"/>
                <a:gd name="connsiteY4" fmla="*/ 3116294 h 5335133"/>
                <a:gd name="connsiteX5" fmla="*/ 2847890 w 5788084"/>
                <a:gd name="connsiteY5" fmla="*/ 5322465 h 5335133"/>
                <a:gd name="connsiteX6" fmla="*/ 249833 w 5788084"/>
                <a:gd name="connsiteY6" fmla="*/ 3958122 h 5335133"/>
                <a:gd name="connsiteX7" fmla="*/ 162747 w 5788084"/>
                <a:gd name="connsiteY7" fmla="*/ 2274466 h 533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gradFill flip="none" rotWithShape="1">
              <a:gsLst>
                <a:gs pos="100000">
                  <a:schemeClr val="accent2">
                    <a:lumMod val="50000"/>
                  </a:schemeClr>
                </a:gs>
                <a:gs pos="41000">
                  <a:schemeClr val="accent1">
                    <a:lumMod val="75000"/>
                    <a:alpha val="80000"/>
                  </a:schemeClr>
                </a:gs>
                <a:gs pos="0">
                  <a:schemeClr val="accent3">
                    <a:lumMod val="75000"/>
                    <a:alpha val="80000"/>
                  </a:schemeClr>
                </a:gs>
                <a:gs pos="72000">
                  <a:schemeClr val="accent2">
                    <a:lumMod val="75000"/>
                    <a:alpha val="8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kumimoji="1" lang="zh-CN" altLang="en-US" sz="1400">
                <a:solidFill>
                  <a:srgbClr val="FFFFFF"/>
                </a:solidFill>
              </a:endParaRPr>
            </a:p>
          </p:txBody>
        </p:sp>
        <p:sp>
          <p:nvSpPr>
            <p:cNvPr id="4" name="椭圆 1"/>
            <p:cNvSpPr/>
            <p:nvPr userDrawn="1"/>
          </p:nvSpPr>
          <p:spPr>
            <a:xfrm rot="8851590">
              <a:off x="3612779" y="1219979"/>
              <a:ext cx="4873584" cy="4492198"/>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 fmla="*/ 108839 w 5421067"/>
                <a:gd name="connsiteY0" fmla="*/ 2712298 h 5368412"/>
                <a:gd name="connsiteX1" fmla="*/ 732953 w 5421067"/>
                <a:gd name="connsiteY1" fmla="*/ 1043155 h 5368412"/>
                <a:gd name="connsiteX2" fmla="*/ 2764953 w 5421067"/>
                <a:gd name="connsiteY2" fmla="*/ 56184 h 5368412"/>
                <a:gd name="connsiteX3" fmla="*/ 5421067 w 5421067"/>
                <a:gd name="connsiteY3" fmla="*/ 2712298 h 5368412"/>
                <a:gd name="connsiteX4" fmla="*/ 2764953 w 5421067"/>
                <a:gd name="connsiteY4" fmla="*/ 5368412 h 5368412"/>
                <a:gd name="connsiteX5" fmla="*/ 108839 w 5421067"/>
                <a:gd name="connsiteY5" fmla="*/ 2712298 h 5368412"/>
                <a:gd name="connsiteX0" fmla="*/ 108839 w 5480256"/>
                <a:gd name="connsiteY0" fmla="*/ 2656720 h 5312834"/>
                <a:gd name="connsiteX1" fmla="*/ 732953 w 5480256"/>
                <a:gd name="connsiteY1" fmla="*/ 987577 h 5312834"/>
                <a:gd name="connsiteX2" fmla="*/ 2764953 w 5480256"/>
                <a:gd name="connsiteY2" fmla="*/ 606 h 5312834"/>
                <a:gd name="connsiteX3" fmla="*/ 4303469 w 5480256"/>
                <a:gd name="connsiteY3" fmla="*/ 871463 h 5312834"/>
                <a:gd name="connsiteX4" fmla="*/ 5421067 w 5480256"/>
                <a:gd name="connsiteY4" fmla="*/ 2656720 h 5312834"/>
                <a:gd name="connsiteX5" fmla="*/ 2764953 w 5480256"/>
                <a:gd name="connsiteY5" fmla="*/ 5312834 h 5312834"/>
                <a:gd name="connsiteX6" fmla="*/ 108839 w 5480256"/>
                <a:gd name="connsiteY6" fmla="*/ 2656720 h 5312834"/>
                <a:gd name="connsiteX0" fmla="*/ 108839 w 5544800"/>
                <a:gd name="connsiteY0" fmla="*/ 2666351 h 5322465"/>
                <a:gd name="connsiteX1" fmla="*/ 732953 w 5544800"/>
                <a:gd name="connsiteY1" fmla="*/ 997208 h 5322465"/>
                <a:gd name="connsiteX2" fmla="*/ 2764953 w 5544800"/>
                <a:gd name="connsiteY2" fmla="*/ 10237 h 5322465"/>
                <a:gd name="connsiteX3" fmla="*/ 4971126 w 5544800"/>
                <a:gd name="connsiteY3" fmla="*/ 619837 h 5322465"/>
                <a:gd name="connsiteX4" fmla="*/ 5421067 w 5544800"/>
                <a:gd name="connsiteY4" fmla="*/ 2666351 h 5322465"/>
                <a:gd name="connsiteX5" fmla="*/ 2764953 w 5544800"/>
                <a:gd name="connsiteY5" fmla="*/ 5322465 h 5322465"/>
                <a:gd name="connsiteX6" fmla="*/ 108839 w 5544800"/>
                <a:gd name="connsiteY6" fmla="*/ 2666351 h 5322465"/>
                <a:gd name="connsiteX0" fmla="*/ 108839 w 5237336"/>
                <a:gd name="connsiteY0" fmla="*/ 2666351 h 5322940"/>
                <a:gd name="connsiteX1" fmla="*/ 732953 w 5237336"/>
                <a:gd name="connsiteY1" fmla="*/ 997208 h 5322940"/>
                <a:gd name="connsiteX2" fmla="*/ 2764953 w 5237336"/>
                <a:gd name="connsiteY2" fmla="*/ 10237 h 5322940"/>
                <a:gd name="connsiteX3" fmla="*/ 4971126 w 5237336"/>
                <a:gd name="connsiteY3" fmla="*/ 619837 h 5322940"/>
                <a:gd name="connsiteX4" fmla="*/ 4927582 w 5237336"/>
                <a:gd name="connsiteY4" fmla="*/ 2869551 h 5322940"/>
                <a:gd name="connsiteX5" fmla="*/ 2764953 w 5237336"/>
                <a:gd name="connsiteY5" fmla="*/ 5322465 h 5322940"/>
                <a:gd name="connsiteX6" fmla="*/ 108839 w 5237336"/>
                <a:gd name="connsiteY6" fmla="*/ 2666351 h 5322940"/>
                <a:gd name="connsiteX0" fmla="*/ 108839 w 5705147"/>
                <a:gd name="connsiteY0" fmla="*/ 2666351 h 5325044"/>
                <a:gd name="connsiteX1" fmla="*/ 732953 w 5705147"/>
                <a:gd name="connsiteY1" fmla="*/ 997208 h 5325044"/>
                <a:gd name="connsiteX2" fmla="*/ 2764953 w 5705147"/>
                <a:gd name="connsiteY2" fmla="*/ 10237 h 5325044"/>
                <a:gd name="connsiteX3" fmla="*/ 4971126 w 5705147"/>
                <a:gd name="connsiteY3" fmla="*/ 619837 h 5325044"/>
                <a:gd name="connsiteX4" fmla="*/ 5609754 w 5705147"/>
                <a:gd name="connsiteY4" fmla="*/ 3116294 h 5325044"/>
                <a:gd name="connsiteX5" fmla="*/ 2764953 w 5705147"/>
                <a:gd name="connsiteY5" fmla="*/ 5322465 h 5325044"/>
                <a:gd name="connsiteX6" fmla="*/ 108839 w 5705147"/>
                <a:gd name="connsiteY6" fmla="*/ 2666351 h 5325044"/>
                <a:gd name="connsiteX0" fmla="*/ 49424 w 5645732"/>
                <a:gd name="connsiteY0" fmla="*/ 2666351 h 5343874"/>
                <a:gd name="connsiteX1" fmla="*/ 673538 w 5645732"/>
                <a:gd name="connsiteY1" fmla="*/ 997208 h 5343874"/>
                <a:gd name="connsiteX2" fmla="*/ 2705538 w 5645732"/>
                <a:gd name="connsiteY2" fmla="*/ 10237 h 5343874"/>
                <a:gd name="connsiteX3" fmla="*/ 4911711 w 5645732"/>
                <a:gd name="connsiteY3" fmla="*/ 619837 h 5343874"/>
                <a:gd name="connsiteX4" fmla="*/ 5550339 w 5645732"/>
                <a:gd name="connsiteY4" fmla="*/ 3116294 h 5343874"/>
                <a:gd name="connsiteX5" fmla="*/ 2705538 w 5645732"/>
                <a:gd name="connsiteY5" fmla="*/ 5322465 h 5343874"/>
                <a:gd name="connsiteX6" fmla="*/ 339710 w 5645732"/>
                <a:gd name="connsiteY6" fmla="*/ 4146808 h 5343874"/>
                <a:gd name="connsiteX7" fmla="*/ 49424 w 5645732"/>
                <a:gd name="connsiteY7" fmla="*/ 2666351 h 5343874"/>
                <a:gd name="connsiteX0" fmla="*/ 180841 w 5777149"/>
                <a:gd name="connsiteY0" fmla="*/ 2666351 h 5335133"/>
                <a:gd name="connsiteX1" fmla="*/ 804955 w 5777149"/>
                <a:gd name="connsiteY1" fmla="*/ 997208 h 5335133"/>
                <a:gd name="connsiteX2" fmla="*/ 2836955 w 5777149"/>
                <a:gd name="connsiteY2" fmla="*/ 10237 h 5335133"/>
                <a:gd name="connsiteX3" fmla="*/ 5043128 w 5777149"/>
                <a:gd name="connsiteY3" fmla="*/ 619837 h 5335133"/>
                <a:gd name="connsiteX4" fmla="*/ 5681756 w 5777149"/>
                <a:gd name="connsiteY4" fmla="*/ 3116294 h 5335133"/>
                <a:gd name="connsiteX5" fmla="*/ 2836955 w 5777149"/>
                <a:gd name="connsiteY5" fmla="*/ 5322465 h 5335133"/>
                <a:gd name="connsiteX6" fmla="*/ 238898 w 5777149"/>
                <a:gd name="connsiteY6" fmla="*/ 3958122 h 5335133"/>
                <a:gd name="connsiteX7" fmla="*/ 180841 w 5777149"/>
                <a:gd name="connsiteY7" fmla="*/ 2666351 h 5335133"/>
                <a:gd name="connsiteX0" fmla="*/ 162747 w 5788084"/>
                <a:gd name="connsiteY0" fmla="*/ 2274466 h 5335133"/>
                <a:gd name="connsiteX1" fmla="*/ 815890 w 5788084"/>
                <a:gd name="connsiteY1" fmla="*/ 997208 h 5335133"/>
                <a:gd name="connsiteX2" fmla="*/ 2847890 w 5788084"/>
                <a:gd name="connsiteY2" fmla="*/ 10237 h 5335133"/>
                <a:gd name="connsiteX3" fmla="*/ 5054063 w 5788084"/>
                <a:gd name="connsiteY3" fmla="*/ 619837 h 5335133"/>
                <a:gd name="connsiteX4" fmla="*/ 5692691 w 5788084"/>
                <a:gd name="connsiteY4" fmla="*/ 3116294 h 5335133"/>
                <a:gd name="connsiteX5" fmla="*/ 2847890 w 5788084"/>
                <a:gd name="connsiteY5" fmla="*/ 5322465 h 5335133"/>
                <a:gd name="connsiteX6" fmla="*/ 249833 w 5788084"/>
                <a:gd name="connsiteY6" fmla="*/ 3958122 h 5335133"/>
                <a:gd name="connsiteX7" fmla="*/ 162747 w 5788084"/>
                <a:gd name="connsiteY7" fmla="*/ 2274466 h 533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gradFill flip="none" rotWithShape="1">
              <a:gsLst>
                <a:gs pos="100000">
                  <a:schemeClr val="accent2">
                    <a:lumMod val="50000"/>
                  </a:schemeClr>
                </a:gs>
                <a:gs pos="41000">
                  <a:schemeClr val="accent1">
                    <a:lumMod val="75000"/>
                    <a:alpha val="80000"/>
                  </a:schemeClr>
                </a:gs>
                <a:gs pos="0">
                  <a:schemeClr val="accent3">
                    <a:lumMod val="75000"/>
                    <a:alpha val="80000"/>
                  </a:schemeClr>
                </a:gs>
                <a:gs pos="72000">
                  <a:schemeClr val="accent2">
                    <a:lumMod val="75000"/>
                    <a:alpha val="8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kumimoji="1" lang="zh-CN" altLang="en-US" sz="1400">
                <a:solidFill>
                  <a:srgbClr val="FFFFFF"/>
                </a:solidFill>
              </a:endParaRPr>
            </a:p>
          </p:txBody>
        </p:sp>
      </p:grpSp>
      <p:sp>
        <p:nvSpPr>
          <p:cNvPr id="7" name="文本占位符 6"/>
          <p:cNvSpPr>
            <a:spLocks noGrp="1"/>
          </p:cNvSpPr>
          <p:nvPr>
            <p:ph type="body" sz="quarter" idx="13" hasCustomPrompt="1"/>
          </p:nvPr>
        </p:nvSpPr>
        <p:spPr>
          <a:xfrm>
            <a:off x="1203298" y="1508338"/>
            <a:ext cx="2082162" cy="1147145"/>
          </a:xfrm>
          <a:prstGeom prst="rect">
            <a:avLst/>
          </a:prstGeom>
        </p:spPr>
        <p:txBody>
          <a:bodyPr lIns="68580" tIns="34290" rIns="68580" bIns="34290" anchor="t"/>
          <a:lstStyle>
            <a:lvl1pPr marL="0" indent="0" algn="ctr">
              <a:lnSpc>
                <a:spcPct val="100000"/>
              </a:lnSpc>
              <a:buNone/>
              <a:defRPr sz="7200" b="1">
                <a:solidFill>
                  <a:schemeClr val="bg1"/>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r>
              <a:rPr kumimoji="1" lang="zh-CN" altLang="en-US"/>
              <a:t>标题</a:t>
            </a:r>
            <a:endParaRPr kumimoji="1" lang="zh-CN" altLang="en-US" dirty="0"/>
          </a:p>
        </p:txBody>
      </p:sp>
      <p:sp>
        <p:nvSpPr>
          <p:cNvPr id="8" name="文本占位符 6"/>
          <p:cNvSpPr>
            <a:spLocks noGrp="1"/>
          </p:cNvSpPr>
          <p:nvPr>
            <p:ph type="body" sz="quarter" idx="14" hasCustomPrompt="1"/>
          </p:nvPr>
        </p:nvSpPr>
        <p:spPr>
          <a:xfrm>
            <a:off x="1203298" y="2659133"/>
            <a:ext cx="2082162" cy="442917"/>
          </a:xfrm>
          <a:prstGeom prst="rect">
            <a:avLst/>
          </a:prstGeom>
        </p:spPr>
        <p:txBody>
          <a:bodyPr lIns="68580" tIns="34290" rIns="68580" bIns="34290" anchor="t"/>
          <a:lstStyle>
            <a:lvl1pPr marL="0" indent="0" algn="ctr">
              <a:lnSpc>
                <a:spcPct val="100000"/>
              </a:lnSpc>
              <a:buNone/>
              <a:defRPr sz="2400" b="1">
                <a:solidFill>
                  <a:schemeClr val="bg1"/>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r>
              <a:rPr kumimoji="1" lang="en-US" altLang="zh-CN" dirty="0"/>
              <a:t>CONTENTS</a:t>
            </a:r>
            <a:endParaRPr kumimoji="1" lang="zh-CN" altLang="en-US" dirty="0"/>
          </a:p>
        </p:txBody>
      </p:sp>
      <p:sp>
        <p:nvSpPr>
          <p:cNvPr id="9" name="文本占位符 6"/>
          <p:cNvSpPr>
            <a:spLocks noGrp="1"/>
          </p:cNvSpPr>
          <p:nvPr>
            <p:ph type="body" sz="quarter" idx="15" hasCustomPrompt="1"/>
          </p:nvPr>
        </p:nvSpPr>
        <p:spPr>
          <a:xfrm>
            <a:off x="5414267" y="1153261"/>
            <a:ext cx="699482" cy="475976"/>
          </a:xfrm>
          <a:prstGeom prst="rect">
            <a:avLst/>
          </a:prstGeom>
        </p:spPr>
        <p:txBody>
          <a:bodyPr lIns="68580" tIns="34290" rIns="68580" bIns="34290" anchor="ctr"/>
          <a:lstStyle>
            <a:lvl1pPr marL="0" indent="0" algn="l">
              <a:lnSpc>
                <a:spcPct val="100000"/>
              </a:lnSpc>
              <a:buNone/>
              <a:defRPr sz="3300" b="1">
                <a:solidFill>
                  <a:schemeClr val="accent1">
                    <a:lumMod val="75000"/>
                  </a:schemeClr>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r>
              <a:rPr kumimoji="1" lang="en-US" altLang="zh-CN"/>
              <a:t>00</a:t>
            </a:r>
            <a:endParaRPr kumimoji="1" lang="zh-CN" altLang="en-US" dirty="0"/>
          </a:p>
        </p:txBody>
      </p:sp>
      <p:sp>
        <p:nvSpPr>
          <p:cNvPr id="10" name="文本占位符 6"/>
          <p:cNvSpPr>
            <a:spLocks noGrp="1"/>
          </p:cNvSpPr>
          <p:nvPr>
            <p:ph type="body" sz="quarter" idx="16"/>
          </p:nvPr>
        </p:nvSpPr>
        <p:spPr>
          <a:xfrm>
            <a:off x="6113749" y="1153261"/>
            <a:ext cx="2440172" cy="475976"/>
          </a:xfrm>
          <a:prstGeom prst="rect">
            <a:avLst/>
          </a:prstGeom>
        </p:spPr>
        <p:txBody>
          <a:bodyPr lIns="68580" tIns="34290" rIns="68580" bIns="34290" anchor="ctr"/>
          <a:lstStyle>
            <a:lvl1pPr marL="0" indent="0" algn="l">
              <a:lnSpc>
                <a:spcPct val="100000"/>
              </a:lnSpc>
              <a:buNone/>
              <a:defRPr sz="1200" b="0">
                <a:solidFill>
                  <a:schemeClr val="accent1">
                    <a:lumMod val="75000"/>
                  </a:schemeClr>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endParaRPr kumimoji="1" lang="zh-CN" altLang="en-US" dirty="0"/>
          </a:p>
        </p:txBody>
      </p:sp>
      <p:sp>
        <p:nvSpPr>
          <p:cNvPr id="15" name="文本占位符 6"/>
          <p:cNvSpPr>
            <a:spLocks noGrp="1"/>
          </p:cNvSpPr>
          <p:nvPr>
            <p:ph type="body" sz="quarter" idx="17" hasCustomPrompt="1"/>
          </p:nvPr>
        </p:nvSpPr>
        <p:spPr>
          <a:xfrm>
            <a:off x="5414267" y="1935339"/>
            <a:ext cx="699482" cy="475976"/>
          </a:xfrm>
          <a:prstGeom prst="rect">
            <a:avLst/>
          </a:prstGeom>
        </p:spPr>
        <p:txBody>
          <a:bodyPr lIns="68580" tIns="34290" rIns="68580" bIns="34290" anchor="ctr"/>
          <a:lstStyle>
            <a:lvl1pPr marL="0" indent="0" algn="l">
              <a:lnSpc>
                <a:spcPct val="100000"/>
              </a:lnSpc>
              <a:buNone/>
              <a:defRPr sz="3300" b="1">
                <a:solidFill>
                  <a:schemeClr val="accent1">
                    <a:lumMod val="75000"/>
                  </a:schemeClr>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r>
              <a:rPr kumimoji="1" lang="en-US" altLang="zh-CN"/>
              <a:t>00</a:t>
            </a:r>
            <a:endParaRPr kumimoji="1" lang="zh-CN" altLang="en-US" dirty="0"/>
          </a:p>
        </p:txBody>
      </p:sp>
      <p:sp>
        <p:nvSpPr>
          <p:cNvPr id="16" name="文本占位符 6"/>
          <p:cNvSpPr>
            <a:spLocks noGrp="1"/>
          </p:cNvSpPr>
          <p:nvPr>
            <p:ph type="body" sz="quarter" idx="18"/>
          </p:nvPr>
        </p:nvSpPr>
        <p:spPr>
          <a:xfrm>
            <a:off x="6113749" y="1935339"/>
            <a:ext cx="2440172" cy="475976"/>
          </a:xfrm>
          <a:prstGeom prst="rect">
            <a:avLst/>
          </a:prstGeom>
        </p:spPr>
        <p:txBody>
          <a:bodyPr lIns="68580" tIns="34290" rIns="68580" bIns="34290" anchor="ctr"/>
          <a:lstStyle>
            <a:lvl1pPr marL="0" indent="0" algn="l">
              <a:lnSpc>
                <a:spcPct val="100000"/>
              </a:lnSpc>
              <a:buNone/>
              <a:defRPr sz="1200" b="0">
                <a:solidFill>
                  <a:schemeClr val="accent1">
                    <a:lumMod val="75000"/>
                  </a:schemeClr>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endParaRPr kumimoji="1" lang="zh-CN" altLang="en-US" dirty="0"/>
          </a:p>
        </p:txBody>
      </p:sp>
      <p:sp>
        <p:nvSpPr>
          <p:cNvPr id="13" name="文本占位符 6"/>
          <p:cNvSpPr>
            <a:spLocks noGrp="1"/>
          </p:cNvSpPr>
          <p:nvPr>
            <p:ph type="body" sz="quarter" idx="19" hasCustomPrompt="1"/>
          </p:nvPr>
        </p:nvSpPr>
        <p:spPr>
          <a:xfrm>
            <a:off x="5410021" y="2717416"/>
            <a:ext cx="699482" cy="475976"/>
          </a:xfrm>
          <a:prstGeom prst="rect">
            <a:avLst/>
          </a:prstGeom>
        </p:spPr>
        <p:txBody>
          <a:bodyPr lIns="68580" tIns="34290" rIns="68580" bIns="34290" anchor="ctr"/>
          <a:lstStyle>
            <a:lvl1pPr marL="0" indent="0" algn="l">
              <a:lnSpc>
                <a:spcPct val="100000"/>
              </a:lnSpc>
              <a:buNone/>
              <a:defRPr sz="3300" b="1">
                <a:solidFill>
                  <a:schemeClr val="accent1">
                    <a:lumMod val="75000"/>
                  </a:schemeClr>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r>
              <a:rPr kumimoji="1" lang="en-US" altLang="zh-CN"/>
              <a:t>00</a:t>
            </a:r>
            <a:endParaRPr kumimoji="1" lang="zh-CN" altLang="en-US" dirty="0"/>
          </a:p>
        </p:txBody>
      </p:sp>
      <p:sp>
        <p:nvSpPr>
          <p:cNvPr id="14" name="文本占位符 6"/>
          <p:cNvSpPr>
            <a:spLocks noGrp="1"/>
          </p:cNvSpPr>
          <p:nvPr>
            <p:ph type="body" sz="quarter" idx="20"/>
          </p:nvPr>
        </p:nvSpPr>
        <p:spPr>
          <a:xfrm>
            <a:off x="6109503" y="2717416"/>
            <a:ext cx="2440172" cy="475976"/>
          </a:xfrm>
          <a:prstGeom prst="rect">
            <a:avLst/>
          </a:prstGeom>
        </p:spPr>
        <p:txBody>
          <a:bodyPr lIns="68580" tIns="34290" rIns="68580" bIns="34290" anchor="ctr"/>
          <a:lstStyle>
            <a:lvl1pPr marL="0" indent="0" algn="l">
              <a:lnSpc>
                <a:spcPct val="100000"/>
              </a:lnSpc>
              <a:buNone/>
              <a:defRPr sz="1200" b="0">
                <a:solidFill>
                  <a:schemeClr val="accent1">
                    <a:lumMod val="75000"/>
                  </a:schemeClr>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endParaRPr kumimoji="1" lang="zh-CN" altLang="en-US" dirty="0"/>
          </a:p>
        </p:txBody>
      </p:sp>
      <p:sp>
        <p:nvSpPr>
          <p:cNvPr id="19" name="文本占位符 6"/>
          <p:cNvSpPr>
            <a:spLocks noGrp="1"/>
          </p:cNvSpPr>
          <p:nvPr>
            <p:ph type="body" sz="quarter" idx="21" hasCustomPrompt="1"/>
          </p:nvPr>
        </p:nvSpPr>
        <p:spPr>
          <a:xfrm>
            <a:off x="5410021" y="3499494"/>
            <a:ext cx="699482" cy="475976"/>
          </a:xfrm>
          <a:prstGeom prst="rect">
            <a:avLst/>
          </a:prstGeom>
        </p:spPr>
        <p:txBody>
          <a:bodyPr lIns="68580" tIns="34290" rIns="68580" bIns="34290" anchor="ctr"/>
          <a:lstStyle>
            <a:lvl1pPr marL="0" indent="0" algn="l">
              <a:lnSpc>
                <a:spcPct val="100000"/>
              </a:lnSpc>
              <a:buNone/>
              <a:defRPr sz="3300" b="1">
                <a:solidFill>
                  <a:schemeClr val="accent1">
                    <a:lumMod val="75000"/>
                  </a:schemeClr>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r>
              <a:rPr kumimoji="1" lang="en-US" altLang="zh-CN"/>
              <a:t>00</a:t>
            </a:r>
            <a:endParaRPr kumimoji="1" lang="zh-CN" altLang="en-US" dirty="0"/>
          </a:p>
        </p:txBody>
      </p:sp>
      <p:sp>
        <p:nvSpPr>
          <p:cNvPr id="20" name="文本占位符 6"/>
          <p:cNvSpPr>
            <a:spLocks noGrp="1"/>
          </p:cNvSpPr>
          <p:nvPr>
            <p:ph type="body" sz="quarter" idx="22"/>
          </p:nvPr>
        </p:nvSpPr>
        <p:spPr>
          <a:xfrm>
            <a:off x="6109503" y="3499494"/>
            <a:ext cx="2440172" cy="475976"/>
          </a:xfrm>
          <a:prstGeom prst="rect">
            <a:avLst/>
          </a:prstGeom>
        </p:spPr>
        <p:txBody>
          <a:bodyPr lIns="68580" tIns="34290" rIns="68580" bIns="34290" anchor="ctr"/>
          <a:lstStyle>
            <a:lvl1pPr marL="0" indent="0" algn="l">
              <a:lnSpc>
                <a:spcPct val="100000"/>
              </a:lnSpc>
              <a:buNone/>
              <a:defRPr sz="1200" b="0">
                <a:solidFill>
                  <a:schemeClr val="accent1">
                    <a:lumMod val="75000"/>
                  </a:schemeClr>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endParaRPr kumimoji="1" lang="zh-CN" altLang="en-US" dirty="0"/>
          </a:p>
        </p:txBody>
      </p:sp>
    </p:spTree>
    <p:extLst>
      <p:ext uri="{BB962C8B-B14F-4D97-AF65-F5344CB8AC3E}">
        <p14:creationId xmlns:p14="http://schemas.microsoft.com/office/powerpoint/2010/main" val="3246000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目录页_五项目录">
    <p:spTree>
      <p:nvGrpSpPr>
        <p:cNvPr id="1" name=""/>
        <p:cNvGrpSpPr/>
        <p:nvPr/>
      </p:nvGrpSpPr>
      <p:grpSpPr>
        <a:xfrm>
          <a:off x="0" y="0"/>
          <a:ext cx="0" cy="0"/>
          <a:chOff x="0" y="0"/>
          <a:chExt cx="0" cy="0"/>
        </a:xfrm>
      </p:grpSpPr>
      <p:grpSp>
        <p:nvGrpSpPr>
          <p:cNvPr id="6" name="组 5"/>
          <p:cNvGrpSpPr/>
          <p:nvPr userDrawn="1"/>
        </p:nvGrpSpPr>
        <p:grpSpPr>
          <a:xfrm>
            <a:off x="-1518614" y="-754829"/>
            <a:ext cx="6558699" cy="6345258"/>
            <a:chOff x="3447068" y="836877"/>
            <a:chExt cx="5039295" cy="4875300"/>
          </a:xfrm>
        </p:grpSpPr>
        <p:sp>
          <p:nvSpPr>
            <p:cNvPr id="2" name="椭圆 1"/>
            <p:cNvSpPr/>
            <p:nvPr userDrawn="1"/>
          </p:nvSpPr>
          <p:spPr>
            <a:xfrm>
              <a:off x="3447068" y="836877"/>
              <a:ext cx="4873584" cy="4492198"/>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 fmla="*/ 108839 w 5421067"/>
                <a:gd name="connsiteY0" fmla="*/ 2712298 h 5368412"/>
                <a:gd name="connsiteX1" fmla="*/ 732953 w 5421067"/>
                <a:gd name="connsiteY1" fmla="*/ 1043155 h 5368412"/>
                <a:gd name="connsiteX2" fmla="*/ 2764953 w 5421067"/>
                <a:gd name="connsiteY2" fmla="*/ 56184 h 5368412"/>
                <a:gd name="connsiteX3" fmla="*/ 5421067 w 5421067"/>
                <a:gd name="connsiteY3" fmla="*/ 2712298 h 5368412"/>
                <a:gd name="connsiteX4" fmla="*/ 2764953 w 5421067"/>
                <a:gd name="connsiteY4" fmla="*/ 5368412 h 5368412"/>
                <a:gd name="connsiteX5" fmla="*/ 108839 w 5421067"/>
                <a:gd name="connsiteY5" fmla="*/ 2712298 h 5368412"/>
                <a:gd name="connsiteX0" fmla="*/ 108839 w 5480256"/>
                <a:gd name="connsiteY0" fmla="*/ 2656720 h 5312834"/>
                <a:gd name="connsiteX1" fmla="*/ 732953 w 5480256"/>
                <a:gd name="connsiteY1" fmla="*/ 987577 h 5312834"/>
                <a:gd name="connsiteX2" fmla="*/ 2764953 w 5480256"/>
                <a:gd name="connsiteY2" fmla="*/ 606 h 5312834"/>
                <a:gd name="connsiteX3" fmla="*/ 4303469 w 5480256"/>
                <a:gd name="connsiteY3" fmla="*/ 871463 h 5312834"/>
                <a:gd name="connsiteX4" fmla="*/ 5421067 w 5480256"/>
                <a:gd name="connsiteY4" fmla="*/ 2656720 h 5312834"/>
                <a:gd name="connsiteX5" fmla="*/ 2764953 w 5480256"/>
                <a:gd name="connsiteY5" fmla="*/ 5312834 h 5312834"/>
                <a:gd name="connsiteX6" fmla="*/ 108839 w 5480256"/>
                <a:gd name="connsiteY6" fmla="*/ 2656720 h 5312834"/>
                <a:gd name="connsiteX0" fmla="*/ 108839 w 5544800"/>
                <a:gd name="connsiteY0" fmla="*/ 2666351 h 5322465"/>
                <a:gd name="connsiteX1" fmla="*/ 732953 w 5544800"/>
                <a:gd name="connsiteY1" fmla="*/ 997208 h 5322465"/>
                <a:gd name="connsiteX2" fmla="*/ 2764953 w 5544800"/>
                <a:gd name="connsiteY2" fmla="*/ 10237 h 5322465"/>
                <a:gd name="connsiteX3" fmla="*/ 4971126 w 5544800"/>
                <a:gd name="connsiteY3" fmla="*/ 619837 h 5322465"/>
                <a:gd name="connsiteX4" fmla="*/ 5421067 w 5544800"/>
                <a:gd name="connsiteY4" fmla="*/ 2666351 h 5322465"/>
                <a:gd name="connsiteX5" fmla="*/ 2764953 w 5544800"/>
                <a:gd name="connsiteY5" fmla="*/ 5322465 h 5322465"/>
                <a:gd name="connsiteX6" fmla="*/ 108839 w 5544800"/>
                <a:gd name="connsiteY6" fmla="*/ 2666351 h 5322465"/>
                <a:gd name="connsiteX0" fmla="*/ 108839 w 5237336"/>
                <a:gd name="connsiteY0" fmla="*/ 2666351 h 5322940"/>
                <a:gd name="connsiteX1" fmla="*/ 732953 w 5237336"/>
                <a:gd name="connsiteY1" fmla="*/ 997208 h 5322940"/>
                <a:gd name="connsiteX2" fmla="*/ 2764953 w 5237336"/>
                <a:gd name="connsiteY2" fmla="*/ 10237 h 5322940"/>
                <a:gd name="connsiteX3" fmla="*/ 4971126 w 5237336"/>
                <a:gd name="connsiteY3" fmla="*/ 619837 h 5322940"/>
                <a:gd name="connsiteX4" fmla="*/ 4927582 w 5237336"/>
                <a:gd name="connsiteY4" fmla="*/ 2869551 h 5322940"/>
                <a:gd name="connsiteX5" fmla="*/ 2764953 w 5237336"/>
                <a:gd name="connsiteY5" fmla="*/ 5322465 h 5322940"/>
                <a:gd name="connsiteX6" fmla="*/ 108839 w 5237336"/>
                <a:gd name="connsiteY6" fmla="*/ 2666351 h 5322940"/>
                <a:gd name="connsiteX0" fmla="*/ 108839 w 5705147"/>
                <a:gd name="connsiteY0" fmla="*/ 2666351 h 5325044"/>
                <a:gd name="connsiteX1" fmla="*/ 732953 w 5705147"/>
                <a:gd name="connsiteY1" fmla="*/ 997208 h 5325044"/>
                <a:gd name="connsiteX2" fmla="*/ 2764953 w 5705147"/>
                <a:gd name="connsiteY2" fmla="*/ 10237 h 5325044"/>
                <a:gd name="connsiteX3" fmla="*/ 4971126 w 5705147"/>
                <a:gd name="connsiteY3" fmla="*/ 619837 h 5325044"/>
                <a:gd name="connsiteX4" fmla="*/ 5609754 w 5705147"/>
                <a:gd name="connsiteY4" fmla="*/ 3116294 h 5325044"/>
                <a:gd name="connsiteX5" fmla="*/ 2764953 w 5705147"/>
                <a:gd name="connsiteY5" fmla="*/ 5322465 h 5325044"/>
                <a:gd name="connsiteX6" fmla="*/ 108839 w 5705147"/>
                <a:gd name="connsiteY6" fmla="*/ 2666351 h 5325044"/>
                <a:gd name="connsiteX0" fmla="*/ 49424 w 5645732"/>
                <a:gd name="connsiteY0" fmla="*/ 2666351 h 5343874"/>
                <a:gd name="connsiteX1" fmla="*/ 673538 w 5645732"/>
                <a:gd name="connsiteY1" fmla="*/ 997208 h 5343874"/>
                <a:gd name="connsiteX2" fmla="*/ 2705538 w 5645732"/>
                <a:gd name="connsiteY2" fmla="*/ 10237 h 5343874"/>
                <a:gd name="connsiteX3" fmla="*/ 4911711 w 5645732"/>
                <a:gd name="connsiteY3" fmla="*/ 619837 h 5343874"/>
                <a:gd name="connsiteX4" fmla="*/ 5550339 w 5645732"/>
                <a:gd name="connsiteY4" fmla="*/ 3116294 h 5343874"/>
                <a:gd name="connsiteX5" fmla="*/ 2705538 w 5645732"/>
                <a:gd name="connsiteY5" fmla="*/ 5322465 h 5343874"/>
                <a:gd name="connsiteX6" fmla="*/ 339710 w 5645732"/>
                <a:gd name="connsiteY6" fmla="*/ 4146808 h 5343874"/>
                <a:gd name="connsiteX7" fmla="*/ 49424 w 5645732"/>
                <a:gd name="connsiteY7" fmla="*/ 2666351 h 5343874"/>
                <a:gd name="connsiteX0" fmla="*/ 180841 w 5777149"/>
                <a:gd name="connsiteY0" fmla="*/ 2666351 h 5335133"/>
                <a:gd name="connsiteX1" fmla="*/ 804955 w 5777149"/>
                <a:gd name="connsiteY1" fmla="*/ 997208 h 5335133"/>
                <a:gd name="connsiteX2" fmla="*/ 2836955 w 5777149"/>
                <a:gd name="connsiteY2" fmla="*/ 10237 h 5335133"/>
                <a:gd name="connsiteX3" fmla="*/ 5043128 w 5777149"/>
                <a:gd name="connsiteY3" fmla="*/ 619837 h 5335133"/>
                <a:gd name="connsiteX4" fmla="*/ 5681756 w 5777149"/>
                <a:gd name="connsiteY4" fmla="*/ 3116294 h 5335133"/>
                <a:gd name="connsiteX5" fmla="*/ 2836955 w 5777149"/>
                <a:gd name="connsiteY5" fmla="*/ 5322465 h 5335133"/>
                <a:gd name="connsiteX6" fmla="*/ 238898 w 5777149"/>
                <a:gd name="connsiteY6" fmla="*/ 3958122 h 5335133"/>
                <a:gd name="connsiteX7" fmla="*/ 180841 w 5777149"/>
                <a:gd name="connsiteY7" fmla="*/ 2666351 h 5335133"/>
                <a:gd name="connsiteX0" fmla="*/ 162747 w 5788084"/>
                <a:gd name="connsiteY0" fmla="*/ 2274466 h 5335133"/>
                <a:gd name="connsiteX1" fmla="*/ 815890 w 5788084"/>
                <a:gd name="connsiteY1" fmla="*/ 997208 h 5335133"/>
                <a:gd name="connsiteX2" fmla="*/ 2847890 w 5788084"/>
                <a:gd name="connsiteY2" fmla="*/ 10237 h 5335133"/>
                <a:gd name="connsiteX3" fmla="*/ 5054063 w 5788084"/>
                <a:gd name="connsiteY3" fmla="*/ 619837 h 5335133"/>
                <a:gd name="connsiteX4" fmla="*/ 5692691 w 5788084"/>
                <a:gd name="connsiteY4" fmla="*/ 3116294 h 5335133"/>
                <a:gd name="connsiteX5" fmla="*/ 2847890 w 5788084"/>
                <a:gd name="connsiteY5" fmla="*/ 5322465 h 5335133"/>
                <a:gd name="connsiteX6" fmla="*/ 249833 w 5788084"/>
                <a:gd name="connsiteY6" fmla="*/ 3958122 h 5335133"/>
                <a:gd name="connsiteX7" fmla="*/ 162747 w 5788084"/>
                <a:gd name="connsiteY7" fmla="*/ 2274466 h 533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gradFill flip="none" rotWithShape="1">
              <a:gsLst>
                <a:gs pos="100000">
                  <a:schemeClr val="accent2">
                    <a:lumMod val="50000"/>
                  </a:schemeClr>
                </a:gs>
                <a:gs pos="41000">
                  <a:schemeClr val="accent1">
                    <a:lumMod val="75000"/>
                    <a:alpha val="80000"/>
                  </a:schemeClr>
                </a:gs>
                <a:gs pos="0">
                  <a:schemeClr val="accent3">
                    <a:lumMod val="75000"/>
                    <a:alpha val="80000"/>
                  </a:schemeClr>
                </a:gs>
                <a:gs pos="72000">
                  <a:schemeClr val="accent2">
                    <a:lumMod val="75000"/>
                    <a:alpha val="8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kumimoji="1" lang="zh-CN" altLang="en-US" sz="1400">
                <a:solidFill>
                  <a:srgbClr val="FFFFFF"/>
                </a:solidFill>
              </a:endParaRPr>
            </a:p>
          </p:txBody>
        </p:sp>
        <p:sp>
          <p:nvSpPr>
            <p:cNvPr id="4" name="椭圆 1"/>
            <p:cNvSpPr/>
            <p:nvPr userDrawn="1"/>
          </p:nvSpPr>
          <p:spPr>
            <a:xfrm rot="8851590">
              <a:off x="3612779" y="1219979"/>
              <a:ext cx="4873584" cy="4492198"/>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 fmla="*/ 108839 w 5421067"/>
                <a:gd name="connsiteY0" fmla="*/ 2712298 h 5368412"/>
                <a:gd name="connsiteX1" fmla="*/ 732953 w 5421067"/>
                <a:gd name="connsiteY1" fmla="*/ 1043155 h 5368412"/>
                <a:gd name="connsiteX2" fmla="*/ 2764953 w 5421067"/>
                <a:gd name="connsiteY2" fmla="*/ 56184 h 5368412"/>
                <a:gd name="connsiteX3" fmla="*/ 5421067 w 5421067"/>
                <a:gd name="connsiteY3" fmla="*/ 2712298 h 5368412"/>
                <a:gd name="connsiteX4" fmla="*/ 2764953 w 5421067"/>
                <a:gd name="connsiteY4" fmla="*/ 5368412 h 5368412"/>
                <a:gd name="connsiteX5" fmla="*/ 108839 w 5421067"/>
                <a:gd name="connsiteY5" fmla="*/ 2712298 h 5368412"/>
                <a:gd name="connsiteX0" fmla="*/ 108839 w 5480256"/>
                <a:gd name="connsiteY0" fmla="*/ 2656720 h 5312834"/>
                <a:gd name="connsiteX1" fmla="*/ 732953 w 5480256"/>
                <a:gd name="connsiteY1" fmla="*/ 987577 h 5312834"/>
                <a:gd name="connsiteX2" fmla="*/ 2764953 w 5480256"/>
                <a:gd name="connsiteY2" fmla="*/ 606 h 5312834"/>
                <a:gd name="connsiteX3" fmla="*/ 4303469 w 5480256"/>
                <a:gd name="connsiteY3" fmla="*/ 871463 h 5312834"/>
                <a:gd name="connsiteX4" fmla="*/ 5421067 w 5480256"/>
                <a:gd name="connsiteY4" fmla="*/ 2656720 h 5312834"/>
                <a:gd name="connsiteX5" fmla="*/ 2764953 w 5480256"/>
                <a:gd name="connsiteY5" fmla="*/ 5312834 h 5312834"/>
                <a:gd name="connsiteX6" fmla="*/ 108839 w 5480256"/>
                <a:gd name="connsiteY6" fmla="*/ 2656720 h 5312834"/>
                <a:gd name="connsiteX0" fmla="*/ 108839 w 5544800"/>
                <a:gd name="connsiteY0" fmla="*/ 2666351 h 5322465"/>
                <a:gd name="connsiteX1" fmla="*/ 732953 w 5544800"/>
                <a:gd name="connsiteY1" fmla="*/ 997208 h 5322465"/>
                <a:gd name="connsiteX2" fmla="*/ 2764953 w 5544800"/>
                <a:gd name="connsiteY2" fmla="*/ 10237 h 5322465"/>
                <a:gd name="connsiteX3" fmla="*/ 4971126 w 5544800"/>
                <a:gd name="connsiteY3" fmla="*/ 619837 h 5322465"/>
                <a:gd name="connsiteX4" fmla="*/ 5421067 w 5544800"/>
                <a:gd name="connsiteY4" fmla="*/ 2666351 h 5322465"/>
                <a:gd name="connsiteX5" fmla="*/ 2764953 w 5544800"/>
                <a:gd name="connsiteY5" fmla="*/ 5322465 h 5322465"/>
                <a:gd name="connsiteX6" fmla="*/ 108839 w 5544800"/>
                <a:gd name="connsiteY6" fmla="*/ 2666351 h 5322465"/>
                <a:gd name="connsiteX0" fmla="*/ 108839 w 5237336"/>
                <a:gd name="connsiteY0" fmla="*/ 2666351 h 5322940"/>
                <a:gd name="connsiteX1" fmla="*/ 732953 w 5237336"/>
                <a:gd name="connsiteY1" fmla="*/ 997208 h 5322940"/>
                <a:gd name="connsiteX2" fmla="*/ 2764953 w 5237336"/>
                <a:gd name="connsiteY2" fmla="*/ 10237 h 5322940"/>
                <a:gd name="connsiteX3" fmla="*/ 4971126 w 5237336"/>
                <a:gd name="connsiteY3" fmla="*/ 619837 h 5322940"/>
                <a:gd name="connsiteX4" fmla="*/ 4927582 w 5237336"/>
                <a:gd name="connsiteY4" fmla="*/ 2869551 h 5322940"/>
                <a:gd name="connsiteX5" fmla="*/ 2764953 w 5237336"/>
                <a:gd name="connsiteY5" fmla="*/ 5322465 h 5322940"/>
                <a:gd name="connsiteX6" fmla="*/ 108839 w 5237336"/>
                <a:gd name="connsiteY6" fmla="*/ 2666351 h 5322940"/>
                <a:gd name="connsiteX0" fmla="*/ 108839 w 5705147"/>
                <a:gd name="connsiteY0" fmla="*/ 2666351 h 5325044"/>
                <a:gd name="connsiteX1" fmla="*/ 732953 w 5705147"/>
                <a:gd name="connsiteY1" fmla="*/ 997208 h 5325044"/>
                <a:gd name="connsiteX2" fmla="*/ 2764953 w 5705147"/>
                <a:gd name="connsiteY2" fmla="*/ 10237 h 5325044"/>
                <a:gd name="connsiteX3" fmla="*/ 4971126 w 5705147"/>
                <a:gd name="connsiteY3" fmla="*/ 619837 h 5325044"/>
                <a:gd name="connsiteX4" fmla="*/ 5609754 w 5705147"/>
                <a:gd name="connsiteY4" fmla="*/ 3116294 h 5325044"/>
                <a:gd name="connsiteX5" fmla="*/ 2764953 w 5705147"/>
                <a:gd name="connsiteY5" fmla="*/ 5322465 h 5325044"/>
                <a:gd name="connsiteX6" fmla="*/ 108839 w 5705147"/>
                <a:gd name="connsiteY6" fmla="*/ 2666351 h 5325044"/>
                <a:gd name="connsiteX0" fmla="*/ 49424 w 5645732"/>
                <a:gd name="connsiteY0" fmla="*/ 2666351 h 5343874"/>
                <a:gd name="connsiteX1" fmla="*/ 673538 w 5645732"/>
                <a:gd name="connsiteY1" fmla="*/ 997208 h 5343874"/>
                <a:gd name="connsiteX2" fmla="*/ 2705538 w 5645732"/>
                <a:gd name="connsiteY2" fmla="*/ 10237 h 5343874"/>
                <a:gd name="connsiteX3" fmla="*/ 4911711 w 5645732"/>
                <a:gd name="connsiteY3" fmla="*/ 619837 h 5343874"/>
                <a:gd name="connsiteX4" fmla="*/ 5550339 w 5645732"/>
                <a:gd name="connsiteY4" fmla="*/ 3116294 h 5343874"/>
                <a:gd name="connsiteX5" fmla="*/ 2705538 w 5645732"/>
                <a:gd name="connsiteY5" fmla="*/ 5322465 h 5343874"/>
                <a:gd name="connsiteX6" fmla="*/ 339710 w 5645732"/>
                <a:gd name="connsiteY6" fmla="*/ 4146808 h 5343874"/>
                <a:gd name="connsiteX7" fmla="*/ 49424 w 5645732"/>
                <a:gd name="connsiteY7" fmla="*/ 2666351 h 5343874"/>
                <a:gd name="connsiteX0" fmla="*/ 180841 w 5777149"/>
                <a:gd name="connsiteY0" fmla="*/ 2666351 h 5335133"/>
                <a:gd name="connsiteX1" fmla="*/ 804955 w 5777149"/>
                <a:gd name="connsiteY1" fmla="*/ 997208 h 5335133"/>
                <a:gd name="connsiteX2" fmla="*/ 2836955 w 5777149"/>
                <a:gd name="connsiteY2" fmla="*/ 10237 h 5335133"/>
                <a:gd name="connsiteX3" fmla="*/ 5043128 w 5777149"/>
                <a:gd name="connsiteY3" fmla="*/ 619837 h 5335133"/>
                <a:gd name="connsiteX4" fmla="*/ 5681756 w 5777149"/>
                <a:gd name="connsiteY4" fmla="*/ 3116294 h 5335133"/>
                <a:gd name="connsiteX5" fmla="*/ 2836955 w 5777149"/>
                <a:gd name="connsiteY5" fmla="*/ 5322465 h 5335133"/>
                <a:gd name="connsiteX6" fmla="*/ 238898 w 5777149"/>
                <a:gd name="connsiteY6" fmla="*/ 3958122 h 5335133"/>
                <a:gd name="connsiteX7" fmla="*/ 180841 w 5777149"/>
                <a:gd name="connsiteY7" fmla="*/ 2666351 h 5335133"/>
                <a:gd name="connsiteX0" fmla="*/ 162747 w 5788084"/>
                <a:gd name="connsiteY0" fmla="*/ 2274466 h 5335133"/>
                <a:gd name="connsiteX1" fmla="*/ 815890 w 5788084"/>
                <a:gd name="connsiteY1" fmla="*/ 997208 h 5335133"/>
                <a:gd name="connsiteX2" fmla="*/ 2847890 w 5788084"/>
                <a:gd name="connsiteY2" fmla="*/ 10237 h 5335133"/>
                <a:gd name="connsiteX3" fmla="*/ 5054063 w 5788084"/>
                <a:gd name="connsiteY3" fmla="*/ 619837 h 5335133"/>
                <a:gd name="connsiteX4" fmla="*/ 5692691 w 5788084"/>
                <a:gd name="connsiteY4" fmla="*/ 3116294 h 5335133"/>
                <a:gd name="connsiteX5" fmla="*/ 2847890 w 5788084"/>
                <a:gd name="connsiteY5" fmla="*/ 5322465 h 5335133"/>
                <a:gd name="connsiteX6" fmla="*/ 249833 w 5788084"/>
                <a:gd name="connsiteY6" fmla="*/ 3958122 h 5335133"/>
                <a:gd name="connsiteX7" fmla="*/ 162747 w 5788084"/>
                <a:gd name="connsiteY7" fmla="*/ 2274466 h 533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gradFill flip="none" rotWithShape="1">
              <a:gsLst>
                <a:gs pos="100000">
                  <a:schemeClr val="accent2">
                    <a:lumMod val="50000"/>
                  </a:schemeClr>
                </a:gs>
                <a:gs pos="41000">
                  <a:schemeClr val="accent1">
                    <a:lumMod val="75000"/>
                    <a:alpha val="80000"/>
                  </a:schemeClr>
                </a:gs>
                <a:gs pos="0">
                  <a:schemeClr val="accent3">
                    <a:lumMod val="75000"/>
                    <a:alpha val="80000"/>
                  </a:schemeClr>
                </a:gs>
                <a:gs pos="72000">
                  <a:schemeClr val="accent2">
                    <a:lumMod val="75000"/>
                    <a:alpha val="8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kumimoji="1" lang="zh-CN" altLang="en-US" sz="1400">
                <a:solidFill>
                  <a:srgbClr val="FFFFFF"/>
                </a:solidFill>
              </a:endParaRPr>
            </a:p>
          </p:txBody>
        </p:sp>
      </p:grpSp>
      <p:sp>
        <p:nvSpPr>
          <p:cNvPr id="7" name="文本占位符 6"/>
          <p:cNvSpPr>
            <a:spLocks noGrp="1"/>
          </p:cNvSpPr>
          <p:nvPr>
            <p:ph type="body" sz="quarter" idx="13" hasCustomPrompt="1"/>
          </p:nvPr>
        </p:nvSpPr>
        <p:spPr>
          <a:xfrm>
            <a:off x="1203298" y="1508338"/>
            <a:ext cx="2082162" cy="1147145"/>
          </a:xfrm>
          <a:prstGeom prst="rect">
            <a:avLst/>
          </a:prstGeom>
        </p:spPr>
        <p:txBody>
          <a:bodyPr lIns="68580" tIns="34290" rIns="68580" bIns="34290" anchor="t"/>
          <a:lstStyle>
            <a:lvl1pPr marL="0" indent="0" algn="ctr">
              <a:lnSpc>
                <a:spcPct val="100000"/>
              </a:lnSpc>
              <a:buNone/>
              <a:defRPr sz="7200" b="1">
                <a:solidFill>
                  <a:schemeClr val="bg1"/>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r>
              <a:rPr kumimoji="1" lang="zh-CN" altLang="en-US"/>
              <a:t>标题</a:t>
            </a:r>
            <a:endParaRPr kumimoji="1" lang="zh-CN" altLang="en-US" dirty="0"/>
          </a:p>
        </p:txBody>
      </p:sp>
      <p:sp>
        <p:nvSpPr>
          <p:cNvPr id="8" name="文本占位符 6"/>
          <p:cNvSpPr>
            <a:spLocks noGrp="1"/>
          </p:cNvSpPr>
          <p:nvPr>
            <p:ph type="body" sz="quarter" idx="14" hasCustomPrompt="1"/>
          </p:nvPr>
        </p:nvSpPr>
        <p:spPr>
          <a:xfrm>
            <a:off x="1203298" y="2659133"/>
            <a:ext cx="2082162" cy="442917"/>
          </a:xfrm>
          <a:prstGeom prst="rect">
            <a:avLst/>
          </a:prstGeom>
        </p:spPr>
        <p:txBody>
          <a:bodyPr lIns="68580" tIns="34290" rIns="68580" bIns="34290" anchor="t"/>
          <a:lstStyle>
            <a:lvl1pPr marL="0" indent="0" algn="ctr">
              <a:lnSpc>
                <a:spcPct val="100000"/>
              </a:lnSpc>
              <a:buNone/>
              <a:defRPr sz="2400" b="1">
                <a:solidFill>
                  <a:schemeClr val="bg1"/>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r>
              <a:rPr kumimoji="1" lang="en-US" altLang="zh-CN" dirty="0"/>
              <a:t>CONTENTS</a:t>
            </a:r>
            <a:endParaRPr kumimoji="1" lang="zh-CN" altLang="en-US" dirty="0"/>
          </a:p>
        </p:txBody>
      </p:sp>
      <p:sp>
        <p:nvSpPr>
          <p:cNvPr id="9" name="文本占位符 6"/>
          <p:cNvSpPr>
            <a:spLocks noGrp="1"/>
          </p:cNvSpPr>
          <p:nvPr>
            <p:ph type="body" sz="quarter" idx="15" hasCustomPrompt="1"/>
          </p:nvPr>
        </p:nvSpPr>
        <p:spPr>
          <a:xfrm>
            <a:off x="5414267" y="902359"/>
            <a:ext cx="699482" cy="475976"/>
          </a:xfrm>
          <a:prstGeom prst="rect">
            <a:avLst/>
          </a:prstGeom>
        </p:spPr>
        <p:txBody>
          <a:bodyPr lIns="68580" tIns="34290" rIns="68580" bIns="34290" anchor="ctr"/>
          <a:lstStyle>
            <a:lvl1pPr marL="0" indent="0" algn="l">
              <a:lnSpc>
                <a:spcPct val="100000"/>
              </a:lnSpc>
              <a:buNone/>
              <a:defRPr sz="3300" b="1">
                <a:solidFill>
                  <a:schemeClr val="accent1">
                    <a:lumMod val="75000"/>
                  </a:schemeClr>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r>
              <a:rPr kumimoji="1" lang="en-US" altLang="zh-CN"/>
              <a:t>00</a:t>
            </a:r>
            <a:endParaRPr kumimoji="1" lang="zh-CN" altLang="en-US" dirty="0"/>
          </a:p>
        </p:txBody>
      </p:sp>
      <p:sp>
        <p:nvSpPr>
          <p:cNvPr id="10" name="文本占位符 6"/>
          <p:cNvSpPr>
            <a:spLocks noGrp="1"/>
          </p:cNvSpPr>
          <p:nvPr>
            <p:ph type="body" sz="quarter" idx="16"/>
          </p:nvPr>
        </p:nvSpPr>
        <p:spPr>
          <a:xfrm>
            <a:off x="6113749" y="902359"/>
            <a:ext cx="2440172" cy="475976"/>
          </a:xfrm>
          <a:prstGeom prst="rect">
            <a:avLst/>
          </a:prstGeom>
        </p:spPr>
        <p:txBody>
          <a:bodyPr lIns="68580" tIns="34290" rIns="68580" bIns="34290" anchor="ctr"/>
          <a:lstStyle>
            <a:lvl1pPr marL="0" indent="0" algn="l">
              <a:lnSpc>
                <a:spcPct val="100000"/>
              </a:lnSpc>
              <a:buNone/>
              <a:defRPr sz="1200" b="0">
                <a:solidFill>
                  <a:schemeClr val="accent1">
                    <a:lumMod val="75000"/>
                  </a:schemeClr>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endParaRPr kumimoji="1" lang="zh-CN" altLang="en-US" dirty="0"/>
          </a:p>
        </p:txBody>
      </p:sp>
      <p:sp>
        <p:nvSpPr>
          <p:cNvPr id="15" name="文本占位符 6"/>
          <p:cNvSpPr>
            <a:spLocks noGrp="1"/>
          </p:cNvSpPr>
          <p:nvPr>
            <p:ph type="body" sz="quarter" idx="17" hasCustomPrompt="1"/>
          </p:nvPr>
        </p:nvSpPr>
        <p:spPr>
          <a:xfrm>
            <a:off x="5414267" y="1584076"/>
            <a:ext cx="699482" cy="475976"/>
          </a:xfrm>
          <a:prstGeom prst="rect">
            <a:avLst/>
          </a:prstGeom>
        </p:spPr>
        <p:txBody>
          <a:bodyPr lIns="68580" tIns="34290" rIns="68580" bIns="34290" anchor="ctr"/>
          <a:lstStyle>
            <a:lvl1pPr marL="0" indent="0" algn="l">
              <a:lnSpc>
                <a:spcPct val="100000"/>
              </a:lnSpc>
              <a:buNone/>
              <a:defRPr sz="3300" b="1">
                <a:solidFill>
                  <a:schemeClr val="accent1">
                    <a:lumMod val="75000"/>
                  </a:schemeClr>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r>
              <a:rPr kumimoji="1" lang="en-US" altLang="zh-CN"/>
              <a:t>00</a:t>
            </a:r>
            <a:endParaRPr kumimoji="1" lang="zh-CN" altLang="en-US" dirty="0"/>
          </a:p>
        </p:txBody>
      </p:sp>
      <p:sp>
        <p:nvSpPr>
          <p:cNvPr id="16" name="文本占位符 6"/>
          <p:cNvSpPr>
            <a:spLocks noGrp="1"/>
          </p:cNvSpPr>
          <p:nvPr>
            <p:ph type="body" sz="quarter" idx="18"/>
          </p:nvPr>
        </p:nvSpPr>
        <p:spPr>
          <a:xfrm>
            <a:off x="6113749" y="1584076"/>
            <a:ext cx="2440172" cy="475976"/>
          </a:xfrm>
          <a:prstGeom prst="rect">
            <a:avLst/>
          </a:prstGeom>
        </p:spPr>
        <p:txBody>
          <a:bodyPr lIns="68580" tIns="34290" rIns="68580" bIns="34290" anchor="ctr"/>
          <a:lstStyle>
            <a:lvl1pPr marL="0" indent="0" algn="l">
              <a:lnSpc>
                <a:spcPct val="100000"/>
              </a:lnSpc>
              <a:buNone/>
              <a:defRPr sz="1200" b="0">
                <a:solidFill>
                  <a:schemeClr val="accent1">
                    <a:lumMod val="75000"/>
                  </a:schemeClr>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endParaRPr kumimoji="1" lang="zh-CN" altLang="en-US" dirty="0"/>
          </a:p>
        </p:txBody>
      </p:sp>
      <p:sp>
        <p:nvSpPr>
          <p:cNvPr id="17" name="文本占位符 6"/>
          <p:cNvSpPr>
            <a:spLocks noGrp="1"/>
          </p:cNvSpPr>
          <p:nvPr>
            <p:ph type="body" sz="quarter" idx="19" hasCustomPrompt="1"/>
          </p:nvPr>
        </p:nvSpPr>
        <p:spPr>
          <a:xfrm>
            <a:off x="5414267" y="2265793"/>
            <a:ext cx="699482" cy="475976"/>
          </a:xfrm>
          <a:prstGeom prst="rect">
            <a:avLst/>
          </a:prstGeom>
        </p:spPr>
        <p:txBody>
          <a:bodyPr lIns="68580" tIns="34290" rIns="68580" bIns="34290" anchor="ctr"/>
          <a:lstStyle>
            <a:lvl1pPr marL="0" indent="0" algn="l">
              <a:lnSpc>
                <a:spcPct val="100000"/>
              </a:lnSpc>
              <a:buNone/>
              <a:defRPr sz="3300" b="1">
                <a:solidFill>
                  <a:schemeClr val="accent1">
                    <a:lumMod val="75000"/>
                  </a:schemeClr>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r>
              <a:rPr kumimoji="1" lang="en-US" altLang="zh-CN"/>
              <a:t>00</a:t>
            </a:r>
            <a:endParaRPr kumimoji="1" lang="zh-CN" altLang="en-US" dirty="0"/>
          </a:p>
        </p:txBody>
      </p:sp>
      <p:sp>
        <p:nvSpPr>
          <p:cNvPr id="18" name="文本占位符 6"/>
          <p:cNvSpPr>
            <a:spLocks noGrp="1"/>
          </p:cNvSpPr>
          <p:nvPr>
            <p:ph type="body" sz="quarter" idx="20"/>
          </p:nvPr>
        </p:nvSpPr>
        <p:spPr>
          <a:xfrm>
            <a:off x="6113749" y="2265793"/>
            <a:ext cx="2440172" cy="475976"/>
          </a:xfrm>
          <a:prstGeom prst="rect">
            <a:avLst/>
          </a:prstGeom>
        </p:spPr>
        <p:txBody>
          <a:bodyPr lIns="68580" tIns="34290" rIns="68580" bIns="34290" anchor="ctr"/>
          <a:lstStyle>
            <a:lvl1pPr marL="0" indent="0" algn="l">
              <a:lnSpc>
                <a:spcPct val="100000"/>
              </a:lnSpc>
              <a:buNone/>
              <a:defRPr sz="1200" b="0">
                <a:solidFill>
                  <a:schemeClr val="accent1">
                    <a:lumMod val="75000"/>
                  </a:schemeClr>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endParaRPr kumimoji="1" lang="zh-CN" altLang="en-US" dirty="0"/>
          </a:p>
        </p:txBody>
      </p:sp>
      <p:sp>
        <p:nvSpPr>
          <p:cNvPr id="21" name="文本占位符 6"/>
          <p:cNvSpPr>
            <a:spLocks noGrp="1"/>
          </p:cNvSpPr>
          <p:nvPr>
            <p:ph type="body" sz="quarter" idx="21" hasCustomPrompt="1"/>
          </p:nvPr>
        </p:nvSpPr>
        <p:spPr>
          <a:xfrm>
            <a:off x="5414267" y="2947509"/>
            <a:ext cx="699482" cy="475976"/>
          </a:xfrm>
          <a:prstGeom prst="rect">
            <a:avLst/>
          </a:prstGeom>
        </p:spPr>
        <p:txBody>
          <a:bodyPr lIns="68580" tIns="34290" rIns="68580" bIns="34290" anchor="ctr"/>
          <a:lstStyle>
            <a:lvl1pPr marL="0" indent="0" algn="l">
              <a:lnSpc>
                <a:spcPct val="100000"/>
              </a:lnSpc>
              <a:buNone/>
              <a:defRPr sz="3300" b="1">
                <a:solidFill>
                  <a:schemeClr val="accent1">
                    <a:lumMod val="75000"/>
                  </a:schemeClr>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r>
              <a:rPr kumimoji="1" lang="en-US" altLang="zh-CN"/>
              <a:t>00</a:t>
            </a:r>
            <a:endParaRPr kumimoji="1" lang="zh-CN" altLang="en-US" dirty="0"/>
          </a:p>
        </p:txBody>
      </p:sp>
      <p:sp>
        <p:nvSpPr>
          <p:cNvPr id="22" name="文本占位符 6"/>
          <p:cNvSpPr>
            <a:spLocks noGrp="1"/>
          </p:cNvSpPr>
          <p:nvPr>
            <p:ph type="body" sz="quarter" idx="22"/>
          </p:nvPr>
        </p:nvSpPr>
        <p:spPr>
          <a:xfrm>
            <a:off x="6113749" y="2947509"/>
            <a:ext cx="2440172" cy="475976"/>
          </a:xfrm>
          <a:prstGeom prst="rect">
            <a:avLst/>
          </a:prstGeom>
        </p:spPr>
        <p:txBody>
          <a:bodyPr lIns="68580" tIns="34290" rIns="68580" bIns="34290" anchor="ctr"/>
          <a:lstStyle>
            <a:lvl1pPr marL="0" indent="0" algn="l">
              <a:lnSpc>
                <a:spcPct val="100000"/>
              </a:lnSpc>
              <a:buNone/>
              <a:defRPr sz="1200" b="0">
                <a:solidFill>
                  <a:schemeClr val="accent1">
                    <a:lumMod val="75000"/>
                  </a:schemeClr>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endParaRPr kumimoji="1" lang="zh-CN" altLang="en-US" dirty="0"/>
          </a:p>
        </p:txBody>
      </p:sp>
      <p:sp>
        <p:nvSpPr>
          <p:cNvPr id="23" name="文本占位符 6"/>
          <p:cNvSpPr>
            <a:spLocks noGrp="1"/>
          </p:cNvSpPr>
          <p:nvPr>
            <p:ph type="body" sz="quarter" idx="23" hasCustomPrompt="1"/>
          </p:nvPr>
        </p:nvSpPr>
        <p:spPr>
          <a:xfrm>
            <a:off x="5414267" y="3629226"/>
            <a:ext cx="699482" cy="475976"/>
          </a:xfrm>
          <a:prstGeom prst="rect">
            <a:avLst/>
          </a:prstGeom>
        </p:spPr>
        <p:txBody>
          <a:bodyPr lIns="68580" tIns="34290" rIns="68580" bIns="34290" anchor="ctr"/>
          <a:lstStyle>
            <a:lvl1pPr marL="0" indent="0" algn="l">
              <a:lnSpc>
                <a:spcPct val="100000"/>
              </a:lnSpc>
              <a:buNone/>
              <a:defRPr sz="3300" b="1">
                <a:solidFill>
                  <a:schemeClr val="accent1">
                    <a:lumMod val="75000"/>
                  </a:schemeClr>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r>
              <a:rPr kumimoji="1" lang="en-US" altLang="zh-CN"/>
              <a:t>00</a:t>
            </a:r>
            <a:endParaRPr kumimoji="1" lang="zh-CN" altLang="en-US" dirty="0"/>
          </a:p>
        </p:txBody>
      </p:sp>
      <p:sp>
        <p:nvSpPr>
          <p:cNvPr id="24" name="文本占位符 6"/>
          <p:cNvSpPr>
            <a:spLocks noGrp="1"/>
          </p:cNvSpPr>
          <p:nvPr>
            <p:ph type="body" sz="quarter" idx="24"/>
          </p:nvPr>
        </p:nvSpPr>
        <p:spPr>
          <a:xfrm>
            <a:off x="6113749" y="3629226"/>
            <a:ext cx="2440172" cy="475976"/>
          </a:xfrm>
          <a:prstGeom prst="rect">
            <a:avLst/>
          </a:prstGeom>
        </p:spPr>
        <p:txBody>
          <a:bodyPr lIns="68580" tIns="34290" rIns="68580" bIns="34290" anchor="ctr"/>
          <a:lstStyle>
            <a:lvl1pPr marL="0" indent="0" algn="l">
              <a:lnSpc>
                <a:spcPct val="100000"/>
              </a:lnSpc>
              <a:buNone/>
              <a:defRPr sz="1200" b="0">
                <a:solidFill>
                  <a:schemeClr val="accent1">
                    <a:lumMod val="75000"/>
                  </a:schemeClr>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endParaRPr kumimoji="1" lang="zh-CN" altLang="en-US" dirty="0"/>
          </a:p>
        </p:txBody>
      </p:sp>
    </p:spTree>
    <p:extLst>
      <p:ext uri="{BB962C8B-B14F-4D97-AF65-F5344CB8AC3E}">
        <p14:creationId xmlns:p14="http://schemas.microsoft.com/office/powerpoint/2010/main" val="27193555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目录页_六项目录">
    <p:spTree>
      <p:nvGrpSpPr>
        <p:cNvPr id="1" name=""/>
        <p:cNvGrpSpPr/>
        <p:nvPr/>
      </p:nvGrpSpPr>
      <p:grpSpPr>
        <a:xfrm>
          <a:off x="0" y="0"/>
          <a:ext cx="0" cy="0"/>
          <a:chOff x="0" y="0"/>
          <a:chExt cx="0" cy="0"/>
        </a:xfrm>
      </p:grpSpPr>
      <p:grpSp>
        <p:nvGrpSpPr>
          <p:cNvPr id="6" name="组 5"/>
          <p:cNvGrpSpPr/>
          <p:nvPr userDrawn="1"/>
        </p:nvGrpSpPr>
        <p:grpSpPr>
          <a:xfrm>
            <a:off x="-1518614" y="-754829"/>
            <a:ext cx="6558699" cy="6345258"/>
            <a:chOff x="3447068" y="836877"/>
            <a:chExt cx="5039295" cy="4875300"/>
          </a:xfrm>
        </p:grpSpPr>
        <p:sp>
          <p:nvSpPr>
            <p:cNvPr id="2" name="椭圆 1"/>
            <p:cNvSpPr/>
            <p:nvPr userDrawn="1"/>
          </p:nvSpPr>
          <p:spPr>
            <a:xfrm>
              <a:off x="3447068" y="836877"/>
              <a:ext cx="4873584" cy="4492198"/>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 fmla="*/ 108839 w 5421067"/>
                <a:gd name="connsiteY0" fmla="*/ 2712298 h 5368412"/>
                <a:gd name="connsiteX1" fmla="*/ 732953 w 5421067"/>
                <a:gd name="connsiteY1" fmla="*/ 1043155 h 5368412"/>
                <a:gd name="connsiteX2" fmla="*/ 2764953 w 5421067"/>
                <a:gd name="connsiteY2" fmla="*/ 56184 h 5368412"/>
                <a:gd name="connsiteX3" fmla="*/ 5421067 w 5421067"/>
                <a:gd name="connsiteY3" fmla="*/ 2712298 h 5368412"/>
                <a:gd name="connsiteX4" fmla="*/ 2764953 w 5421067"/>
                <a:gd name="connsiteY4" fmla="*/ 5368412 h 5368412"/>
                <a:gd name="connsiteX5" fmla="*/ 108839 w 5421067"/>
                <a:gd name="connsiteY5" fmla="*/ 2712298 h 5368412"/>
                <a:gd name="connsiteX0" fmla="*/ 108839 w 5480256"/>
                <a:gd name="connsiteY0" fmla="*/ 2656720 h 5312834"/>
                <a:gd name="connsiteX1" fmla="*/ 732953 w 5480256"/>
                <a:gd name="connsiteY1" fmla="*/ 987577 h 5312834"/>
                <a:gd name="connsiteX2" fmla="*/ 2764953 w 5480256"/>
                <a:gd name="connsiteY2" fmla="*/ 606 h 5312834"/>
                <a:gd name="connsiteX3" fmla="*/ 4303469 w 5480256"/>
                <a:gd name="connsiteY3" fmla="*/ 871463 h 5312834"/>
                <a:gd name="connsiteX4" fmla="*/ 5421067 w 5480256"/>
                <a:gd name="connsiteY4" fmla="*/ 2656720 h 5312834"/>
                <a:gd name="connsiteX5" fmla="*/ 2764953 w 5480256"/>
                <a:gd name="connsiteY5" fmla="*/ 5312834 h 5312834"/>
                <a:gd name="connsiteX6" fmla="*/ 108839 w 5480256"/>
                <a:gd name="connsiteY6" fmla="*/ 2656720 h 5312834"/>
                <a:gd name="connsiteX0" fmla="*/ 108839 w 5544800"/>
                <a:gd name="connsiteY0" fmla="*/ 2666351 h 5322465"/>
                <a:gd name="connsiteX1" fmla="*/ 732953 w 5544800"/>
                <a:gd name="connsiteY1" fmla="*/ 997208 h 5322465"/>
                <a:gd name="connsiteX2" fmla="*/ 2764953 w 5544800"/>
                <a:gd name="connsiteY2" fmla="*/ 10237 h 5322465"/>
                <a:gd name="connsiteX3" fmla="*/ 4971126 w 5544800"/>
                <a:gd name="connsiteY3" fmla="*/ 619837 h 5322465"/>
                <a:gd name="connsiteX4" fmla="*/ 5421067 w 5544800"/>
                <a:gd name="connsiteY4" fmla="*/ 2666351 h 5322465"/>
                <a:gd name="connsiteX5" fmla="*/ 2764953 w 5544800"/>
                <a:gd name="connsiteY5" fmla="*/ 5322465 h 5322465"/>
                <a:gd name="connsiteX6" fmla="*/ 108839 w 5544800"/>
                <a:gd name="connsiteY6" fmla="*/ 2666351 h 5322465"/>
                <a:gd name="connsiteX0" fmla="*/ 108839 w 5237336"/>
                <a:gd name="connsiteY0" fmla="*/ 2666351 h 5322940"/>
                <a:gd name="connsiteX1" fmla="*/ 732953 w 5237336"/>
                <a:gd name="connsiteY1" fmla="*/ 997208 h 5322940"/>
                <a:gd name="connsiteX2" fmla="*/ 2764953 w 5237336"/>
                <a:gd name="connsiteY2" fmla="*/ 10237 h 5322940"/>
                <a:gd name="connsiteX3" fmla="*/ 4971126 w 5237336"/>
                <a:gd name="connsiteY3" fmla="*/ 619837 h 5322940"/>
                <a:gd name="connsiteX4" fmla="*/ 4927582 w 5237336"/>
                <a:gd name="connsiteY4" fmla="*/ 2869551 h 5322940"/>
                <a:gd name="connsiteX5" fmla="*/ 2764953 w 5237336"/>
                <a:gd name="connsiteY5" fmla="*/ 5322465 h 5322940"/>
                <a:gd name="connsiteX6" fmla="*/ 108839 w 5237336"/>
                <a:gd name="connsiteY6" fmla="*/ 2666351 h 5322940"/>
                <a:gd name="connsiteX0" fmla="*/ 108839 w 5705147"/>
                <a:gd name="connsiteY0" fmla="*/ 2666351 h 5325044"/>
                <a:gd name="connsiteX1" fmla="*/ 732953 w 5705147"/>
                <a:gd name="connsiteY1" fmla="*/ 997208 h 5325044"/>
                <a:gd name="connsiteX2" fmla="*/ 2764953 w 5705147"/>
                <a:gd name="connsiteY2" fmla="*/ 10237 h 5325044"/>
                <a:gd name="connsiteX3" fmla="*/ 4971126 w 5705147"/>
                <a:gd name="connsiteY3" fmla="*/ 619837 h 5325044"/>
                <a:gd name="connsiteX4" fmla="*/ 5609754 w 5705147"/>
                <a:gd name="connsiteY4" fmla="*/ 3116294 h 5325044"/>
                <a:gd name="connsiteX5" fmla="*/ 2764953 w 5705147"/>
                <a:gd name="connsiteY5" fmla="*/ 5322465 h 5325044"/>
                <a:gd name="connsiteX6" fmla="*/ 108839 w 5705147"/>
                <a:gd name="connsiteY6" fmla="*/ 2666351 h 5325044"/>
                <a:gd name="connsiteX0" fmla="*/ 49424 w 5645732"/>
                <a:gd name="connsiteY0" fmla="*/ 2666351 h 5343874"/>
                <a:gd name="connsiteX1" fmla="*/ 673538 w 5645732"/>
                <a:gd name="connsiteY1" fmla="*/ 997208 h 5343874"/>
                <a:gd name="connsiteX2" fmla="*/ 2705538 w 5645732"/>
                <a:gd name="connsiteY2" fmla="*/ 10237 h 5343874"/>
                <a:gd name="connsiteX3" fmla="*/ 4911711 w 5645732"/>
                <a:gd name="connsiteY3" fmla="*/ 619837 h 5343874"/>
                <a:gd name="connsiteX4" fmla="*/ 5550339 w 5645732"/>
                <a:gd name="connsiteY4" fmla="*/ 3116294 h 5343874"/>
                <a:gd name="connsiteX5" fmla="*/ 2705538 w 5645732"/>
                <a:gd name="connsiteY5" fmla="*/ 5322465 h 5343874"/>
                <a:gd name="connsiteX6" fmla="*/ 339710 w 5645732"/>
                <a:gd name="connsiteY6" fmla="*/ 4146808 h 5343874"/>
                <a:gd name="connsiteX7" fmla="*/ 49424 w 5645732"/>
                <a:gd name="connsiteY7" fmla="*/ 2666351 h 5343874"/>
                <a:gd name="connsiteX0" fmla="*/ 180841 w 5777149"/>
                <a:gd name="connsiteY0" fmla="*/ 2666351 h 5335133"/>
                <a:gd name="connsiteX1" fmla="*/ 804955 w 5777149"/>
                <a:gd name="connsiteY1" fmla="*/ 997208 h 5335133"/>
                <a:gd name="connsiteX2" fmla="*/ 2836955 w 5777149"/>
                <a:gd name="connsiteY2" fmla="*/ 10237 h 5335133"/>
                <a:gd name="connsiteX3" fmla="*/ 5043128 w 5777149"/>
                <a:gd name="connsiteY3" fmla="*/ 619837 h 5335133"/>
                <a:gd name="connsiteX4" fmla="*/ 5681756 w 5777149"/>
                <a:gd name="connsiteY4" fmla="*/ 3116294 h 5335133"/>
                <a:gd name="connsiteX5" fmla="*/ 2836955 w 5777149"/>
                <a:gd name="connsiteY5" fmla="*/ 5322465 h 5335133"/>
                <a:gd name="connsiteX6" fmla="*/ 238898 w 5777149"/>
                <a:gd name="connsiteY6" fmla="*/ 3958122 h 5335133"/>
                <a:gd name="connsiteX7" fmla="*/ 180841 w 5777149"/>
                <a:gd name="connsiteY7" fmla="*/ 2666351 h 5335133"/>
                <a:gd name="connsiteX0" fmla="*/ 162747 w 5788084"/>
                <a:gd name="connsiteY0" fmla="*/ 2274466 h 5335133"/>
                <a:gd name="connsiteX1" fmla="*/ 815890 w 5788084"/>
                <a:gd name="connsiteY1" fmla="*/ 997208 h 5335133"/>
                <a:gd name="connsiteX2" fmla="*/ 2847890 w 5788084"/>
                <a:gd name="connsiteY2" fmla="*/ 10237 h 5335133"/>
                <a:gd name="connsiteX3" fmla="*/ 5054063 w 5788084"/>
                <a:gd name="connsiteY3" fmla="*/ 619837 h 5335133"/>
                <a:gd name="connsiteX4" fmla="*/ 5692691 w 5788084"/>
                <a:gd name="connsiteY4" fmla="*/ 3116294 h 5335133"/>
                <a:gd name="connsiteX5" fmla="*/ 2847890 w 5788084"/>
                <a:gd name="connsiteY5" fmla="*/ 5322465 h 5335133"/>
                <a:gd name="connsiteX6" fmla="*/ 249833 w 5788084"/>
                <a:gd name="connsiteY6" fmla="*/ 3958122 h 5335133"/>
                <a:gd name="connsiteX7" fmla="*/ 162747 w 5788084"/>
                <a:gd name="connsiteY7" fmla="*/ 2274466 h 533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gradFill flip="none" rotWithShape="1">
              <a:gsLst>
                <a:gs pos="100000">
                  <a:schemeClr val="accent2">
                    <a:lumMod val="50000"/>
                  </a:schemeClr>
                </a:gs>
                <a:gs pos="41000">
                  <a:schemeClr val="accent1">
                    <a:lumMod val="75000"/>
                    <a:alpha val="80000"/>
                  </a:schemeClr>
                </a:gs>
                <a:gs pos="0">
                  <a:schemeClr val="accent3">
                    <a:lumMod val="75000"/>
                    <a:alpha val="80000"/>
                  </a:schemeClr>
                </a:gs>
                <a:gs pos="72000">
                  <a:schemeClr val="accent2">
                    <a:lumMod val="75000"/>
                    <a:alpha val="8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kumimoji="1" lang="zh-CN" altLang="en-US" sz="1400">
                <a:solidFill>
                  <a:srgbClr val="FFFFFF"/>
                </a:solidFill>
              </a:endParaRPr>
            </a:p>
          </p:txBody>
        </p:sp>
        <p:sp>
          <p:nvSpPr>
            <p:cNvPr id="4" name="椭圆 1"/>
            <p:cNvSpPr/>
            <p:nvPr userDrawn="1"/>
          </p:nvSpPr>
          <p:spPr>
            <a:xfrm rot="8851590">
              <a:off x="3612779" y="1219979"/>
              <a:ext cx="4873584" cy="4492198"/>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 fmla="*/ 108839 w 5421067"/>
                <a:gd name="connsiteY0" fmla="*/ 2712298 h 5368412"/>
                <a:gd name="connsiteX1" fmla="*/ 732953 w 5421067"/>
                <a:gd name="connsiteY1" fmla="*/ 1043155 h 5368412"/>
                <a:gd name="connsiteX2" fmla="*/ 2764953 w 5421067"/>
                <a:gd name="connsiteY2" fmla="*/ 56184 h 5368412"/>
                <a:gd name="connsiteX3" fmla="*/ 5421067 w 5421067"/>
                <a:gd name="connsiteY3" fmla="*/ 2712298 h 5368412"/>
                <a:gd name="connsiteX4" fmla="*/ 2764953 w 5421067"/>
                <a:gd name="connsiteY4" fmla="*/ 5368412 h 5368412"/>
                <a:gd name="connsiteX5" fmla="*/ 108839 w 5421067"/>
                <a:gd name="connsiteY5" fmla="*/ 2712298 h 5368412"/>
                <a:gd name="connsiteX0" fmla="*/ 108839 w 5480256"/>
                <a:gd name="connsiteY0" fmla="*/ 2656720 h 5312834"/>
                <a:gd name="connsiteX1" fmla="*/ 732953 w 5480256"/>
                <a:gd name="connsiteY1" fmla="*/ 987577 h 5312834"/>
                <a:gd name="connsiteX2" fmla="*/ 2764953 w 5480256"/>
                <a:gd name="connsiteY2" fmla="*/ 606 h 5312834"/>
                <a:gd name="connsiteX3" fmla="*/ 4303469 w 5480256"/>
                <a:gd name="connsiteY3" fmla="*/ 871463 h 5312834"/>
                <a:gd name="connsiteX4" fmla="*/ 5421067 w 5480256"/>
                <a:gd name="connsiteY4" fmla="*/ 2656720 h 5312834"/>
                <a:gd name="connsiteX5" fmla="*/ 2764953 w 5480256"/>
                <a:gd name="connsiteY5" fmla="*/ 5312834 h 5312834"/>
                <a:gd name="connsiteX6" fmla="*/ 108839 w 5480256"/>
                <a:gd name="connsiteY6" fmla="*/ 2656720 h 5312834"/>
                <a:gd name="connsiteX0" fmla="*/ 108839 w 5544800"/>
                <a:gd name="connsiteY0" fmla="*/ 2666351 h 5322465"/>
                <a:gd name="connsiteX1" fmla="*/ 732953 w 5544800"/>
                <a:gd name="connsiteY1" fmla="*/ 997208 h 5322465"/>
                <a:gd name="connsiteX2" fmla="*/ 2764953 w 5544800"/>
                <a:gd name="connsiteY2" fmla="*/ 10237 h 5322465"/>
                <a:gd name="connsiteX3" fmla="*/ 4971126 w 5544800"/>
                <a:gd name="connsiteY3" fmla="*/ 619837 h 5322465"/>
                <a:gd name="connsiteX4" fmla="*/ 5421067 w 5544800"/>
                <a:gd name="connsiteY4" fmla="*/ 2666351 h 5322465"/>
                <a:gd name="connsiteX5" fmla="*/ 2764953 w 5544800"/>
                <a:gd name="connsiteY5" fmla="*/ 5322465 h 5322465"/>
                <a:gd name="connsiteX6" fmla="*/ 108839 w 5544800"/>
                <a:gd name="connsiteY6" fmla="*/ 2666351 h 5322465"/>
                <a:gd name="connsiteX0" fmla="*/ 108839 w 5237336"/>
                <a:gd name="connsiteY0" fmla="*/ 2666351 h 5322940"/>
                <a:gd name="connsiteX1" fmla="*/ 732953 w 5237336"/>
                <a:gd name="connsiteY1" fmla="*/ 997208 h 5322940"/>
                <a:gd name="connsiteX2" fmla="*/ 2764953 w 5237336"/>
                <a:gd name="connsiteY2" fmla="*/ 10237 h 5322940"/>
                <a:gd name="connsiteX3" fmla="*/ 4971126 w 5237336"/>
                <a:gd name="connsiteY3" fmla="*/ 619837 h 5322940"/>
                <a:gd name="connsiteX4" fmla="*/ 4927582 w 5237336"/>
                <a:gd name="connsiteY4" fmla="*/ 2869551 h 5322940"/>
                <a:gd name="connsiteX5" fmla="*/ 2764953 w 5237336"/>
                <a:gd name="connsiteY5" fmla="*/ 5322465 h 5322940"/>
                <a:gd name="connsiteX6" fmla="*/ 108839 w 5237336"/>
                <a:gd name="connsiteY6" fmla="*/ 2666351 h 5322940"/>
                <a:gd name="connsiteX0" fmla="*/ 108839 w 5705147"/>
                <a:gd name="connsiteY0" fmla="*/ 2666351 h 5325044"/>
                <a:gd name="connsiteX1" fmla="*/ 732953 w 5705147"/>
                <a:gd name="connsiteY1" fmla="*/ 997208 h 5325044"/>
                <a:gd name="connsiteX2" fmla="*/ 2764953 w 5705147"/>
                <a:gd name="connsiteY2" fmla="*/ 10237 h 5325044"/>
                <a:gd name="connsiteX3" fmla="*/ 4971126 w 5705147"/>
                <a:gd name="connsiteY3" fmla="*/ 619837 h 5325044"/>
                <a:gd name="connsiteX4" fmla="*/ 5609754 w 5705147"/>
                <a:gd name="connsiteY4" fmla="*/ 3116294 h 5325044"/>
                <a:gd name="connsiteX5" fmla="*/ 2764953 w 5705147"/>
                <a:gd name="connsiteY5" fmla="*/ 5322465 h 5325044"/>
                <a:gd name="connsiteX6" fmla="*/ 108839 w 5705147"/>
                <a:gd name="connsiteY6" fmla="*/ 2666351 h 5325044"/>
                <a:gd name="connsiteX0" fmla="*/ 49424 w 5645732"/>
                <a:gd name="connsiteY0" fmla="*/ 2666351 h 5343874"/>
                <a:gd name="connsiteX1" fmla="*/ 673538 w 5645732"/>
                <a:gd name="connsiteY1" fmla="*/ 997208 h 5343874"/>
                <a:gd name="connsiteX2" fmla="*/ 2705538 w 5645732"/>
                <a:gd name="connsiteY2" fmla="*/ 10237 h 5343874"/>
                <a:gd name="connsiteX3" fmla="*/ 4911711 w 5645732"/>
                <a:gd name="connsiteY3" fmla="*/ 619837 h 5343874"/>
                <a:gd name="connsiteX4" fmla="*/ 5550339 w 5645732"/>
                <a:gd name="connsiteY4" fmla="*/ 3116294 h 5343874"/>
                <a:gd name="connsiteX5" fmla="*/ 2705538 w 5645732"/>
                <a:gd name="connsiteY5" fmla="*/ 5322465 h 5343874"/>
                <a:gd name="connsiteX6" fmla="*/ 339710 w 5645732"/>
                <a:gd name="connsiteY6" fmla="*/ 4146808 h 5343874"/>
                <a:gd name="connsiteX7" fmla="*/ 49424 w 5645732"/>
                <a:gd name="connsiteY7" fmla="*/ 2666351 h 5343874"/>
                <a:gd name="connsiteX0" fmla="*/ 180841 w 5777149"/>
                <a:gd name="connsiteY0" fmla="*/ 2666351 h 5335133"/>
                <a:gd name="connsiteX1" fmla="*/ 804955 w 5777149"/>
                <a:gd name="connsiteY1" fmla="*/ 997208 h 5335133"/>
                <a:gd name="connsiteX2" fmla="*/ 2836955 w 5777149"/>
                <a:gd name="connsiteY2" fmla="*/ 10237 h 5335133"/>
                <a:gd name="connsiteX3" fmla="*/ 5043128 w 5777149"/>
                <a:gd name="connsiteY3" fmla="*/ 619837 h 5335133"/>
                <a:gd name="connsiteX4" fmla="*/ 5681756 w 5777149"/>
                <a:gd name="connsiteY4" fmla="*/ 3116294 h 5335133"/>
                <a:gd name="connsiteX5" fmla="*/ 2836955 w 5777149"/>
                <a:gd name="connsiteY5" fmla="*/ 5322465 h 5335133"/>
                <a:gd name="connsiteX6" fmla="*/ 238898 w 5777149"/>
                <a:gd name="connsiteY6" fmla="*/ 3958122 h 5335133"/>
                <a:gd name="connsiteX7" fmla="*/ 180841 w 5777149"/>
                <a:gd name="connsiteY7" fmla="*/ 2666351 h 5335133"/>
                <a:gd name="connsiteX0" fmla="*/ 162747 w 5788084"/>
                <a:gd name="connsiteY0" fmla="*/ 2274466 h 5335133"/>
                <a:gd name="connsiteX1" fmla="*/ 815890 w 5788084"/>
                <a:gd name="connsiteY1" fmla="*/ 997208 h 5335133"/>
                <a:gd name="connsiteX2" fmla="*/ 2847890 w 5788084"/>
                <a:gd name="connsiteY2" fmla="*/ 10237 h 5335133"/>
                <a:gd name="connsiteX3" fmla="*/ 5054063 w 5788084"/>
                <a:gd name="connsiteY3" fmla="*/ 619837 h 5335133"/>
                <a:gd name="connsiteX4" fmla="*/ 5692691 w 5788084"/>
                <a:gd name="connsiteY4" fmla="*/ 3116294 h 5335133"/>
                <a:gd name="connsiteX5" fmla="*/ 2847890 w 5788084"/>
                <a:gd name="connsiteY5" fmla="*/ 5322465 h 5335133"/>
                <a:gd name="connsiteX6" fmla="*/ 249833 w 5788084"/>
                <a:gd name="connsiteY6" fmla="*/ 3958122 h 5335133"/>
                <a:gd name="connsiteX7" fmla="*/ 162747 w 5788084"/>
                <a:gd name="connsiteY7" fmla="*/ 2274466 h 533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gradFill flip="none" rotWithShape="1">
              <a:gsLst>
                <a:gs pos="100000">
                  <a:schemeClr val="accent2">
                    <a:lumMod val="50000"/>
                  </a:schemeClr>
                </a:gs>
                <a:gs pos="41000">
                  <a:schemeClr val="accent1">
                    <a:lumMod val="75000"/>
                    <a:alpha val="80000"/>
                  </a:schemeClr>
                </a:gs>
                <a:gs pos="0">
                  <a:schemeClr val="accent3">
                    <a:lumMod val="75000"/>
                    <a:alpha val="80000"/>
                  </a:schemeClr>
                </a:gs>
                <a:gs pos="72000">
                  <a:schemeClr val="accent2">
                    <a:lumMod val="75000"/>
                    <a:alpha val="8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kumimoji="1" lang="zh-CN" altLang="en-US" sz="1400">
                <a:solidFill>
                  <a:srgbClr val="FFFFFF"/>
                </a:solidFill>
              </a:endParaRPr>
            </a:p>
          </p:txBody>
        </p:sp>
      </p:grpSp>
      <p:sp>
        <p:nvSpPr>
          <p:cNvPr id="7" name="文本占位符 6"/>
          <p:cNvSpPr>
            <a:spLocks noGrp="1"/>
          </p:cNvSpPr>
          <p:nvPr>
            <p:ph type="body" sz="quarter" idx="13" hasCustomPrompt="1"/>
          </p:nvPr>
        </p:nvSpPr>
        <p:spPr>
          <a:xfrm>
            <a:off x="1203298" y="1508338"/>
            <a:ext cx="2082162" cy="1147145"/>
          </a:xfrm>
          <a:prstGeom prst="rect">
            <a:avLst/>
          </a:prstGeom>
        </p:spPr>
        <p:txBody>
          <a:bodyPr lIns="68580" tIns="34290" rIns="68580" bIns="34290" anchor="t"/>
          <a:lstStyle>
            <a:lvl1pPr marL="0" indent="0" algn="ctr">
              <a:lnSpc>
                <a:spcPct val="100000"/>
              </a:lnSpc>
              <a:buNone/>
              <a:defRPr sz="7200" b="1">
                <a:solidFill>
                  <a:schemeClr val="bg1"/>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r>
              <a:rPr kumimoji="1" lang="zh-CN" altLang="en-US"/>
              <a:t>标题</a:t>
            </a:r>
            <a:endParaRPr kumimoji="1" lang="zh-CN" altLang="en-US" dirty="0"/>
          </a:p>
        </p:txBody>
      </p:sp>
      <p:sp>
        <p:nvSpPr>
          <p:cNvPr id="8" name="文本占位符 6"/>
          <p:cNvSpPr>
            <a:spLocks noGrp="1"/>
          </p:cNvSpPr>
          <p:nvPr>
            <p:ph type="body" sz="quarter" idx="14" hasCustomPrompt="1"/>
          </p:nvPr>
        </p:nvSpPr>
        <p:spPr>
          <a:xfrm>
            <a:off x="1203298" y="2659133"/>
            <a:ext cx="2082162" cy="442917"/>
          </a:xfrm>
          <a:prstGeom prst="rect">
            <a:avLst/>
          </a:prstGeom>
        </p:spPr>
        <p:txBody>
          <a:bodyPr lIns="68580" tIns="34290" rIns="68580" bIns="34290" anchor="t"/>
          <a:lstStyle>
            <a:lvl1pPr marL="0" indent="0" algn="ctr">
              <a:lnSpc>
                <a:spcPct val="100000"/>
              </a:lnSpc>
              <a:buNone/>
              <a:defRPr sz="2400" b="1">
                <a:solidFill>
                  <a:schemeClr val="bg1"/>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r>
              <a:rPr kumimoji="1" lang="en-US" altLang="zh-CN" dirty="0"/>
              <a:t>CONTENTS</a:t>
            </a:r>
            <a:endParaRPr kumimoji="1" lang="zh-CN" altLang="en-US" dirty="0"/>
          </a:p>
        </p:txBody>
      </p:sp>
      <p:sp>
        <p:nvSpPr>
          <p:cNvPr id="9" name="文本占位符 6"/>
          <p:cNvSpPr>
            <a:spLocks noGrp="1"/>
          </p:cNvSpPr>
          <p:nvPr>
            <p:ph type="body" sz="quarter" idx="15" hasCustomPrompt="1"/>
          </p:nvPr>
        </p:nvSpPr>
        <p:spPr>
          <a:xfrm>
            <a:off x="5414267" y="584549"/>
            <a:ext cx="699482" cy="475976"/>
          </a:xfrm>
          <a:prstGeom prst="rect">
            <a:avLst/>
          </a:prstGeom>
        </p:spPr>
        <p:txBody>
          <a:bodyPr lIns="68580" tIns="34290" rIns="68580" bIns="34290" anchor="ctr"/>
          <a:lstStyle>
            <a:lvl1pPr marL="0" indent="0" algn="l">
              <a:lnSpc>
                <a:spcPct val="100000"/>
              </a:lnSpc>
              <a:buNone/>
              <a:defRPr sz="3300" b="1">
                <a:solidFill>
                  <a:schemeClr val="accent1">
                    <a:lumMod val="75000"/>
                  </a:schemeClr>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r>
              <a:rPr kumimoji="1" lang="en-US" altLang="zh-CN"/>
              <a:t>00</a:t>
            </a:r>
            <a:endParaRPr kumimoji="1" lang="zh-CN" altLang="en-US" dirty="0"/>
          </a:p>
        </p:txBody>
      </p:sp>
      <p:sp>
        <p:nvSpPr>
          <p:cNvPr id="10" name="文本占位符 6"/>
          <p:cNvSpPr>
            <a:spLocks noGrp="1"/>
          </p:cNvSpPr>
          <p:nvPr>
            <p:ph type="body" sz="quarter" idx="16"/>
          </p:nvPr>
        </p:nvSpPr>
        <p:spPr>
          <a:xfrm>
            <a:off x="6113749" y="584549"/>
            <a:ext cx="2440172" cy="475976"/>
          </a:xfrm>
          <a:prstGeom prst="rect">
            <a:avLst/>
          </a:prstGeom>
        </p:spPr>
        <p:txBody>
          <a:bodyPr lIns="68580" tIns="34290" rIns="68580" bIns="34290" anchor="ctr"/>
          <a:lstStyle>
            <a:lvl1pPr marL="0" indent="0" algn="l">
              <a:lnSpc>
                <a:spcPct val="100000"/>
              </a:lnSpc>
              <a:buNone/>
              <a:defRPr sz="1200" b="0">
                <a:solidFill>
                  <a:schemeClr val="accent1">
                    <a:lumMod val="75000"/>
                  </a:schemeClr>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endParaRPr kumimoji="1" lang="zh-CN" altLang="en-US" dirty="0"/>
          </a:p>
        </p:txBody>
      </p:sp>
      <p:sp>
        <p:nvSpPr>
          <p:cNvPr id="15" name="文本占位符 6"/>
          <p:cNvSpPr>
            <a:spLocks noGrp="1"/>
          </p:cNvSpPr>
          <p:nvPr>
            <p:ph type="body" sz="quarter" idx="17" hasCustomPrompt="1"/>
          </p:nvPr>
        </p:nvSpPr>
        <p:spPr>
          <a:xfrm>
            <a:off x="5414267" y="1266266"/>
            <a:ext cx="699482" cy="475976"/>
          </a:xfrm>
          <a:prstGeom prst="rect">
            <a:avLst/>
          </a:prstGeom>
        </p:spPr>
        <p:txBody>
          <a:bodyPr lIns="68580" tIns="34290" rIns="68580" bIns="34290" anchor="ctr"/>
          <a:lstStyle>
            <a:lvl1pPr marL="0" indent="0" algn="l">
              <a:lnSpc>
                <a:spcPct val="100000"/>
              </a:lnSpc>
              <a:buNone/>
              <a:defRPr sz="3300" b="1">
                <a:solidFill>
                  <a:schemeClr val="accent1">
                    <a:lumMod val="75000"/>
                  </a:schemeClr>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r>
              <a:rPr kumimoji="1" lang="en-US" altLang="zh-CN"/>
              <a:t>00</a:t>
            </a:r>
            <a:endParaRPr kumimoji="1" lang="zh-CN" altLang="en-US" dirty="0"/>
          </a:p>
        </p:txBody>
      </p:sp>
      <p:sp>
        <p:nvSpPr>
          <p:cNvPr id="16" name="文本占位符 6"/>
          <p:cNvSpPr>
            <a:spLocks noGrp="1"/>
          </p:cNvSpPr>
          <p:nvPr>
            <p:ph type="body" sz="quarter" idx="18"/>
          </p:nvPr>
        </p:nvSpPr>
        <p:spPr>
          <a:xfrm>
            <a:off x="6113749" y="1266266"/>
            <a:ext cx="2440172" cy="475976"/>
          </a:xfrm>
          <a:prstGeom prst="rect">
            <a:avLst/>
          </a:prstGeom>
        </p:spPr>
        <p:txBody>
          <a:bodyPr lIns="68580" tIns="34290" rIns="68580" bIns="34290" anchor="ctr"/>
          <a:lstStyle>
            <a:lvl1pPr marL="0" indent="0" algn="l">
              <a:lnSpc>
                <a:spcPct val="100000"/>
              </a:lnSpc>
              <a:buNone/>
              <a:defRPr sz="1200" b="0">
                <a:solidFill>
                  <a:schemeClr val="accent1">
                    <a:lumMod val="75000"/>
                  </a:schemeClr>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endParaRPr kumimoji="1" lang="zh-CN" altLang="en-US" dirty="0"/>
          </a:p>
        </p:txBody>
      </p:sp>
      <p:sp>
        <p:nvSpPr>
          <p:cNvPr id="17" name="文本占位符 6"/>
          <p:cNvSpPr>
            <a:spLocks noGrp="1"/>
          </p:cNvSpPr>
          <p:nvPr>
            <p:ph type="body" sz="quarter" idx="19" hasCustomPrompt="1"/>
          </p:nvPr>
        </p:nvSpPr>
        <p:spPr>
          <a:xfrm>
            <a:off x="5414267" y="1947983"/>
            <a:ext cx="699482" cy="475976"/>
          </a:xfrm>
          <a:prstGeom prst="rect">
            <a:avLst/>
          </a:prstGeom>
        </p:spPr>
        <p:txBody>
          <a:bodyPr lIns="68580" tIns="34290" rIns="68580" bIns="34290" anchor="ctr"/>
          <a:lstStyle>
            <a:lvl1pPr marL="0" indent="0" algn="l">
              <a:lnSpc>
                <a:spcPct val="100000"/>
              </a:lnSpc>
              <a:buNone/>
              <a:defRPr sz="3300" b="1">
                <a:solidFill>
                  <a:schemeClr val="accent1">
                    <a:lumMod val="75000"/>
                  </a:schemeClr>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r>
              <a:rPr kumimoji="1" lang="en-US" altLang="zh-CN"/>
              <a:t>00</a:t>
            </a:r>
            <a:endParaRPr kumimoji="1" lang="zh-CN" altLang="en-US" dirty="0"/>
          </a:p>
        </p:txBody>
      </p:sp>
      <p:sp>
        <p:nvSpPr>
          <p:cNvPr id="18" name="文本占位符 6"/>
          <p:cNvSpPr>
            <a:spLocks noGrp="1"/>
          </p:cNvSpPr>
          <p:nvPr>
            <p:ph type="body" sz="quarter" idx="20"/>
          </p:nvPr>
        </p:nvSpPr>
        <p:spPr>
          <a:xfrm>
            <a:off x="6113749" y="1947983"/>
            <a:ext cx="2440172" cy="475976"/>
          </a:xfrm>
          <a:prstGeom prst="rect">
            <a:avLst/>
          </a:prstGeom>
        </p:spPr>
        <p:txBody>
          <a:bodyPr lIns="68580" tIns="34290" rIns="68580" bIns="34290" anchor="ctr"/>
          <a:lstStyle>
            <a:lvl1pPr marL="0" indent="0" algn="l">
              <a:lnSpc>
                <a:spcPct val="100000"/>
              </a:lnSpc>
              <a:buNone/>
              <a:defRPr sz="1200" b="0">
                <a:solidFill>
                  <a:schemeClr val="accent1">
                    <a:lumMod val="75000"/>
                  </a:schemeClr>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endParaRPr kumimoji="1" lang="zh-CN" altLang="en-US" dirty="0"/>
          </a:p>
        </p:txBody>
      </p:sp>
      <p:sp>
        <p:nvSpPr>
          <p:cNvPr id="21" name="文本占位符 6"/>
          <p:cNvSpPr>
            <a:spLocks noGrp="1"/>
          </p:cNvSpPr>
          <p:nvPr>
            <p:ph type="body" sz="quarter" idx="21" hasCustomPrompt="1"/>
          </p:nvPr>
        </p:nvSpPr>
        <p:spPr>
          <a:xfrm>
            <a:off x="5414267" y="2629700"/>
            <a:ext cx="699482" cy="475976"/>
          </a:xfrm>
          <a:prstGeom prst="rect">
            <a:avLst/>
          </a:prstGeom>
        </p:spPr>
        <p:txBody>
          <a:bodyPr lIns="68580" tIns="34290" rIns="68580" bIns="34290" anchor="ctr"/>
          <a:lstStyle>
            <a:lvl1pPr marL="0" indent="0" algn="l">
              <a:lnSpc>
                <a:spcPct val="100000"/>
              </a:lnSpc>
              <a:buNone/>
              <a:defRPr sz="3300" b="1">
                <a:solidFill>
                  <a:schemeClr val="accent1">
                    <a:lumMod val="75000"/>
                  </a:schemeClr>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r>
              <a:rPr kumimoji="1" lang="en-US" altLang="zh-CN"/>
              <a:t>00</a:t>
            </a:r>
            <a:endParaRPr kumimoji="1" lang="zh-CN" altLang="en-US" dirty="0"/>
          </a:p>
        </p:txBody>
      </p:sp>
      <p:sp>
        <p:nvSpPr>
          <p:cNvPr id="22" name="文本占位符 6"/>
          <p:cNvSpPr>
            <a:spLocks noGrp="1"/>
          </p:cNvSpPr>
          <p:nvPr>
            <p:ph type="body" sz="quarter" idx="22"/>
          </p:nvPr>
        </p:nvSpPr>
        <p:spPr>
          <a:xfrm>
            <a:off x="6113749" y="2629700"/>
            <a:ext cx="2440172" cy="475976"/>
          </a:xfrm>
          <a:prstGeom prst="rect">
            <a:avLst/>
          </a:prstGeom>
        </p:spPr>
        <p:txBody>
          <a:bodyPr lIns="68580" tIns="34290" rIns="68580" bIns="34290" anchor="ctr"/>
          <a:lstStyle>
            <a:lvl1pPr marL="0" indent="0" algn="l">
              <a:lnSpc>
                <a:spcPct val="100000"/>
              </a:lnSpc>
              <a:buNone/>
              <a:defRPr sz="1200" b="0">
                <a:solidFill>
                  <a:schemeClr val="accent1">
                    <a:lumMod val="75000"/>
                  </a:schemeClr>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endParaRPr kumimoji="1" lang="zh-CN" altLang="en-US" dirty="0"/>
          </a:p>
        </p:txBody>
      </p:sp>
      <p:sp>
        <p:nvSpPr>
          <p:cNvPr id="19" name="文本占位符 6"/>
          <p:cNvSpPr>
            <a:spLocks noGrp="1"/>
          </p:cNvSpPr>
          <p:nvPr>
            <p:ph type="body" sz="quarter" idx="23" hasCustomPrompt="1"/>
          </p:nvPr>
        </p:nvSpPr>
        <p:spPr>
          <a:xfrm>
            <a:off x="5414267" y="3313459"/>
            <a:ext cx="699482" cy="475976"/>
          </a:xfrm>
          <a:prstGeom prst="rect">
            <a:avLst/>
          </a:prstGeom>
        </p:spPr>
        <p:txBody>
          <a:bodyPr lIns="68580" tIns="34290" rIns="68580" bIns="34290" anchor="ctr"/>
          <a:lstStyle>
            <a:lvl1pPr marL="0" indent="0" algn="l">
              <a:lnSpc>
                <a:spcPct val="100000"/>
              </a:lnSpc>
              <a:buNone/>
              <a:defRPr sz="3300" b="1">
                <a:solidFill>
                  <a:schemeClr val="accent1">
                    <a:lumMod val="75000"/>
                  </a:schemeClr>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r>
              <a:rPr kumimoji="1" lang="en-US" altLang="zh-CN"/>
              <a:t>00</a:t>
            </a:r>
            <a:endParaRPr kumimoji="1" lang="zh-CN" altLang="en-US" dirty="0"/>
          </a:p>
        </p:txBody>
      </p:sp>
      <p:sp>
        <p:nvSpPr>
          <p:cNvPr id="20" name="文本占位符 6"/>
          <p:cNvSpPr>
            <a:spLocks noGrp="1"/>
          </p:cNvSpPr>
          <p:nvPr>
            <p:ph type="body" sz="quarter" idx="24"/>
          </p:nvPr>
        </p:nvSpPr>
        <p:spPr>
          <a:xfrm>
            <a:off x="6113749" y="3313459"/>
            <a:ext cx="2440172" cy="475976"/>
          </a:xfrm>
          <a:prstGeom prst="rect">
            <a:avLst/>
          </a:prstGeom>
        </p:spPr>
        <p:txBody>
          <a:bodyPr lIns="68580" tIns="34290" rIns="68580" bIns="34290" anchor="ctr"/>
          <a:lstStyle>
            <a:lvl1pPr marL="0" indent="0" algn="l">
              <a:lnSpc>
                <a:spcPct val="100000"/>
              </a:lnSpc>
              <a:buNone/>
              <a:defRPr sz="1200" b="0">
                <a:solidFill>
                  <a:schemeClr val="accent1">
                    <a:lumMod val="75000"/>
                  </a:schemeClr>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endParaRPr kumimoji="1" lang="zh-CN" altLang="en-US" dirty="0"/>
          </a:p>
        </p:txBody>
      </p:sp>
      <p:sp>
        <p:nvSpPr>
          <p:cNvPr id="25" name="文本占位符 6"/>
          <p:cNvSpPr>
            <a:spLocks noGrp="1"/>
          </p:cNvSpPr>
          <p:nvPr>
            <p:ph type="body" sz="quarter" idx="25" hasCustomPrompt="1"/>
          </p:nvPr>
        </p:nvSpPr>
        <p:spPr>
          <a:xfrm>
            <a:off x="5414267" y="3995176"/>
            <a:ext cx="699482" cy="475976"/>
          </a:xfrm>
          <a:prstGeom prst="rect">
            <a:avLst/>
          </a:prstGeom>
        </p:spPr>
        <p:txBody>
          <a:bodyPr lIns="68580" tIns="34290" rIns="68580" bIns="34290" anchor="ctr"/>
          <a:lstStyle>
            <a:lvl1pPr marL="0" indent="0" algn="l">
              <a:lnSpc>
                <a:spcPct val="100000"/>
              </a:lnSpc>
              <a:buNone/>
              <a:defRPr sz="3300" b="1">
                <a:solidFill>
                  <a:schemeClr val="accent1">
                    <a:lumMod val="75000"/>
                  </a:schemeClr>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r>
              <a:rPr kumimoji="1" lang="en-US" altLang="zh-CN"/>
              <a:t>00</a:t>
            </a:r>
            <a:endParaRPr kumimoji="1" lang="zh-CN" altLang="en-US" dirty="0"/>
          </a:p>
        </p:txBody>
      </p:sp>
      <p:sp>
        <p:nvSpPr>
          <p:cNvPr id="26" name="文本占位符 6"/>
          <p:cNvSpPr>
            <a:spLocks noGrp="1"/>
          </p:cNvSpPr>
          <p:nvPr>
            <p:ph type="body" sz="quarter" idx="26"/>
          </p:nvPr>
        </p:nvSpPr>
        <p:spPr>
          <a:xfrm>
            <a:off x="6113749" y="3995176"/>
            <a:ext cx="2440172" cy="475976"/>
          </a:xfrm>
          <a:prstGeom prst="rect">
            <a:avLst/>
          </a:prstGeom>
        </p:spPr>
        <p:txBody>
          <a:bodyPr lIns="68580" tIns="34290" rIns="68580" bIns="34290" anchor="ctr"/>
          <a:lstStyle>
            <a:lvl1pPr marL="0" indent="0" algn="l">
              <a:lnSpc>
                <a:spcPct val="100000"/>
              </a:lnSpc>
              <a:buNone/>
              <a:defRPr sz="1200" b="0">
                <a:solidFill>
                  <a:schemeClr val="accent1">
                    <a:lumMod val="75000"/>
                  </a:schemeClr>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endParaRPr kumimoji="1" lang="zh-CN" altLang="en-US" dirty="0"/>
          </a:p>
        </p:txBody>
      </p:sp>
    </p:spTree>
    <p:extLst>
      <p:ext uri="{BB962C8B-B14F-4D97-AF65-F5344CB8AC3E}">
        <p14:creationId xmlns:p14="http://schemas.microsoft.com/office/powerpoint/2010/main" val="16711726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副标题页_1">
    <p:spTree>
      <p:nvGrpSpPr>
        <p:cNvPr id="1" name=""/>
        <p:cNvGrpSpPr/>
        <p:nvPr/>
      </p:nvGrpSpPr>
      <p:grpSpPr>
        <a:xfrm>
          <a:off x="0" y="0"/>
          <a:ext cx="0" cy="0"/>
          <a:chOff x="0" y="0"/>
          <a:chExt cx="0" cy="0"/>
        </a:xfrm>
      </p:grpSpPr>
      <p:sp>
        <p:nvSpPr>
          <p:cNvPr id="2" name="矩形 1"/>
          <p:cNvSpPr/>
          <p:nvPr userDrawn="1"/>
        </p:nvSpPr>
        <p:spPr>
          <a:xfrm>
            <a:off x="0" y="0"/>
            <a:ext cx="9144000" cy="51435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783"/>
            <a:endParaRPr kumimoji="1" lang="zh-CN" altLang="en-US" sz="1400">
              <a:solidFill>
                <a:srgbClr val="FFFFFF"/>
              </a:solidFill>
            </a:endParaRPr>
          </a:p>
        </p:txBody>
      </p:sp>
      <p:grpSp>
        <p:nvGrpSpPr>
          <p:cNvPr id="7" name="组 6"/>
          <p:cNvGrpSpPr/>
          <p:nvPr userDrawn="1"/>
        </p:nvGrpSpPr>
        <p:grpSpPr>
          <a:xfrm>
            <a:off x="1466461" y="-1352749"/>
            <a:ext cx="5903168" cy="5018524"/>
            <a:chOff x="5067768" y="-852735"/>
            <a:chExt cx="9613786" cy="9526783"/>
          </a:xfrm>
        </p:grpSpPr>
        <p:sp>
          <p:nvSpPr>
            <p:cNvPr id="5" name="椭圆 1"/>
            <p:cNvSpPr/>
            <p:nvPr userDrawn="1"/>
          </p:nvSpPr>
          <p:spPr>
            <a:xfrm rot="19800000">
              <a:off x="5067768" y="-247745"/>
              <a:ext cx="9526783" cy="8781257"/>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 fmla="*/ 108839 w 5421067"/>
                <a:gd name="connsiteY0" fmla="*/ 2712298 h 5368412"/>
                <a:gd name="connsiteX1" fmla="*/ 732953 w 5421067"/>
                <a:gd name="connsiteY1" fmla="*/ 1043155 h 5368412"/>
                <a:gd name="connsiteX2" fmla="*/ 2764953 w 5421067"/>
                <a:gd name="connsiteY2" fmla="*/ 56184 h 5368412"/>
                <a:gd name="connsiteX3" fmla="*/ 5421067 w 5421067"/>
                <a:gd name="connsiteY3" fmla="*/ 2712298 h 5368412"/>
                <a:gd name="connsiteX4" fmla="*/ 2764953 w 5421067"/>
                <a:gd name="connsiteY4" fmla="*/ 5368412 h 5368412"/>
                <a:gd name="connsiteX5" fmla="*/ 108839 w 5421067"/>
                <a:gd name="connsiteY5" fmla="*/ 2712298 h 5368412"/>
                <a:gd name="connsiteX0" fmla="*/ 108839 w 5480256"/>
                <a:gd name="connsiteY0" fmla="*/ 2656720 h 5312834"/>
                <a:gd name="connsiteX1" fmla="*/ 732953 w 5480256"/>
                <a:gd name="connsiteY1" fmla="*/ 987577 h 5312834"/>
                <a:gd name="connsiteX2" fmla="*/ 2764953 w 5480256"/>
                <a:gd name="connsiteY2" fmla="*/ 606 h 5312834"/>
                <a:gd name="connsiteX3" fmla="*/ 4303469 w 5480256"/>
                <a:gd name="connsiteY3" fmla="*/ 871463 h 5312834"/>
                <a:gd name="connsiteX4" fmla="*/ 5421067 w 5480256"/>
                <a:gd name="connsiteY4" fmla="*/ 2656720 h 5312834"/>
                <a:gd name="connsiteX5" fmla="*/ 2764953 w 5480256"/>
                <a:gd name="connsiteY5" fmla="*/ 5312834 h 5312834"/>
                <a:gd name="connsiteX6" fmla="*/ 108839 w 5480256"/>
                <a:gd name="connsiteY6" fmla="*/ 2656720 h 5312834"/>
                <a:gd name="connsiteX0" fmla="*/ 108839 w 5544800"/>
                <a:gd name="connsiteY0" fmla="*/ 2666351 h 5322465"/>
                <a:gd name="connsiteX1" fmla="*/ 732953 w 5544800"/>
                <a:gd name="connsiteY1" fmla="*/ 997208 h 5322465"/>
                <a:gd name="connsiteX2" fmla="*/ 2764953 w 5544800"/>
                <a:gd name="connsiteY2" fmla="*/ 10237 h 5322465"/>
                <a:gd name="connsiteX3" fmla="*/ 4971126 w 5544800"/>
                <a:gd name="connsiteY3" fmla="*/ 619837 h 5322465"/>
                <a:gd name="connsiteX4" fmla="*/ 5421067 w 5544800"/>
                <a:gd name="connsiteY4" fmla="*/ 2666351 h 5322465"/>
                <a:gd name="connsiteX5" fmla="*/ 2764953 w 5544800"/>
                <a:gd name="connsiteY5" fmla="*/ 5322465 h 5322465"/>
                <a:gd name="connsiteX6" fmla="*/ 108839 w 5544800"/>
                <a:gd name="connsiteY6" fmla="*/ 2666351 h 5322465"/>
                <a:gd name="connsiteX0" fmla="*/ 108839 w 5237336"/>
                <a:gd name="connsiteY0" fmla="*/ 2666351 h 5322940"/>
                <a:gd name="connsiteX1" fmla="*/ 732953 w 5237336"/>
                <a:gd name="connsiteY1" fmla="*/ 997208 h 5322940"/>
                <a:gd name="connsiteX2" fmla="*/ 2764953 w 5237336"/>
                <a:gd name="connsiteY2" fmla="*/ 10237 h 5322940"/>
                <a:gd name="connsiteX3" fmla="*/ 4971126 w 5237336"/>
                <a:gd name="connsiteY3" fmla="*/ 619837 h 5322940"/>
                <a:gd name="connsiteX4" fmla="*/ 4927582 w 5237336"/>
                <a:gd name="connsiteY4" fmla="*/ 2869551 h 5322940"/>
                <a:gd name="connsiteX5" fmla="*/ 2764953 w 5237336"/>
                <a:gd name="connsiteY5" fmla="*/ 5322465 h 5322940"/>
                <a:gd name="connsiteX6" fmla="*/ 108839 w 5237336"/>
                <a:gd name="connsiteY6" fmla="*/ 2666351 h 5322940"/>
                <a:gd name="connsiteX0" fmla="*/ 108839 w 5705147"/>
                <a:gd name="connsiteY0" fmla="*/ 2666351 h 5325044"/>
                <a:gd name="connsiteX1" fmla="*/ 732953 w 5705147"/>
                <a:gd name="connsiteY1" fmla="*/ 997208 h 5325044"/>
                <a:gd name="connsiteX2" fmla="*/ 2764953 w 5705147"/>
                <a:gd name="connsiteY2" fmla="*/ 10237 h 5325044"/>
                <a:gd name="connsiteX3" fmla="*/ 4971126 w 5705147"/>
                <a:gd name="connsiteY3" fmla="*/ 619837 h 5325044"/>
                <a:gd name="connsiteX4" fmla="*/ 5609754 w 5705147"/>
                <a:gd name="connsiteY4" fmla="*/ 3116294 h 5325044"/>
                <a:gd name="connsiteX5" fmla="*/ 2764953 w 5705147"/>
                <a:gd name="connsiteY5" fmla="*/ 5322465 h 5325044"/>
                <a:gd name="connsiteX6" fmla="*/ 108839 w 5705147"/>
                <a:gd name="connsiteY6" fmla="*/ 2666351 h 5325044"/>
                <a:gd name="connsiteX0" fmla="*/ 49424 w 5645732"/>
                <a:gd name="connsiteY0" fmla="*/ 2666351 h 5343874"/>
                <a:gd name="connsiteX1" fmla="*/ 673538 w 5645732"/>
                <a:gd name="connsiteY1" fmla="*/ 997208 h 5343874"/>
                <a:gd name="connsiteX2" fmla="*/ 2705538 w 5645732"/>
                <a:gd name="connsiteY2" fmla="*/ 10237 h 5343874"/>
                <a:gd name="connsiteX3" fmla="*/ 4911711 w 5645732"/>
                <a:gd name="connsiteY3" fmla="*/ 619837 h 5343874"/>
                <a:gd name="connsiteX4" fmla="*/ 5550339 w 5645732"/>
                <a:gd name="connsiteY4" fmla="*/ 3116294 h 5343874"/>
                <a:gd name="connsiteX5" fmla="*/ 2705538 w 5645732"/>
                <a:gd name="connsiteY5" fmla="*/ 5322465 h 5343874"/>
                <a:gd name="connsiteX6" fmla="*/ 339710 w 5645732"/>
                <a:gd name="connsiteY6" fmla="*/ 4146808 h 5343874"/>
                <a:gd name="connsiteX7" fmla="*/ 49424 w 5645732"/>
                <a:gd name="connsiteY7" fmla="*/ 2666351 h 5343874"/>
                <a:gd name="connsiteX0" fmla="*/ 180841 w 5777149"/>
                <a:gd name="connsiteY0" fmla="*/ 2666351 h 5335133"/>
                <a:gd name="connsiteX1" fmla="*/ 804955 w 5777149"/>
                <a:gd name="connsiteY1" fmla="*/ 997208 h 5335133"/>
                <a:gd name="connsiteX2" fmla="*/ 2836955 w 5777149"/>
                <a:gd name="connsiteY2" fmla="*/ 10237 h 5335133"/>
                <a:gd name="connsiteX3" fmla="*/ 5043128 w 5777149"/>
                <a:gd name="connsiteY3" fmla="*/ 619837 h 5335133"/>
                <a:gd name="connsiteX4" fmla="*/ 5681756 w 5777149"/>
                <a:gd name="connsiteY4" fmla="*/ 3116294 h 5335133"/>
                <a:gd name="connsiteX5" fmla="*/ 2836955 w 5777149"/>
                <a:gd name="connsiteY5" fmla="*/ 5322465 h 5335133"/>
                <a:gd name="connsiteX6" fmla="*/ 238898 w 5777149"/>
                <a:gd name="connsiteY6" fmla="*/ 3958122 h 5335133"/>
                <a:gd name="connsiteX7" fmla="*/ 180841 w 5777149"/>
                <a:gd name="connsiteY7" fmla="*/ 2666351 h 5335133"/>
                <a:gd name="connsiteX0" fmla="*/ 162747 w 5788084"/>
                <a:gd name="connsiteY0" fmla="*/ 2274466 h 5335133"/>
                <a:gd name="connsiteX1" fmla="*/ 815890 w 5788084"/>
                <a:gd name="connsiteY1" fmla="*/ 997208 h 5335133"/>
                <a:gd name="connsiteX2" fmla="*/ 2847890 w 5788084"/>
                <a:gd name="connsiteY2" fmla="*/ 10237 h 5335133"/>
                <a:gd name="connsiteX3" fmla="*/ 5054063 w 5788084"/>
                <a:gd name="connsiteY3" fmla="*/ 619837 h 5335133"/>
                <a:gd name="connsiteX4" fmla="*/ 5692691 w 5788084"/>
                <a:gd name="connsiteY4" fmla="*/ 3116294 h 5335133"/>
                <a:gd name="connsiteX5" fmla="*/ 2847890 w 5788084"/>
                <a:gd name="connsiteY5" fmla="*/ 5322465 h 5335133"/>
                <a:gd name="connsiteX6" fmla="*/ 249833 w 5788084"/>
                <a:gd name="connsiteY6" fmla="*/ 3958122 h 5335133"/>
                <a:gd name="connsiteX7" fmla="*/ 162747 w 5788084"/>
                <a:gd name="connsiteY7" fmla="*/ 2274466 h 533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kumimoji="1" lang="zh-CN" altLang="en-US" sz="1400">
                <a:solidFill>
                  <a:srgbClr val="FFFFFF"/>
                </a:solidFill>
              </a:endParaRPr>
            </a:p>
          </p:txBody>
        </p:sp>
        <p:sp>
          <p:nvSpPr>
            <p:cNvPr id="6" name="椭圆 1"/>
            <p:cNvSpPr/>
            <p:nvPr userDrawn="1"/>
          </p:nvSpPr>
          <p:spPr>
            <a:xfrm rot="17526771">
              <a:off x="5527534" y="-479972"/>
              <a:ext cx="9526783" cy="8781257"/>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 fmla="*/ 108839 w 5421067"/>
                <a:gd name="connsiteY0" fmla="*/ 2712298 h 5368412"/>
                <a:gd name="connsiteX1" fmla="*/ 732953 w 5421067"/>
                <a:gd name="connsiteY1" fmla="*/ 1043155 h 5368412"/>
                <a:gd name="connsiteX2" fmla="*/ 2764953 w 5421067"/>
                <a:gd name="connsiteY2" fmla="*/ 56184 h 5368412"/>
                <a:gd name="connsiteX3" fmla="*/ 5421067 w 5421067"/>
                <a:gd name="connsiteY3" fmla="*/ 2712298 h 5368412"/>
                <a:gd name="connsiteX4" fmla="*/ 2764953 w 5421067"/>
                <a:gd name="connsiteY4" fmla="*/ 5368412 h 5368412"/>
                <a:gd name="connsiteX5" fmla="*/ 108839 w 5421067"/>
                <a:gd name="connsiteY5" fmla="*/ 2712298 h 5368412"/>
                <a:gd name="connsiteX0" fmla="*/ 108839 w 5480256"/>
                <a:gd name="connsiteY0" fmla="*/ 2656720 h 5312834"/>
                <a:gd name="connsiteX1" fmla="*/ 732953 w 5480256"/>
                <a:gd name="connsiteY1" fmla="*/ 987577 h 5312834"/>
                <a:gd name="connsiteX2" fmla="*/ 2764953 w 5480256"/>
                <a:gd name="connsiteY2" fmla="*/ 606 h 5312834"/>
                <a:gd name="connsiteX3" fmla="*/ 4303469 w 5480256"/>
                <a:gd name="connsiteY3" fmla="*/ 871463 h 5312834"/>
                <a:gd name="connsiteX4" fmla="*/ 5421067 w 5480256"/>
                <a:gd name="connsiteY4" fmla="*/ 2656720 h 5312834"/>
                <a:gd name="connsiteX5" fmla="*/ 2764953 w 5480256"/>
                <a:gd name="connsiteY5" fmla="*/ 5312834 h 5312834"/>
                <a:gd name="connsiteX6" fmla="*/ 108839 w 5480256"/>
                <a:gd name="connsiteY6" fmla="*/ 2656720 h 5312834"/>
                <a:gd name="connsiteX0" fmla="*/ 108839 w 5544800"/>
                <a:gd name="connsiteY0" fmla="*/ 2666351 h 5322465"/>
                <a:gd name="connsiteX1" fmla="*/ 732953 w 5544800"/>
                <a:gd name="connsiteY1" fmla="*/ 997208 h 5322465"/>
                <a:gd name="connsiteX2" fmla="*/ 2764953 w 5544800"/>
                <a:gd name="connsiteY2" fmla="*/ 10237 h 5322465"/>
                <a:gd name="connsiteX3" fmla="*/ 4971126 w 5544800"/>
                <a:gd name="connsiteY3" fmla="*/ 619837 h 5322465"/>
                <a:gd name="connsiteX4" fmla="*/ 5421067 w 5544800"/>
                <a:gd name="connsiteY4" fmla="*/ 2666351 h 5322465"/>
                <a:gd name="connsiteX5" fmla="*/ 2764953 w 5544800"/>
                <a:gd name="connsiteY5" fmla="*/ 5322465 h 5322465"/>
                <a:gd name="connsiteX6" fmla="*/ 108839 w 5544800"/>
                <a:gd name="connsiteY6" fmla="*/ 2666351 h 5322465"/>
                <a:gd name="connsiteX0" fmla="*/ 108839 w 5237336"/>
                <a:gd name="connsiteY0" fmla="*/ 2666351 h 5322940"/>
                <a:gd name="connsiteX1" fmla="*/ 732953 w 5237336"/>
                <a:gd name="connsiteY1" fmla="*/ 997208 h 5322940"/>
                <a:gd name="connsiteX2" fmla="*/ 2764953 w 5237336"/>
                <a:gd name="connsiteY2" fmla="*/ 10237 h 5322940"/>
                <a:gd name="connsiteX3" fmla="*/ 4971126 w 5237336"/>
                <a:gd name="connsiteY3" fmla="*/ 619837 h 5322940"/>
                <a:gd name="connsiteX4" fmla="*/ 4927582 w 5237336"/>
                <a:gd name="connsiteY4" fmla="*/ 2869551 h 5322940"/>
                <a:gd name="connsiteX5" fmla="*/ 2764953 w 5237336"/>
                <a:gd name="connsiteY5" fmla="*/ 5322465 h 5322940"/>
                <a:gd name="connsiteX6" fmla="*/ 108839 w 5237336"/>
                <a:gd name="connsiteY6" fmla="*/ 2666351 h 5322940"/>
                <a:gd name="connsiteX0" fmla="*/ 108839 w 5705147"/>
                <a:gd name="connsiteY0" fmla="*/ 2666351 h 5325044"/>
                <a:gd name="connsiteX1" fmla="*/ 732953 w 5705147"/>
                <a:gd name="connsiteY1" fmla="*/ 997208 h 5325044"/>
                <a:gd name="connsiteX2" fmla="*/ 2764953 w 5705147"/>
                <a:gd name="connsiteY2" fmla="*/ 10237 h 5325044"/>
                <a:gd name="connsiteX3" fmla="*/ 4971126 w 5705147"/>
                <a:gd name="connsiteY3" fmla="*/ 619837 h 5325044"/>
                <a:gd name="connsiteX4" fmla="*/ 5609754 w 5705147"/>
                <a:gd name="connsiteY4" fmla="*/ 3116294 h 5325044"/>
                <a:gd name="connsiteX5" fmla="*/ 2764953 w 5705147"/>
                <a:gd name="connsiteY5" fmla="*/ 5322465 h 5325044"/>
                <a:gd name="connsiteX6" fmla="*/ 108839 w 5705147"/>
                <a:gd name="connsiteY6" fmla="*/ 2666351 h 5325044"/>
                <a:gd name="connsiteX0" fmla="*/ 49424 w 5645732"/>
                <a:gd name="connsiteY0" fmla="*/ 2666351 h 5343874"/>
                <a:gd name="connsiteX1" fmla="*/ 673538 w 5645732"/>
                <a:gd name="connsiteY1" fmla="*/ 997208 h 5343874"/>
                <a:gd name="connsiteX2" fmla="*/ 2705538 w 5645732"/>
                <a:gd name="connsiteY2" fmla="*/ 10237 h 5343874"/>
                <a:gd name="connsiteX3" fmla="*/ 4911711 w 5645732"/>
                <a:gd name="connsiteY3" fmla="*/ 619837 h 5343874"/>
                <a:gd name="connsiteX4" fmla="*/ 5550339 w 5645732"/>
                <a:gd name="connsiteY4" fmla="*/ 3116294 h 5343874"/>
                <a:gd name="connsiteX5" fmla="*/ 2705538 w 5645732"/>
                <a:gd name="connsiteY5" fmla="*/ 5322465 h 5343874"/>
                <a:gd name="connsiteX6" fmla="*/ 339710 w 5645732"/>
                <a:gd name="connsiteY6" fmla="*/ 4146808 h 5343874"/>
                <a:gd name="connsiteX7" fmla="*/ 49424 w 5645732"/>
                <a:gd name="connsiteY7" fmla="*/ 2666351 h 5343874"/>
                <a:gd name="connsiteX0" fmla="*/ 180841 w 5777149"/>
                <a:gd name="connsiteY0" fmla="*/ 2666351 h 5335133"/>
                <a:gd name="connsiteX1" fmla="*/ 804955 w 5777149"/>
                <a:gd name="connsiteY1" fmla="*/ 997208 h 5335133"/>
                <a:gd name="connsiteX2" fmla="*/ 2836955 w 5777149"/>
                <a:gd name="connsiteY2" fmla="*/ 10237 h 5335133"/>
                <a:gd name="connsiteX3" fmla="*/ 5043128 w 5777149"/>
                <a:gd name="connsiteY3" fmla="*/ 619837 h 5335133"/>
                <a:gd name="connsiteX4" fmla="*/ 5681756 w 5777149"/>
                <a:gd name="connsiteY4" fmla="*/ 3116294 h 5335133"/>
                <a:gd name="connsiteX5" fmla="*/ 2836955 w 5777149"/>
                <a:gd name="connsiteY5" fmla="*/ 5322465 h 5335133"/>
                <a:gd name="connsiteX6" fmla="*/ 238898 w 5777149"/>
                <a:gd name="connsiteY6" fmla="*/ 3958122 h 5335133"/>
                <a:gd name="connsiteX7" fmla="*/ 180841 w 5777149"/>
                <a:gd name="connsiteY7" fmla="*/ 2666351 h 5335133"/>
                <a:gd name="connsiteX0" fmla="*/ 162747 w 5788084"/>
                <a:gd name="connsiteY0" fmla="*/ 2274466 h 5335133"/>
                <a:gd name="connsiteX1" fmla="*/ 815890 w 5788084"/>
                <a:gd name="connsiteY1" fmla="*/ 997208 h 5335133"/>
                <a:gd name="connsiteX2" fmla="*/ 2847890 w 5788084"/>
                <a:gd name="connsiteY2" fmla="*/ 10237 h 5335133"/>
                <a:gd name="connsiteX3" fmla="*/ 5054063 w 5788084"/>
                <a:gd name="connsiteY3" fmla="*/ 619837 h 5335133"/>
                <a:gd name="connsiteX4" fmla="*/ 5692691 w 5788084"/>
                <a:gd name="connsiteY4" fmla="*/ 3116294 h 5335133"/>
                <a:gd name="connsiteX5" fmla="*/ 2847890 w 5788084"/>
                <a:gd name="connsiteY5" fmla="*/ 5322465 h 5335133"/>
                <a:gd name="connsiteX6" fmla="*/ 249833 w 5788084"/>
                <a:gd name="connsiteY6" fmla="*/ 3958122 h 5335133"/>
                <a:gd name="connsiteX7" fmla="*/ 162747 w 5788084"/>
                <a:gd name="connsiteY7" fmla="*/ 2274466 h 533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kumimoji="1" lang="zh-CN" altLang="en-US" sz="1400">
                <a:solidFill>
                  <a:srgbClr val="FFFFFF"/>
                </a:solidFill>
              </a:endParaRPr>
            </a:p>
          </p:txBody>
        </p:sp>
      </p:grpSp>
      <p:sp>
        <p:nvSpPr>
          <p:cNvPr id="8" name="文本占位符 6"/>
          <p:cNvSpPr>
            <a:spLocks noGrp="1"/>
          </p:cNvSpPr>
          <p:nvPr>
            <p:ph type="body" sz="quarter" idx="15" hasCustomPrompt="1"/>
          </p:nvPr>
        </p:nvSpPr>
        <p:spPr>
          <a:xfrm>
            <a:off x="3480528" y="495075"/>
            <a:ext cx="2182944" cy="1779774"/>
          </a:xfrm>
          <a:prstGeom prst="rect">
            <a:avLst/>
          </a:prstGeom>
        </p:spPr>
        <p:txBody>
          <a:bodyPr lIns="68580" tIns="34290" rIns="68580" bIns="34290" anchor="t"/>
          <a:lstStyle>
            <a:lvl1pPr marL="0" indent="0" algn="ctr">
              <a:lnSpc>
                <a:spcPct val="100000"/>
              </a:lnSpc>
              <a:buNone/>
              <a:defRPr sz="12500" b="1">
                <a:solidFill>
                  <a:schemeClr val="accent1">
                    <a:lumMod val="75000"/>
                  </a:schemeClr>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r>
              <a:rPr kumimoji="1" lang="en-US" altLang="zh-CN"/>
              <a:t>00</a:t>
            </a:r>
            <a:endParaRPr kumimoji="1" lang="zh-CN" altLang="en-US" dirty="0"/>
          </a:p>
        </p:txBody>
      </p:sp>
      <p:sp>
        <p:nvSpPr>
          <p:cNvPr id="9" name="文本占位符 6"/>
          <p:cNvSpPr>
            <a:spLocks noGrp="1"/>
          </p:cNvSpPr>
          <p:nvPr>
            <p:ph type="body" sz="quarter" idx="16"/>
          </p:nvPr>
        </p:nvSpPr>
        <p:spPr>
          <a:xfrm>
            <a:off x="2793380" y="2274850"/>
            <a:ext cx="3557240" cy="618893"/>
          </a:xfrm>
          <a:prstGeom prst="rect">
            <a:avLst/>
          </a:prstGeom>
        </p:spPr>
        <p:txBody>
          <a:bodyPr lIns="68580" tIns="34290" rIns="68580" bIns="34290" anchor="t"/>
          <a:lstStyle>
            <a:lvl1pPr marL="0" indent="0" algn="ctr">
              <a:lnSpc>
                <a:spcPct val="100000"/>
              </a:lnSpc>
              <a:buNone/>
              <a:defRPr sz="3000" b="0">
                <a:solidFill>
                  <a:schemeClr val="accent1">
                    <a:lumMod val="75000"/>
                  </a:schemeClr>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endParaRPr kumimoji="1" lang="zh-CN" altLang="en-US" dirty="0"/>
          </a:p>
        </p:txBody>
      </p:sp>
      <p:pic>
        <p:nvPicPr>
          <p:cNvPr id="10" name="图片 9">
            <a:extLst>
              <a:ext uri="{FF2B5EF4-FFF2-40B4-BE49-F238E27FC236}">
                <a16:creationId xmlns:a16="http://schemas.microsoft.com/office/drawing/2014/main" id="{18331AC0-82A1-48E9-9BB0-4468FEF07A8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24128" y="95152"/>
            <a:ext cx="3334236" cy="1078903"/>
          </a:xfrm>
          <a:prstGeom prst="rect">
            <a:avLst/>
          </a:prstGeom>
        </p:spPr>
      </p:pic>
    </p:spTree>
    <p:extLst>
      <p:ext uri="{BB962C8B-B14F-4D97-AF65-F5344CB8AC3E}">
        <p14:creationId xmlns:p14="http://schemas.microsoft.com/office/powerpoint/2010/main" val="32642246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副标题页_2">
    <p:spTree>
      <p:nvGrpSpPr>
        <p:cNvPr id="1" name=""/>
        <p:cNvGrpSpPr/>
        <p:nvPr/>
      </p:nvGrpSpPr>
      <p:grpSpPr>
        <a:xfrm>
          <a:off x="0" y="0"/>
          <a:ext cx="0" cy="0"/>
          <a:chOff x="0" y="0"/>
          <a:chExt cx="0" cy="0"/>
        </a:xfrm>
      </p:grpSpPr>
      <p:sp>
        <p:nvSpPr>
          <p:cNvPr id="2" name="矩形 1"/>
          <p:cNvSpPr/>
          <p:nvPr userDrawn="1"/>
        </p:nvSpPr>
        <p:spPr>
          <a:xfrm>
            <a:off x="0" y="0"/>
            <a:ext cx="9144000" cy="5143500"/>
          </a:xfrm>
          <a:prstGeom prst="rect">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783"/>
            <a:endParaRPr kumimoji="1" lang="zh-CN" altLang="en-US" sz="1400">
              <a:solidFill>
                <a:srgbClr val="FFFFFF"/>
              </a:solidFill>
            </a:endParaRPr>
          </a:p>
        </p:txBody>
      </p:sp>
      <p:grpSp>
        <p:nvGrpSpPr>
          <p:cNvPr id="7" name="组 6"/>
          <p:cNvGrpSpPr/>
          <p:nvPr userDrawn="1"/>
        </p:nvGrpSpPr>
        <p:grpSpPr>
          <a:xfrm>
            <a:off x="1466461" y="-1352749"/>
            <a:ext cx="5903168" cy="5018524"/>
            <a:chOff x="5067768" y="-852735"/>
            <a:chExt cx="9613786" cy="9526783"/>
          </a:xfrm>
        </p:grpSpPr>
        <p:sp>
          <p:nvSpPr>
            <p:cNvPr id="5" name="椭圆 1"/>
            <p:cNvSpPr/>
            <p:nvPr userDrawn="1"/>
          </p:nvSpPr>
          <p:spPr>
            <a:xfrm rot="19800000">
              <a:off x="5067768" y="-247745"/>
              <a:ext cx="9526783" cy="8781257"/>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 fmla="*/ 108839 w 5421067"/>
                <a:gd name="connsiteY0" fmla="*/ 2712298 h 5368412"/>
                <a:gd name="connsiteX1" fmla="*/ 732953 w 5421067"/>
                <a:gd name="connsiteY1" fmla="*/ 1043155 h 5368412"/>
                <a:gd name="connsiteX2" fmla="*/ 2764953 w 5421067"/>
                <a:gd name="connsiteY2" fmla="*/ 56184 h 5368412"/>
                <a:gd name="connsiteX3" fmla="*/ 5421067 w 5421067"/>
                <a:gd name="connsiteY3" fmla="*/ 2712298 h 5368412"/>
                <a:gd name="connsiteX4" fmla="*/ 2764953 w 5421067"/>
                <a:gd name="connsiteY4" fmla="*/ 5368412 h 5368412"/>
                <a:gd name="connsiteX5" fmla="*/ 108839 w 5421067"/>
                <a:gd name="connsiteY5" fmla="*/ 2712298 h 5368412"/>
                <a:gd name="connsiteX0" fmla="*/ 108839 w 5480256"/>
                <a:gd name="connsiteY0" fmla="*/ 2656720 h 5312834"/>
                <a:gd name="connsiteX1" fmla="*/ 732953 w 5480256"/>
                <a:gd name="connsiteY1" fmla="*/ 987577 h 5312834"/>
                <a:gd name="connsiteX2" fmla="*/ 2764953 w 5480256"/>
                <a:gd name="connsiteY2" fmla="*/ 606 h 5312834"/>
                <a:gd name="connsiteX3" fmla="*/ 4303469 w 5480256"/>
                <a:gd name="connsiteY3" fmla="*/ 871463 h 5312834"/>
                <a:gd name="connsiteX4" fmla="*/ 5421067 w 5480256"/>
                <a:gd name="connsiteY4" fmla="*/ 2656720 h 5312834"/>
                <a:gd name="connsiteX5" fmla="*/ 2764953 w 5480256"/>
                <a:gd name="connsiteY5" fmla="*/ 5312834 h 5312834"/>
                <a:gd name="connsiteX6" fmla="*/ 108839 w 5480256"/>
                <a:gd name="connsiteY6" fmla="*/ 2656720 h 5312834"/>
                <a:gd name="connsiteX0" fmla="*/ 108839 w 5544800"/>
                <a:gd name="connsiteY0" fmla="*/ 2666351 h 5322465"/>
                <a:gd name="connsiteX1" fmla="*/ 732953 w 5544800"/>
                <a:gd name="connsiteY1" fmla="*/ 997208 h 5322465"/>
                <a:gd name="connsiteX2" fmla="*/ 2764953 w 5544800"/>
                <a:gd name="connsiteY2" fmla="*/ 10237 h 5322465"/>
                <a:gd name="connsiteX3" fmla="*/ 4971126 w 5544800"/>
                <a:gd name="connsiteY3" fmla="*/ 619837 h 5322465"/>
                <a:gd name="connsiteX4" fmla="*/ 5421067 w 5544800"/>
                <a:gd name="connsiteY4" fmla="*/ 2666351 h 5322465"/>
                <a:gd name="connsiteX5" fmla="*/ 2764953 w 5544800"/>
                <a:gd name="connsiteY5" fmla="*/ 5322465 h 5322465"/>
                <a:gd name="connsiteX6" fmla="*/ 108839 w 5544800"/>
                <a:gd name="connsiteY6" fmla="*/ 2666351 h 5322465"/>
                <a:gd name="connsiteX0" fmla="*/ 108839 w 5237336"/>
                <a:gd name="connsiteY0" fmla="*/ 2666351 h 5322940"/>
                <a:gd name="connsiteX1" fmla="*/ 732953 w 5237336"/>
                <a:gd name="connsiteY1" fmla="*/ 997208 h 5322940"/>
                <a:gd name="connsiteX2" fmla="*/ 2764953 w 5237336"/>
                <a:gd name="connsiteY2" fmla="*/ 10237 h 5322940"/>
                <a:gd name="connsiteX3" fmla="*/ 4971126 w 5237336"/>
                <a:gd name="connsiteY3" fmla="*/ 619837 h 5322940"/>
                <a:gd name="connsiteX4" fmla="*/ 4927582 w 5237336"/>
                <a:gd name="connsiteY4" fmla="*/ 2869551 h 5322940"/>
                <a:gd name="connsiteX5" fmla="*/ 2764953 w 5237336"/>
                <a:gd name="connsiteY5" fmla="*/ 5322465 h 5322940"/>
                <a:gd name="connsiteX6" fmla="*/ 108839 w 5237336"/>
                <a:gd name="connsiteY6" fmla="*/ 2666351 h 5322940"/>
                <a:gd name="connsiteX0" fmla="*/ 108839 w 5705147"/>
                <a:gd name="connsiteY0" fmla="*/ 2666351 h 5325044"/>
                <a:gd name="connsiteX1" fmla="*/ 732953 w 5705147"/>
                <a:gd name="connsiteY1" fmla="*/ 997208 h 5325044"/>
                <a:gd name="connsiteX2" fmla="*/ 2764953 w 5705147"/>
                <a:gd name="connsiteY2" fmla="*/ 10237 h 5325044"/>
                <a:gd name="connsiteX3" fmla="*/ 4971126 w 5705147"/>
                <a:gd name="connsiteY3" fmla="*/ 619837 h 5325044"/>
                <a:gd name="connsiteX4" fmla="*/ 5609754 w 5705147"/>
                <a:gd name="connsiteY4" fmla="*/ 3116294 h 5325044"/>
                <a:gd name="connsiteX5" fmla="*/ 2764953 w 5705147"/>
                <a:gd name="connsiteY5" fmla="*/ 5322465 h 5325044"/>
                <a:gd name="connsiteX6" fmla="*/ 108839 w 5705147"/>
                <a:gd name="connsiteY6" fmla="*/ 2666351 h 5325044"/>
                <a:gd name="connsiteX0" fmla="*/ 49424 w 5645732"/>
                <a:gd name="connsiteY0" fmla="*/ 2666351 h 5343874"/>
                <a:gd name="connsiteX1" fmla="*/ 673538 w 5645732"/>
                <a:gd name="connsiteY1" fmla="*/ 997208 h 5343874"/>
                <a:gd name="connsiteX2" fmla="*/ 2705538 w 5645732"/>
                <a:gd name="connsiteY2" fmla="*/ 10237 h 5343874"/>
                <a:gd name="connsiteX3" fmla="*/ 4911711 w 5645732"/>
                <a:gd name="connsiteY3" fmla="*/ 619837 h 5343874"/>
                <a:gd name="connsiteX4" fmla="*/ 5550339 w 5645732"/>
                <a:gd name="connsiteY4" fmla="*/ 3116294 h 5343874"/>
                <a:gd name="connsiteX5" fmla="*/ 2705538 w 5645732"/>
                <a:gd name="connsiteY5" fmla="*/ 5322465 h 5343874"/>
                <a:gd name="connsiteX6" fmla="*/ 339710 w 5645732"/>
                <a:gd name="connsiteY6" fmla="*/ 4146808 h 5343874"/>
                <a:gd name="connsiteX7" fmla="*/ 49424 w 5645732"/>
                <a:gd name="connsiteY7" fmla="*/ 2666351 h 5343874"/>
                <a:gd name="connsiteX0" fmla="*/ 180841 w 5777149"/>
                <a:gd name="connsiteY0" fmla="*/ 2666351 h 5335133"/>
                <a:gd name="connsiteX1" fmla="*/ 804955 w 5777149"/>
                <a:gd name="connsiteY1" fmla="*/ 997208 h 5335133"/>
                <a:gd name="connsiteX2" fmla="*/ 2836955 w 5777149"/>
                <a:gd name="connsiteY2" fmla="*/ 10237 h 5335133"/>
                <a:gd name="connsiteX3" fmla="*/ 5043128 w 5777149"/>
                <a:gd name="connsiteY3" fmla="*/ 619837 h 5335133"/>
                <a:gd name="connsiteX4" fmla="*/ 5681756 w 5777149"/>
                <a:gd name="connsiteY4" fmla="*/ 3116294 h 5335133"/>
                <a:gd name="connsiteX5" fmla="*/ 2836955 w 5777149"/>
                <a:gd name="connsiteY5" fmla="*/ 5322465 h 5335133"/>
                <a:gd name="connsiteX6" fmla="*/ 238898 w 5777149"/>
                <a:gd name="connsiteY6" fmla="*/ 3958122 h 5335133"/>
                <a:gd name="connsiteX7" fmla="*/ 180841 w 5777149"/>
                <a:gd name="connsiteY7" fmla="*/ 2666351 h 5335133"/>
                <a:gd name="connsiteX0" fmla="*/ 162747 w 5788084"/>
                <a:gd name="connsiteY0" fmla="*/ 2274466 h 5335133"/>
                <a:gd name="connsiteX1" fmla="*/ 815890 w 5788084"/>
                <a:gd name="connsiteY1" fmla="*/ 997208 h 5335133"/>
                <a:gd name="connsiteX2" fmla="*/ 2847890 w 5788084"/>
                <a:gd name="connsiteY2" fmla="*/ 10237 h 5335133"/>
                <a:gd name="connsiteX3" fmla="*/ 5054063 w 5788084"/>
                <a:gd name="connsiteY3" fmla="*/ 619837 h 5335133"/>
                <a:gd name="connsiteX4" fmla="*/ 5692691 w 5788084"/>
                <a:gd name="connsiteY4" fmla="*/ 3116294 h 5335133"/>
                <a:gd name="connsiteX5" fmla="*/ 2847890 w 5788084"/>
                <a:gd name="connsiteY5" fmla="*/ 5322465 h 5335133"/>
                <a:gd name="connsiteX6" fmla="*/ 249833 w 5788084"/>
                <a:gd name="connsiteY6" fmla="*/ 3958122 h 5335133"/>
                <a:gd name="connsiteX7" fmla="*/ 162747 w 5788084"/>
                <a:gd name="connsiteY7" fmla="*/ 2274466 h 533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kumimoji="1" lang="zh-CN" altLang="en-US" sz="1400">
                <a:solidFill>
                  <a:srgbClr val="FFFFFF"/>
                </a:solidFill>
              </a:endParaRPr>
            </a:p>
          </p:txBody>
        </p:sp>
        <p:sp>
          <p:nvSpPr>
            <p:cNvPr id="6" name="椭圆 1"/>
            <p:cNvSpPr/>
            <p:nvPr userDrawn="1"/>
          </p:nvSpPr>
          <p:spPr>
            <a:xfrm rot="17526771">
              <a:off x="5527534" y="-479972"/>
              <a:ext cx="9526783" cy="8781257"/>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 fmla="*/ 108839 w 5421067"/>
                <a:gd name="connsiteY0" fmla="*/ 2712298 h 5368412"/>
                <a:gd name="connsiteX1" fmla="*/ 732953 w 5421067"/>
                <a:gd name="connsiteY1" fmla="*/ 1043155 h 5368412"/>
                <a:gd name="connsiteX2" fmla="*/ 2764953 w 5421067"/>
                <a:gd name="connsiteY2" fmla="*/ 56184 h 5368412"/>
                <a:gd name="connsiteX3" fmla="*/ 5421067 w 5421067"/>
                <a:gd name="connsiteY3" fmla="*/ 2712298 h 5368412"/>
                <a:gd name="connsiteX4" fmla="*/ 2764953 w 5421067"/>
                <a:gd name="connsiteY4" fmla="*/ 5368412 h 5368412"/>
                <a:gd name="connsiteX5" fmla="*/ 108839 w 5421067"/>
                <a:gd name="connsiteY5" fmla="*/ 2712298 h 5368412"/>
                <a:gd name="connsiteX0" fmla="*/ 108839 w 5480256"/>
                <a:gd name="connsiteY0" fmla="*/ 2656720 h 5312834"/>
                <a:gd name="connsiteX1" fmla="*/ 732953 w 5480256"/>
                <a:gd name="connsiteY1" fmla="*/ 987577 h 5312834"/>
                <a:gd name="connsiteX2" fmla="*/ 2764953 w 5480256"/>
                <a:gd name="connsiteY2" fmla="*/ 606 h 5312834"/>
                <a:gd name="connsiteX3" fmla="*/ 4303469 w 5480256"/>
                <a:gd name="connsiteY3" fmla="*/ 871463 h 5312834"/>
                <a:gd name="connsiteX4" fmla="*/ 5421067 w 5480256"/>
                <a:gd name="connsiteY4" fmla="*/ 2656720 h 5312834"/>
                <a:gd name="connsiteX5" fmla="*/ 2764953 w 5480256"/>
                <a:gd name="connsiteY5" fmla="*/ 5312834 h 5312834"/>
                <a:gd name="connsiteX6" fmla="*/ 108839 w 5480256"/>
                <a:gd name="connsiteY6" fmla="*/ 2656720 h 5312834"/>
                <a:gd name="connsiteX0" fmla="*/ 108839 w 5544800"/>
                <a:gd name="connsiteY0" fmla="*/ 2666351 h 5322465"/>
                <a:gd name="connsiteX1" fmla="*/ 732953 w 5544800"/>
                <a:gd name="connsiteY1" fmla="*/ 997208 h 5322465"/>
                <a:gd name="connsiteX2" fmla="*/ 2764953 w 5544800"/>
                <a:gd name="connsiteY2" fmla="*/ 10237 h 5322465"/>
                <a:gd name="connsiteX3" fmla="*/ 4971126 w 5544800"/>
                <a:gd name="connsiteY3" fmla="*/ 619837 h 5322465"/>
                <a:gd name="connsiteX4" fmla="*/ 5421067 w 5544800"/>
                <a:gd name="connsiteY4" fmla="*/ 2666351 h 5322465"/>
                <a:gd name="connsiteX5" fmla="*/ 2764953 w 5544800"/>
                <a:gd name="connsiteY5" fmla="*/ 5322465 h 5322465"/>
                <a:gd name="connsiteX6" fmla="*/ 108839 w 5544800"/>
                <a:gd name="connsiteY6" fmla="*/ 2666351 h 5322465"/>
                <a:gd name="connsiteX0" fmla="*/ 108839 w 5237336"/>
                <a:gd name="connsiteY0" fmla="*/ 2666351 h 5322940"/>
                <a:gd name="connsiteX1" fmla="*/ 732953 w 5237336"/>
                <a:gd name="connsiteY1" fmla="*/ 997208 h 5322940"/>
                <a:gd name="connsiteX2" fmla="*/ 2764953 w 5237336"/>
                <a:gd name="connsiteY2" fmla="*/ 10237 h 5322940"/>
                <a:gd name="connsiteX3" fmla="*/ 4971126 w 5237336"/>
                <a:gd name="connsiteY3" fmla="*/ 619837 h 5322940"/>
                <a:gd name="connsiteX4" fmla="*/ 4927582 w 5237336"/>
                <a:gd name="connsiteY4" fmla="*/ 2869551 h 5322940"/>
                <a:gd name="connsiteX5" fmla="*/ 2764953 w 5237336"/>
                <a:gd name="connsiteY5" fmla="*/ 5322465 h 5322940"/>
                <a:gd name="connsiteX6" fmla="*/ 108839 w 5237336"/>
                <a:gd name="connsiteY6" fmla="*/ 2666351 h 5322940"/>
                <a:gd name="connsiteX0" fmla="*/ 108839 w 5705147"/>
                <a:gd name="connsiteY0" fmla="*/ 2666351 h 5325044"/>
                <a:gd name="connsiteX1" fmla="*/ 732953 w 5705147"/>
                <a:gd name="connsiteY1" fmla="*/ 997208 h 5325044"/>
                <a:gd name="connsiteX2" fmla="*/ 2764953 w 5705147"/>
                <a:gd name="connsiteY2" fmla="*/ 10237 h 5325044"/>
                <a:gd name="connsiteX3" fmla="*/ 4971126 w 5705147"/>
                <a:gd name="connsiteY3" fmla="*/ 619837 h 5325044"/>
                <a:gd name="connsiteX4" fmla="*/ 5609754 w 5705147"/>
                <a:gd name="connsiteY4" fmla="*/ 3116294 h 5325044"/>
                <a:gd name="connsiteX5" fmla="*/ 2764953 w 5705147"/>
                <a:gd name="connsiteY5" fmla="*/ 5322465 h 5325044"/>
                <a:gd name="connsiteX6" fmla="*/ 108839 w 5705147"/>
                <a:gd name="connsiteY6" fmla="*/ 2666351 h 5325044"/>
                <a:gd name="connsiteX0" fmla="*/ 49424 w 5645732"/>
                <a:gd name="connsiteY0" fmla="*/ 2666351 h 5343874"/>
                <a:gd name="connsiteX1" fmla="*/ 673538 w 5645732"/>
                <a:gd name="connsiteY1" fmla="*/ 997208 h 5343874"/>
                <a:gd name="connsiteX2" fmla="*/ 2705538 w 5645732"/>
                <a:gd name="connsiteY2" fmla="*/ 10237 h 5343874"/>
                <a:gd name="connsiteX3" fmla="*/ 4911711 w 5645732"/>
                <a:gd name="connsiteY3" fmla="*/ 619837 h 5343874"/>
                <a:gd name="connsiteX4" fmla="*/ 5550339 w 5645732"/>
                <a:gd name="connsiteY4" fmla="*/ 3116294 h 5343874"/>
                <a:gd name="connsiteX5" fmla="*/ 2705538 w 5645732"/>
                <a:gd name="connsiteY5" fmla="*/ 5322465 h 5343874"/>
                <a:gd name="connsiteX6" fmla="*/ 339710 w 5645732"/>
                <a:gd name="connsiteY6" fmla="*/ 4146808 h 5343874"/>
                <a:gd name="connsiteX7" fmla="*/ 49424 w 5645732"/>
                <a:gd name="connsiteY7" fmla="*/ 2666351 h 5343874"/>
                <a:gd name="connsiteX0" fmla="*/ 180841 w 5777149"/>
                <a:gd name="connsiteY0" fmla="*/ 2666351 h 5335133"/>
                <a:gd name="connsiteX1" fmla="*/ 804955 w 5777149"/>
                <a:gd name="connsiteY1" fmla="*/ 997208 h 5335133"/>
                <a:gd name="connsiteX2" fmla="*/ 2836955 w 5777149"/>
                <a:gd name="connsiteY2" fmla="*/ 10237 h 5335133"/>
                <a:gd name="connsiteX3" fmla="*/ 5043128 w 5777149"/>
                <a:gd name="connsiteY3" fmla="*/ 619837 h 5335133"/>
                <a:gd name="connsiteX4" fmla="*/ 5681756 w 5777149"/>
                <a:gd name="connsiteY4" fmla="*/ 3116294 h 5335133"/>
                <a:gd name="connsiteX5" fmla="*/ 2836955 w 5777149"/>
                <a:gd name="connsiteY5" fmla="*/ 5322465 h 5335133"/>
                <a:gd name="connsiteX6" fmla="*/ 238898 w 5777149"/>
                <a:gd name="connsiteY6" fmla="*/ 3958122 h 5335133"/>
                <a:gd name="connsiteX7" fmla="*/ 180841 w 5777149"/>
                <a:gd name="connsiteY7" fmla="*/ 2666351 h 5335133"/>
                <a:gd name="connsiteX0" fmla="*/ 162747 w 5788084"/>
                <a:gd name="connsiteY0" fmla="*/ 2274466 h 5335133"/>
                <a:gd name="connsiteX1" fmla="*/ 815890 w 5788084"/>
                <a:gd name="connsiteY1" fmla="*/ 997208 h 5335133"/>
                <a:gd name="connsiteX2" fmla="*/ 2847890 w 5788084"/>
                <a:gd name="connsiteY2" fmla="*/ 10237 h 5335133"/>
                <a:gd name="connsiteX3" fmla="*/ 5054063 w 5788084"/>
                <a:gd name="connsiteY3" fmla="*/ 619837 h 5335133"/>
                <a:gd name="connsiteX4" fmla="*/ 5692691 w 5788084"/>
                <a:gd name="connsiteY4" fmla="*/ 3116294 h 5335133"/>
                <a:gd name="connsiteX5" fmla="*/ 2847890 w 5788084"/>
                <a:gd name="connsiteY5" fmla="*/ 5322465 h 5335133"/>
                <a:gd name="connsiteX6" fmla="*/ 249833 w 5788084"/>
                <a:gd name="connsiteY6" fmla="*/ 3958122 h 5335133"/>
                <a:gd name="connsiteX7" fmla="*/ 162747 w 5788084"/>
                <a:gd name="connsiteY7" fmla="*/ 2274466 h 533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kumimoji="1" lang="zh-CN" altLang="en-US" sz="1400">
                <a:solidFill>
                  <a:srgbClr val="FFFFFF"/>
                </a:solidFill>
              </a:endParaRPr>
            </a:p>
          </p:txBody>
        </p:sp>
      </p:grpSp>
      <p:sp>
        <p:nvSpPr>
          <p:cNvPr id="8" name="文本占位符 6"/>
          <p:cNvSpPr>
            <a:spLocks noGrp="1"/>
          </p:cNvSpPr>
          <p:nvPr>
            <p:ph type="body" sz="quarter" idx="15" hasCustomPrompt="1"/>
          </p:nvPr>
        </p:nvSpPr>
        <p:spPr>
          <a:xfrm>
            <a:off x="3480528" y="495075"/>
            <a:ext cx="2182944" cy="1779774"/>
          </a:xfrm>
          <a:prstGeom prst="rect">
            <a:avLst/>
          </a:prstGeom>
        </p:spPr>
        <p:txBody>
          <a:bodyPr lIns="68580" tIns="34290" rIns="68580" bIns="34290" anchor="t"/>
          <a:lstStyle>
            <a:lvl1pPr marL="0" indent="0" algn="ctr">
              <a:lnSpc>
                <a:spcPct val="100000"/>
              </a:lnSpc>
              <a:buNone/>
              <a:defRPr sz="12500" b="1">
                <a:solidFill>
                  <a:schemeClr val="accent2">
                    <a:lumMod val="75000"/>
                  </a:schemeClr>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r>
              <a:rPr kumimoji="1" lang="en-US" altLang="zh-CN"/>
              <a:t>00</a:t>
            </a:r>
            <a:endParaRPr kumimoji="1" lang="zh-CN" altLang="en-US" dirty="0"/>
          </a:p>
        </p:txBody>
      </p:sp>
      <p:sp>
        <p:nvSpPr>
          <p:cNvPr id="9" name="文本占位符 6"/>
          <p:cNvSpPr>
            <a:spLocks noGrp="1"/>
          </p:cNvSpPr>
          <p:nvPr>
            <p:ph type="body" sz="quarter" idx="16"/>
          </p:nvPr>
        </p:nvSpPr>
        <p:spPr>
          <a:xfrm>
            <a:off x="2793380" y="2274850"/>
            <a:ext cx="3557240" cy="618893"/>
          </a:xfrm>
          <a:prstGeom prst="rect">
            <a:avLst/>
          </a:prstGeom>
        </p:spPr>
        <p:txBody>
          <a:bodyPr lIns="68580" tIns="34290" rIns="68580" bIns="34290" anchor="t"/>
          <a:lstStyle>
            <a:lvl1pPr marL="0" indent="0" algn="ctr">
              <a:lnSpc>
                <a:spcPct val="100000"/>
              </a:lnSpc>
              <a:buNone/>
              <a:defRPr sz="3000" b="0">
                <a:solidFill>
                  <a:schemeClr val="accent2">
                    <a:lumMod val="75000"/>
                  </a:schemeClr>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endParaRPr kumimoji="1" lang="zh-CN" altLang="en-US" dirty="0"/>
          </a:p>
        </p:txBody>
      </p:sp>
      <p:pic>
        <p:nvPicPr>
          <p:cNvPr id="10" name="图片 9">
            <a:extLst>
              <a:ext uri="{FF2B5EF4-FFF2-40B4-BE49-F238E27FC236}">
                <a16:creationId xmlns:a16="http://schemas.microsoft.com/office/drawing/2014/main" id="{5224219E-62C0-44B8-8B9B-4A87E4CB69D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24128" y="95152"/>
            <a:ext cx="3334236" cy="1078903"/>
          </a:xfrm>
          <a:prstGeom prst="rect">
            <a:avLst/>
          </a:prstGeom>
        </p:spPr>
      </p:pic>
    </p:spTree>
    <p:extLst>
      <p:ext uri="{BB962C8B-B14F-4D97-AF65-F5344CB8AC3E}">
        <p14:creationId xmlns:p14="http://schemas.microsoft.com/office/powerpoint/2010/main" val="31221256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副标题页_3">
    <p:spTree>
      <p:nvGrpSpPr>
        <p:cNvPr id="1" name=""/>
        <p:cNvGrpSpPr/>
        <p:nvPr/>
      </p:nvGrpSpPr>
      <p:grpSpPr>
        <a:xfrm>
          <a:off x="0" y="0"/>
          <a:ext cx="0" cy="0"/>
          <a:chOff x="0" y="0"/>
          <a:chExt cx="0" cy="0"/>
        </a:xfrm>
      </p:grpSpPr>
      <p:sp>
        <p:nvSpPr>
          <p:cNvPr id="2" name="矩形 1"/>
          <p:cNvSpPr/>
          <p:nvPr userDrawn="1"/>
        </p:nvSpPr>
        <p:spPr>
          <a:xfrm>
            <a:off x="0" y="0"/>
            <a:ext cx="9144000" cy="51435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783"/>
            <a:endParaRPr kumimoji="1" lang="zh-CN" altLang="en-US" sz="1400">
              <a:solidFill>
                <a:srgbClr val="FFFFFF"/>
              </a:solidFill>
            </a:endParaRPr>
          </a:p>
        </p:txBody>
      </p:sp>
      <p:grpSp>
        <p:nvGrpSpPr>
          <p:cNvPr id="7" name="组 6"/>
          <p:cNvGrpSpPr/>
          <p:nvPr userDrawn="1"/>
        </p:nvGrpSpPr>
        <p:grpSpPr>
          <a:xfrm>
            <a:off x="1466461" y="-1352749"/>
            <a:ext cx="5903168" cy="5018524"/>
            <a:chOff x="5067768" y="-852735"/>
            <a:chExt cx="9613786" cy="9526783"/>
          </a:xfrm>
        </p:grpSpPr>
        <p:sp>
          <p:nvSpPr>
            <p:cNvPr id="5" name="椭圆 1"/>
            <p:cNvSpPr/>
            <p:nvPr userDrawn="1"/>
          </p:nvSpPr>
          <p:spPr>
            <a:xfrm rot="19800000">
              <a:off x="5067768" y="-247745"/>
              <a:ext cx="9526783" cy="8781257"/>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 fmla="*/ 108839 w 5421067"/>
                <a:gd name="connsiteY0" fmla="*/ 2712298 h 5368412"/>
                <a:gd name="connsiteX1" fmla="*/ 732953 w 5421067"/>
                <a:gd name="connsiteY1" fmla="*/ 1043155 h 5368412"/>
                <a:gd name="connsiteX2" fmla="*/ 2764953 w 5421067"/>
                <a:gd name="connsiteY2" fmla="*/ 56184 h 5368412"/>
                <a:gd name="connsiteX3" fmla="*/ 5421067 w 5421067"/>
                <a:gd name="connsiteY3" fmla="*/ 2712298 h 5368412"/>
                <a:gd name="connsiteX4" fmla="*/ 2764953 w 5421067"/>
                <a:gd name="connsiteY4" fmla="*/ 5368412 h 5368412"/>
                <a:gd name="connsiteX5" fmla="*/ 108839 w 5421067"/>
                <a:gd name="connsiteY5" fmla="*/ 2712298 h 5368412"/>
                <a:gd name="connsiteX0" fmla="*/ 108839 w 5480256"/>
                <a:gd name="connsiteY0" fmla="*/ 2656720 h 5312834"/>
                <a:gd name="connsiteX1" fmla="*/ 732953 w 5480256"/>
                <a:gd name="connsiteY1" fmla="*/ 987577 h 5312834"/>
                <a:gd name="connsiteX2" fmla="*/ 2764953 w 5480256"/>
                <a:gd name="connsiteY2" fmla="*/ 606 h 5312834"/>
                <a:gd name="connsiteX3" fmla="*/ 4303469 w 5480256"/>
                <a:gd name="connsiteY3" fmla="*/ 871463 h 5312834"/>
                <a:gd name="connsiteX4" fmla="*/ 5421067 w 5480256"/>
                <a:gd name="connsiteY4" fmla="*/ 2656720 h 5312834"/>
                <a:gd name="connsiteX5" fmla="*/ 2764953 w 5480256"/>
                <a:gd name="connsiteY5" fmla="*/ 5312834 h 5312834"/>
                <a:gd name="connsiteX6" fmla="*/ 108839 w 5480256"/>
                <a:gd name="connsiteY6" fmla="*/ 2656720 h 5312834"/>
                <a:gd name="connsiteX0" fmla="*/ 108839 w 5544800"/>
                <a:gd name="connsiteY0" fmla="*/ 2666351 h 5322465"/>
                <a:gd name="connsiteX1" fmla="*/ 732953 w 5544800"/>
                <a:gd name="connsiteY1" fmla="*/ 997208 h 5322465"/>
                <a:gd name="connsiteX2" fmla="*/ 2764953 w 5544800"/>
                <a:gd name="connsiteY2" fmla="*/ 10237 h 5322465"/>
                <a:gd name="connsiteX3" fmla="*/ 4971126 w 5544800"/>
                <a:gd name="connsiteY3" fmla="*/ 619837 h 5322465"/>
                <a:gd name="connsiteX4" fmla="*/ 5421067 w 5544800"/>
                <a:gd name="connsiteY4" fmla="*/ 2666351 h 5322465"/>
                <a:gd name="connsiteX5" fmla="*/ 2764953 w 5544800"/>
                <a:gd name="connsiteY5" fmla="*/ 5322465 h 5322465"/>
                <a:gd name="connsiteX6" fmla="*/ 108839 w 5544800"/>
                <a:gd name="connsiteY6" fmla="*/ 2666351 h 5322465"/>
                <a:gd name="connsiteX0" fmla="*/ 108839 w 5237336"/>
                <a:gd name="connsiteY0" fmla="*/ 2666351 h 5322940"/>
                <a:gd name="connsiteX1" fmla="*/ 732953 w 5237336"/>
                <a:gd name="connsiteY1" fmla="*/ 997208 h 5322940"/>
                <a:gd name="connsiteX2" fmla="*/ 2764953 w 5237336"/>
                <a:gd name="connsiteY2" fmla="*/ 10237 h 5322940"/>
                <a:gd name="connsiteX3" fmla="*/ 4971126 w 5237336"/>
                <a:gd name="connsiteY3" fmla="*/ 619837 h 5322940"/>
                <a:gd name="connsiteX4" fmla="*/ 4927582 w 5237336"/>
                <a:gd name="connsiteY4" fmla="*/ 2869551 h 5322940"/>
                <a:gd name="connsiteX5" fmla="*/ 2764953 w 5237336"/>
                <a:gd name="connsiteY5" fmla="*/ 5322465 h 5322940"/>
                <a:gd name="connsiteX6" fmla="*/ 108839 w 5237336"/>
                <a:gd name="connsiteY6" fmla="*/ 2666351 h 5322940"/>
                <a:gd name="connsiteX0" fmla="*/ 108839 w 5705147"/>
                <a:gd name="connsiteY0" fmla="*/ 2666351 h 5325044"/>
                <a:gd name="connsiteX1" fmla="*/ 732953 w 5705147"/>
                <a:gd name="connsiteY1" fmla="*/ 997208 h 5325044"/>
                <a:gd name="connsiteX2" fmla="*/ 2764953 w 5705147"/>
                <a:gd name="connsiteY2" fmla="*/ 10237 h 5325044"/>
                <a:gd name="connsiteX3" fmla="*/ 4971126 w 5705147"/>
                <a:gd name="connsiteY3" fmla="*/ 619837 h 5325044"/>
                <a:gd name="connsiteX4" fmla="*/ 5609754 w 5705147"/>
                <a:gd name="connsiteY4" fmla="*/ 3116294 h 5325044"/>
                <a:gd name="connsiteX5" fmla="*/ 2764953 w 5705147"/>
                <a:gd name="connsiteY5" fmla="*/ 5322465 h 5325044"/>
                <a:gd name="connsiteX6" fmla="*/ 108839 w 5705147"/>
                <a:gd name="connsiteY6" fmla="*/ 2666351 h 5325044"/>
                <a:gd name="connsiteX0" fmla="*/ 49424 w 5645732"/>
                <a:gd name="connsiteY0" fmla="*/ 2666351 h 5343874"/>
                <a:gd name="connsiteX1" fmla="*/ 673538 w 5645732"/>
                <a:gd name="connsiteY1" fmla="*/ 997208 h 5343874"/>
                <a:gd name="connsiteX2" fmla="*/ 2705538 w 5645732"/>
                <a:gd name="connsiteY2" fmla="*/ 10237 h 5343874"/>
                <a:gd name="connsiteX3" fmla="*/ 4911711 w 5645732"/>
                <a:gd name="connsiteY3" fmla="*/ 619837 h 5343874"/>
                <a:gd name="connsiteX4" fmla="*/ 5550339 w 5645732"/>
                <a:gd name="connsiteY4" fmla="*/ 3116294 h 5343874"/>
                <a:gd name="connsiteX5" fmla="*/ 2705538 w 5645732"/>
                <a:gd name="connsiteY5" fmla="*/ 5322465 h 5343874"/>
                <a:gd name="connsiteX6" fmla="*/ 339710 w 5645732"/>
                <a:gd name="connsiteY6" fmla="*/ 4146808 h 5343874"/>
                <a:gd name="connsiteX7" fmla="*/ 49424 w 5645732"/>
                <a:gd name="connsiteY7" fmla="*/ 2666351 h 5343874"/>
                <a:gd name="connsiteX0" fmla="*/ 180841 w 5777149"/>
                <a:gd name="connsiteY0" fmla="*/ 2666351 h 5335133"/>
                <a:gd name="connsiteX1" fmla="*/ 804955 w 5777149"/>
                <a:gd name="connsiteY1" fmla="*/ 997208 h 5335133"/>
                <a:gd name="connsiteX2" fmla="*/ 2836955 w 5777149"/>
                <a:gd name="connsiteY2" fmla="*/ 10237 h 5335133"/>
                <a:gd name="connsiteX3" fmla="*/ 5043128 w 5777149"/>
                <a:gd name="connsiteY3" fmla="*/ 619837 h 5335133"/>
                <a:gd name="connsiteX4" fmla="*/ 5681756 w 5777149"/>
                <a:gd name="connsiteY4" fmla="*/ 3116294 h 5335133"/>
                <a:gd name="connsiteX5" fmla="*/ 2836955 w 5777149"/>
                <a:gd name="connsiteY5" fmla="*/ 5322465 h 5335133"/>
                <a:gd name="connsiteX6" fmla="*/ 238898 w 5777149"/>
                <a:gd name="connsiteY6" fmla="*/ 3958122 h 5335133"/>
                <a:gd name="connsiteX7" fmla="*/ 180841 w 5777149"/>
                <a:gd name="connsiteY7" fmla="*/ 2666351 h 5335133"/>
                <a:gd name="connsiteX0" fmla="*/ 162747 w 5788084"/>
                <a:gd name="connsiteY0" fmla="*/ 2274466 h 5335133"/>
                <a:gd name="connsiteX1" fmla="*/ 815890 w 5788084"/>
                <a:gd name="connsiteY1" fmla="*/ 997208 h 5335133"/>
                <a:gd name="connsiteX2" fmla="*/ 2847890 w 5788084"/>
                <a:gd name="connsiteY2" fmla="*/ 10237 h 5335133"/>
                <a:gd name="connsiteX3" fmla="*/ 5054063 w 5788084"/>
                <a:gd name="connsiteY3" fmla="*/ 619837 h 5335133"/>
                <a:gd name="connsiteX4" fmla="*/ 5692691 w 5788084"/>
                <a:gd name="connsiteY4" fmla="*/ 3116294 h 5335133"/>
                <a:gd name="connsiteX5" fmla="*/ 2847890 w 5788084"/>
                <a:gd name="connsiteY5" fmla="*/ 5322465 h 5335133"/>
                <a:gd name="connsiteX6" fmla="*/ 249833 w 5788084"/>
                <a:gd name="connsiteY6" fmla="*/ 3958122 h 5335133"/>
                <a:gd name="connsiteX7" fmla="*/ 162747 w 5788084"/>
                <a:gd name="connsiteY7" fmla="*/ 2274466 h 533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kumimoji="1" lang="zh-CN" altLang="en-US" sz="1400">
                <a:solidFill>
                  <a:srgbClr val="FFFFFF"/>
                </a:solidFill>
              </a:endParaRPr>
            </a:p>
          </p:txBody>
        </p:sp>
        <p:sp>
          <p:nvSpPr>
            <p:cNvPr id="6" name="椭圆 1"/>
            <p:cNvSpPr/>
            <p:nvPr userDrawn="1"/>
          </p:nvSpPr>
          <p:spPr>
            <a:xfrm rot="17526771">
              <a:off x="5527534" y="-479972"/>
              <a:ext cx="9526783" cy="8781257"/>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 fmla="*/ 108839 w 5421067"/>
                <a:gd name="connsiteY0" fmla="*/ 2712298 h 5368412"/>
                <a:gd name="connsiteX1" fmla="*/ 732953 w 5421067"/>
                <a:gd name="connsiteY1" fmla="*/ 1043155 h 5368412"/>
                <a:gd name="connsiteX2" fmla="*/ 2764953 w 5421067"/>
                <a:gd name="connsiteY2" fmla="*/ 56184 h 5368412"/>
                <a:gd name="connsiteX3" fmla="*/ 5421067 w 5421067"/>
                <a:gd name="connsiteY3" fmla="*/ 2712298 h 5368412"/>
                <a:gd name="connsiteX4" fmla="*/ 2764953 w 5421067"/>
                <a:gd name="connsiteY4" fmla="*/ 5368412 h 5368412"/>
                <a:gd name="connsiteX5" fmla="*/ 108839 w 5421067"/>
                <a:gd name="connsiteY5" fmla="*/ 2712298 h 5368412"/>
                <a:gd name="connsiteX0" fmla="*/ 108839 w 5480256"/>
                <a:gd name="connsiteY0" fmla="*/ 2656720 h 5312834"/>
                <a:gd name="connsiteX1" fmla="*/ 732953 w 5480256"/>
                <a:gd name="connsiteY1" fmla="*/ 987577 h 5312834"/>
                <a:gd name="connsiteX2" fmla="*/ 2764953 w 5480256"/>
                <a:gd name="connsiteY2" fmla="*/ 606 h 5312834"/>
                <a:gd name="connsiteX3" fmla="*/ 4303469 w 5480256"/>
                <a:gd name="connsiteY3" fmla="*/ 871463 h 5312834"/>
                <a:gd name="connsiteX4" fmla="*/ 5421067 w 5480256"/>
                <a:gd name="connsiteY4" fmla="*/ 2656720 h 5312834"/>
                <a:gd name="connsiteX5" fmla="*/ 2764953 w 5480256"/>
                <a:gd name="connsiteY5" fmla="*/ 5312834 h 5312834"/>
                <a:gd name="connsiteX6" fmla="*/ 108839 w 5480256"/>
                <a:gd name="connsiteY6" fmla="*/ 2656720 h 5312834"/>
                <a:gd name="connsiteX0" fmla="*/ 108839 w 5544800"/>
                <a:gd name="connsiteY0" fmla="*/ 2666351 h 5322465"/>
                <a:gd name="connsiteX1" fmla="*/ 732953 w 5544800"/>
                <a:gd name="connsiteY1" fmla="*/ 997208 h 5322465"/>
                <a:gd name="connsiteX2" fmla="*/ 2764953 w 5544800"/>
                <a:gd name="connsiteY2" fmla="*/ 10237 h 5322465"/>
                <a:gd name="connsiteX3" fmla="*/ 4971126 w 5544800"/>
                <a:gd name="connsiteY3" fmla="*/ 619837 h 5322465"/>
                <a:gd name="connsiteX4" fmla="*/ 5421067 w 5544800"/>
                <a:gd name="connsiteY4" fmla="*/ 2666351 h 5322465"/>
                <a:gd name="connsiteX5" fmla="*/ 2764953 w 5544800"/>
                <a:gd name="connsiteY5" fmla="*/ 5322465 h 5322465"/>
                <a:gd name="connsiteX6" fmla="*/ 108839 w 5544800"/>
                <a:gd name="connsiteY6" fmla="*/ 2666351 h 5322465"/>
                <a:gd name="connsiteX0" fmla="*/ 108839 w 5237336"/>
                <a:gd name="connsiteY0" fmla="*/ 2666351 h 5322940"/>
                <a:gd name="connsiteX1" fmla="*/ 732953 w 5237336"/>
                <a:gd name="connsiteY1" fmla="*/ 997208 h 5322940"/>
                <a:gd name="connsiteX2" fmla="*/ 2764953 w 5237336"/>
                <a:gd name="connsiteY2" fmla="*/ 10237 h 5322940"/>
                <a:gd name="connsiteX3" fmla="*/ 4971126 w 5237336"/>
                <a:gd name="connsiteY3" fmla="*/ 619837 h 5322940"/>
                <a:gd name="connsiteX4" fmla="*/ 4927582 w 5237336"/>
                <a:gd name="connsiteY4" fmla="*/ 2869551 h 5322940"/>
                <a:gd name="connsiteX5" fmla="*/ 2764953 w 5237336"/>
                <a:gd name="connsiteY5" fmla="*/ 5322465 h 5322940"/>
                <a:gd name="connsiteX6" fmla="*/ 108839 w 5237336"/>
                <a:gd name="connsiteY6" fmla="*/ 2666351 h 5322940"/>
                <a:gd name="connsiteX0" fmla="*/ 108839 w 5705147"/>
                <a:gd name="connsiteY0" fmla="*/ 2666351 h 5325044"/>
                <a:gd name="connsiteX1" fmla="*/ 732953 w 5705147"/>
                <a:gd name="connsiteY1" fmla="*/ 997208 h 5325044"/>
                <a:gd name="connsiteX2" fmla="*/ 2764953 w 5705147"/>
                <a:gd name="connsiteY2" fmla="*/ 10237 h 5325044"/>
                <a:gd name="connsiteX3" fmla="*/ 4971126 w 5705147"/>
                <a:gd name="connsiteY3" fmla="*/ 619837 h 5325044"/>
                <a:gd name="connsiteX4" fmla="*/ 5609754 w 5705147"/>
                <a:gd name="connsiteY4" fmla="*/ 3116294 h 5325044"/>
                <a:gd name="connsiteX5" fmla="*/ 2764953 w 5705147"/>
                <a:gd name="connsiteY5" fmla="*/ 5322465 h 5325044"/>
                <a:gd name="connsiteX6" fmla="*/ 108839 w 5705147"/>
                <a:gd name="connsiteY6" fmla="*/ 2666351 h 5325044"/>
                <a:gd name="connsiteX0" fmla="*/ 49424 w 5645732"/>
                <a:gd name="connsiteY0" fmla="*/ 2666351 h 5343874"/>
                <a:gd name="connsiteX1" fmla="*/ 673538 w 5645732"/>
                <a:gd name="connsiteY1" fmla="*/ 997208 h 5343874"/>
                <a:gd name="connsiteX2" fmla="*/ 2705538 w 5645732"/>
                <a:gd name="connsiteY2" fmla="*/ 10237 h 5343874"/>
                <a:gd name="connsiteX3" fmla="*/ 4911711 w 5645732"/>
                <a:gd name="connsiteY3" fmla="*/ 619837 h 5343874"/>
                <a:gd name="connsiteX4" fmla="*/ 5550339 w 5645732"/>
                <a:gd name="connsiteY4" fmla="*/ 3116294 h 5343874"/>
                <a:gd name="connsiteX5" fmla="*/ 2705538 w 5645732"/>
                <a:gd name="connsiteY5" fmla="*/ 5322465 h 5343874"/>
                <a:gd name="connsiteX6" fmla="*/ 339710 w 5645732"/>
                <a:gd name="connsiteY6" fmla="*/ 4146808 h 5343874"/>
                <a:gd name="connsiteX7" fmla="*/ 49424 w 5645732"/>
                <a:gd name="connsiteY7" fmla="*/ 2666351 h 5343874"/>
                <a:gd name="connsiteX0" fmla="*/ 180841 w 5777149"/>
                <a:gd name="connsiteY0" fmla="*/ 2666351 h 5335133"/>
                <a:gd name="connsiteX1" fmla="*/ 804955 w 5777149"/>
                <a:gd name="connsiteY1" fmla="*/ 997208 h 5335133"/>
                <a:gd name="connsiteX2" fmla="*/ 2836955 w 5777149"/>
                <a:gd name="connsiteY2" fmla="*/ 10237 h 5335133"/>
                <a:gd name="connsiteX3" fmla="*/ 5043128 w 5777149"/>
                <a:gd name="connsiteY3" fmla="*/ 619837 h 5335133"/>
                <a:gd name="connsiteX4" fmla="*/ 5681756 w 5777149"/>
                <a:gd name="connsiteY4" fmla="*/ 3116294 h 5335133"/>
                <a:gd name="connsiteX5" fmla="*/ 2836955 w 5777149"/>
                <a:gd name="connsiteY5" fmla="*/ 5322465 h 5335133"/>
                <a:gd name="connsiteX6" fmla="*/ 238898 w 5777149"/>
                <a:gd name="connsiteY6" fmla="*/ 3958122 h 5335133"/>
                <a:gd name="connsiteX7" fmla="*/ 180841 w 5777149"/>
                <a:gd name="connsiteY7" fmla="*/ 2666351 h 5335133"/>
                <a:gd name="connsiteX0" fmla="*/ 162747 w 5788084"/>
                <a:gd name="connsiteY0" fmla="*/ 2274466 h 5335133"/>
                <a:gd name="connsiteX1" fmla="*/ 815890 w 5788084"/>
                <a:gd name="connsiteY1" fmla="*/ 997208 h 5335133"/>
                <a:gd name="connsiteX2" fmla="*/ 2847890 w 5788084"/>
                <a:gd name="connsiteY2" fmla="*/ 10237 h 5335133"/>
                <a:gd name="connsiteX3" fmla="*/ 5054063 w 5788084"/>
                <a:gd name="connsiteY3" fmla="*/ 619837 h 5335133"/>
                <a:gd name="connsiteX4" fmla="*/ 5692691 w 5788084"/>
                <a:gd name="connsiteY4" fmla="*/ 3116294 h 5335133"/>
                <a:gd name="connsiteX5" fmla="*/ 2847890 w 5788084"/>
                <a:gd name="connsiteY5" fmla="*/ 5322465 h 5335133"/>
                <a:gd name="connsiteX6" fmla="*/ 249833 w 5788084"/>
                <a:gd name="connsiteY6" fmla="*/ 3958122 h 5335133"/>
                <a:gd name="connsiteX7" fmla="*/ 162747 w 5788084"/>
                <a:gd name="connsiteY7" fmla="*/ 2274466 h 533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kumimoji="1" lang="zh-CN" altLang="en-US" sz="1400">
                <a:solidFill>
                  <a:srgbClr val="FFFFFF"/>
                </a:solidFill>
              </a:endParaRPr>
            </a:p>
          </p:txBody>
        </p:sp>
      </p:grpSp>
      <p:sp>
        <p:nvSpPr>
          <p:cNvPr id="8" name="文本占位符 6"/>
          <p:cNvSpPr>
            <a:spLocks noGrp="1"/>
          </p:cNvSpPr>
          <p:nvPr>
            <p:ph type="body" sz="quarter" idx="15" hasCustomPrompt="1"/>
          </p:nvPr>
        </p:nvSpPr>
        <p:spPr>
          <a:xfrm>
            <a:off x="3480528" y="495075"/>
            <a:ext cx="2182944" cy="1779774"/>
          </a:xfrm>
          <a:prstGeom prst="rect">
            <a:avLst/>
          </a:prstGeom>
        </p:spPr>
        <p:txBody>
          <a:bodyPr lIns="68580" tIns="34290" rIns="68580" bIns="34290" anchor="t"/>
          <a:lstStyle>
            <a:lvl1pPr marL="0" indent="0" algn="ctr">
              <a:lnSpc>
                <a:spcPct val="100000"/>
              </a:lnSpc>
              <a:buNone/>
              <a:defRPr sz="12500" b="1">
                <a:solidFill>
                  <a:schemeClr val="accent3">
                    <a:lumMod val="75000"/>
                  </a:schemeClr>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r>
              <a:rPr kumimoji="1" lang="en-US" altLang="zh-CN"/>
              <a:t>00</a:t>
            </a:r>
            <a:endParaRPr kumimoji="1" lang="zh-CN" altLang="en-US" dirty="0"/>
          </a:p>
        </p:txBody>
      </p:sp>
      <p:sp>
        <p:nvSpPr>
          <p:cNvPr id="9" name="文本占位符 6"/>
          <p:cNvSpPr>
            <a:spLocks noGrp="1"/>
          </p:cNvSpPr>
          <p:nvPr>
            <p:ph type="body" sz="quarter" idx="16"/>
          </p:nvPr>
        </p:nvSpPr>
        <p:spPr>
          <a:xfrm>
            <a:off x="2793380" y="2274850"/>
            <a:ext cx="3557240" cy="618893"/>
          </a:xfrm>
          <a:prstGeom prst="rect">
            <a:avLst/>
          </a:prstGeom>
        </p:spPr>
        <p:txBody>
          <a:bodyPr lIns="68580" tIns="34290" rIns="68580" bIns="34290" anchor="t"/>
          <a:lstStyle>
            <a:lvl1pPr marL="0" indent="0" algn="ctr">
              <a:lnSpc>
                <a:spcPct val="100000"/>
              </a:lnSpc>
              <a:buNone/>
              <a:defRPr sz="3000" b="0">
                <a:solidFill>
                  <a:schemeClr val="accent3">
                    <a:lumMod val="75000"/>
                  </a:schemeClr>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endParaRPr kumimoji="1" lang="zh-CN" altLang="en-US" dirty="0"/>
          </a:p>
        </p:txBody>
      </p:sp>
      <p:pic>
        <p:nvPicPr>
          <p:cNvPr id="10" name="图片 9">
            <a:extLst>
              <a:ext uri="{FF2B5EF4-FFF2-40B4-BE49-F238E27FC236}">
                <a16:creationId xmlns:a16="http://schemas.microsoft.com/office/drawing/2014/main" id="{B534ACDB-2B36-4116-9E05-6D786F9EA12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24128" y="95152"/>
            <a:ext cx="3334236" cy="1078903"/>
          </a:xfrm>
          <a:prstGeom prst="rect">
            <a:avLst/>
          </a:prstGeom>
        </p:spPr>
      </p:pic>
    </p:spTree>
    <p:extLst>
      <p:ext uri="{BB962C8B-B14F-4D97-AF65-F5344CB8AC3E}">
        <p14:creationId xmlns:p14="http://schemas.microsoft.com/office/powerpoint/2010/main" val="3246946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2019/9/7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副标题页_4">
    <p:spTree>
      <p:nvGrpSpPr>
        <p:cNvPr id="1" name=""/>
        <p:cNvGrpSpPr/>
        <p:nvPr/>
      </p:nvGrpSpPr>
      <p:grpSpPr>
        <a:xfrm>
          <a:off x="0" y="0"/>
          <a:ext cx="0" cy="0"/>
          <a:chOff x="0" y="0"/>
          <a:chExt cx="0" cy="0"/>
        </a:xfrm>
      </p:grpSpPr>
      <p:sp>
        <p:nvSpPr>
          <p:cNvPr id="2" name="矩形 1"/>
          <p:cNvSpPr/>
          <p:nvPr userDrawn="1"/>
        </p:nvSpPr>
        <p:spPr>
          <a:xfrm>
            <a:off x="0" y="0"/>
            <a:ext cx="9144000" cy="5143500"/>
          </a:xfrm>
          <a:prstGeom prst="rect">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783"/>
            <a:endParaRPr kumimoji="1" lang="zh-CN" altLang="en-US" sz="1400">
              <a:solidFill>
                <a:srgbClr val="FFFFFF"/>
              </a:solidFill>
            </a:endParaRPr>
          </a:p>
        </p:txBody>
      </p:sp>
      <p:grpSp>
        <p:nvGrpSpPr>
          <p:cNvPr id="7" name="组 6"/>
          <p:cNvGrpSpPr/>
          <p:nvPr userDrawn="1"/>
        </p:nvGrpSpPr>
        <p:grpSpPr>
          <a:xfrm>
            <a:off x="1466461" y="-1352749"/>
            <a:ext cx="5903168" cy="5018524"/>
            <a:chOff x="5067768" y="-852735"/>
            <a:chExt cx="9613786" cy="9526783"/>
          </a:xfrm>
        </p:grpSpPr>
        <p:sp>
          <p:nvSpPr>
            <p:cNvPr id="5" name="椭圆 1"/>
            <p:cNvSpPr/>
            <p:nvPr userDrawn="1"/>
          </p:nvSpPr>
          <p:spPr>
            <a:xfrm rot="19800000">
              <a:off x="5067768" y="-247745"/>
              <a:ext cx="9526783" cy="8781257"/>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 fmla="*/ 108839 w 5421067"/>
                <a:gd name="connsiteY0" fmla="*/ 2712298 h 5368412"/>
                <a:gd name="connsiteX1" fmla="*/ 732953 w 5421067"/>
                <a:gd name="connsiteY1" fmla="*/ 1043155 h 5368412"/>
                <a:gd name="connsiteX2" fmla="*/ 2764953 w 5421067"/>
                <a:gd name="connsiteY2" fmla="*/ 56184 h 5368412"/>
                <a:gd name="connsiteX3" fmla="*/ 5421067 w 5421067"/>
                <a:gd name="connsiteY3" fmla="*/ 2712298 h 5368412"/>
                <a:gd name="connsiteX4" fmla="*/ 2764953 w 5421067"/>
                <a:gd name="connsiteY4" fmla="*/ 5368412 h 5368412"/>
                <a:gd name="connsiteX5" fmla="*/ 108839 w 5421067"/>
                <a:gd name="connsiteY5" fmla="*/ 2712298 h 5368412"/>
                <a:gd name="connsiteX0" fmla="*/ 108839 w 5480256"/>
                <a:gd name="connsiteY0" fmla="*/ 2656720 h 5312834"/>
                <a:gd name="connsiteX1" fmla="*/ 732953 w 5480256"/>
                <a:gd name="connsiteY1" fmla="*/ 987577 h 5312834"/>
                <a:gd name="connsiteX2" fmla="*/ 2764953 w 5480256"/>
                <a:gd name="connsiteY2" fmla="*/ 606 h 5312834"/>
                <a:gd name="connsiteX3" fmla="*/ 4303469 w 5480256"/>
                <a:gd name="connsiteY3" fmla="*/ 871463 h 5312834"/>
                <a:gd name="connsiteX4" fmla="*/ 5421067 w 5480256"/>
                <a:gd name="connsiteY4" fmla="*/ 2656720 h 5312834"/>
                <a:gd name="connsiteX5" fmla="*/ 2764953 w 5480256"/>
                <a:gd name="connsiteY5" fmla="*/ 5312834 h 5312834"/>
                <a:gd name="connsiteX6" fmla="*/ 108839 w 5480256"/>
                <a:gd name="connsiteY6" fmla="*/ 2656720 h 5312834"/>
                <a:gd name="connsiteX0" fmla="*/ 108839 w 5544800"/>
                <a:gd name="connsiteY0" fmla="*/ 2666351 h 5322465"/>
                <a:gd name="connsiteX1" fmla="*/ 732953 w 5544800"/>
                <a:gd name="connsiteY1" fmla="*/ 997208 h 5322465"/>
                <a:gd name="connsiteX2" fmla="*/ 2764953 w 5544800"/>
                <a:gd name="connsiteY2" fmla="*/ 10237 h 5322465"/>
                <a:gd name="connsiteX3" fmla="*/ 4971126 w 5544800"/>
                <a:gd name="connsiteY3" fmla="*/ 619837 h 5322465"/>
                <a:gd name="connsiteX4" fmla="*/ 5421067 w 5544800"/>
                <a:gd name="connsiteY4" fmla="*/ 2666351 h 5322465"/>
                <a:gd name="connsiteX5" fmla="*/ 2764953 w 5544800"/>
                <a:gd name="connsiteY5" fmla="*/ 5322465 h 5322465"/>
                <a:gd name="connsiteX6" fmla="*/ 108839 w 5544800"/>
                <a:gd name="connsiteY6" fmla="*/ 2666351 h 5322465"/>
                <a:gd name="connsiteX0" fmla="*/ 108839 w 5237336"/>
                <a:gd name="connsiteY0" fmla="*/ 2666351 h 5322940"/>
                <a:gd name="connsiteX1" fmla="*/ 732953 w 5237336"/>
                <a:gd name="connsiteY1" fmla="*/ 997208 h 5322940"/>
                <a:gd name="connsiteX2" fmla="*/ 2764953 w 5237336"/>
                <a:gd name="connsiteY2" fmla="*/ 10237 h 5322940"/>
                <a:gd name="connsiteX3" fmla="*/ 4971126 w 5237336"/>
                <a:gd name="connsiteY3" fmla="*/ 619837 h 5322940"/>
                <a:gd name="connsiteX4" fmla="*/ 4927582 w 5237336"/>
                <a:gd name="connsiteY4" fmla="*/ 2869551 h 5322940"/>
                <a:gd name="connsiteX5" fmla="*/ 2764953 w 5237336"/>
                <a:gd name="connsiteY5" fmla="*/ 5322465 h 5322940"/>
                <a:gd name="connsiteX6" fmla="*/ 108839 w 5237336"/>
                <a:gd name="connsiteY6" fmla="*/ 2666351 h 5322940"/>
                <a:gd name="connsiteX0" fmla="*/ 108839 w 5705147"/>
                <a:gd name="connsiteY0" fmla="*/ 2666351 h 5325044"/>
                <a:gd name="connsiteX1" fmla="*/ 732953 w 5705147"/>
                <a:gd name="connsiteY1" fmla="*/ 997208 h 5325044"/>
                <a:gd name="connsiteX2" fmla="*/ 2764953 w 5705147"/>
                <a:gd name="connsiteY2" fmla="*/ 10237 h 5325044"/>
                <a:gd name="connsiteX3" fmla="*/ 4971126 w 5705147"/>
                <a:gd name="connsiteY3" fmla="*/ 619837 h 5325044"/>
                <a:gd name="connsiteX4" fmla="*/ 5609754 w 5705147"/>
                <a:gd name="connsiteY4" fmla="*/ 3116294 h 5325044"/>
                <a:gd name="connsiteX5" fmla="*/ 2764953 w 5705147"/>
                <a:gd name="connsiteY5" fmla="*/ 5322465 h 5325044"/>
                <a:gd name="connsiteX6" fmla="*/ 108839 w 5705147"/>
                <a:gd name="connsiteY6" fmla="*/ 2666351 h 5325044"/>
                <a:gd name="connsiteX0" fmla="*/ 49424 w 5645732"/>
                <a:gd name="connsiteY0" fmla="*/ 2666351 h 5343874"/>
                <a:gd name="connsiteX1" fmla="*/ 673538 w 5645732"/>
                <a:gd name="connsiteY1" fmla="*/ 997208 h 5343874"/>
                <a:gd name="connsiteX2" fmla="*/ 2705538 w 5645732"/>
                <a:gd name="connsiteY2" fmla="*/ 10237 h 5343874"/>
                <a:gd name="connsiteX3" fmla="*/ 4911711 w 5645732"/>
                <a:gd name="connsiteY3" fmla="*/ 619837 h 5343874"/>
                <a:gd name="connsiteX4" fmla="*/ 5550339 w 5645732"/>
                <a:gd name="connsiteY4" fmla="*/ 3116294 h 5343874"/>
                <a:gd name="connsiteX5" fmla="*/ 2705538 w 5645732"/>
                <a:gd name="connsiteY5" fmla="*/ 5322465 h 5343874"/>
                <a:gd name="connsiteX6" fmla="*/ 339710 w 5645732"/>
                <a:gd name="connsiteY6" fmla="*/ 4146808 h 5343874"/>
                <a:gd name="connsiteX7" fmla="*/ 49424 w 5645732"/>
                <a:gd name="connsiteY7" fmla="*/ 2666351 h 5343874"/>
                <a:gd name="connsiteX0" fmla="*/ 180841 w 5777149"/>
                <a:gd name="connsiteY0" fmla="*/ 2666351 h 5335133"/>
                <a:gd name="connsiteX1" fmla="*/ 804955 w 5777149"/>
                <a:gd name="connsiteY1" fmla="*/ 997208 h 5335133"/>
                <a:gd name="connsiteX2" fmla="*/ 2836955 w 5777149"/>
                <a:gd name="connsiteY2" fmla="*/ 10237 h 5335133"/>
                <a:gd name="connsiteX3" fmla="*/ 5043128 w 5777149"/>
                <a:gd name="connsiteY3" fmla="*/ 619837 h 5335133"/>
                <a:gd name="connsiteX4" fmla="*/ 5681756 w 5777149"/>
                <a:gd name="connsiteY4" fmla="*/ 3116294 h 5335133"/>
                <a:gd name="connsiteX5" fmla="*/ 2836955 w 5777149"/>
                <a:gd name="connsiteY5" fmla="*/ 5322465 h 5335133"/>
                <a:gd name="connsiteX6" fmla="*/ 238898 w 5777149"/>
                <a:gd name="connsiteY6" fmla="*/ 3958122 h 5335133"/>
                <a:gd name="connsiteX7" fmla="*/ 180841 w 5777149"/>
                <a:gd name="connsiteY7" fmla="*/ 2666351 h 5335133"/>
                <a:gd name="connsiteX0" fmla="*/ 162747 w 5788084"/>
                <a:gd name="connsiteY0" fmla="*/ 2274466 h 5335133"/>
                <a:gd name="connsiteX1" fmla="*/ 815890 w 5788084"/>
                <a:gd name="connsiteY1" fmla="*/ 997208 h 5335133"/>
                <a:gd name="connsiteX2" fmla="*/ 2847890 w 5788084"/>
                <a:gd name="connsiteY2" fmla="*/ 10237 h 5335133"/>
                <a:gd name="connsiteX3" fmla="*/ 5054063 w 5788084"/>
                <a:gd name="connsiteY3" fmla="*/ 619837 h 5335133"/>
                <a:gd name="connsiteX4" fmla="*/ 5692691 w 5788084"/>
                <a:gd name="connsiteY4" fmla="*/ 3116294 h 5335133"/>
                <a:gd name="connsiteX5" fmla="*/ 2847890 w 5788084"/>
                <a:gd name="connsiteY5" fmla="*/ 5322465 h 5335133"/>
                <a:gd name="connsiteX6" fmla="*/ 249833 w 5788084"/>
                <a:gd name="connsiteY6" fmla="*/ 3958122 h 5335133"/>
                <a:gd name="connsiteX7" fmla="*/ 162747 w 5788084"/>
                <a:gd name="connsiteY7" fmla="*/ 2274466 h 533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kumimoji="1" lang="zh-CN" altLang="en-US" sz="1400">
                <a:solidFill>
                  <a:srgbClr val="FFFFFF"/>
                </a:solidFill>
              </a:endParaRPr>
            </a:p>
          </p:txBody>
        </p:sp>
        <p:sp>
          <p:nvSpPr>
            <p:cNvPr id="6" name="椭圆 1"/>
            <p:cNvSpPr/>
            <p:nvPr userDrawn="1"/>
          </p:nvSpPr>
          <p:spPr>
            <a:xfrm rot="17526771">
              <a:off x="5527534" y="-479972"/>
              <a:ext cx="9526783" cy="8781257"/>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 fmla="*/ 108839 w 5421067"/>
                <a:gd name="connsiteY0" fmla="*/ 2712298 h 5368412"/>
                <a:gd name="connsiteX1" fmla="*/ 732953 w 5421067"/>
                <a:gd name="connsiteY1" fmla="*/ 1043155 h 5368412"/>
                <a:gd name="connsiteX2" fmla="*/ 2764953 w 5421067"/>
                <a:gd name="connsiteY2" fmla="*/ 56184 h 5368412"/>
                <a:gd name="connsiteX3" fmla="*/ 5421067 w 5421067"/>
                <a:gd name="connsiteY3" fmla="*/ 2712298 h 5368412"/>
                <a:gd name="connsiteX4" fmla="*/ 2764953 w 5421067"/>
                <a:gd name="connsiteY4" fmla="*/ 5368412 h 5368412"/>
                <a:gd name="connsiteX5" fmla="*/ 108839 w 5421067"/>
                <a:gd name="connsiteY5" fmla="*/ 2712298 h 5368412"/>
                <a:gd name="connsiteX0" fmla="*/ 108839 w 5480256"/>
                <a:gd name="connsiteY0" fmla="*/ 2656720 h 5312834"/>
                <a:gd name="connsiteX1" fmla="*/ 732953 w 5480256"/>
                <a:gd name="connsiteY1" fmla="*/ 987577 h 5312834"/>
                <a:gd name="connsiteX2" fmla="*/ 2764953 w 5480256"/>
                <a:gd name="connsiteY2" fmla="*/ 606 h 5312834"/>
                <a:gd name="connsiteX3" fmla="*/ 4303469 w 5480256"/>
                <a:gd name="connsiteY3" fmla="*/ 871463 h 5312834"/>
                <a:gd name="connsiteX4" fmla="*/ 5421067 w 5480256"/>
                <a:gd name="connsiteY4" fmla="*/ 2656720 h 5312834"/>
                <a:gd name="connsiteX5" fmla="*/ 2764953 w 5480256"/>
                <a:gd name="connsiteY5" fmla="*/ 5312834 h 5312834"/>
                <a:gd name="connsiteX6" fmla="*/ 108839 w 5480256"/>
                <a:gd name="connsiteY6" fmla="*/ 2656720 h 5312834"/>
                <a:gd name="connsiteX0" fmla="*/ 108839 w 5544800"/>
                <a:gd name="connsiteY0" fmla="*/ 2666351 h 5322465"/>
                <a:gd name="connsiteX1" fmla="*/ 732953 w 5544800"/>
                <a:gd name="connsiteY1" fmla="*/ 997208 h 5322465"/>
                <a:gd name="connsiteX2" fmla="*/ 2764953 w 5544800"/>
                <a:gd name="connsiteY2" fmla="*/ 10237 h 5322465"/>
                <a:gd name="connsiteX3" fmla="*/ 4971126 w 5544800"/>
                <a:gd name="connsiteY3" fmla="*/ 619837 h 5322465"/>
                <a:gd name="connsiteX4" fmla="*/ 5421067 w 5544800"/>
                <a:gd name="connsiteY4" fmla="*/ 2666351 h 5322465"/>
                <a:gd name="connsiteX5" fmla="*/ 2764953 w 5544800"/>
                <a:gd name="connsiteY5" fmla="*/ 5322465 h 5322465"/>
                <a:gd name="connsiteX6" fmla="*/ 108839 w 5544800"/>
                <a:gd name="connsiteY6" fmla="*/ 2666351 h 5322465"/>
                <a:gd name="connsiteX0" fmla="*/ 108839 w 5237336"/>
                <a:gd name="connsiteY0" fmla="*/ 2666351 h 5322940"/>
                <a:gd name="connsiteX1" fmla="*/ 732953 w 5237336"/>
                <a:gd name="connsiteY1" fmla="*/ 997208 h 5322940"/>
                <a:gd name="connsiteX2" fmla="*/ 2764953 w 5237336"/>
                <a:gd name="connsiteY2" fmla="*/ 10237 h 5322940"/>
                <a:gd name="connsiteX3" fmla="*/ 4971126 w 5237336"/>
                <a:gd name="connsiteY3" fmla="*/ 619837 h 5322940"/>
                <a:gd name="connsiteX4" fmla="*/ 4927582 w 5237336"/>
                <a:gd name="connsiteY4" fmla="*/ 2869551 h 5322940"/>
                <a:gd name="connsiteX5" fmla="*/ 2764953 w 5237336"/>
                <a:gd name="connsiteY5" fmla="*/ 5322465 h 5322940"/>
                <a:gd name="connsiteX6" fmla="*/ 108839 w 5237336"/>
                <a:gd name="connsiteY6" fmla="*/ 2666351 h 5322940"/>
                <a:gd name="connsiteX0" fmla="*/ 108839 w 5705147"/>
                <a:gd name="connsiteY0" fmla="*/ 2666351 h 5325044"/>
                <a:gd name="connsiteX1" fmla="*/ 732953 w 5705147"/>
                <a:gd name="connsiteY1" fmla="*/ 997208 h 5325044"/>
                <a:gd name="connsiteX2" fmla="*/ 2764953 w 5705147"/>
                <a:gd name="connsiteY2" fmla="*/ 10237 h 5325044"/>
                <a:gd name="connsiteX3" fmla="*/ 4971126 w 5705147"/>
                <a:gd name="connsiteY3" fmla="*/ 619837 h 5325044"/>
                <a:gd name="connsiteX4" fmla="*/ 5609754 w 5705147"/>
                <a:gd name="connsiteY4" fmla="*/ 3116294 h 5325044"/>
                <a:gd name="connsiteX5" fmla="*/ 2764953 w 5705147"/>
                <a:gd name="connsiteY5" fmla="*/ 5322465 h 5325044"/>
                <a:gd name="connsiteX6" fmla="*/ 108839 w 5705147"/>
                <a:gd name="connsiteY6" fmla="*/ 2666351 h 5325044"/>
                <a:gd name="connsiteX0" fmla="*/ 49424 w 5645732"/>
                <a:gd name="connsiteY0" fmla="*/ 2666351 h 5343874"/>
                <a:gd name="connsiteX1" fmla="*/ 673538 w 5645732"/>
                <a:gd name="connsiteY1" fmla="*/ 997208 h 5343874"/>
                <a:gd name="connsiteX2" fmla="*/ 2705538 w 5645732"/>
                <a:gd name="connsiteY2" fmla="*/ 10237 h 5343874"/>
                <a:gd name="connsiteX3" fmla="*/ 4911711 w 5645732"/>
                <a:gd name="connsiteY3" fmla="*/ 619837 h 5343874"/>
                <a:gd name="connsiteX4" fmla="*/ 5550339 w 5645732"/>
                <a:gd name="connsiteY4" fmla="*/ 3116294 h 5343874"/>
                <a:gd name="connsiteX5" fmla="*/ 2705538 w 5645732"/>
                <a:gd name="connsiteY5" fmla="*/ 5322465 h 5343874"/>
                <a:gd name="connsiteX6" fmla="*/ 339710 w 5645732"/>
                <a:gd name="connsiteY6" fmla="*/ 4146808 h 5343874"/>
                <a:gd name="connsiteX7" fmla="*/ 49424 w 5645732"/>
                <a:gd name="connsiteY7" fmla="*/ 2666351 h 5343874"/>
                <a:gd name="connsiteX0" fmla="*/ 180841 w 5777149"/>
                <a:gd name="connsiteY0" fmla="*/ 2666351 h 5335133"/>
                <a:gd name="connsiteX1" fmla="*/ 804955 w 5777149"/>
                <a:gd name="connsiteY1" fmla="*/ 997208 h 5335133"/>
                <a:gd name="connsiteX2" fmla="*/ 2836955 w 5777149"/>
                <a:gd name="connsiteY2" fmla="*/ 10237 h 5335133"/>
                <a:gd name="connsiteX3" fmla="*/ 5043128 w 5777149"/>
                <a:gd name="connsiteY3" fmla="*/ 619837 h 5335133"/>
                <a:gd name="connsiteX4" fmla="*/ 5681756 w 5777149"/>
                <a:gd name="connsiteY4" fmla="*/ 3116294 h 5335133"/>
                <a:gd name="connsiteX5" fmla="*/ 2836955 w 5777149"/>
                <a:gd name="connsiteY5" fmla="*/ 5322465 h 5335133"/>
                <a:gd name="connsiteX6" fmla="*/ 238898 w 5777149"/>
                <a:gd name="connsiteY6" fmla="*/ 3958122 h 5335133"/>
                <a:gd name="connsiteX7" fmla="*/ 180841 w 5777149"/>
                <a:gd name="connsiteY7" fmla="*/ 2666351 h 5335133"/>
                <a:gd name="connsiteX0" fmla="*/ 162747 w 5788084"/>
                <a:gd name="connsiteY0" fmla="*/ 2274466 h 5335133"/>
                <a:gd name="connsiteX1" fmla="*/ 815890 w 5788084"/>
                <a:gd name="connsiteY1" fmla="*/ 997208 h 5335133"/>
                <a:gd name="connsiteX2" fmla="*/ 2847890 w 5788084"/>
                <a:gd name="connsiteY2" fmla="*/ 10237 h 5335133"/>
                <a:gd name="connsiteX3" fmla="*/ 5054063 w 5788084"/>
                <a:gd name="connsiteY3" fmla="*/ 619837 h 5335133"/>
                <a:gd name="connsiteX4" fmla="*/ 5692691 w 5788084"/>
                <a:gd name="connsiteY4" fmla="*/ 3116294 h 5335133"/>
                <a:gd name="connsiteX5" fmla="*/ 2847890 w 5788084"/>
                <a:gd name="connsiteY5" fmla="*/ 5322465 h 5335133"/>
                <a:gd name="connsiteX6" fmla="*/ 249833 w 5788084"/>
                <a:gd name="connsiteY6" fmla="*/ 3958122 h 5335133"/>
                <a:gd name="connsiteX7" fmla="*/ 162747 w 5788084"/>
                <a:gd name="connsiteY7" fmla="*/ 2274466 h 533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kumimoji="1" lang="zh-CN" altLang="en-US" sz="1400">
                <a:solidFill>
                  <a:srgbClr val="FFFFFF"/>
                </a:solidFill>
              </a:endParaRPr>
            </a:p>
          </p:txBody>
        </p:sp>
      </p:grpSp>
      <p:sp>
        <p:nvSpPr>
          <p:cNvPr id="8" name="文本占位符 6"/>
          <p:cNvSpPr>
            <a:spLocks noGrp="1"/>
          </p:cNvSpPr>
          <p:nvPr>
            <p:ph type="body" sz="quarter" idx="15" hasCustomPrompt="1"/>
          </p:nvPr>
        </p:nvSpPr>
        <p:spPr>
          <a:xfrm>
            <a:off x="3480528" y="495075"/>
            <a:ext cx="2182944" cy="1779774"/>
          </a:xfrm>
          <a:prstGeom prst="rect">
            <a:avLst/>
          </a:prstGeom>
        </p:spPr>
        <p:txBody>
          <a:bodyPr lIns="68580" tIns="34290" rIns="68580" bIns="34290" anchor="t"/>
          <a:lstStyle>
            <a:lvl1pPr marL="0" indent="0" algn="ctr">
              <a:lnSpc>
                <a:spcPct val="100000"/>
              </a:lnSpc>
              <a:buNone/>
              <a:defRPr sz="12500" b="1">
                <a:solidFill>
                  <a:schemeClr val="accent4">
                    <a:lumMod val="75000"/>
                  </a:schemeClr>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r>
              <a:rPr kumimoji="1" lang="en-US" altLang="zh-CN"/>
              <a:t>00</a:t>
            </a:r>
            <a:endParaRPr kumimoji="1" lang="zh-CN" altLang="en-US" dirty="0"/>
          </a:p>
        </p:txBody>
      </p:sp>
      <p:sp>
        <p:nvSpPr>
          <p:cNvPr id="9" name="文本占位符 6"/>
          <p:cNvSpPr>
            <a:spLocks noGrp="1"/>
          </p:cNvSpPr>
          <p:nvPr>
            <p:ph type="body" sz="quarter" idx="16"/>
          </p:nvPr>
        </p:nvSpPr>
        <p:spPr>
          <a:xfrm>
            <a:off x="2793380" y="2274850"/>
            <a:ext cx="3557240" cy="618893"/>
          </a:xfrm>
          <a:prstGeom prst="rect">
            <a:avLst/>
          </a:prstGeom>
        </p:spPr>
        <p:txBody>
          <a:bodyPr lIns="68580" tIns="34290" rIns="68580" bIns="34290" anchor="t"/>
          <a:lstStyle>
            <a:lvl1pPr marL="0" indent="0" algn="ctr">
              <a:lnSpc>
                <a:spcPct val="100000"/>
              </a:lnSpc>
              <a:buNone/>
              <a:defRPr sz="3000" b="0">
                <a:solidFill>
                  <a:schemeClr val="accent4">
                    <a:lumMod val="75000"/>
                  </a:schemeClr>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endParaRPr kumimoji="1" lang="zh-CN" altLang="en-US" dirty="0"/>
          </a:p>
        </p:txBody>
      </p:sp>
      <p:pic>
        <p:nvPicPr>
          <p:cNvPr id="10" name="图片 9">
            <a:extLst>
              <a:ext uri="{FF2B5EF4-FFF2-40B4-BE49-F238E27FC236}">
                <a16:creationId xmlns:a16="http://schemas.microsoft.com/office/drawing/2014/main" id="{DE885D94-78D5-4FB4-9D1B-001673C431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24128" y="95152"/>
            <a:ext cx="3334236" cy="1078903"/>
          </a:xfrm>
          <a:prstGeom prst="rect">
            <a:avLst/>
          </a:prstGeom>
        </p:spPr>
      </p:pic>
    </p:spTree>
    <p:extLst>
      <p:ext uri="{BB962C8B-B14F-4D97-AF65-F5344CB8AC3E}">
        <p14:creationId xmlns:p14="http://schemas.microsoft.com/office/powerpoint/2010/main" val="31602915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副标题页_5">
    <p:spTree>
      <p:nvGrpSpPr>
        <p:cNvPr id="1" name=""/>
        <p:cNvGrpSpPr/>
        <p:nvPr/>
      </p:nvGrpSpPr>
      <p:grpSpPr>
        <a:xfrm>
          <a:off x="0" y="0"/>
          <a:ext cx="0" cy="0"/>
          <a:chOff x="0" y="0"/>
          <a:chExt cx="0" cy="0"/>
        </a:xfrm>
      </p:grpSpPr>
      <p:sp>
        <p:nvSpPr>
          <p:cNvPr id="2" name="矩形 1"/>
          <p:cNvSpPr/>
          <p:nvPr userDrawn="1"/>
        </p:nvSpPr>
        <p:spPr>
          <a:xfrm>
            <a:off x="0" y="0"/>
            <a:ext cx="9144000" cy="5143500"/>
          </a:xfrm>
          <a:prstGeom prst="rect">
            <a:avLst/>
          </a:prstGeom>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783"/>
            <a:endParaRPr kumimoji="1" lang="zh-CN" altLang="en-US" sz="1400">
              <a:solidFill>
                <a:srgbClr val="FFFFFF"/>
              </a:solidFill>
            </a:endParaRPr>
          </a:p>
        </p:txBody>
      </p:sp>
      <p:grpSp>
        <p:nvGrpSpPr>
          <p:cNvPr id="7" name="组 6"/>
          <p:cNvGrpSpPr/>
          <p:nvPr userDrawn="1"/>
        </p:nvGrpSpPr>
        <p:grpSpPr>
          <a:xfrm>
            <a:off x="1466461" y="-1352749"/>
            <a:ext cx="5903168" cy="5018524"/>
            <a:chOff x="5067768" y="-852735"/>
            <a:chExt cx="9613786" cy="9526783"/>
          </a:xfrm>
        </p:grpSpPr>
        <p:sp>
          <p:nvSpPr>
            <p:cNvPr id="5" name="椭圆 1"/>
            <p:cNvSpPr/>
            <p:nvPr userDrawn="1"/>
          </p:nvSpPr>
          <p:spPr>
            <a:xfrm rot="19800000">
              <a:off x="5067768" y="-247745"/>
              <a:ext cx="9526783" cy="8781257"/>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 fmla="*/ 108839 w 5421067"/>
                <a:gd name="connsiteY0" fmla="*/ 2712298 h 5368412"/>
                <a:gd name="connsiteX1" fmla="*/ 732953 w 5421067"/>
                <a:gd name="connsiteY1" fmla="*/ 1043155 h 5368412"/>
                <a:gd name="connsiteX2" fmla="*/ 2764953 w 5421067"/>
                <a:gd name="connsiteY2" fmla="*/ 56184 h 5368412"/>
                <a:gd name="connsiteX3" fmla="*/ 5421067 w 5421067"/>
                <a:gd name="connsiteY3" fmla="*/ 2712298 h 5368412"/>
                <a:gd name="connsiteX4" fmla="*/ 2764953 w 5421067"/>
                <a:gd name="connsiteY4" fmla="*/ 5368412 h 5368412"/>
                <a:gd name="connsiteX5" fmla="*/ 108839 w 5421067"/>
                <a:gd name="connsiteY5" fmla="*/ 2712298 h 5368412"/>
                <a:gd name="connsiteX0" fmla="*/ 108839 w 5480256"/>
                <a:gd name="connsiteY0" fmla="*/ 2656720 h 5312834"/>
                <a:gd name="connsiteX1" fmla="*/ 732953 w 5480256"/>
                <a:gd name="connsiteY1" fmla="*/ 987577 h 5312834"/>
                <a:gd name="connsiteX2" fmla="*/ 2764953 w 5480256"/>
                <a:gd name="connsiteY2" fmla="*/ 606 h 5312834"/>
                <a:gd name="connsiteX3" fmla="*/ 4303469 w 5480256"/>
                <a:gd name="connsiteY3" fmla="*/ 871463 h 5312834"/>
                <a:gd name="connsiteX4" fmla="*/ 5421067 w 5480256"/>
                <a:gd name="connsiteY4" fmla="*/ 2656720 h 5312834"/>
                <a:gd name="connsiteX5" fmla="*/ 2764953 w 5480256"/>
                <a:gd name="connsiteY5" fmla="*/ 5312834 h 5312834"/>
                <a:gd name="connsiteX6" fmla="*/ 108839 w 5480256"/>
                <a:gd name="connsiteY6" fmla="*/ 2656720 h 5312834"/>
                <a:gd name="connsiteX0" fmla="*/ 108839 w 5544800"/>
                <a:gd name="connsiteY0" fmla="*/ 2666351 h 5322465"/>
                <a:gd name="connsiteX1" fmla="*/ 732953 w 5544800"/>
                <a:gd name="connsiteY1" fmla="*/ 997208 h 5322465"/>
                <a:gd name="connsiteX2" fmla="*/ 2764953 w 5544800"/>
                <a:gd name="connsiteY2" fmla="*/ 10237 h 5322465"/>
                <a:gd name="connsiteX3" fmla="*/ 4971126 w 5544800"/>
                <a:gd name="connsiteY3" fmla="*/ 619837 h 5322465"/>
                <a:gd name="connsiteX4" fmla="*/ 5421067 w 5544800"/>
                <a:gd name="connsiteY4" fmla="*/ 2666351 h 5322465"/>
                <a:gd name="connsiteX5" fmla="*/ 2764953 w 5544800"/>
                <a:gd name="connsiteY5" fmla="*/ 5322465 h 5322465"/>
                <a:gd name="connsiteX6" fmla="*/ 108839 w 5544800"/>
                <a:gd name="connsiteY6" fmla="*/ 2666351 h 5322465"/>
                <a:gd name="connsiteX0" fmla="*/ 108839 w 5237336"/>
                <a:gd name="connsiteY0" fmla="*/ 2666351 h 5322940"/>
                <a:gd name="connsiteX1" fmla="*/ 732953 w 5237336"/>
                <a:gd name="connsiteY1" fmla="*/ 997208 h 5322940"/>
                <a:gd name="connsiteX2" fmla="*/ 2764953 w 5237336"/>
                <a:gd name="connsiteY2" fmla="*/ 10237 h 5322940"/>
                <a:gd name="connsiteX3" fmla="*/ 4971126 w 5237336"/>
                <a:gd name="connsiteY3" fmla="*/ 619837 h 5322940"/>
                <a:gd name="connsiteX4" fmla="*/ 4927582 w 5237336"/>
                <a:gd name="connsiteY4" fmla="*/ 2869551 h 5322940"/>
                <a:gd name="connsiteX5" fmla="*/ 2764953 w 5237336"/>
                <a:gd name="connsiteY5" fmla="*/ 5322465 h 5322940"/>
                <a:gd name="connsiteX6" fmla="*/ 108839 w 5237336"/>
                <a:gd name="connsiteY6" fmla="*/ 2666351 h 5322940"/>
                <a:gd name="connsiteX0" fmla="*/ 108839 w 5705147"/>
                <a:gd name="connsiteY0" fmla="*/ 2666351 h 5325044"/>
                <a:gd name="connsiteX1" fmla="*/ 732953 w 5705147"/>
                <a:gd name="connsiteY1" fmla="*/ 997208 h 5325044"/>
                <a:gd name="connsiteX2" fmla="*/ 2764953 w 5705147"/>
                <a:gd name="connsiteY2" fmla="*/ 10237 h 5325044"/>
                <a:gd name="connsiteX3" fmla="*/ 4971126 w 5705147"/>
                <a:gd name="connsiteY3" fmla="*/ 619837 h 5325044"/>
                <a:gd name="connsiteX4" fmla="*/ 5609754 w 5705147"/>
                <a:gd name="connsiteY4" fmla="*/ 3116294 h 5325044"/>
                <a:gd name="connsiteX5" fmla="*/ 2764953 w 5705147"/>
                <a:gd name="connsiteY5" fmla="*/ 5322465 h 5325044"/>
                <a:gd name="connsiteX6" fmla="*/ 108839 w 5705147"/>
                <a:gd name="connsiteY6" fmla="*/ 2666351 h 5325044"/>
                <a:gd name="connsiteX0" fmla="*/ 49424 w 5645732"/>
                <a:gd name="connsiteY0" fmla="*/ 2666351 h 5343874"/>
                <a:gd name="connsiteX1" fmla="*/ 673538 w 5645732"/>
                <a:gd name="connsiteY1" fmla="*/ 997208 h 5343874"/>
                <a:gd name="connsiteX2" fmla="*/ 2705538 w 5645732"/>
                <a:gd name="connsiteY2" fmla="*/ 10237 h 5343874"/>
                <a:gd name="connsiteX3" fmla="*/ 4911711 w 5645732"/>
                <a:gd name="connsiteY3" fmla="*/ 619837 h 5343874"/>
                <a:gd name="connsiteX4" fmla="*/ 5550339 w 5645732"/>
                <a:gd name="connsiteY4" fmla="*/ 3116294 h 5343874"/>
                <a:gd name="connsiteX5" fmla="*/ 2705538 w 5645732"/>
                <a:gd name="connsiteY5" fmla="*/ 5322465 h 5343874"/>
                <a:gd name="connsiteX6" fmla="*/ 339710 w 5645732"/>
                <a:gd name="connsiteY6" fmla="*/ 4146808 h 5343874"/>
                <a:gd name="connsiteX7" fmla="*/ 49424 w 5645732"/>
                <a:gd name="connsiteY7" fmla="*/ 2666351 h 5343874"/>
                <a:gd name="connsiteX0" fmla="*/ 180841 w 5777149"/>
                <a:gd name="connsiteY0" fmla="*/ 2666351 h 5335133"/>
                <a:gd name="connsiteX1" fmla="*/ 804955 w 5777149"/>
                <a:gd name="connsiteY1" fmla="*/ 997208 h 5335133"/>
                <a:gd name="connsiteX2" fmla="*/ 2836955 w 5777149"/>
                <a:gd name="connsiteY2" fmla="*/ 10237 h 5335133"/>
                <a:gd name="connsiteX3" fmla="*/ 5043128 w 5777149"/>
                <a:gd name="connsiteY3" fmla="*/ 619837 h 5335133"/>
                <a:gd name="connsiteX4" fmla="*/ 5681756 w 5777149"/>
                <a:gd name="connsiteY4" fmla="*/ 3116294 h 5335133"/>
                <a:gd name="connsiteX5" fmla="*/ 2836955 w 5777149"/>
                <a:gd name="connsiteY5" fmla="*/ 5322465 h 5335133"/>
                <a:gd name="connsiteX6" fmla="*/ 238898 w 5777149"/>
                <a:gd name="connsiteY6" fmla="*/ 3958122 h 5335133"/>
                <a:gd name="connsiteX7" fmla="*/ 180841 w 5777149"/>
                <a:gd name="connsiteY7" fmla="*/ 2666351 h 5335133"/>
                <a:gd name="connsiteX0" fmla="*/ 162747 w 5788084"/>
                <a:gd name="connsiteY0" fmla="*/ 2274466 h 5335133"/>
                <a:gd name="connsiteX1" fmla="*/ 815890 w 5788084"/>
                <a:gd name="connsiteY1" fmla="*/ 997208 h 5335133"/>
                <a:gd name="connsiteX2" fmla="*/ 2847890 w 5788084"/>
                <a:gd name="connsiteY2" fmla="*/ 10237 h 5335133"/>
                <a:gd name="connsiteX3" fmla="*/ 5054063 w 5788084"/>
                <a:gd name="connsiteY3" fmla="*/ 619837 h 5335133"/>
                <a:gd name="connsiteX4" fmla="*/ 5692691 w 5788084"/>
                <a:gd name="connsiteY4" fmla="*/ 3116294 h 5335133"/>
                <a:gd name="connsiteX5" fmla="*/ 2847890 w 5788084"/>
                <a:gd name="connsiteY5" fmla="*/ 5322465 h 5335133"/>
                <a:gd name="connsiteX6" fmla="*/ 249833 w 5788084"/>
                <a:gd name="connsiteY6" fmla="*/ 3958122 h 5335133"/>
                <a:gd name="connsiteX7" fmla="*/ 162747 w 5788084"/>
                <a:gd name="connsiteY7" fmla="*/ 2274466 h 533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kumimoji="1" lang="zh-CN" altLang="en-US" sz="1400">
                <a:solidFill>
                  <a:srgbClr val="FFFFFF"/>
                </a:solidFill>
              </a:endParaRPr>
            </a:p>
          </p:txBody>
        </p:sp>
        <p:sp>
          <p:nvSpPr>
            <p:cNvPr id="6" name="椭圆 1"/>
            <p:cNvSpPr/>
            <p:nvPr userDrawn="1"/>
          </p:nvSpPr>
          <p:spPr>
            <a:xfrm rot="17526771">
              <a:off x="5527534" y="-479972"/>
              <a:ext cx="9526783" cy="8781257"/>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 fmla="*/ 108839 w 5421067"/>
                <a:gd name="connsiteY0" fmla="*/ 2712298 h 5368412"/>
                <a:gd name="connsiteX1" fmla="*/ 732953 w 5421067"/>
                <a:gd name="connsiteY1" fmla="*/ 1043155 h 5368412"/>
                <a:gd name="connsiteX2" fmla="*/ 2764953 w 5421067"/>
                <a:gd name="connsiteY2" fmla="*/ 56184 h 5368412"/>
                <a:gd name="connsiteX3" fmla="*/ 5421067 w 5421067"/>
                <a:gd name="connsiteY3" fmla="*/ 2712298 h 5368412"/>
                <a:gd name="connsiteX4" fmla="*/ 2764953 w 5421067"/>
                <a:gd name="connsiteY4" fmla="*/ 5368412 h 5368412"/>
                <a:gd name="connsiteX5" fmla="*/ 108839 w 5421067"/>
                <a:gd name="connsiteY5" fmla="*/ 2712298 h 5368412"/>
                <a:gd name="connsiteX0" fmla="*/ 108839 w 5480256"/>
                <a:gd name="connsiteY0" fmla="*/ 2656720 h 5312834"/>
                <a:gd name="connsiteX1" fmla="*/ 732953 w 5480256"/>
                <a:gd name="connsiteY1" fmla="*/ 987577 h 5312834"/>
                <a:gd name="connsiteX2" fmla="*/ 2764953 w 5480256"/>
                <a:gd name="connsiteY2" fmla="*/ 606 h 5312834"/>
                <a:gd name="connsiteX3" fmla="*/ 4303469 w 5480256"/>
                <a:gd name="connsiteY3" fmla="*/ 871463 h 5312834"/>
                <a:gd name="connsiteX4" fmla="*/ 5421067 w 5480256"/>
                <a:gd name="connsiteY4" fmla="*/ 2656720 h 5312834"/>
                <a:gd name="connsiteX5" fmla="*/ 2764953 w 5480256"/>
                <a:gd name="connsiteY5" fmla="*/ 5312834 h 5312834"/>
                <a:gd name="connsiteX6" fmla="*/ 108839 w 5480256"/>
                <a:gd name="connsiteY6" fmla="*/ 2656720 h 5312834"/>
                <a:gd name="connsiteX0" fmla="*/ 108839 w 5544800"/>
                <a:gd name="connsiteY0" fmla="*/ 2666351 h 5322465"/>
                <a:gd name="connsiteX1" fmla="*/ 732953 w 5544800"/>
                <a:gd name="connsiteY1" fmla="*/ 997208 h 5322465"/>
                <a:gd name="connsiteX2" fmla="*/ 2764953 w 5544800"/>
                <a:gd name="connsiteY2" fmla="*/ 10237 h 5322465"/>
                <a:gd name="connsiteX3" fmla="*/ 4971126 w 5544800"/>
                <a:gd name="connsiteY3" fmla="*/ 619837 h 5322465"/>
                <a:gd name="connsiteX4" fmla="*/ 5421067 w 5544800"/>
                <a:gd name="connsiteY4" fmla="*/ 2666351 h 5322465"/>
                <a:gd name="connsiteX5" fmla="*/ 2764953 w 5544800"/>
                <a:gd name="connsiteY5" fmla="*/ 5322465 h 5322465"/>
                <a:gd name="connsiteX6" fmla="*/ 108839 w 5544800"/>
                <a:gd name="connsiteY6" fmla="*/ 2666351 h 5322465"/>
                <a:gd name="connsiteX0" fmla="*/ 108839 w 5237336"/>
                <a:gd name="connsiteY0" fmla="*/ 2666351 h 5322940"/>
                <a:gd name="connsiteX1" fmla="*/ 732953 w 5237336"/>
                <a:gd name="connsiteY1" fmla="*/ 997208 h 5322940"/>
                <a:gd name="connsiteX2" fmla="*/ 2764953 w 5237336"/>
                <a:gd name="connsiteY2" fmla="*/ 10237 h 5322940"/>
                <a:gd name="connsiteX3" fmla="*/ 4971126 w 5237336"/>
                <a:gd name="connsiteY3" fmla="*/ 619837 h 5322940"/>
                <a:gd name="connsiteX4" fmla="*/ 4927582 w 5237336"/>
                <a:gd name="connsiteY4" fmla="*/ 2869551 h 5322940"/>
                <a:gd name="connsiteX5" fmla="*/ 2764953 w 5237336"/>
                <a:gd name="connsiteY5" fmla="*/ 5322465 h 5322940"/>
                <a:gd name="connsiteX6" fmla="*/ 108839 w 5237336"/>
                <a:gd name="connsiteY6" fmla="*/ 2666351 h 5322940"/>
                <a:gd name="connsiteX0" fmla="*/ 108839 w 5705147"/>
                <a:gd name="connsiteY0" fmla="*/ 2666351 h 5325044"/>
                <a:gd name="connsiteX1" fmla="*/ 732953 w 5705147"/>
                <a:gd name="connsiteY1" fmla="*/ 997208 h 5325044"/>
                <a:gd name="connsiteX2" fmla="*/ 2764953 w 5705147"/>
                <a:gd name="connsiteY2" fmla="*/ 10237 h 5325044"/>
                <a:gd name="connsiteX3" fmla="*/ 4971126 w 5705147"/>
                <a:gd name="connsiteY3" fmla="*/ 619837 h 5325044"/>
                <a:gd name="connsiteX4" fmla="*/ 5609754 w 5705147"/>
                <a:gd name="connsiteY4" fmla="*/ 3116294 h 5325044"/>
                <a:gd name="connsiteX5" fmla="*/ 2764953 w 5705147"/>
                <a:gd name="connsiteY5" fmla="*/ 5322465 h 5325044"/>
                <a:gd name="connsiteX6" fmla="*/ 108839 w 5705147"/>
                <a:gd name="connsiteY6" fmla="*/ 2666351 h 5325044"/>
                <a:gd name="connsiteX0" fmla="*/ 49424 w 5645732"/>
                <a:gd name="connsiteY0" fmla="*/ 2666351 h 5343874"/>
                <a:gd name="connsiteX1" fmla="*/ 673538 w 5645732"/>
                <a:gd name="connsiteY1" fmla="*/ 997208 h 5343874"/>
                <a:gd name="connsiteX2" fmla="*/ 2705538 w 5645732"/>
                <a:gd name="connsiteY2" fmla="*/ 10237 h 5343874"/>
                <a:gd name="connsiteX3" fmla="*/ 4911711 w 5645732"/>
                <a:gd name="connsiteY3" fmla="*/ 619837 h 5343874"/>
                <a:gd name="connsiteX4" fmla="*/ 5550339 w 5645732"/>
                <a:gd name="connsiteY4" fmla="*/ 3116294 h 5343874"/>
                <a:gd name="connsiteX5" fmla="*/ 2705538 w 5645732"/>
                <a:gd name="connsiteY5" fmla="*/ 5322465 h 5343874"/>
                <a:gd name="connsiteX6" fmla="*/ 339710 w 5645732"/>
                <a:gd name="connsiteY6" fmla="*/ 4146808 h 5343874"/>
                <a:gd name="connsiteX7" fmla="*/ 49424 w 5645732"/>
                <a:gd name="connsiteY7" fmla="*/ 2666351 h 5343874"/>
                <a:gd name="connsiteX0" fmla="*/ 180841 w 5777149"/>
                <a:gd name="connsiteY0" fmla="*/ 2666351 h 5335133"/>
                <a:gd name="connsiteX1" fmla="*/ 804955 w 5777149"/>
                <a:gd name="connsiteY1" fmla="*/ 997208 h 5335133"/>
                <a:gd name="connsiteX2" fmla="*/ 2836955 w 5777149"/>
                <a:gd name="connsiteY2" fmla="*/ 10237 h 5335133"/>
                <a:gd name="connsiteX3" fmla="*/ 5043128 w 5777149"/>
                <a:gd name="connsiteY3" fmla="*/ 619837 h 5335133"/>
                <a:gd name="connsiteX4" fmla="*/ 5681756 w 5777149"/>
                <a:gd name="connsiteY4" fmla="*/ 3116294 h 5335133"/>
                <a:gd name="connsiteX5" fmla="*/ 2836955 w 5777149"/>
                <a:gd name="connsiteY5" fmla="*/ 5322465 h 5335133"/>
                <a:gd name="connsiteX6" fmla="*/ 238898 w 5777149"/>
                <a:gd name="connsiteY6" fmla="*/ 3958122 h 5335133"/>
                <a:gd name="connsiteX7" fmla="*/ 180841 w 5777149"/>
                <a:gd name="connsiteY7" fmla="*/ 2666351 h 5335133"/>
                <a:gd name="connsiteX0" fmla="*/ 162747 w 5788084"/>
                <a:gd name="connsiteY0" fmla="*/ 2274466 h 5335133"/>
                <a:gd name="connsiteX1" fmla="*/ 815890 w 5788084"/>
                <a:gd name="connsiteY1" fmla="*/ 997208 h 5335133"/>
                <a:gd name="connsiteX2" fmla="*/ 2847890 w 5788084"/>
                <a:gd name="connsiteY2" fmla="*/ 10237 h 5335133"/>
                <a:gd name="connsiteX3" fmla="*/ 5054063 w 5788084"/>
                <a:gd name="connsiteY3" fmla="*/ 619837 h 5335133"/>
                <a:gd name="connsiteX4" fmla="*/ 5692691 w 5788084"/>
                <a:gd name="connsiteY4" fmla="*/ 3116294 h 5335133"/>
                <a:gd name="connsiteX5" fmla="*/ 2847890 w 5788084"/>
                <a:gd name="connsiteY5" fmla="*/ 5322465 h 5335133"/>
                <a:gd name="connsiteX6" fmla="*/ 249833 w 5788084"/>
                <a:gd name="connsiteY6" fmla="*/ 3958122 h 5335133"/>
                <a:gd name="connsiteX7" fmla="*/ 162747 w 5788084"/>
                <a:gd name="connsiteY7" fmla="*/ 2274466 h 533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kumimoji="1" lang="zh-CN" altLang="en-US" sz="1400">
                <a:solidFill>
                  <a:srgbClr val="FFFFFF"/>
                </a:solidFill>
              </a:endParaRPr>
            </a:p>
          </p:txBody>
        </p:sp>
      </p:grpSp>
      <p:sp>
        <p:nvSpPr>
          <p:cNvPr id="8" name="文本占位符 6"/>
          <p:cNvSpPr>
            <a:spLocks noGrp="1"/>
          </p:cNvSpPr>
          <p:nvPr>
            <p:ph type="body" sz="quarter" idx="15" hasCustomPrompt="1"/>
          </p:nvPr>
        </p:nvSpPr>
        <p:spPr>
          <a:xfrm>
            <a:off x="3480528" y="495075"/>
            <a:ext cx="2182944" cy="1779774"/>
          </a:xfrm>
          <a:prstGeom prst="rect">
            <a:avLst/>
          </a:prstGeom>
        </p:spPr>
        <p:txBody>
          <a:bodyPr lIns="68580" tIns="34290" rIns="68580" bIns="34290" anchor="t"/>
          <a:lstStyle>
            <a:lvl1pPr marL="0" indent="0" algn="ctr">
              <a:lnSpc>
                <a:spcPct val="100000"/>
              </a:lnSpc>
              <a:buNone/>
              <a:defRPr sz="12500" b="1">
                <a:solidFill>
                  <a:schemeClr val="accent5">
                    <a:lumMod val="75000"/>
                  </a:schemeClr>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r>
              <a:rPr kumimoji="1" lang="en-US" altLang="zh-CN"/>
              <a:t>00</a:t>
            </a:r>
            <a:endParaRPr kumimoji="1" lang="zh-CN" altLang="en-US" dirty="0"/>
          </a:p>
        </p:txBody>
      </p:sp>
      <p:sp>
        <p:nvSpPr>
          <p:cNvPr id="9" name="文本占位符 6"/>
          <p:cNvSpPr>
            <a:spLocks noGrp="1"/>
          </p:cNvSpPr>
          <p:nvPr>
            <p:ph type="body" sz="quarter" idx="16"/>
          </p:nvPr>
        </p:nvSpPr>
        <p:spPr>
          <a:xfrm>
            <a:off x="2793380" y="2274850"/>
            <a:ext cx="3557240" cy="618893"/>
          </a:xfrm>
          <a:prstGeom prst="rect">
            <a:avLst/>
          </a:prstGeom>
        </p:spPr>
        <p:txBody>
          <a:bodyPr lIns="68580" tIns="34290" rIns="68580" bIns="34290" anchor="t"/>
          <a:lstStyle>
            <a:lvl1pPr marL="0" indent="0" algn="ctr">
              <a:lnSpc>
                <a:spcPct val="100000"/>
              </a:lnSpc>
              <a:buNone/>
              <a:defRPr sz="3000" b="0">
                <a:solidFill>
                  <a:schemeClr val="accent5">
                    <a:lumMod val="75000"/>
                  </a:schemeClr>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endParaRPr kumimoji="1" lang="zh-CN" altLang="en-US" dirty="0"/>
          </a:p>
        </p:txBody>
      </p:sp>
      <p:pic>
        <p:nvPicPr>
          <p:cNvPr id="10" name="图片 9">
            <a:extLst>
              <a:ext uri="{FF2B5EF4-FFF2-40B4-BE49-F238E27FC236}">
                <a16:creationId xmlns:a16="http://schemas.microsoft.com/office/drawing/2014/main" id="{667EB646-0DA7-4592-8C95-A6F664781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24128" y="95152"/>
            <a:ext cx="3334236" cy="1078903"/>
          </a:xfrm>
          <a:prstGeom prst="rect">
            <a:avLst/>
          </a:prstGeom>
        </p:spPr>
      </p:pic>
    </p:spTree>
    <p:extLst>
      <p:ext uri="{BB962C8B-B14F-4D97-AF65-F5344CB8AC3E}">
        <p14:creationId xmlns:p14="http://schemas.microsoft.com/office/powerpoint/2010/main" val="40670562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内容页_1">
    <p:spTree>
      <p:nvGrpSpPr>
        <p:cNvPr id="1" name=""/>
        <p:cNvGrpSpPr/>
        <p:nvPr/>
      </p:nvGrpSpPr>
      <p:grpSpPr>
        <a:xfrm>
          <a:off x="0" y="0"/>
          <a:ext cx="0" cy="0"/>
          <a:chOff x="0" y="0"/>
          <a:chExt cx="0" cy="0"/>
        </a:xfrm>
      </p:grpSpPr>
      <p:sp>
        <p:nvSpPr>
          <p:cNvPr id="2" name="矩形 1"/>
          <p:cNvSpPr/>
          <p:nvPr userDrawn="1"/>
        </p:nvSpPr>
        <p:spPr>
          <a:xfrm>
            <a:off x="0" y="0"/>
            <a:ext cx="9144000" cy="51435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783"/>
            <a:endParaRPr kumimoji="1" lang="zh-CN" altLang="en-US" sz="1400">
              <a:solidFill>
                <a:srgbClr val="FFFFFF"/>
              </a:solidFill>
            </a:endParaRPr>
          </a:p>
        </p:txBody>
      </p:sp>
      <p:grpSp>
        <p:nvGrpSpPr>
          <p:cNvPr id="6" name="组 5"/>
          <p:cNvGrpSpPr/>
          <p:nvPr userDrawn="1"/>
        </p:nvGrpSpPr>
        <p:grpSpPr>
          <a:xfrm rot="17100000" flipH="1">
            <a:off x="1061752" y="-816196"/>
            <a:ext cx="9727391" cy="11384133"/>
            <a:chOff x="-3533241" y="-1493421"/>
            <a:chExt cx="10611835" cy="9526783"/>
          </a:xfrm>
        </p:grpSpPr>
        <p:sp>
          <p:nvSpPr>
            <p:cNvPr id="3" name="椭圆 1"/>
            <p:cNvSpPr/>
            <p:nvPr userDrawn="1"/>
          </p:nvSpPr>
          <p:spPr>
            <a:xfrm rot="19800000">
              <a:off x="-3533241" y="-1061330"/>
              <a:ext cx="10611835" cy="8841402"/>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 fmla="*/ 108839 w 5421067"/>
                <a:gd name="connsiteY0" fmla="*/ 2712298 h 5368412"/>
                <a:gd name="connsiteX1" fmla="*/ 732953 w 5421067"/>
                <a:gd name="connsiteY1" fmla="*/ 1043155 h 5368412"/>
                <a:gd name="connsiteX2" fmla="*/ 2764953 w 5421067"/>
                <a:gd name="connsiteY2" fmla="*/ 56184 h 5368412"/>
                <a:gd name="connsiteX3" fmla="*/ 5421067 w 5421067"/>
                <a:gd name="connsiteY3" fmla="*/ 2712298 h 5368412"/>
                <a:gd name="connsiteX4" fmla="*/ 2764953 w 5421067"/>
                <a:gd name="connsiteY4" fmla="*/ 5368412 h 5368412"/>
                <a:gd name="connsiteX5" fmla="*/ 108839 w 5421067"/>
                <a:gd name="connsiteY5" fmla="*/ 2712298 h 5368412"/>
                <a:gd name="connsiteX0" fmla="*/ 108839 w 5480256"/>
                <a:gd name="connsiteY0" fmla="*/ 2656720 h 5312834"/>
                <a:gd name="connsiteX1" fmla="*/ 732953 w 5480256"/>
                <a:gd name="connsiteY1" fmla="*/ 987577 h 5312834"/>
                <a:gd name="connsiteX2" fmla="*/ 2764953 w 5480256"/>
                <a:gd name="connsiteY2" fmla="*/ 606 h 5312834"/>
                <a:gd name="connsiteX3" fmla="*/ 4303469 w 5480256"/>
                <a:gd name="connsiteY3" fmla="*/ 871463 h 5312834"/>
                <a:gd name="connsiteX4" fmla="*/ 5421067 w 5480256"/>
                <a:gd name="connsiteY4" fmla="*/ 2656720 h 5312834"/>
                <a:gd name="connsiteX5" fmla="*/ 2764953 w 5480256"/>
                <a:gd name="connsiteY5" fmla="*/ 5312834 h 5312834"/>
                <a:gd name="connsiteX6" fmla="*/ 108839 w 5480256"/>
                <a:gd name="connsiteY6" fmla="*/ 2656720 h 5312834"/>
                <a:gd name="connsiteX0" fmla="*/ 108839 w 5544800"/>
                <a:gd name="connsiteY0" fmla="*/ 2666351 h 5322465"/>
                <a:gd name="connsiteX1" fmla="*/ 732953 w 5544800"/>
                <a:gd name="connsiteY1" fmla="*/ 997208 h 5322465"/>
                <a:gd name="connsiteX2" fmla="*/ 2764953 w 5544800"/>
                <a:gd name="connsiteY2" fmla="*/ 10237 h 5322465"/>
                <a:gd name="connsiteX3" fmla="*/ 4971126 w 5544800"/>
                <a:gd name="connsiteY3" fmla="*/ 619837 h 5322465"/>
                <a:gd name="connsiteX4" fmla="*/ 5421067 w 5544800"/>
                <a:gd name="connsiteY4" fmla="*/ 2666351 h 5322465"/>
                <a:gd name="connsiteX5" fmla="*/ 2764953 w 5544800"/>
                <a:gd name="connsiteY5" fmla="*/ 5322465 h 5322465"/>
                <a:gd name="connsiteX6" fmla="*/ 108839 w 5544800"/>
                <a:gd name="connsiteY6" fmla="*/ 2666351 h 5322465"/>
                <a:gd name="connsiteX0" fmla="*/ 108839 w 5237336"/>
                <a:gd name="connsiteY0" fmla="*/ 2666351 h 5322940"/>
                <a:gd name="connsiteX1" fmla="*/ 732953 w 5237336"/>
                <a:gd name="connsiteY1" fmla="*/ 997208 h 5322940"/>
                <a:gd name="connsiteX2" fmla="*/ 2764953 w 5237336"/>
                <a:gd name="connsiteY2" fmla="*/ 10237 h 5322940"/>
                <a:gd name="connsiteX3" fmla="*/ 4971126 w 5237336"/>
                <a:gd name="connsiteY3" fmla="*/ 619837 h 5322940"/>
                <a:gd name="connsiteX4" fmla="*/ 4927582 w 5237336"/>
                <a:gd name="connsiteY4" fmla="*/ 2869551 h 5322940"/>
                <a:gd name="connsiteX5" fmla="*/ 2764953 w 5237336"/>
                <a:gd name="connsiteY5" fmla="*/ 5322465 h 5322940"/>
                <a:gd name="connsiteX6" fmla="*/ 108839 w 5237336"/>
                <a:gd name="connsiteY6" fmla="*/ 2666351 h 5322940"/>
                <a:gd name="connsiteX0" fmla="*/ 108839 w 5705147"/>
                <a:gd name="connsiteY0" fmla="*/ 2666351 h 5325044"/>
                <a:gd name="connsiteX1" fmla="*/ 732953 w 5705147"/>
                <a:gd name="connsiteY1" fmla="*/ 997208 h 5325044"/>
                <a:gd name="connsiteX2" fmla="*/ 2764953 w 5705147"/>
                <a:gd name="connsiteY2" fmla="*/ 10237 h 5325044"/>
                <a:gd name="connsiteX3" fmla="*/ 4971126 w 5705147"/>
                <a:gd name="connsiteY3" fmla="*/ 619837 h 5325044"/>
                <a:gd name="connsiteX4" fmla="*/ 5609754 w 5705147"/>
                <a:gd name="connsiteY4" fmla="*/ 3116294 h 5325044"/>
                <a:gd name="connsiteX5" fmla="*/ 2764953 w 5705147"/>
                <a:gd name="connsiteY5" fmla="*/ 5322465 h 5325044"/>
                <a:gd name="connsiteX6" fmla="*/ 108839 w 5705147"/>
                <a:gd name="connsiteY6" fmla="*/ 2666351 h 5325044"/>
                <a:gd name="connsiteX0" fmla="*/ 49424 w 5645732"/>
                <a:gd name="connsiteY0" fmla="*/ 2666351 h 5343874"/>
                <a:gd name="connsiteX1" fmla="*/ 673538 w 5645732"/>
                <a:gd name="connsiteY1" fmla="*/ 997208 h 5343874"/>
                <a:gd name="connsiteX2" fmla="*/ 2705538 w 5645732"/>
                <a:gd name="connsiteY2" fmla="*/ 10237 h 5343874"/>
                <a:gd name="connsiteX3" fmla="*/ 4911711 w 5645732"/>
                <a:gd name="connsiteY3" fmla="*/ 619837 h 5343874"/>
                <a:gd name="connsiteX4" fmla="*/ 5550339 w 5645732"/>
                <a:gd name="connsiteY4" fmla="*/ 3116294 h 5343874"/>
                <a:gd name="connsiteX5" fmla="*/ 2705538 w 5645732"/>
                <a:gd name="connsiteY5" fmla="*/ 5322465 h 5343874"/>
                <a:gd name="connsiteX6" fmla="*/ 339710 w 5645732"/>
                <a:gd name="connsiteY6" fmla="*/ 4146808 h 5343874"/>
                <a:gd name="connsiteX7" fmla="*/ 49424 w 5645732"/>
                <a:gd name="connsiteY7" fmla="*/ 2666351 h 5343874"/>
                <a:gd name="connsiteX0" fmla="*/ 180841 w 5777149"/>
                <a:gd name="connsiteY0" fmla="*/ 2666351 h 5335133"/>
                <a:gd name="connsiteX1" fmla="*/ 804955 w 5777149"/>
                <a:gd name="connsiteY1" fmla="*/ 997208 h 5335133"/>
                <a:gd name="connsiteX2" fmla="*/ 2836955 w 5777149"/>
                <a:gd name="connsiteY2" fmla="*/ 10237 h 5335133"/>
                <a:gd name="connsiteX3" fmla="*/ 5043128 w 5777149"/>
                <a:gd name="connsiteY3" fmla="*/ 619837 h 5335133"/>
                <a:gd name="connsiteX4" fmla="*/ 5681756 w 5777149"/>
                <a:gd name="connsiteY4" fmla="*/ 3116294 h 5335133"/>
                <a:gd name="connsiteX5" fmla="*/ 2836955 w 5777149"/>
                <a:gd name="connsiteY5" fmla="*/ 5322465 h 5335133"/>
                <a:gd name="connsiteX6" fmla="*/ 238898 w 5777149"/>
                <a:gd name="connsiteY6" fmla="*/ 3958122 h 5335133"/>
                <a:gd name="connsiteX7" fmla="*/ 180841 w 5777149"/>
                <a:gd name="connsiteY7" fmla="*/ 2666351 h 5335133"/>
                <a:gd name="connsiteX0" fmla="*/ 162747 w 5788084"/>
                <a:gd name="connsiteY0" fmla="*/ 2274466 h 5335133"/>
                <a:gd name="connsiteX1" fmla="*/ 815890 w 5788084"/>
                <a:gd name="connsiteY1" fmla="*/ 997208 h 5335133"/>
                <a:gd name="connsiteX2" fmla="*/ 2847890 w 5788084"/>
                <a:gd name="connsiteY2" fmla="*/ 10237 h 5335133"/>
                <a:gd name="connsiteX3" fmla="*/ 5054063 w 5788084"/>
                <a:gd name="connsiteY3" fmla="*/ 619837 h 5335133"/>
                <a:gd name="connsiteX4" fmla="*/ 5692691 w 5788084"/>
                <a:gd name="connsiteY4" fmla="*/ 3116294 h 5335133"/>
                <a:gd name="connsiteX5" fmla="*/ 2847890 w 5788084"/>
                <a:gd name="connsiteY5" fmla="*/ 5322465 h 5335133"/>
                <a:gd name="connsiteX6" fmla="*/ 249833 w 5788084"/>
                <a:gd name="connsiteY6" fmla="*/ 3958122 h 5335133"/>
                <a:gd name="connsiteX7" fmla="*/ 162747 w 5788084"/>
                <a:gd name="connsiteY7" fmla="*/ 2274466 h 533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kumimoji="1" lang="zh-CN" altLang="en-US" sz="1400">
                <a:solidFill>
                  <a:srgbClr val="FFFFFF"/>
                </a:solidFill>
              </a:endParaRPr>
            </a:p>
          </p:txBody>
        </p:sp>
        <p:sp>
          <p:nvSpPr>
            <p:cNvPr id="4" name="椭圆 1"/>
            <p:cNvSpPr/>
            <p:nvPr userDrawn="1"/>
          </p:nvSpPr>
          <p:spPr>
            <a:xfrm rot="17526771">
              <a:off x="-3623933" y="-1120658"/>
              <a:ext cx="9526783" cy="8781257"/>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 fmla="*/ 108839 w 5421067"/>
                <a:gd name="connsiteY0" fmla="*/ 2712298 h 5368412"/>
                <a:gd name="connsiteX1" fmla="*/ 732953 w 5421067"/>
                <a:gd name="connsiteY1" fmla="*/ 1043155 h 5368412"/>
                <a:gd name="connsiteX2" fmla="*/ 2764953 w 5421067"/>
                <a:gd name="connsiteY2" fmla="*/ 56184 h 5368412"/>
                <a:gd name="connsiteX3" fmla="*/ 5421067 w 5421067"/>
                <a:gd name="connsiteY3" fmla="*/ 2712298 h 5368412"/>
                <a:gd name="connsiteX4" fmla="*/ 2764953 w 5421067"/>
                <a:gd name="connsiteY4" fmla="*/ 5368412 h 5368412"/>
                <a:gd name="connsiteX5" fmla="*/ 108839 w 5421067"/>
                <a:gd name="connsiteY5" fmla="*/ 2712298 h 5368412"/>
                <a:gd name="connsiteX0" fmla="*/ 108839 w 5480256"/>
                <a:gd name="connsiteY0" fmla="*/ 2656720 h 5312834"/>
                <a:gd name="connsiteX1" fmla="*/ 732953 w 5480256"/>
                <a:gd name="connsiteY1" fmla="*/ 987577 h 5312834"/>
                <a:gd name="connsiteX2" fmla="*/ 2764953 w 5480256"/>
                <a:gd name="connsiteY2" fmla="*/ 606 h 5312834"/>
                <a:gd name="connsiteX3" fmla="*/ 4303469 w 5480256"/>
                <a:gd name="connsiteY3" fmla="*/ 871463 h 5312834"/>
                <a:gd name="connsiteX4" fmla="*/ 5421067 w 5480256"/>
                <a:gd name="connsiteY4" fmla="*/ 2656720 h 5312834"/>
                <a:gd name="connsiteX5" fmla="*/ 2764953 w 5480256"/>
                <a:gd name="connsiteY5" fmla="*/ 5312834 h 5312834"/>
                <a:gd name="connsiteX6" fmla="*/ 108839 w 5480256"/>
                <a:gd name="connsiteY6" fmla="*/ 2656720 h 5312834"/>
                <a:gd name="connsiteX0" fmla="*/ 108839 w 5544800"/>
                <a:gd name="connsiteY0" fmla="*/ 2666351 h 5322465"/>
                <a:gd name="connsiteX1" fmla="*/ 732953 w 5544800"/>
                <a:gd name="connsiteY1" fmla="*/ 997208 h 5322465"/>
                <a:gd name="connsiteX2" fmla="*/ 2764953 w 5544800"/>
                <a:gd name="connsiteY2" fmla="*/ 10237 h 5322465"/>
                <a:gd name="connsiteX3" fmla="*/ 4971126 w 5544800"/>
                <a:gd name="connsiteY3" fmla="*/ 619837 h 5322465"/>
                <a:gd name="connsiteX4" fmla="*/ 5421067 w 5544800"/>
                <a:gd name="connsiteY4" fmla="*/ 2666351 h 5322465"/>
                <a:gd name="connsiteX5" fmla="*/ 2764953 w 5544800"/>
                <a:gd name="connsiteY5" fmla="*/ 5322465 h 5322465"/>
                <a:gd name="connsiteX6" fmla="*/ 108839 w 5544800"/>
                <a:gd name="connsiteY6" fmla="*/ 2666351 h 5322465"/>
                <a:gd name="connsiteX0" fmla="*/ 108839 w 5237336"/>
                <a:gd name="connsiteY0" fmla="*/ 2666351 h 5322940"/>
                <a:gd name="connsiteX1" fmla="*/ 732953 w 5237336"/>
                <a:gd name="connsiteY1" fmla="*/ 997208 h 5322940"/>
                <a:gd name="connsiteX2" fmla="*/ 2764953 w 5237336"/>
                <a:gd name="connsiteY2" fmla="*/ 10237 h 5322940"/>
                <a:gd name="connsiteX3" fmla="*/ 4971126 w 5237336"/>
                <a:gd name="connsiteY3" fmla="*/ 619837 h 5322940"/>
                <a:gd name="connsiteX4" fmla="*/ 4927582 w 5237336"/>
                <a:gd name="connsiteY4" fmla="*/ 2869551 h 5322940"/>
                <a:gd name="connsiteX5" fmla="*/ 2764953 w 5237336"/>
                <a:gd name="connsiteY5" fmla="*/ 5322465 h 5322940"/>
                <a:gd name="connsiteX6" fmla="*/ 108839 w 5237336"/>
                <a:gd name="connsiteY6" fmla="*/ 2666351 h 5322940"/>
                <a:gd name="connsiteX0" fmla="*/ 108839 w 5705147"/>
                <a:gd name="connsiteY0" fmla="*/ 2666351 h 5325044"/>
                <a:gd name="connsiteX1" fmla="*/ 732953 w 5705147"/>
                <a:gd name="connsiteY1" fmla="*/ 997208 h 5325044"/>
                <a:gd name="connsiteX2" fmla="*/ 2764953 w 5705147"/>
                <a:gd name="connsiteY2" fmla="*/ 10237 h 5325044"/>
                <a:gd name="connsiteX3" fmla="*/ 4971126 w 5705147"/>
                <a:gd name="connsiteY3" fmla="*/ 619837 h 5325044"/>
                <a:gd name="connsiteX4" fmla="*/ 5609754 w 5705147"/>
                <a:gd name="connsiteY4" fmla="*/ 3116294 h 5325044"/>
                <a:gd name="connsiteX5" fmla="*/ 2764953 w 5705147"/>
                <a:gd name="connsiteY5" fmla="*/ 5322465 h 5325044"/>
                <a:gd name="connsiteX6" fmla="*/ 108839 w 5705147"/>
                <a:gd name="connsiteY6" fmla="*/ 2666351 h 5325044"/>
                <a:gd name="connsiteX0" fmla="*/ 49424 w 5645732"/>
                <a:gd name="connsiteY0" fmla="*/ 2666351 h 5343874"/>
                <a:gd name="connsiteX1" fmla="*/ 673538 w 5645732"/>
                <a:gd name="connsiteY1" fmla="*/ 997208 h 5343874"/>
                <a:gd name="connsiteX2" fmla="*/ 2705538 w 5645732"/>
                <a:gd name="connsiteY2" fmla="*/ 10237 h 5343874"/>
                <a:gd name="connsiteX3" fmla="*/ 4911711 w 5645732"/>
                <a:gd name="connsiteY3" fmla="*/ 619837 h 5343874"/>
                <a:gd name="connsiteX4" fmla="*/ 5550339 w 5645732"/>
                <a:gd name="connsiteY4" fmla="*/ 3116294 h 5343874"/>
                <a:gd name="connsiteX5" fmla="*/ 2705538 w 5645732"/>
                <a:gd name="connsiteY5" fmla="*/ 5322465 h 5343874"/>
                <a:gd name="connsiteX6" fmla="*/ 339710 w 5645732"/>
                <a:gd name="connsiteY6" fmla="*/ 4146808 h 5343874"/>
                <a:gd name="connsiteX7" fmla="*/ 49424 w 5645732"/>
                <a:gd name="connsiteY7" fmla="*/ 2666351 h 5343874"/>
                <a:gd name="connsiteX0" fmla="*/ 180841 w 5777149"/>
                <a:gd name="connsiteY0" fmla="*/ 2666351 h 5335133"/>
                <a:gd name="connsiteX1" fmla="*/ 804955 w 5777149"/>
                <a:gd name="connsiteY1" fmla="*/ 997208 h 5335133"/>
                <a:gd name="connsiteX2" fmla="*/ 2836955 w 5777149"/>
                <a:gd name="connsiteY2" fmla="*/ 10237 h 5335133"/>
                <a:gd name="connsiteX3" fmla="*/ 5043128 w 5777149"/>
                <a:gd name="connsiteY3" fmla="*/ 619837 h 5335133"/>
                <a:gd name="connsiteX4" fmla="*/ 5681756 w 5777149"/>
                <a:gd name="connsiteY4" fmla="*/ 3116294 h 5335133"/>
                <a:gd name="connsiteX5" fmla="*/ 2836955 w 5777149"/>
                <a:gd name="connsiteY5" fmla="*/ 5322465 h 5335133"/>
                <a:gd name="connsiteX6" fmla="*/ 238898 w 5777149"/>
                <a:gd name="connsiteY6" fmla="*/ 3958122 h 5335133"/>
                <a:gd name="connsiteX7" fmla="*/ 180841 w 5777149"/>
                <a:gd name="connsiteY7" fmla="*/ 2666351 h 5335133"/>
                <a:gd name="connsiteX0" fmla="*/ 162747 w 5788084"/>
                <a:gd name="connsiteY0" fmla="*/ 2274466 h 5335133"/>
                <a:gd name="connsiteX1" fmla="*/ 815890 w 5788084"/>
                <a:gd name="connsiteY1" fmla="*/ 997208 h 5335133"/>
                <a:gd name="connsiteX2" fmla="*/ 2847890 w 5788084"/>
                <a:gd name="connsiteY2" fmla="*/ 10237 h 5335133"/>
                <a:gd name="connsiteX3" fmla="*/ 5054063 w 5788084"/>
                <a:gd name="connsiteY3" fmla="*/ 619837 h 5335133"/>
                <a:gd name="connsiteX4" fmla="*/ 5692691 w 5788084"/>
                <a:gd name="connsiteY4" fmla="*/ 3116294 h 5335133"/>
                <a:gd name="connsiteX5" fmla="*/ 2847890 w 5788084"/>
                <a:gd name="connsiteY5" fmla="*/ 5322465 h 5335133"/>
                <a:gd name="connsiteX6" fmla="*/ 249833 w 5788084"/>
                <a:gd name="connsiteY6" fmla="*/ 3958122 h 5335133"/>
                <a:gd name="connsiteX7" fmla="*/ 162747 w 5788084"/>
                <a:gd name="connsiteY7" fmla="*/ 2274466 h 533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kumimoji="1" lang="zh-CN" altLang="en-US" sz="1400">
                <a:solidFill>
                  <a:srgbClr val="FFFFFF"/>
                </a:solidFill>
              </a:endParaRPr>
            </a:p>
          </p:txBody>
        </p:sp>
      </p:grpSp>
      <p:sp>
        <p:nvSpPr>
          <p:cNvPr id="10" name="文本占位符 7"/>
          <p:cNvSpPr>
            <a:spLocks noGrp="1"/>
          </p:cNvSpPr>
          <p:nvPr>
            <p:ph type="body" sz="quarter" idx="10" hasCustomPrompt="1"/>
          </p:nvPr>
        </p:nvSpPr>
        <p:spPr>
          <a:xfrm>
            <a:off x="241717" y="193675"/>
            <a:ext cx="3977087" cy="541046"/>
          </a:xfrm>
          <a:prstGeom prst="rect">
            <a:avLst/>
          </a:prstGeom>
          <a:ln w="12700" cmpd="sng">
            <a:noFill/>
          </a:ln>
        </p:spPr>
        <p:txBody>
          <a:bodyPr vert="horz" lIns="68580" tIns="34290" rIns="68580" bIns="34290" anchor="ctr"/>
          <a:lstStyle>
            <a:lvl1pPr marL="0" indent="0" algn="l">
              <a:buNone/>
              <a:defRPr sz="1800" b="1">
                <a:solidFill>
                  <a:schemeClr val="bg1"/>
                </a:solidFill>
                <a:latin typeface="Microsoft YaHei" charset="0"/>
                <a:ea typeface="Microsoft YaHei" charset="0"/>
                <a:cs typeface="Microsoft YaHei" charset="0"/>
              </a:defRPr>
            </a:lvl1pPr>
          </a:lstStyle>
          <a:p>
            <a:pPr lvl="0"/>
            <a:r>
              <a:rPr kumimoji="1" lang="en-US" altLang="zh-CN" dirty="0"/>
              <a:t>CLICK</a:t>
            </a:r>
            <a:r>
              <a:rPr kumimoji="1" lang="zh-CN" altLang="en-US" dirty="0"/>
              <a:t> </a:t>
            </a:r>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endParaRPr kumimoji="1" lang="zh-CN" altLang="en-US" dirty="0"/>
          </a:p>
        </p:txBody>
      </p:sp>
      <p:pic>
        <p:nvPicPr>
          <p:cNvPr id="7" name="图片 6">
            <a:extLst>
              <a:ext uri="{FF2B5EF4-FFF2-40B4-BE49-F238E27FC236}">
                <a16:creationId xmlns:a16="http://schemas.microsoft.com/office/drawing/2014/main" id="{BE579FCB-BEE2-449F-B03A-A35E884785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24128" y="95152"/>
            <a:ext cx="3334236" cy="1078903"/>
          </a:xfrm>
          <a:prstGeom prst="rect">
            <a:avLst/>
          </a:prstGeom>
        </p:spPr>
      </p:pic>
    </p:spTree>
    <p:extLst>
      <p:ext uri="{BB962C8B-B14F-4D97-AF65-F5344CB8AC3E}">
        <p14:creationId xmlns:p14="http://schemas.microsoft.com/office/powerpoint/2010/main" val="26034621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内容页_2">
    <p:spTree>
      <p:nvGrpSpPr>
        <p:cNvPr id="1" name=""/>
        <p:cNvGrpSpPr/>
        <p:nvPr/>
      </p:nvGrpSpPr>
      <p:grpSpPr>
        <a:xfrm>
          <a:off x="0" y="0"/>
          <a:ext cx="0" cy="0"/>
          <a:chOff x="0" y="0"/>
          <a:chExt cx="0" cy="0"/>
        </a:xfrm>
      </p:grpSpPr>
      <p:sp>
        <p:nvSpPr>
          <p:cNvPr id="2" name="矩形 1"/>
          <p:cNvSpPr/>
          <p:nvPr userDrawn="1"/>
        </p:nvSpPr>
        <p:spPr>
          <a:xfrm>
            <a:off x="0" y="0"/>
            <a:ext cx="9144000" cy="51435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783"/>
            <a:endParaRPr kumimoji="1" lang="zh-CN" altLang="en-US" sz="1400">
              <a:solidFill>
                <a:srgbClr val="FFFFFF"/>
              </a:solidFill>
            </a:endParaRPr>
          </a:p>
        </p:txBody>
      </p:sp>
      <p:sp>
        <p:nvSpPr>
          <p:cNvPr id="3" name="椭圆 1"/>
          <p:cNvSpPr/>
          <p:nvPr userDrawn="1"/>
        </p:nvSpPr>
        <p:spPr>
          <a:xfrm rot="19800000">
            <a:off x="3800827" y="-185809"/>
            <a:ext cx="7145087" cy="6585943"/>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 fmla="*/ 108839 w 5421067"/>
              <a:gd name="connsiteY0" fmla="*/ 2712298 h 5368412"/>
              <a:gd name="connsiteX1" fmla="*/ 732953 w 5421067"/>
              <a:gd name="connsiteY1" fmla="*/ 1043155 h 5368412"/>
              <a:gd name="connsiteX2" fmla="*/ 2764953 w 5421067"/>
              <a:gd name="connsiteY2" fmla="*/ 56184 h 5368412"/>
              <a:gd name="connsiteX3" fmla="*/ 5421067 w 5421067"/>
              <a:gd name="connsiteY3" fmla="*/ 2712298 h 5368412"/>
              <a:gd name="connsiteX4" fmla="*/ 2764953 w 5421067"/>
              <a:gd name="connsiteY4" fmla="*/ 5368412 h 5368412"/>
              <a:gd name="connsiteX5" fmla="*/ 108839 w 5421067"/>
              <a:gd name="connsiteY5" fmla="*/ 2712298 h 5368412"/>
              <a:gd name="connsiteX0" fmla="*/ 108839 w 5480256"/>
              <a:gd name="connsiteY0" fmla="*/ 2656720 h 5312834"/>
              <a:gd name="connsiteX1" fmla="*/ 732953 w 5480256"/>
              <a:gd name="connsiteY1" fmla="*/ 987577 h 5312834"/>
              <a:gd name="connsiteX2" fmla="*/ 2764953 w 5480256"/>
              <a:gd name="connsiteY2" fmla="*/ 606 h 5312834"/>
              <a:gd name="connsiteX3" fmla="*/ 4303469 w 5480256"/>
              <a:gd name="connsiteY3" fmla="*/ 871463 h 5312834"/>
              <a:gd name="connsiteX4" fmla="*/ 5421067 w 5480256"/>
              <a:gd name="connsiteY4" fmla="*/ 2656720 h 5312834"/>
              <a:gd name="connsiteX5" fmla="*/ 2764953 w 5480256"/>
              <a:gd name="connsiteY5" fmla="*/ 5312834 h 5312834"/>
              <a:gd name="connsiteX6" fmla="*/ 108839 w 5480256"/>
              <a:gd name="connsiteY6" fmla="*/ 2656720 h 5312834"/>
              <a:gd name="connsiteX0" fmla="*/ 108839 w 5544800"/>
              <a:gd name="connsiteY0" fmla="*/ 2666351 h 5322465"/>
              <a:gd name="connsiteX1" fmla="*/ 732953 w 5544800"/>
              <a:gd name="connsiteY1" fmla="*/ 997208 h 5322465"/>
              <a:gd name="connsiteX2" fmla="*/ 2764953 w 5544800"/>
              <a:gd name="connsiteY2" fmla="*/ 10237 h 5322465"/>
              <a:gd name="connsiteX3" fmla="*/ 4971126 w 5544800"/>
              <a:gd name="connsiteY3" fmla="*/ 619837 h 5322465"/>
              <a:gd name="connsiteX4" fmla="*/ 5421067 w 5544800"/>
              <a:gd name="connsiteY4" fmla="*/ 2666351 h 5322465"/>
              <a:gd name="connsiteX5" fmla="*/ 2764953 w 5544800"/>
              <a:gd name="connsiteY5" fmla="*/ 5322465 h 5322465"/>
              <a:gd name="connsiteX6" fmla="*/ 108839 w 5544800"/>
              <a:gd name="connsiteY6" fmla="*/ 2666351 h 5322465"/>
              <a:gd name="connsiteX0" fmla="*/ 108839 w 5237336"/>
              <a:gd name="connsiteY0" fmla="*/ 2666351 h 5322940"/>
              <a:gd name="connsiteX1" fmla="*/ 732953 w 5237336"/>
              <a:gd name="connsiteY1" fmla="*/ 997208 h 5322940"/>
              <a:gd name="connsiteX2" fmla="*/ 2764953 w 5237336"/>
              <a:gd name="connsiteY2" fmla="*/ 10237 h 5322940"/>
              <a:gd name="connsiteX3" fmla="*/ 4971126 w 5237336"/>
              <a:gd name="connsiteY3" fmla="*/ 619837 h 5322940"/>
              <a:gd name="connsiteX4" fmla="*/ 4927582 w 5237336"/>
              <a:gd name="connsiteY4" fmla="*/ 2869551 h 5322940"/>
              <a:gd name="connsiteX5" fmla="*/ 2764953 w 5237336"/>
              <a:gd name="connsiteY5" fmla="*/ 5322465 h 5322940"/>
              <a:gd name="connsiteX6" fmla="*/ 108839 w 5237336"/>
              <a:gd name="connsiteY6" fmla="*/ 2666351 h 5322940"/>
              <a:gd name="connsiteX0" fmla="*/ 108839 w 5705147"/>
              <a:gd name="connsiteY0" fmla="*/ 2666351 h 5325044"/>
              <a:gd name="connsiteX1" fmla="*/ 732953 w 5705147"/>
              <a:gd name="connsiteY1" fmla="*/ 997208 h 5325044"/>
              <a:gd name="connsiteX2" fmla="*/ 2764953 w 5705147"/>
              <a:gd name="connsiteY2" fmla="*/ 10237 h 5325044"/>
              <a:gd name="connsiteX3" fmla="*/ 4971126 w 5705147"/>
              <a:gd name="connsiteY3" fmla="*/ 619837 h 5325044"/>
              <a:gd name="connsiteX4" fmla="*/ 5609754 w 5705147"/>
              <a:gd name="connsiteY4" fmla="*/ 3116294 h 5325044"/>
              <a:gd name="connsiteX5" fmla="*/ 2764953 w 5705147"/>
              <a:gd name="connsiteY5" fmla="*/ 5322465 h 5325044"/>
              <a:gd name="connsiteX6" fmla="*/ 108839 w 5705147"/>
              <a:gd name="connsiteY6" fmla="*/ 2666351 h 5325044"/>
              <a:gd name="connsiteX0" fmla="*/ 49424 w 5645732"/>
              <a:gd name="connsiteY0" fmla="*/ 2666351 h 5343874"/>
              <a:gd name="connsiteX1" fmla="*/ 673538 w 5645732"/>
              <a:gd name="connsiteY1" fmla="*/ 997208 h 5343874"/>
              <a:gd name="connsiteX2" fmla="*/ 2705538 w 5645732"/>
              <a:gd name="connsiteY2" fmla="*/ 10237 h 5343874"/>
              <a:gd name="connsiteX3" fmla="*/ 4911711 w 5645732"/>
              <a:gd name="connsiteY3" fmla="*/ 619837 h 5343874"/>
              <a:gd name="connsiteX4" fmla="*/ 5550339 w 5645732"/>
              <a:gd name="connsiteY4" fmla="*/ 3116294 h 5343874"/>
              <a:gd name="connsiteX5" fmla="*/ 2705538 w 5645732"/>
              <a:gd name="connsiteY5" fmla="*/ 5322465 h 5343874"/>
              <a:gd name="connsiteX6" fmla="*/ 339710 w 5645732"/>
              <a:gd name="connsiteY6" fmla="*/ 4146808 h 5343874"/>
              <a:gd name="connsiteX7" fmla="*/ 49424 w 5645732"/>
              <a:gd name="connsiteY7" fmla="*/ 2666351 h 5343874"/>
              <a:gd name="connsiteX0" fmla="*/ 180841 w 5777149"/>
              <a:gd name="connsiteY0" fmla="*/ 2666351 h 5335133"/>
              <a:gd name="connsiteX1" fmla="*/ 804955 w 5777149"/>
              <a:gd name="connsiteY1" fmla="*/ 997208 h 5335133"/>
              <a:gd name="connsiteX2" fmla="*/ 2836955 w 5777149"/>
              <a:gd name="connsiteY2" fmla="*/ 10237 h 5335133"/>
              <a:gd name="connsiteX3" fmla="*/ 5043128 w 5777149"/>
              <a:gd name="connsiteY3" fmla="*/ 619837 h 5335133"/>
              <a:gd name="connsiteX4" fmla="*/ 5681756 w 5777149"/>
              <a:gd name="connsiteY4" fmla="*/ 3116294 h 5335133"/>
              <a:gd name="connsiteX5" fmla="*/ 2836955 w 5777149"/>
              <a:gd name="connsiteY5" fmla="*/ 5322465 h 5335133"/>
              <a:gd name="connsiteX6" fmla="*/ 238898 w 5777149"/>
              <a:gd name="connsiteY6" fmla="*/ 3958122 h 5335133"/>
              <a:gd name="connsiteX7" fmla="*/ 180841 w 5777149"/>
              <a:gd name="connsiteY7" fmla="*/ 2666351 h 5335133"/>
              <a:gd name="connsiteX0" fmla="*/ 162747 w 5788084"/>
              <a:gd name="connsiteY0" fmla="*/ 2274466 h 5335133"/>
              <a:gd name="connsiteX1" fmla="*/ 815890 w 5788084"/>
              <a:gd name="connsiteY1" fmla="*/ 997208 h 5335133"/>
              <a:gd name="connsiteX2" fmla="*/ 2847890 w 5788084"/>
              <a:gd name="connsiteY2" fmla="*/ 10237 h 5335133"/>
              <a:gd name="connsiteX3" fmla="*/ 5054063 w 5788084"/>
              <a:gd name="connsiteY3" fmla="*/ 619837 h 5335133"/>
              <a:gd name="connsiteX4" fmla="*/ 5692691 w 5788084"/>
              <a:gd name="connsiteY4" fmla="*/ 3116294 h 5335133"/>
              <a:gd name="connsiteX5" fmla="*/ 2847890 w 5788084"/>
              <a:gd name="connsiteY5" fmla="*/ 5322465 h 5335133"/>
              <a:gd name="connsiteX6" fmla="*/ 249833 w 5788084"/>
              <a:gd name="connsiteY6" fmla="*/ 3958122 h 5335133"/>
              <a:gd name="connsiteX7" fmla="*/ 162747 w 5788084"/>
              <a:gd name="connsiteY7" fmla="*/ 2274466 h 533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783"/>
            <a:endParaRPr kumimoji="1" lang="zh-CN" altLang="en-US" sz="1400">
              <a:solidFill>
                <a:srgbClr val="FFFFFF"/>
              </a:solidFill>
            </a:endParaRPr>
          </a:p>
        </p:txBody>
      </p:sp>
      <p:sp>
        <p:nvSpPr>
          <p:cNvPr id="5" name="椭圆 1"/>
          <p:cNvSpPr/>
          <p:nvPr userDrawn="1"/>
        </p:nvSpPr>
        <p:spPr>
          <a:xfrm rot="17526771">
            <a:off x="4145651" y="-359979"/>
            <a:ext cx="7145087" cy="6585943"/>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 fmla="*/ 108839 w 5421067"/>
              <a:gd name="connsiteY0" fmla="*/ 2712298 h 5368412"/>
              <a:gd name="connsiteX1" fmla="*/ 732953 w 5421067"/>
              <a:gd name="connsiteY1" fmla="*/ 1043155 h 5368412"/>
              <a:gd name="connsiteX2" fmla="*/ 2764953 w 5421067"/>
              <a:gd name="connsiteY2" fmla="*/ 56184 h 5368412"/>
              <a:gd name="connsiteX3" fmla="*/ 5421067 w 5421067"/>
              <a:gd name="connsiteY3" fmla="*/ 2712298 h 5368412"/>
              <a:gd name="connsiteX4" fmla="*/ 2764953 w 5421067"/>
              <a:gd name="connsiteY4" fmla="*/ 5368412 h 5368412"/>
              <a:gd name="connsiteX5" fmla="*/ 108839 w 5421067"/>
              <a:gd name="connsiteY5" fmla="*/ 2712298 h 5368412"/>
              <a:gd name="connsiteX0" fmla="*/ 108839 w 5480256"/>
              <a:gd name="connsiteY0" fmla="*/ 2656720 h 5312834"/>
              <a:gd name="connsiteX1" fmla="*/ 732953 w 5480256"/>
              <a:gd name="connsiteY1" fmla="*/ 987577 h 5312834"/>
              <a:gd name="connsiteX2" fmla="*/ 2764953 w 5480256"/>
              <a:gd name="connsiteY2" fmla="*/ 606 h 5312834"/>
              <a:gd name="connsiteX3" fmla="*/ 4303469 w 5480256"/>
              <a:gd name="connsiteY3" fmla="*/ 871463 h 5312834"/>
              <a:gd name="connsiteX4" fmla="*/ 5421067 w 5480256"/>
              <a:gd name="connsiteY4" fmla="*/ 2656720 h 5312834"/>
              <a:gd name="connsiteX5" fmla="*/ 2764953 w 5480256"/>
              <a:gd name="connsiteY5" fmla="*/ 5312834 h 5312834"/>
              <a:gd name="connsiteX6" fmla="*/ 108839 w 5480256"/>
              <a:gd name="connsiteY6" fmla="*/ 2656720 h 5312834"/>
              <a:gd name="connsiteX0" fmla="*/ 108839 w 5544800"/>
              <a:gd name="connsiteY0" fmla="*/ 2666351 h 5322465"/>
              <a:gd name="connsiteX1" fmla="*/ 732953 w 5544800"/>
              <a:gd name="connsiteY1" fmla="*/ 997208 h 5322465"/>
              <a:gd name="connsiteX2" fmla="*/ 2764953 w 5544800"/>
              <a:gd name="connsiteY2" fmla="*/ 10237 h 5322465"/>
              <a:gd name="connsiteX3" fmla="*/ 4971126 w 5544800"/>
              <a:gd name="connsiteY3" fmla="*/ 619837 h 5322465"/>
              <a:gd name="connsiteX4" fmla="*/ 5421067 w 5544800"/>
              <a:gd name="connsiteY4" fmla="*/ 2666351 h 5322465"/>
              <a:gd name="connsiteX5" fmla="*/ 2764953 w 5544800"/>
              <a:gd name="connsiteY5" fmla="*/ 5322465 h 5322465"/>
              <a:gd name="connsiteX6" fmla="*/ 108839 w 5544800"/>
              <a:gd name="connsiteY6" fmla="*/ 2666351 h 5322465"/>
              <a:gd name="connsiteX0" fmla="*/ 108839 w 5237336"/>
              <a:gd name="connsiteY0" fmla="*/ 2666351 h 5322940"/>
              <a:gd name="connsiteX1" fmla="*/ 732953 w 5237336"/>
              <a:gd name="connsiteY1" fmla="*/ 997208 h 5322940"/>
              <a:gd name="connsiteX2" fmla="*/ 2764953 w 5237336"/>
              <a:gd name="connsiteY2" fmla="*/ 10237 h 5322940"/>
              <a:gd name="connsiteX3" fmla="*/ 4971126 w 5237336"/>
              <a:gd name="connsiteY3" fmla="*/ 619837 h 5322940"/>
              <a:gd name="connsiteX4" fmla="*/ 4927582 w 5237336"/>
              <a:gd name="connsiteY4" fmla="*/ 2869551 h 5322940"/>
              <a:gd name="connsiteX5" fmla="*/ 2764953 w 5237336"/>
              <a:gd name="connsiteY5" fmla="*/ 5322465 h 5322940"/>
              <a:gd name="connsiteX6" fmla="*/ 108839 w 5237336"/>
              <a:gd name="connsiteY6" fmla="*/ 2666351 h 5322940"/>
              <a:gd name="connsiteX0" fmla="*/ 108839 w 5705147"/>
              <a:gd name="connsiteY0" fmla="*/ 2666351 h 5325044"/>
              <a:gd name="connsiteX1" fmla="*/ 732953 w 5705147"/>
              <a:gd name="connsiteY1" fmla="*/ 997208 h 5325044"/>
              <a:gd name="connsiteX2" fmla="*/ 2764953 w 5705147"/>
              <a:gd name="connsiteY2" fmla="*/ 10237 h 5325044"/>
              <a:gd name="connsiteX3" fmla="*/ 4971126 w 5705147"/>
              <a:gd name="connsiteY3" fmla="*/ 619837 h 5325044"/>
              <a:gd name="connsiteX4" fmla="*/ 5609754 w 5705147"/>
              <a:gd name="connsiteY4" fmla="*/ 3116294 h 5325044"/>
              <a:gd name="connsiteX5" fmla="*/ 2764953 w 5705147"/>
              <a:gd name="connsiteY5" fmla="*/ 5322465 h 5325044"/>
              <a:gd name="connsiteX6" fmla="*/ 108839 w 5705147"/>
              <a:gd name="connsiteY6" fmla="*/ 2666351 h 5325044"/>
              <a:gd name="connsiteX0" fmla="*/ 49424 w 5645732"/>
              <a:gd name="connsiteY0" fmla="*/ 2666351 h 5343874"/>
              <a:gd name="connsiteX1" fmla="*/ 673538 w 5645732"/>
              <a:gd name="connsiteY1" fmla="*/ 997208 h 5343874"/>
              <a:gd name="connsiteX2" fmla="*/ 2705538 w 5645732"/>
              <a:gd name="connsiteY2" fmla="*/ 10237 h 5343874"/>
              <a:gd name="connsiteX3" fmla="*/ 4911711 w 5645732"/>
              <a:gd name="connsiteY3" fmla="*/ 619837 h 5343874"/>
              <a:gd name="connsiteX4" fmla="*/ 5550339 w 5645732"/>
              <a:gd name="connsiteY4" fmla="*/ 3116294 h 5343874"/>
              <a:gd name="connsiteX5" fmla="*/ 2705538 w 5645732"/>
              <a:gd name="connsiteY5" fmla="*/ 5322465 h 5343874"/>
              <a:gd name="connsiteX6" fmla="*/ 339710 w 5645732"/>
              <a:gd name="connsiteY6" fmla="*/ 4146808 h 5343874"/>
              <a:gd name="connsiteX7" fmla="*/ 49424 w 5645732"/>
              <a:gd name="connsiteY7" fmla="*/ 2666351 h 5343874"/>
              <a:gd name="connsiteX0" fmla="*/ 180841 w 5777149"/>
              <a:gd name="connsiteY0" fmla="*/ 2666351 h 5335133"/>
              <a:gd name="connsiteX1" fmla="*/ 804955 w 5777149"/>
              <a:gd name="connsiteY1" fmla="*/ 997208 h 5335133"/>
              <a:gd name="connsiteX2" fmla="*/ 2836955 w 5777149"/>
              <a:gd name="connsiteY2" fmla="*/ 10237 h 5335133"/>
              <a:gd name="connsiteX3" fmla="*/ 5043128 w 5777149"/>
              <a:gd name="connsiteY3" fmla="*/ 619837 h 5335133"/>
              <a:gd name="connsiteX4" fmla="*/ 5681756 w 5777149"/>
              <a:gd name="connsiteY4" fmla="*/ 3116294 h 5335133"/>
              <a:gd name="connsiteX5" fmla="*/ 2836955 w 5777149"/>
              <a:gd name="connsiteY5" fmla="*/ 5322465 h 5335133"/>
              <a:gd name="connsiteX6" fmla="*/ 238898 w 5777149"/>
              <a:gd name="connsiteY6" fmla="*/ 3958122 h 5335133"/>
              <a:gd name="connsiteX7" fmla="*/ 180841 w 5777149"/>
              <a:gd name="connsiteY7" fmla="*/ 2666351 h 5335133"/>
              <a:gd name="connsiteX0" fmla="*/ 162747 w 5788084"/>
              <a:gd name="connsiteY0" fmla="*/ 2274466 h 5335133"/>
              <a:gd name="connsiteX1" fmla="*/ 815890 w 5788084"/>
              <a:gd name="connsiteY1" fmla="*/ 997208 h 5335133"/>
              <a:gd name="connsiteX2" fmla="*/ 2847890 w 5788084"/>
              <a:gd name="connsiteY2" fmla="*/ 10237 h 5335133"/>
              <a:gd name="connsiteX3" fmla="*/ 5054063 w 5788084"/>
              <a:gd name="connsiteY3" fmla="*/ 619837 h 5335133"/>
              <a:gd name="connsiteX4" fmla="*/ 5692691 w 5788084"/>
              <a:gd name="connsiteY4" fmla="*/ 3116294 h 5335133"/>
              <a:gd name="connsiteX5" fmla="*/ 2847890 w 5788084"/>
              <a:gd name="connsiteY5" fmla="*/ 5322465 h 5335133"/>
              <a:gd name="connsiteX6" fmla="*/ 249833 w 5788084"/>
              <a:gd name="connsiteY6" fmla="*/ 3958122 h 5335133"/>
              <a:gd name="connsiteX7" fmla="*/ 162747 w 5788084"/>
              <a:gd name="connsiteY7" fmla="*/ 2274466 h 533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783"/>
            <a:endParaRPr kumimoji="1" lang="zh-CN" altLang="en-US" sz="1400">
              <a:solidFill>
                <a:srgbClr val="FFFFFF"/>
              </a:solidFill>
            </a:endParaRPr>
          </a:p>
        </p:txBody>
      </p:sp>
      <p:sp>
        <p:nvSpPr>
          <p:cNvPr id="6" name="文本占位符 7"/>
          <p:cNvSpPr>
            <a:spLocks noGrp="1"/>
          </p:cNvSpPr>
          <p:nvPr>
            <p:ph type="body" sz="quarter" idx="10" hasCustomPrompt="1"/>
          </p:nvPr>
        </p:nvSpPr>
        <p:spPr>
          <a:xfrm>
            <a:off x="241717" y="193675"/>
            <a:ext cx="3977087" cy="541046"/>
          </a:xfrm>
          <a:prstGeom prst="rect">
            <a:avLst/>
          </a:prstGeom>
          <a:ln w="12700" cmpd="sng">
            <a:noFill/>
          </a:ln>
        </p:spPr>
        <p:txBody>
          <a:bodyPr vert="horz" lIns="68580" tIns="34290" rIns="68580" bIns="34290" anchor="ctr"/>
          <a:lstStyle>
            <a:lvl1pPr marL="0" indent="0" algn="l">
              <a:buNone/>
              <a:defRPr sz="1800" b="1">
                <a:solidFill>
                  <a:schemeClr val="bg1"/>
                </a:solidFill>
                <a:latin typeface="Microsoft YaHei" charset="0"/>
                <a:ea typeface="Microsoft YaHei" charset="0"/>
                <a:cs typeface="Microsoft YaHei" charset="0"/>
              </a:defRPr>
            </a:lvl1pPr>
          </a:lstStyle>
          <a:p>
            <a:pPr lvl="0"/>
            <a:r>
              <a:rPr kumimoji="1" lang="en-US" altLang="zh-CN" dirty="0"/>
              <a:t>CLICK</a:t>
            </a:r>
            <a:r>
              <a:rPr kumimoji="1" lang="zh-CN" altLang="en-US" dirty="0"/>
              <a:t> </a:t>
            </a:r>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endParaRPr kumimoji="1" lang="zh-CN" altLang="en-US" dirty="0"/>
          </a:p>
        </p:txBody>
      </p:sp>
      <p:pic>
        <p:nvPicPr>
          <p:cNvPr id="7" name="图片 6">
            <a:extLst>
              <a:ext uri="{FF2B5EF4-FFF2-40B4-BE49-F238E27FC236}">
                <a16:creationId xmlns:a16="http://schemas.microsoft.com/office/drawing/2014/main" id="{A982E54B-841C-4FDA-94F7-7BDEDEA72D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24128" y="95152"/>
            <a:ext cx="3334236" cy="1078903"/>
          </a:xfrm>
          <a:prstGeom prst="rect">
            <a:avLst/>
          </a:prstGeom>
        </p:spPr>
      </p:pic>
    </p:spTree>
    <p:extLst>
      <p:ext uri="{BB962C8B-B14F-4D97-AF65-F5344CB8AC3E}">
        <p14:creationId xmlns:p14="http://schemas.microsoft.com/office/powerpoint/2010/main" val="39368392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内容页_3">
    <p:spTree>
      <p:nvGrpSpPr>
        <p:cNvPr id="1" name=""/>
        <p:cNvGrpSpPr/>
        <p:nvPr/>
      </p:nvGrpSpPr>
      <p:grpSpPr>
        <a:xfrm>
          <a:off x="0" y="0"/>
          <a:ext cx="0" cy="0"/>
          <a:chOff x="0" y="0"/>
          <a:chExt cx="0" cy="0"/>
        </a:xfrm>
      </p:grpSpPr>
      <p:sp>
        <p:nvSpPr>
          <p:cNvPr id="2" name="矩形 1"/>
          <p:cNvSpPr/>
          <p:nvPr userDrawn="1"/>
        </p:nvSpPr>
        <p:spPr>
          <a:xfrm>
            <a:off x="0" y="0"/>
            <a:ext cx="9144000" cy="51435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783"/>
            <a:endParaRPr kumimoji="1" lang="zh-CN" altLang="en-US" sz="1400">
              <a:solidFill>
                <a:srgbClr val="FFFFFF"/>
              </a:solidFill>
            </a:endParaRPr>
          </a:p>
        </p:txBody>
      </p:sp>
      <p:grpSp>
        <p:nvGrpSpPr>
          <p:cNvPr id="4" name="组 3"/>
          <p:cNvGrpSpPr/>
          <p:nvPr userDrawn="1"/>
        </p:nvGrpSpPr>
        <p:grpSpPr>
          <a:xfrm rot="21247073">
            <a:off x="-1321419" y="-250903"/>
            <a:ext cx="14390649" cy="6807821"/>
            <a:chOff x="-2207941" y="334536"/>
            <a:chExt cx="19187532" cy="9077094"/>
          </a:xfrm>
        </p:grpSpPr>
        <p:sp>
          <p:nvSpPr>
            <p:cNvPr id="3" name="椭圆 1"/>
            <p:cNvSpPr/>
            <p:nvPr userDrawn="1"/>
          </p:nvSpPr>
          <p:spPr>
            <a:xfrm rot="354265">
              <a:off x="-2207941" y="334536"/>
              <a:ext cx="18689444" cy="9077094"/>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 fmla="*/ 108839 w 5421067"/>
                <a:gd name="connsiteY0" fmla="*/ 2712298 h 5368412"/>
                <a:gd name="connsiteX1" fmla="*/ 732953 w 5421067"/>
                <a:gd name="connsiteY1" fmla="*/ 1043155 h 5368412"/>
                <a:gd name="connsiteX2" fmla="*/ 2764953 w 5421067"/>
                <a:gd name="connsiteY2" fmla="*/ 56184 h 5368412"/>
                <a:gd name="connsiteX3" fmla="*/ 5421067 w 5421067"/>
                <a:gd name="connsiteY3" fmla="*/ 2712298 h 5368412"/>
                <a:gd name="connsiteX4" fmla="*/ 2764953 w 5421067"/>
                <a:gd name="connsiteY4" fmla="*/ 5368412 h 5368412"/>
                <a:gd name="connsiteX5" fmla="*/ 108839 w 5421067"/>
                <a:gd name="connsiteY5" fmla="*/ 2712298 h 5368412"/>
                <a:gd name="connsiteX0" fmla="*/ 108839 w 5480256"/>
                <a:gd name="connsiteY0" fmla="*/ 2656720 h 5312834"/>
                <a:gd name="connsiteX1" fmla="*/ 732953 w 5480256"/>
                <a:gd name="connsiteY1" fmla="*/ 987577 h 5312834"/>
                <a:gd name="connsiteX2" fmla="*/ 2764953 w 5480256"/>
                <a:gd name="connsiteY2" fmla="*/ 606 h 5312834"/>
                <a:gd name="connsiteX3" fmla="*/ 4303469 w 5480256"/>
                <a:gd name="connsiteY3" fmla="*/ 871463 h 5312834"/>
                <a:gd name="connsiteX4" fmla="*/ 5421067 w 5480256"/>
                <a:gd name="connsiteY4" fmla="*/ 2656720 h 5312834"/>
                <a:gd name="connsiteX5" fmla="*/ 2764953 w 5480256"/>
                <a:gd name="connsiteY5" fmla="*/ 5312834 h 5312834"/>
                <a:gd name="connsiteX6" fmla="*/ 108839 w 5480256"/>
                <a:gd name="connsiteY6" fmla="*/ 2656720 h 5312834"/>
                <a:gd name="connsiteX0" fmla="*/ 108839 w 5544800"/>
                <a:gd name="connsiteY0" fmla="*/ 2666351 h 5322465"/>
                <a:gd name="connsiteX1" fmla="*/ 732953 w 5544800"/>
                <a:gd name="connsiteY1" fmla="*/ 997208 h 5322465"/>
                <a:gd name="connsiteX2" fmla="*/ 2764953 w 5544800"/>
                <a:gd name="connsiteY2" fmla="*/ 10237 h 5322465"/>
                <a:gd name="connsiteX3" fmla="*/ 4971126 w 5544800"/>
                <a:gd name="connsiteY3" fmla="*/ 619837 h 5322465"/>
                <a:gd name="connsiteX4" fmla="*/ 5421067 w 5544800"/>
                <a:gd name="connsiteY4" fmla="*/ 2666351 h 5322465"/>
                <a:gd name="connsiteX5" fmla="*/ 2764953 w 5544800"/>
                <a:gd name="connsiteY5" fmla="*/ 5322465 h 5322465"/>
                <a:gd name="connsiteX6" fmla="*/ 108839 w 5544800"/>
                <a:gd name="connsiteY6" fmla="*/ 2666351 h 5322465"/>
                <a:gd name="connsiteX0" fmla="*/ 108839 w 5237336"/>
                <a:gd name="connsiteY0" fmla="*/ 2666351 h 5322940"/>
                <a:gd name="connsiteX1" fmla="*/ 732953 w 5237336"/>
                <a:gd name="connsiteY1" fmla="*/ 997208 h 5322940"/>
                <a:gd name="connsiteX2" fmla="*/ 2764953 w 5237336"/>
                <a:gd name="connsiteY2" fmla="*/ 10237 h 5322940"/>
                <a:gd name="connsiteX3" fmla="*/ 4971126 w 5237336"/>
                <a:gd name="connsiteY3" fmla="*/ 619837 h 5322940"/>
                <a:gd name="connsiteX4" fmla="*/ 4927582 w 5237336"/>
                <a:gd name="connsiteY4" fmla="*/ 2869551 h 5322940"/>
                <a:gd name="connsiteX5" fmla="*/ 2764953 w 5237336"/>
                <a:gd name="connsiteY5" fmla="*/ 5322465 h 5322940"/>
                <a:gd name="connsiteX6" fmla="*/ 108839 w 5237336"/>
                <a:gd name="connsiteY6" fmla="*/ 2666351 h 5322940"/>
                <a:gd name="connsiteX0" fmla="*/ 108839 w 5705147"/>
                <a:gd name="connsiteY0" fmla="*/ 2666351 h 5325044"/>
                <a:gd name="connsiteX1" fmla="*/ 732953 w 5705147"/>
                <a:gd name="connsiteY1" fmla="*/ 997208 h 5325044"/>
                <a:gd name="connsiteX2" fmla="*/ 2764953 w 5705147"/>
                <a:gd name="connsiteY2" fmla="*/ 10237 h 5325044"/>
                <a:gd name="connsiteX3" fmla="*/ 4971126 w 5705147"/>
                <a:gd name="connsiteY3" fmla="*/ 619837 h 5325044"/>
                <a:gd name="connsiteX4" fmla="*/ 5609754 w 5705147"/>
                <a:gd name="connsiteY4" fmla="*/ 3116294 h 5325044"/>
                <a:gd name="connsiteX5" fmla="*/ 2764953 w 5705147"/>
                <a:gd name="connsiteY5" fmla="*/ 5322465 h 5325044"/>
                <a:gd name="connsiteX6" fmla="*/ 108839 w 5705147"/>
                <a:gd name="connsiteY6" fmla="*/ 2666351 h 5325044"/>
                <a:gd name="connsiteX0" fmla="*/ 49424 w 5645732"/>
                <a:gd name="connsiteY0" fmla="*/ 2666351 h 5343874"/>
                <a:gd name="connsiteX1" fmla="*/ 673538 w 5645732"/>
                <a:gd name="connsiteY1" fmla="*/ 997208 h 5343874"/>
                <a:gd name="connsiteX2" fmla="*/ 2705538 w 5645732"/>
                <a:gd name="connsiteY2" fmla="*/ 10237 h 5343874"/>
                <a:gd name="connsiteX3" fmla="*/ 4911711 w 5645732"/>
                <a:gd name="connsiteY3" fmla="*/ 619837 h 5343874"/>
                <a:gd name="connsiteX4" fmla="*/ 5550339 w 5645732"/>
                <a:gd name="connsiteY4" fmla="*/ 3116294 h 5343874"/>
                <a:gd name="connsiteX5" fmla="*/ 2705538 w 5645732"/>
                <a:gd name="connsiteY5" fmla="*/ 5322465 h 5343874"/>
                <a:gd name="connsiteX6" fmla="*/ 339710 w 5645732"/>
                <a:gd name="connsiteY6" fmla="*/ 4146808 h 5343874"/>
                <a:gd name="connsiteX7" fmla="*/ 49424 w 5645732"/>
                <a:gd name="connsiteY7" fmla="*/ 2666351 h 5343874"/>
                <a:gd name="connsiteX0" fmla="*/ 180841 w 5777149"/>
                <a:gd name="connsiteY0" fmla="*/ 2666351 h 5335133"/>
                <a:gd name="connsiteX1" fmla="*/ 804955 w 5777149"/>
                <a:gd name="connsiteY1" fmla="*/ 997208 h 5335133"/>
                <a:gd name="connsiteX2" fmla="*/ 2836955 w 5777149"/>
                <a:gd name="connsiteY2" fmla="*/ 10237 h 5335133"/>
                <a:gd name="connsiteX3" fmla="*/ 5043128 w 5777149"/>
                <a:gd name="connsiteY3" fmla="*/ 619837 h 5335133"/>
                <a:gd name="connsiteX4" fmla="*/ 5681756 w 5777149"/>
                <a:gd name="connsiteY4" fmla="*/ 3116294 h 5335133"/>
                <a:gd name="connsiteX5" fmla="*/ 2836955 w 5777149"/>
                <a:gd name="connsiteY5" fmla="*/ 5322465 h 5335133"/>
                <a:gd name="connsiteX6" fmla="*/ 238898 w 5777149"/>
                <a:gd name="connsiteY6" fmla="*/ 3958122 h 5335133"/>
                <a:gd name="connsiteX7" fmla="*/ 180841 w 5777149"/>
                <a:gd name="connsiteY7" fmla="*/ 2666351 h 5335133"/>
                <a:gd name="connsiteX0" fmla="*/ 162747 w 5788084"/>
                <a:gd name="connsiteY0" fmla="*/ 2274466 h 5335133"/>
                <a:gd name="connsiteX1" fmla="*/ 815890 w 5788084"/>
                <a:gd name="connsiteY1" fmla="*/ 997208 h 5335133"/>
                <a:gd name="connsiteX2" fmla="*/ 2847890 w 5788084"/>
                <a:gd name="connsiteY2" fmla="*/ 10237 h 5335133"/>
                <a:gd name="connsiteX3" fmla="*/ 5054063 w 5788084"/>
                <a:gd name="connsiteY3" fmla="*/ 619837 h 5335133"/>
                <a:gd name="connsiteX4" fmla="*/ 5692691 w 5788084"/>
                <a:gd name="connsiteY4" fmla="*/ 3116294 h 5335133"/>
                <a:gd name="connsiteX5" fmla="*/ 2847890 w 5788084"/>
                <a:gd name="connsiteY5" fmla="*/ 5322465 h 5335133"/>
                <a:gd name="connsiteX6" fmla="*/ 249833 w 5788084"/>
                <a:gd name="connsiteY6" fmla="*/ 3958122 h 5335133"/>
                <a:gd name="connsiteX7" fmla="*/ 162747 w 5788084"/>
                <a:gd name="connsiteY7" fmla="*/ 2274466 h 533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kumimoji="1" lang="zh-CN" altLang="en-US" sz="1400">
                <a:solidFill>
                  <a:srgbClr val="FFFFFF"/>
                </a:solidFill>
              </a:endParaRPr>
            </a:p>
          </p:txBody>
        </p:sp>
        <p:sp>
          <p:nvSpPr>
            <p:cNvPr id="6" name="椭圆 1"/>
            <p:cNvSpPr/>
            <p:nvPr userDrawn="1"/>
          </p:nvSpPr>
          <p:spPr>
            <a:xfrm>
              <a:off x="-1709853" y="334536"/>
              <a:ext cx="18689444" cy="9077094"/>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 fmla="*/ 108839 w 5421067"/>
                <a:gd name="connsiteY0" fmla="*/ 2712298 h 5368412"/>
                <a:gd name="connsiteX1" fmla="*/ 732953 w 5421067"/>
                <a:gd name="connsiteY1" fmla="*/ 1043155 h 5368412"/>
                <a:gd name="connsiteX2" fmla="*/ 2764953 w 5421067"/>
                <a:gd name="connsiteY2" fmla="*/ 56184 h 5368412"/>
                <a:gd name="connsiteX3" fmla="*/ 5421067 w 5421067"/>
                <a:gd name="connsiteY3" fmla="*/ 2712298 h 5368412"/>
                <a:gd name="connsiteX4" fmla="*/ 2764953 w 5421067"/>
                <a:gd name="connsiteY4" fmla="*/ 5368412 h 5368412"/>
                <a:gd name="connsiteX5" fmla="*/ 108839 w 5421067"/>
                <a:gd name="connsiteY5" fmla="*/ 2712298 h 5368412"/>
                <a:gd name="connsiteX0" fmla="*/ 108839 w 5480256"/>
                <a:gd name="connsiteY0" fmla="*/ 2656720 h 5312834"/>
                <a:gd name="connsiteX1" fmla="*/ 732953 w 5480256"/>
                <a:gd name="connsiteY1" fmla="*/ 987577 h 5312834"/>
                <a:gd name="connsiteX2" fmla="*/ 2764953 w 5480256"/>
                <a:gd name="connsiteY2" fmla="*/ 606 h 5312834"/>
                <a:gd name="connsiteX3" fmla="*/ 4303469 w 5480256"/>
                <a:gd name="connsiteY3" fmla="*/ 871463 h 5312834"/>
                <a:gd name="connsiteX4" fmla="*/ 5421067 w 5480256"/>
                <a:gd name="connsiteY4" fmla="*/ 2656720 h 5312834"/>
                <a:gd name="connsiteX5" fmla="*/ 2764953 w 5480256"/>
                <a:gd name="connsiteY5" fmla="*/ 5312834 h 5312834"/>
                <a:gd name="connsiteX6" fmla="*/ 108839 w 5480256"/>
                <a:gd name="connsiteY6" fmla="*/ 2656720 h 5312834"/>
                <a:gd name="connsiteX0" fmla="*/ 108839 w 5544800"/>
                <a:gd name="connsiteY0" fmla="*/ 2666351 h 5322465"/>
                <a:gd name="connsiteX1" fmla="*/ 732953 w 5544800"/>
                <a:gd name="connsiteY1" fmla="*/ 997208 h 5322465"/>
                <a:gd name="connsiteX2" fmla="*/ 2764953 w 5544800"/>
                <a:gd name="connsiteY2" fmla="*/ 10237 h 5322465"/>
                <a:gd name="connsiteX3" fmla="*/ 4971126 w 5544800"/>
                <a:gd name="connsiteY3" fmla="*/ 619837 h 5322465"/>
                <a:gd name="connsiteX4" fmla="*/ 5421067 w 5544800"/>
                <a:gd name="connsiteY4" fmla="*/ 2666351 h 5322465"/>
                <a:gd name="connsiteX5" fmla="*/ 2764953 w 5544800"/>
                <a:gd name="connsiteY5" fmla="*/ 5322465 h 5322465"/>
                <a:gd name="connsiteX6" fmla="*/ 108839 w 5544800"/>
                <a:gd name="connsiteY6" fmla="*/ 2666351 h 5322465"/>
                <a:gd name="connsiteX0" fmla="*/ 108839 w 5237336"/>
                <a:gd name="connsiteY0" fmla="*/ 2666351 h 5322940"/>
                <a:gd name="connsiteX1" fmla="*/ 732953 w 5237336"/>
                <a:gd name="connsiteY1" fmla="*/ 997208 h 5322940"/>
                <a:gd name="connsiteX2" fmla="*/ 2764953 w 5237336"/>
                <a:gd name="connsiteY2" fmla="*/ 10237 h 5322940"/>
                <a:gd name="connsiteX3" fmla="*/ 4971126 w 5237336"/>
                <a:gd name="connsiteY3" fmla="*/ 619837 h 5322940"/>
                <a:gd name="connsiteX4" fmla="*/ 4927582 w 5237336"/>
                <a:gd name="connsiteY4" fmla="*/ 2869551 h 5322940"/>
                <a:gd name="connsiteX5" fmla="*/ 2764953 w 5237336"/>
                <a:gd name="connsiteY5" fmla="*/ 5322465 h 5322940"/>
                <a:gd name="connsiteX6" fmla="*/ 108839 w 5237336"/>
                <a:gd name="connsiteY6" fmla="*/ 2666351 h 5322940"/>
                <a:gd name="connsiteX0" fmla="*/ 108839 w 5705147"/>
                <a:gd name="connsiteY0" fmla="*/ 2666351 h 5325044"/>
                <a:gd name="connsiteX1" fmla="*/ 732953 w 5705147"/>
                <a:gd name="connsiteY1" fmla="*/ 997208 h 5325044"/>
                <a:gd name="connsiteX2" fmla="*/ 2764953 w 5705147"/>
                <a:gd name="connsiteY2" fmla="*/ 10237 h 5325044"/>
                <a:gd name="connsiteX3" fmla="*/ 4971126 w 5705147"/>
                <a:gd name="connsiteY3" fmla="*/ 619837 h 5325044"/>
                <a:gd name="connsiteX4" fmla="*/ 5609754 w 5705147"/>
                <a:gd name="connsiteY4" fmla="*/ 3116294 h 5325044"/>
                <a:gd name="connsiteX5" fmla="*/ 2764953 w 5705147"/>
                <a:gd name="connsiteY5" fmla="*/ 5322465 h 5325044"/>
                <a:gd name="connsiteX6" fmla="*/ 108839 w 5705147"/>
                <a:gd name="connsiteY6" fmla="*/ 2666351 h 5325044"/>
                <a:gd name="connsiteX0" fmla="*/ 49424 w 5645732"/>
                <a:gd name="connsiteY0" fmla="*/ 2666351 h 5343874"/>
                <a:gd name="connsiteX1" fmla="*/ 673538 w 5645732"/>
                <a:gd name="connsiteY1" fmla="*/ 997208 h 5343874"/>
                <a:gd name="connsiteX2" fmla="*/ 2705538 w 5645732"/>
                <a:gd name="connsiteY2" fmla="*/ 10237 h 5343874"/>
                <a:gd name="connsiteX3" fmla="*/ 4911711 w 5645732"/>
                <a:gd name="connsiteY3" fmla="*/ 619837 h 5343874"/>
                <a:gd name="connsiteX4" fmla="*/ 5550339 w 5645732"/>
                <a:gd name="connsiteY4" fmla="*/ 3116294 h 5343874"/>
                <a:gd name="connsiteX5" fmla="*/ 2705538 w 5645732"/>
                <a:gd name="connsiteY5" fmla="*/ 5322465 h 5343874"/>
                <a:gd name="connsiteX6" fmla="*/ 339710 w 5645732"/>
                <a:gd name="connsiteY6" fmla="*/ 4146808 h 5343874"/>
                <a:gd name="connsiteX7" fmla="*/ 49424 w 5645732"/>
                <a:gd name="connsiteY7" fmla="*/ 2666351 h 5343874"/>
                <a:gd name="connsiteX0" fmla="*/ 180841 w 5777149"/>
                <a:gd name="connsiteY0" fmla="*/ 2666351 h 5335133"/>
                <a:gd name="connsiteX1" fmla="*/ 804955 w 5777149"/>
                <a:gd name="connsiteY1" fmla="*/ 997208 h 5335133"/>
                <a:gd name="connsiteX2" fmla="*/ 2836955 w 5777149"/>
                <a:gd name="connsiteY2" fmla="*/ 10237 h 5335133"/>
                <a:gd name="connsiteX3" fmla="*/ 5043128 w 5777149"/>
                <a:gd name="connsiteY3" fmla="*/ 619837 h 5335133"/>
                <a:gd name="connsiteX4" fmla="*/ 5681756 w 5777149"/>
                <a:gd name="connsiteY4" fmla="*/ 3116294 h 5335133"/>
                <a:gd name="connsiteX5" fmla="*/ 2836955 w 5777149"/>
                <a:gd name="connsiteY5" fmla="*/ 5322465 h 5335133"/>
                <a:gd name="connsiteX6" fmla="*/ 238898 w 5777149"/>
                <a:gd name="connsiteY6" fmla="*/ 3958122 h 5335133"/>
                <a:gd name="connsiteX7" fmla="*/ 180841 w 5777149"/>
                <a:gd name="connsiteY7" fmla="*/ 2666351 h 5335133"/>
                <a:gd name="connsiteX0" fmla="*/ 162747 w 5788084"/>
                <a:gd name="connsiteY0" fmla="*/ 2274466 h 5335133"/>
                <a:gd name="connsiteX1" fmla="*/ 815890 w 5788084"/>
                <a:gd name="connsiteY1" fmla="*/ 997208 h 5335133"/>
                <a:gd name="connsiteX2" fmla="*/ 2847890 w 5788084"/>
                <a:gd name="connsiteY2" fmla="*/ 10237 h 5335133"/>
                <a:gd name="connsiteX3" fmla="*/ 5054063 w 5788084"/>
                <a:gd name="connsiteY3" fmla="*/ 619837 h 5335133"/>
                <a:gd name="connsiteX4" fmla="*/ 5692691 w 5788084"/>
                <a:gd name="connsiteY4" fmla="*/ 3116294 h 5335133"/>
                <a:gd name="connsiteX5" fmla="*/ 2847890 w 5788084"/>
                <a:gd name="connsiteY5" fmla="*/ 5322465 h 5335133"/>
                <a:gd name="connsiteX6" fmla="*/ 249833 w 5788084"/>
                <a:gd name="connsiteY6" fmla="*/ 3958122 h 5335133"/>
                <a:gd name="connsiteX7" fmla="*/ 162747 w 5788084"/>
                <a:gd name="connsiteY7" fmla="*/ 2274466 h 533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kumimoji="1" lang="zh-CN" altLang="en-US" sz="1400">
                <a:solidFill>
                  <a:srgbClr val="FFFFFF"/>
                </a:solidFill>
              </a:endParaRPr>
            </a:p>
          </p:txBody>
        </p:sp>
      </p:grpSp>
      <p:sp>
        <p:nvSpPr>
          <p:cNvPr id="7" name="文本占位符 7"/>
          <p:cNvSpPr>
            <a:spLocks noGrp="1"/>
          </p:cNvSpPr>
          <p:nvPr>
            <p:ph type="body" sz="quarter" idx="10" hasCustomPrompt="1"/>
          </p:nvPr>
        </p:nvSpPr>
        <p:spPr>
          <a:xfrm>
            <a:off x="4955356" y="193675"/>
            <a:ext cx="3977087" cy="541046"/>
          </a:xfrm>
          <a:prstGeom prst="rect">
            <a:avLst/>
          </a:prstGeom>
          <a:ln w="12700" cmpd="sng">
            <a:noFill/>
          </a:ln>
        </p:spPr>
        <p:txBody>
          <a:bodyPr vert="horz" lIns="68580" tIns="34290" rIns="68580" bIns="34290" anchor="ctr"/>
          <a:lstStyle>
            <a:lvl1pPr marL="0" indent="0" algn="r">
              <a:buNone/>
              <a:defRPr sz="1800" b="1">
                <a:solidFill>
                  <a:schemeClr val="accent3">
                    <a:lumMod val="75000"/>
                  </a:schemeClr>
                </a:solidFill>
                <a:latin typeface="Microsoft YaHei" charset="0"/>
                <a:ea typeface="Microsoft YaHei" charset="0"/>
                <a:cs typeface="Microsoft YaHei" charset="0"/>
              </a:defRPr>
            </a:lvl1pPr>
          </a:lstStyle>
          <a:p>
            <a:pPr lvl="0"/>
            <a:r>
              <a:rPr kumimoji="1" lang="en-US" altLang="zh-CN" dirty="0"/>
              <a:t>CLICK</a:t>
            </a:r>
            <a:r>
              <a:rPr kumimoji="1" lang="zh-CN" altLang="en-US" dirty="0"/>
              <a:t> </a:t>
            </a:r>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endParaRPr kumimoji="1" lang="zh-CN" altLang="en-US" dirty="0"/>
          </a:p>
        </p:txBody>
      </p:sp>
      <p:pic>
        <p:nvPicPr>
          <p:cNvPr id="8" name="图片 7">
            <a:extLst>
              <a:ext uri="{FF2B5EF4-FFF2-40B4-BE49-F238E27FC236}">
                <a16:creationId xmlns:a16="http://schemas.microsoft.com/office/drawing/2014/main" id="{1B59A797-ACB0-41A9-86C2-029063A0E9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24128" y="95152"/>
            <a:ext cx="3334236" cy="1078903"/>
          </a:xfrm>
          <a:prstGeom prst="rect">
            <a:avLst/>
          </a:prstGeom>
        </p:spPr>
      </p:pic>
    </p:spTree>
    <p:extLst>
      <p:ext uri="{BB962C8B-B14F-4D97-AF65-F5344CB8AC3E}">
        <p14:creationId xmlns:p14="http://schemas.microsoft.com/office/powerpoint/2010/main" val="27128742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内容页_4">
    <p:spTree>
      <p:nvGrpSpPr>
        <p:cNvPr id="1" name=""/>
        <p:cNvGrpSpPr/>
        <p:nvPr/>
      </p:nvGrpSpPr>
      <p:grpSpPr>
        <a:xfrm>
          <a:off x="0" y="0"/>
          <a:ext cx="0" cy="0"/>
          <a:chOff x="0" y="0"/>
          <a:chExt cx="0" cy="0"/>
        </a:xfrm>
      </p:grpSpPr>
      <p:sp>
        <p:nvSpPr>
          <p:cNvPr id="7" name="矩形 6"/>
          <p:cNvSpPr/>
          <p:nvPr userDrawn="1"/>
        </p:nvSpPr>
        <p:spPr>
          <a:xfrm>
            <a:off x="0" y="0"/>
            <a:ext cx="9144000" cy="5143500"/>
          </a:xfrm>
          <a:prstGeom prst="rect">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783"/>
            <a:endParaRPr kumimoji="1" lang="zh-CN" altLang="en-US" sz="1400">
              <a:solidFill>
                <a:srgbClr val="FFFFFF"/>
              </a:solidFill>
            </a:endParaRPr>
          </a:p>
        </p:txBody>
      </p:sp>
      <p:grpSp>
        <p:nvGrpSpPr>
          <p:cNvPr id="9" name="组 8"/>
          <p:cNvGrpSpPr/>
          <p:nvPr userDrawn="1"/>
        </p:nvGrpSpPr>
        <p:grpSpPr>
          <a:xfrm rot="17100000" flipH="1">
            <a:off x="-1497453" y="-1987075"/>
            <a:ext cx="9727391" cy="11384133"/>
            <a:chOff x="-3533241" y="-1493421"/>
            <a:chExt cx="10611835" cy="9526783"/>
          </a:xfrm>
        </p:grpSpPr>
        <p:sp>
          <p:nvSpPr>
            <p:cNvPr id="10" name="椭圆 1"/>
            <p:cNvSpPr/>
            <p:nvPr userDrawn="1"/>
          </p:nvSpPr>
          <p:spPr>
            <a:xfrm rot="19800000">
              <a:off x="-3533241" y="-1061330"/>
              <a:ext cx="10611835" cy="8841402"/>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 fmla="*/ 108839 w 5421067"/>
                <a:gd name="connsiteY0" fmla="*/ 2712298 h 5368412"/>
                <a:gd name="connsiteX1" fmla="*/ 732953 w 5421067"/>
                <a:gd name="connsiteY1" fmla="*/ 1043155 h 5368412"/>
                <a:gd name="connsiteX2" fmla="*/ 2764953 w 5421067"/>
                <a:gd name="connsiteY2" fmla="*/ 56184 h 5368412"/>
                <a:gd name="connsiteX3" fmla="*/ 5421067 w 5421067"/>
                <a:gd name="connsiteY3" fmla="*/ 2712298 h 5368412"/>
                <a:gd name="connsiteX4" fmla="*/ 2764953 w 5421067"/>
                <a:gd name="connsiteY4" fmla="*/ 5368412 h 5368412"/>
                <a:gd name="connsiteX5" fmla="*/ 108839 w 5421067"/>
                <a:gd name="connsiteY5" fmla="*/ 2712298 h 5368412"/>
                <a:gd name="connsiteX0" fmla="*/ 108839 w 5480256"/>
                <a:gd name="connsiteY0" fmla="*/ 2656720 h 5312834"/>
                <a:gd name="connsiteX1" fmla="*/ 732953 w 5480256"/>
                <a:gd name="connsiteY1" fmla="*/ 987577 h 5312834"/>
                <a:gd name="connsiteX2" fmla="*/ 2764953 w 5480256"/>
                <a:gd name="connsiteY2" fmla="*/ 606 h 5312834"/>
                <a:gd name="connsiteX3" fmla="*/ 4303469 w 5480256"/>
                <a:gd name="connsiteY3" fmla="*/ 871463 h 5312834"/>
                <a:gd name="connsiteX4" fmla="*/ 5421067 w 5480256"/>
                <a:gd name="connsiteY4" fmla="*/ 2656720 h 5312834"/>
                <a:gd name="connsiteX5" fmla="*/ 2764953 w 5480256"/>
                <a:gd name="connsiteY5" fmla="*/ 5312834 h 5312834"/>
                <a:gd name="connsiteX6" fmla="*/ 108839 w 5480256"/>
                <a:gd name="connsiteY6" fmla="*/ 2656720 h 5312834"/>
                <a:gd name="connsiteX0" fmla="*/ 108839 w 5544800"/>
                <a:gd name="connsiteY0" fmla="*/ 2666351 h 5322465"/>
                <a:gd name="connsiteX1" fmla="*/ 732953 w 5544800"/>
                <a:gd name="connsiteY1" fmla="*/ 997208 h 5322465"/>
                <a:gd name="connsiteX2" fmla="*/ 2764953 w 5544800"/>
                <a:gd name="connsiteY2" fmla="*/ 10237 h 5322465"/>
                <a:gd name="connsiteX3" fmla="*/ 4971126 w 5544800"/>
                <a:gd name="connsiteY3" fmla="*/ 619837 h 5322465"/>
                <a:gd name="connsiteX4" fmla="*/ 5421067 w 5544800"/>
                <a:gd name="connsiteY4" fmla="*/ 2666351 h 5322465"/>
                <a:gd name="connsiteX5" fmla="*/ 2764953 w 5544800"/>
                <a:gd name="connsiteY5" fmla="*/ 5322465 h 5322465"/>
                <a:gd name="connsiteX6" fmla="*/ 108839 w 5544800"/>
                <a:gd name="connsiteY6" fmla="*/ 2666351 h 5322465"/>
                <a:gd name="connsiteX0" fmla="*/ 108839 w 5237336"/>
                <a:gd name="connsiteY0" fmla="*/ 2666351 h 5322940"/>
                <a:gd name="connsiteX1" fmla="*/ 732953 w 5237336"/>
                <a:gd name="connsiteY1" fmla="*/ 997208 h 5322940"/>
                <a:gd name="connsiteX2" fmla="*/ 2764953 w 5237336"/>
                <a:gd name="connsiteY2" fmla="*/ 10237 h 5322940"/>
                <a:gd name="connsiteX3" fmla="*/ 4971126 w 5237336"/>
                <a:gd name="connsiteY3" fmla="*/ 619837 h 5322940"/>
                <a:gd name="connsiteX4" fmla="*/ 4927582 w 5237336"/>
                <a:gd name="connsiteY4" fmla="*/ 2869551 h 5322940"/>
                <a:gd name="connsiteX5" fmla="*/ 2764953 w 5237336"/>
                <a:gd name="connsiteY5" fmla="*/ 5322465 h 5322940"/>
                <a:gd name="connsiteX6" fmla="*/ 108839 w 5237336"/>
                <a:gd name="connsiteY6" fmla="*/ 2666351 h 5322940"/>
                <a:gd name="connsiteX0" fmla="*/ 108839 w 5705147"/>
                <a:gd name="connsiteY0" fmla="*/ 2666351 h 5325044"/>
                <a:gd name="connsiteX1" fmla="*/ 732953 w 5705147"/>
                <a:gd name="connsiteY1" fmla="*/ 997208 h 5325044"/>
                <a:gd name="connsiteX2" fmla="*/ 2764953 w 5705147"/>
                <a:gd name="connsiteY2" fmla="*/ 10237 h 5325044"/>
                <a:gd name="connsiteX3" fmla="*/ 4971126 w 5705147"/>
                <a:gd name="connsiteY3" fmla="*/ 619837 h 5325044"/>
                <a:gd name="connsiteX4" fmla="*/ 5609754 w 5705147"/>
                <a:gd name="connsiteY4" fmla="*/ 3116294 h 5325044"/>
                <a:gd name="connsiteX5" fmla="*/ 2764953 w 5705147"/>
                <a:gd name="connsiteY5" fmla="*/ 5322465 h 5325044"/>
                <a:gd name="connsiteX6" fmla="*/ 108839 w 5705147"/>
                <a:gd name="connsiteY6" fmla="*/ 2666351 h 5325044"/>
                <a:gd name="connsiteX0" fmla="*/ 49424 w 5645732"/>
                <a:gd name="connsiteY0" fmla="*/ 2666351 h 5343874"/>
                <a:gd name="connsiteX1" fmla="*/ 673538 w 5645732"/>
                <a:gd name="connsiteY1" fmla="*/ 997208 h 5343874"/>
                <a:gd name="connsiteX2" fmla="*/ 2705538 w 5645732"/>
                <a:gd name="connsiteY2" fmla="*/ 10237 h 5343874"/>
                <a:gd name="connsiteX3" fmla="*/ 4911711 w 5645732"/>
                <a:gd name="connsiteY3" fmla="*/ 619837 h 5343874"/>
                <a:gd name="connsiteX4" fmla="*/ 5550339 w 5645732"/>
                <a:gd name="connsiteY4" fmla="*/ 3116294 h 5343874"/>
                <a:gd name="connsiteX5" fmla="*/ 2705538 w 5645732"/>
                <a:gd name="connsiteY5" fmla="*/ 5322465 h 5343874"/>
                <a:gd name="connsiteX6" fmla="*/ 339710 w 5645732"/>
                <a:gd name="connsiteY6" fmla="*/ 4146808 h 5343874"/>
                <a:gd name="connsiteX7" fmla="*/ 49424 w 5645732"/>
                <a:gd name="connsiteY7" fmla="*/ 2666351 h 5343874"/>
                <a:gd name="connsiteX0" fmla="*/ 180841 w 5777149"/>
                <a:gd name="connsiteY0" fmla="*/ 2666351 h 5335133"/>
                <a:gd name="connsiteX1" fmla="*/ 804955 w 5777149"/>
                <a:gd name="connsiteY1" fmla="*/ 997208 h 5335133"/>
                <a:gd name="connsiteX2" fmla="*/ 2836955 w 5777149"/>
                <a:gd name="connsiteY2" fmla="*/ 10237 h 5335133"/>
                <a:gd name="connsiteX3" fmla="*/ 5043128 w 5777149"/>
                <a:gd name="connsiteY3" fmla="*/ 619837 h 5335133"/>
                <a:gd name="connsiteX4" fmla="*/ 5681756 w 5777149"/>
                <a:gd name="connsiteY4" fmla="*/ 3116294 h 5335133"/>
                <a:gd name="connsiteX5" fmla="*/ 2836955 w 5777149"/>
                <a:gd name="connsiteY5" fmla="*/ 5322465 h 5335133"/>
                <a:gd name="connsiteX6" fmla="*/ 238898 w 5777149"/>
                <a:gd name="connsiteY6" fmla="*/ 3958122 h 5335133"/>
                <a:gd name="connsiteX7" fmla="*/ 180841 w 5777149"/>
                <a:gd name="connsiteY7" fmla="*/ 2666351 h 5335133"/>
                <a:gd name="connsiteX0" fmla="*/ 162747 w 5788084"/>
                <a:gd name="connsiteY0" fmla="*/ 2274466 h 5335133"/>
                <a:gd name="connsiteX1" fmla="*/ 815890 w 5788084"/>
                <a:gd name="connsiteY1" fmla="*/ 997208 h 5335133"/>
                <a:gd name="connsiteX2" fmla="*/ 2847890 w 5788084"/>
                <a:gd name="connsiteY2" fmla="*/ 10237 h 5335133"/>
                <a:gd name="connsiteX3" fmla="*/ 5054063 w 5788084"/>
                <a:gd name="connsiteY3" fmla="*/ 619837 h 5335133"/>
                <a:gd name="connsiteX4" fmla="*/ 5692691 w 5788084"/>
                <a:gd name="connsiteY4" fmla="*/ 3116294 h 5335133"/>
                <a:gd name="connsiteX5" fmla="*/ 2847890 w 5788084"/>
                <a:gd name="connsiteY5" fmla="*/ 5322465 h 5335133"/>
                <a:gd name="connsiteX6" fmla="*/ 249833 w 5788084"/>
                <a:gd name="connsiteY6" fmla="*/ 3958122 h 5335133"/>
                <a:gd name="connsiteX7" fmla="*/ 162747 w 5788084"/>
                <a:gd name="connsiteY7" fmla="*/ 2274466 h 533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kumimoji="1" lang="zh-CN" altLang="en-US" sz="1400">
                <a:solidFill>
                  <a:srgbClr val="FFFFFF"/>
                </a:solidFill>
              </a:endParaRPr>
            </a:p>
          </p:txBody>
        </p:sp>
        <p:sp>
          <p:nvSpPr>
            <p:cNvPr id="11" name="椭圆 1"/>
            <p:cNvSpPr/>
            <p:nvPr userDrawn="1"/>
          </p:nvSpPr>
          <p:spPr>
            <a:xfrm rot="17526771">
              <a:off x="-3623933" y="-1120658"/>
              <a:ext cx="9526783" cy="8781257"/>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 fmla="*/ 108839 w 5421067"/>
                <a:gd name="connsiteY0" fmla="*/ 2712298 h 5368412"/>
                <a:gd name="connsiteX1" fmla="*/ 732953 w 5421067"/>
                <a:gd name="connsiteY1" fmla="*/ 1043155 h 5368412"/>
                <a:gd name="connsiteX2" fmla="*/ 2764953 w 5421067"/>
                <a:gd name="connsiteY2" fmla="*/ 56184 h 5368412"/>
                <a:gd name="connsiteX3" fmla="*/ 5421067 w 5421067"/>
                <a:gd name="connsiteY3" fmla="*/ 2712298 h 5368412"/>
                <a:gd name="connsiteX4" fmla="*/ 2764953 w 5421067"/>
                <a:gd name="connsiteY4" fmla="*/ 5368412 h 5368412"/>
                <a:gd name="connsiteX5" fmla="*/ 108839 w 5421067"/>
                <a:gd name="connsiteY5" fmla="*/ 2712298 h 5368412"/>
                <a:gd name="connsiteX0" fmla="*/ 108839 w 5480256"/>
                <a:gd name="connsiteY0" fmla="*/ 2656720 h 5312834"/>
                <a:gd name="connsiteX1" fmla="*/ 732953 w 5480256"/>
                <a:gd name="connsiteY1" fmla="*/ 987577 h 5312834"/>
                <a:gd name="connsiteX2" fmla="*/ 2764953 w 5480256"/>
                <a:gd name="connsiteY2" fmla="*/ 606 h 5312834"/>
                <a:gd name="connsiteX3" fmla="*/ 4303469 w 5480256"/>
                <a:gd name="connsiteY3" fmla="*/ 871463 h 5312834"/>
                <a:gd name="connsiteX4" fmla="*/ 5421067 w 5480256"/>
                <a:gd name="connsiteY4" fmla="*/ 2656720 h 5312834"/>
                <a:gd name="connsiteX5" fmla="*/ 2764953 w 5480256"/>
                <a:gd name="connsiteY5" fmla="*/ 5312834 h 5312834"/>
                <a:gd name="connsiteX6" fmla="*/ 108839 w 5480256"/>
                <a:gd name="connsiteY6" fmla="*/ 2656720 h 5312834"/>
                <a:gd name="connsiteX0" fmla="*/ 108839 w 5544800"/>
                <a:gd name="connsiteY0" fmla="*/ 2666351 h 5322465"/>
                <a:gd name="connsiteX1" fmla="*/ 732953 w 5544800"/>
                <a:gd name="connsiteY1" fmla="*/ 997208 h 5322465"/>
                <a:gd name="connsiteX2" fmla="*/ 2764953 w 5544800"/>
                <a:gd name="connsiteY2" fmla="*/ 10237 h 5322465"/>
                <a:gd name="connsiteX3" fmla="*/ 4971126 w 5544800"/>
                <a:gd name="connsiteY3" fmla="*/ 619837 h 5322465"/>
                <a:gd name="connsiteX4" fmla="*/ 5421067 w 5544800"/>
                <a:gd name="connsiteY4" fmla="*/ 2666351 h 5322465"/>
                <a:gd name="connsiteX5" fmla="*/ 2764953 w 5544800"/>
                <a:gd name="connsiteY5" fmla="*/ 5322465 h 5322465"/>
                <a:gd name="connsiteX6" fmla="*/ 108839 w 5544800"/>
                <a:gd name="connsiteY6" fmla="*/ 2666351 h 5322465"/>
                <a:gd name="connsiteX0" fmla="*/ 108839 w 5237336"/>
                <a:gd name="connsiteY0" fmla="*/ 2666351 h 5322940"/>
                <a:gd name="connsiteX1" fmla="*/ 732953 w 5237336"/>
                <a:gd name="connsiteY1" fmla="*/ 997208 h 5322940"/>
                <a:gd name="connsiteX2" fmla="*/ 2764953 w 5237336"/>
                <a:gd name="connsiteY2" fmla="*/ 10237 h 5322940"/>
                <a:gd name="connsiteX3" fmla="*/ 4971126 w 5237336"/>
                <a:gd name="connsiteY3" fmla="*/ 619837 h 5322940"/>
                <a:gd name="connsiteX4" fmla="*/ 4927582 w 5237336"/>
                <a:gd name="connsiteY4" fmla="*/ 2869551 h 5322940"/>
                <a:gd name="connsiteX5" fmla="*/ 2764953 w 5237336"/>
                <a:gd name="connsiteY5" fmla="*/ 5322465 h 5322940"/>
                <a:gd name="connsiteX6" fmla="*/ 108839 w 5237336"/>
                <a:gd name="connsiteY6" fmla="*/ 2666351 h 5322940"/>
                <a:gd name="connsiteX0" fmla="*/ 108839 w 5705147"/>
                <a:gd name="connsiteY0" fmla="*/ 2666351 h 5325044"/>
                <a:gd name="connsiteX1" fmla="*/ 732953 w 5705147"/>
                <a:gd name="connsiteY1" fmla="*/ 997208 h 5325044"/>
                <a:gd name="connsiteX2" fmla="*/ 2764953 w 5705147"/>
                <a:gd name="connsiteY2" fmla="*/ 10237 h 5325044"/>
                <a:gd name="connsiteX3" fmla="*/ 4971126 w 5705147"/>
                <a:gd name="connsiteY3" fmla="*/ 619837 h 5325044"/>
                <a:gd name="connsiteX4" fmla="*/ 5609754 w 5705147"/>
                <a:gd name="connsiteY4" fmla="*/ 3116294 h 5325044"/>
                <a:gd name="connsiteX5" fmla="*/ 2764953 w 5705147"/>
                <a:gd name="connsiteY5" fmla="*/ 5322465 h 5325044"/>
                <a:gd name="connsiteX6" fmla="*/ 108839 w 5705147"/>
                <a:gd name="connsiteY6" fmla="*/ 2666351 h 5325044"/>
                <a:gd name="connsiteX0" fmla="*/ 49424 w 5645732"/>
                <a:gd name="connsiteY0" fmla="*/ 2666351 h 5343874"/>
                <a:gd name="connsiteX1" fmla="*/ 673538 w 5645732"/>
                <a:gd name="connsiteY1" fmla="*/ 997208 h 5343874"/>
                <a:gd name="connsiteX2" fmla="*/ 2705538 w 5645732"/>
                <a:gd name="connsiteY2" fmla="*/ 10237 h 5343874"/>
                <a:gd name="connsiteX3" fmla="*/ 4911711 w 5645732"/>
                <a:gd name="connsiteY3" fmla="*/ 619837 h 5343874"/>
                <a:gd name="connsiteX4" fmla="*/ 5550339 w 5645732"/>
                <a:gd name="connsiteY4" fmla="*/ 3116294 h 5343874"/>
                <a:gd name="connsiteX5" fmla="*/ 2705538 w 5645732"/>
                <a:gd name="connsiteY5" fmla="*/ 5322465 h 5343874"/>
                <a:gd name="connsiteX6" fmla="*/ 339710 w 5645732"/>
                <a:gd name="connsiteY6" fmla="*/ 4146808 h 5343874"/>
                <a:gd name="connsiteX7" fmla="*/ 49424 w 5645732"/>
                <a:gd name="connsiteY7" fmla="*/ 2666351 h 5343874"/>
                <a:gd name="connsiteX0" fmla="*/ 180841 w 5777149"/>
                <a:gd name="connsiteY0" fmla="*/ 2666351 h 5335133"/>
                <a:gd name="connsiteX1" fmla="*/ 804955 w 5777149"/>
                <a:gd name="connsiteY1" fmla="*/ 997208 h 5335133"/>
                <a:gd name="connsiteX2" fmla="*/ 2836955 w 5777149"/>
                <a:gd name="connsiteY2" fmla="*/ 10237 h 5335133"/>
                <a:gd name="connsiteX3" fmla="*/ 5043128 w 5777149"/>
                <a:gd name="connsiteY3" fmla="*/ 619837 h 5335133"/>
                <a:gd name="connsiteX4" fmla="*/ 5681756 w 5777149"/>
                <a:gd name="connsiteY4" fmla="*/ 3116294 h 5335133"/>
                <a:gd name="connsiteX5" fmla="*/ 2836955 w 5777149"/>
                <a:gd name="connsiteY5" fmla="*/ 5322465 h 5335133"/>
                <a:gd name="connsiteX6" fmla="*/ 238898 w 5777149"/>
                <a:gd name="connsiteY6" fmla="*/ 3958122 h 5335133"/>
                <a:gd name="connsiteX7" fmla="*/ 180841 w 5777149"/>
                <a:gd name="connsiteY7" fmla="*/ 2666351 h 5335133"/>
                <a:gd name="connsiteX0" fmla="*/ 162747 w 5788084"/>
                <a:gd name="connsiteY0" fmla="*/ 2274466 h 5335133"/>
                <a:gd name="connsiteX1" fmla="*/ 815890 w 5788084"/>
                <a:gd name="connsiteY1" fmla="*/ 997208 h 5335133"/>
                <a:gd name="connsiteX2" fmla="*/ 2847890 w 5788084"/>
                <a:gd name="connsiteY2" fmla="*/ 10237 h 5335133"/>
                <a:gd name="connsiteX3" fmla="*/ 5054063 w 5788084"/>
                <a:gd name="connsiteY3" fmla="*/ 619837 h 5335133"/>
                <a:gd name="connsiteX4" fmla="*/ 5692691 w 5788084"/>
                <a:gd name="connsiteY4" fmla="*/ 3116294 h 5335133"/>
                <a:gd name="connsiteX5" fmla="*/ 2847890 w 5788084"/>
                <a:gd name="connsiteY5" fmla="*/ 5322465 h 5335133"/>
                <a:gd name="connsiteX6" fmla="*/ 249833 w 5788084"/>
                <a:gd name="connsiteY6" fmla="*/ 3958122 h 5335133"/>
                <a:gd name="connsiteX7" fmla="*/ 162747 w 5788084"/>
                <a:gd name="connsiteY7" fmla="*/ 2274466 h 533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kumimoji="1" lang="zh-CN" altLang="en-US" sz="1400">
                <a:solidFill>
                  <a:srgbClr val="FFFFFF"/>
                </a:solidFill>
              </a:endParaRPr>
            </a:p>
          </p:txBody>
        </p:sp>
      </p:grpSp>
      <p:sp>
        <p:nvSpPr>
          <p:cNvPr id="12" name="文本占位符 7"/>
          <p:cNvSpPr>
            <a:spLocks noGrp="1"/>
          </p:cNvSpPr>
          <p:nvPr>
            <p:ph type="body" sz="quarter" idx="10" hasCustomPrompt="1"/>
          </p:nvPr>
        </p:nvSpPr>
        <p:spPr>
          <a:xfrm>
            <a:off x="241717" y="193675"/>
            <a:ext cx="3977087" cy="541046"/>
          </a:xfrm>
          <a:prstGeom prst="rect">
            <a:avLst/>
          </a:prstGeom>
          <a:ln w="12700" cmpd="sng">
            <a:noFill/>
          </a:ln>
        </p:spPr>
        <p:txBody>
          <a:bodyPr vert="horz" lIns="68580" tIns="34290" rIns="68580" bIns="34290" anchor="ctr"/>
          <a:lstStyle>
            <a:lvl1pPr marL="0" indent="0" algn="l">
              <a:buNone/>
              <a:defRPr sz="1800" b="1">
                <a:solidFill>
                  <a:schemeClr val="accent2">
                    <a:lumMod val="75000"/>
                  </a:schemeClr>
                </a:solidFill>
                <a:latin typeface="Microsoft YaHei" charset="0"/>
                <a:ea typeface="Microsoft YaHei" charset="0"/>
                <a:cs typeface="Microsoft YaHei" charset="0"/>
              </a:defRPr>
            </a:lvl1pPr>
          </a:lstStyle>
          <a:p>
            <a:pPr lvl="0"/>
            <a:r>
              <a:rPr kumimoji="1" lang="en-US" altLang="zh-CN" dirty="0"/>
              <a:t>CLICK</a:t>
            </a:r>
            <a:r>
              <a:rPr kumimoji="1" lang="zh-CN" altLang="en-US" dirty="0"/>
              <a:t> </a:t>
            </a:r>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endParaRPr kumimoji="1" lang="zh-CN" altLang="en-US" dirty="0"/>
          </a:p>
        </p:txBody>
      </p:sp>
      <p:pic>
        <p:nvPicPr>
          <p:cNvPr id="8" name="图片 7">
            <a:extLst>
              <a:ext uri="{FF2B5EF4-FFF2-40B4-BE49-F238E27FC236}">
                <a16:creationId xmlns:a16="http://schemas.microsoft.com/office/drawing/2014/main" id="{50BA173B-0438-45B0-BE37-297C8DD5F7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24128" y="95152"/>
            <a:ext cx="3334236" cy="1078903"/>
          </a:xfrm>
          <a:prstGeom prst="rect">
            <a:avLst/>
          </a:prstGeom>
        </p:spPr>
      </p:pic>
    </p:spTree>
    <p:extLst>
      <p:ext uri="{BB962C8B-B14F-4D97-AF65-F5344CB8AC3E}">
        <p14:creationId xmlns:p14="http://schemas.microsoft.com/office/powerpoint/2010/main" val="27619968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内容页_5">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tretch>
            <a:fillRect/>
          </a:stretch>
        </p:blipFill>
        <p:spPr>
          <a:xfrm>
            <a:off x="0" y="0"/>
            <a:ext cx="9144000" cy="5140990"/>
          </a:xfrm>
          <a:prstGeom prst="rect">
            <a:avLst/>
          </a:prstGeom>
        </p:spPr>
      </p:pic>
      <p:sp>
        <p:nvSpPr>
          <p:cNvPr id="3" name="矩形 2"/>
          <p:cNvSpPr/>
          <p:nvPr userDrawn="1"/>
        </p:nvSpPr>
        <p:spPr>
          <a:xfrm>
            <a:off x="0" y="0"/>
            <a:ext cx="9144000" cy="5143500"/>
          </a:xfrm>
          <a:prstGeom prst="rect">
            <a:avLst/>
          </a:prstGeom>
          <a:gradFill flip="none" rotWithShape="1">
            <a:gsLst>
              <a:gs pos="100000">
                <a:schemeClr val="accent2">
                  <a:lumMod val="50000"/>
                </a:schemeClr>
              </a:gs>
              <a:gs pos="41000">
                <a:schemeClr val="accent1">
                  <a:lumMod val="75000"/>
                  <a:alpha val="80000"/>
                </a:schemeClr>
              </a:gs>
              <a:gs pos="0">
                <a:schemeClr val="accent3">
                  <a:lumMod val="75000"/>
                  <a:alpha val="80000"/>
                </a:schemeClr>
              </a:gs>
              <a:gs pos="72000">
                <a:schemeClr val="accent2">
                  <a:lumMod val="75000"/>
                  <a:alpha val="8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783"/>
            <a:endParaRPr kumimoji="1" lang="zh-CN" altLang="en-US" sz="1400">
              <a:solidFill>
                <a:srgbClr val="FFFFFF"/>
              </a:solidFill>
            </a:endParaRPr>
          </a:p>
        </p:txBody>
      </p:sp>
      <p:sp>
        <p:nvSpPr>
          <p:cNvPr id="4" name="文本占位符 7"/>
          <p:cNvSpPr>
            <a:spLocks noGrp="1"/>
          </p:cNvSpPr>
          <p:nvPr>
            <p:ph type="body" sz="quarter" idx="10" hasCustomPrompt="1"/>
          </p:nvPr>
        </p:nvSpPr>
        <p:spPr>
          <a:xfrm>
            <a:off x="241717" y="193675"/>
            <a:ext cx="3977087" cy="541046"/>
          </a:xfrm>
          <a:prstGeom prst="rect">
            <a:avLst/>
          </a:prstGeom>
          <a:ln w="12700" cmpd="sng">
            <a:noFill/>
          </a:ln>
        </p:spPr>
        <p:txBody>
          <a:bodyPr vert="horz" lIns="68580" tIns="34290" rIns="68580" bIns="34290" anchor="ctr"/>
          <a:lstStyle>
            <a:lvl1pPr marL="0" indent="0" algn="l">
              <a:buNone/>
              <a:defRPr sz="1800" b="1">
                <a:solidFill>
                  <a:schemeClr val="bg1"/>
                </a:solidFill>
                <a:latin typeface="Microsoft YaHei" charset="0"/>
                <a:ea typeface="Microsoft YaHei" charset="0"/>
                <a:cs typeface="Microsoft YaHei" charset="0"/>
              </a:defRPr>
            </a:lvl1pPr>
          </a:lstStyle>
          <a:p>
            <a:pPr lvl="0"/>
            <a:r>
              <a:rPr kumimoji="1" lang="en-US" altLang="zh-CN" dirty="0"/>
              <a:t>CLICK</a:t>
            </a:r>
            <a:r>
              <a:rPr kumimoji="1" lang="zh-CN" altLang="en-US" dirty="0"/>
              <a:t> </a:t>
            </a:r>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endParaRPr kumimoji="1" lang="zh-CN" altLang="en-US" dirty="0"/>
          </a:p>
        </p:txBody>
      </p:sp>
      <p:pic>
        <p:nvPicPr>
          <p:cNvPr id="5" name="图片 4">
            <a:extLst>
              <a:ext uri="{FF2B5EF4-FFF2-40B4-BE49-F238E27FC236}">
                <a16:creationId xmlns:a16="http://schemas.microsoft.com/office/drawing/2014/main" id="{ACBC1D72-57EC-483D-9C33-7EFCCE520F7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24128" y="95152"/>
            <a:ext cx="3334236" cy="1078903"/>
          </a:xfrm>
          <a:prstGeom prst="rect">
            <a:avLst/>
          </a:prstGeom>
        </p:spPr>
      </p:pic>
    </p:spTree>
    <p:extLst>
      <p:ext uri="{BB962C8B-B14F-4D97-AF65-F5344CB8AC3E}">
        <p14:creationId xmlns:p14="http://schemas.microsoft.com/office/powerpoint/2010/main" val="13001947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内容页_6">
    <p:bg>
      <p:bgPr>
        <a:solidFill>
          <a:schemeClr val="accent1">
            <a:lumMod val="75000"/>
          </a:schemeClr>
        </a:solidFill>
        <a:effectLst/>
      </p:bgPr>
    </p:bg>
    <p:spTree>
      <p:nvGrpSpPr>
        <p:cNvPr id="1" name=""/>
        <p:cNvGrpSpPr/>
        <p:nvPr/>
      </p:nvGrpSpPr>
      <p:grpSpPr>
        <a:xfrm>
          <a:off x="0" y="0"/>
          <a:ext cx="0" cy="0"/>
          <a:chOff x="0" y="0"/>
          <a:chExt cx="0" cy="0"/>
        </a:xfrm>
      </p:grpSpPr>
      <p:sp>
        <p:nvSpPr>
          <p:cNvPr id="7" name="文本占位符 7"/>
          <p:cNvSpPr>
            <a:spLocks noGrp="1"/>
          </p:cNvSpPr>
          <p:nvPr>
            <p:ph type="body" sz="quarter" idx="10" hasCustomPrompt="1"/>
          </p:nvPr>
        </p:nvSpPr>
        <p:spPr>
          <a:xfrm>
            <a:off x="241717" y="193675"/>
            <a:ext cx="3977087" cy="541046"/>
          </a:xfrm>
          <a:prstGeom prst="rect">
            <a:avLst/>
          </a:prstGeom>
          <a:ln w="12700" cmpd="sng">
            <a:noFill/>
          </a:ln>
        </p:spPr>
        <p:txBody>
          <a:bodyPr vert="horz" lIns="68580" tIns="34290" rIns="68580" bIns="34290" anchor="ctr"/>
          <a:lstStyle>
            <a:lvl1pPr marL="0" indent="0" algn="l">
              <a:buNone/>
              <a:defRPr sz="1800" b="1">
                <a:solidFill>
                  <a:schemeClr val="bg1"/>
                </a:solidFill>
                <a:latin typeface="Microsoft YaHei" charset="0"/>
                <a:ea typeface="Microsoft YaHei" charset="0"/>
                <a:cs typeface="Microsoft YaHei" charset="0"/>
              </a:defRPr>
            </a:lvl1pPr>
          </a:lstStyle>
          <a:p>
            <a:pPr lvl="0"/>
            <a:r>
              <a:rPr kumimoji="1" lang="en-US" altLang="zh-CN" dirty="0"/>
              <a:t>CLICK</a:t>
            </a:r>
            <a:r>
              <a:rPr kumimoji="1" lang="zh-CN" altLang="en-US" dirty="0"/>
              <a:t> </a:t>
            </a:r>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endParaRPr kumimoji="1" lang="zh-CN" altLang="en-US" dirty="0"/>
          </a:p>
        </p:txBody>
      </p:sp>
      <p:sp>
        <p:nvSpPr>
          <p:cNvPr id="3" name="矩形 2"/>
          <p:cNvSpPr/>
          <p:nvPr userDrawn="1"/>
        </p:nvSpPr>
        <p:spPr>
          <a:xfrm>
            <a:off x="0" y="886522"/>
            <a:ext cx="9144000" cy="42569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endParaRPr kumimoji="1" lang="zh-CN" altLang="en-US" sz="1400">
              <a:solidFill>
                <a:srgbClr val="FFFFFF"/>
              </a:solidFill>
            </a:endParaRPr>
          </a:p>
        </p:txBody>
      </p:sp>
      <p:pic>
        <p:nvPicPr>
          <p:cNvPr id="4" name="图片 3">
            <a:extLst>
              <a:ext uri="{FF2B5EF4-FFF2-40B4-BE49-F238E27FC236}">
                <a16:creationId xmlns:a16="http://schemas.microsoft.com/office/drawing/2014/main" id="{B97CBEA9-EE96-4CD5-966D-4FA37CBECD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24128" y="95152"/>
            <a:ext cx="3334236" cy="1078903"/>
          </a:xfrm>
          <a:prstGeom prst="rect">
            <a:avLst/>
          </a:prstGeom>
        </p:spPr>
      </p:pic>
    </p:spTree>
    <p:extLst>
      <p:ext uri="{BB962C8B-B14F-4D97-AF65-F5344CB8AC3E}">
        <p14:creationId xmlns:p14="http://schemas.microsoft.com/office/powerpoint/2010/main" val="14808494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内容页_7">
    <p:bg>
      <p:bgPr>
        <a:solidFill>
          <a:schemeClr val="accent2">
            <a:lumMod val="75000"/>
          </a:schemeClr>
        </a:solidFill>
        <a:effectLst/>
      </p:bgPr>
    </p:bg>
    <p:spTree>
      <p:nvGrpSpPr>
        <p:cNvPr id="1" name=""/>
        <p:cNvGrpSpPr/>
        <p:nvPr/>
      </p:nvGrpSpPr>
      <p:grpSpPr>
        <a:xfrm>
          <a:off x="0" y="0"/>
          <a:ext cx="0" cy="0"/>
          <a:chOff x="0" y="0"/>
          <a:chExt cx="0" cy="0"/>
        </a:xfrm>
      </p:grpSpPr>
      <p:sp>
        <p:nvSpPr>
          <p:cNvPr id="2" name="文本占位符 7"/>
          <p:cNvSpPr>
            <a:spLocks noGrp="1"/>
          </p:cNvSpPr>
          <p:nvPr>
            <p:ph type="body" sz="quarter" idx="10" hasCustomPrompt="1"/>
          </p:nvPr>
        </p:nvSpPr>
        <p:spPr>
          <a:xfrm>
            <a:off x="241717" y="193675"/>
            <a:ext cx="3977087" cy="541046"/>
          </a:xfrm>
          <a:prstGeom prst="rect">
            <a:avLst/>
          </a:prstGeom>
          <a:ln w="12700" cmpd="sng">
            <a:noFill/>
          </a:ln>
        </p:spPr>
        <p:txBody>
          <a:bodyPr vert="horz" lIns="68580" tIns="34290" rIns="68580" bIns="34290" anchor="ctr"/>
          <a:lstStyle>
            <a:lvl1pPr marL="0" indent="0" algn="l">
              <a:buNone/>
              <a:defRPr sz="1800" b="1">
                <a:solidFill>
                  <a:schemeClr val="bg1"/>
                </a:solidFill>
                <a:latin typeface="Microsoft YaHei" charset="0"/>
                <a:ea typeface="Microsoft YaHei" charset="0"/>
                <a:cs typeface="Microsoft YaHei" charset="0"/>
              </a:defRPr>
            </a:lvl1pPr>
          </a:lstStyle>
          <a:p>
            <a:pPr lvl="0"/>
            <a:r>
              <a:rPr kumimoji="1" lang="en-US" altLang="zh-CN" dirty="0"/>
              <a:t>CLICK</a:t>
            </a:r>
            <a:r>
              <a:rPr kumimoji="1" lang="zh-CN" altLang="en-US" dirty="0"/>
              <a:t> </a:t>
            </a:r>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endParaRPr kumimoji="1" lang="zh-CN" altLang="en-US" dirty="0"/>
          </a:p>
        </p:txBody>
      </p:sp>
      <p:sp>
        <p:nvSpPr>
          <p:cNvPr id="3" name="矩形 2"/>
          <p:cNvSpPr/>
          <p:nvPr userDrawn="1"/>
        </p:nvSpPr>
        <p:spPr>
          <a:xfrm>
            <a:off x="0" y="886522"/>
            <a:ext cx="9144000" cy="42569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endParaRPr kumimoji="1" lang="zh-CN" altLang="en-US" sz="1400">
              <a:solidFill>
                <a:srgbClr val="FFFFFF"/>
              </a:solidFill>
            </a:endParaRPr>
          </a:p>
        </p:txBody>
      </p:sp>
    </p:spTree>
    <p:extLst>
      <p:ext uri="{BB962C8B-B14F-4D97-AF65-F5344CB8AC3E}">
        <p14:creationId xmlns:p14="http://schemas.microsoft.com/office/powerpoint/2010/main" val="23979630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内容页_8">
    <p:bg>
      <p:bgPr>
        <a:solidFill>
          <a:schemeClr val="accent3">
            <a:lumMod val="75000"/>
          </a:schemeClr>
        </a:solidFill>
        <a:effectLst/>
      </p:bgPr>
    </p:bg>
    <p:spTree>
      <p:nvGrpSpPr>
        <p:cNvPr id="1" name=""/>
        <p:cNvGrpSpPr/>
        <p:nvPr/>
      </p:nvGrpSpPr>
      <p:grpSpPr>
        <a:xfrm>
          <a:off x="0" y="0"/>
          <a:ext cx="0" cy="0"/>
          <a:chOff x="0" y="0"/>
          <a:chExt cx="0" cy="0"/>
        </a:xfrm>
      </p:grpSpPr>
      <p:sp>
        <p:nvSpPr>
          <p:cNvPr id="2" name="文本占位符 7"/>
          <p:cNvSpPr>
            <a:spLocks noGrp="1"/>
          </p:cNvSpPr>
          <p:nvPr>
            <p:ph type="body" sz="quarter" idx="10" hasCustomPrompt="1"/>
          </p:nvPr>
        </p:nvSpPr>
        <p:spPr>
          <a:xfrm>
            <a:off x="241717" y="193675"/>
            <a:ext cx="3977087" cy="541046"/>
          </a:xfrm>
          <a:prstGeom prst="rect">
            <a:avLst/>
          </a:prstGeom>
          <a:ln w="12700" cmpd="sng">
            <a:noFill/>
          </a:ln>
        </p:spPr>
        <p:txBody>
          <a:bodyPr vert="horz" lIns="68580" tIns="34290" rIns="68580" bIns="34290" anchor="ctr"/>
          <a:lstStyle>
            <a:lvl1pPr marL="0" indent="0" algn="l">
              <a:buNone/>
              <a:defRPr sz="1800" b="1">
                <a:solidFill>
                  <a:schemeClr val="bg1"/>
                </a:solidFill>
                <a:latin typeface="Microsoft YaHei" charset="0"/>
                <a:ea typeface="Microsoft YaHei" charset="0"/>
                <a:cs typeface="Microsoft YaHei" charset="0"/>
              </a:defRPr>
            </a:lvl1pPr>
          </a:lstStyle>
          <a:p>
            <a:pPr lvl="0"/>
            <a:r>
              <a:rPr kumimoji="1" lang="en-US" altLang="zh-CN" dirty="0"/>
              <a:t>CLICK</a:t>
            </a:r>
            <a:r>
              <a:rPr kumimoji="1" lang="zh-CN" altLang="en-US" dirty="0"/>
              <a:t> </a:t>
            </a:r>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endParaRPr kumimoji="1" lang="zh-CN" altLang="en-US" dirty="0"/>
          </a:p>
        </p:txBody>
      </p:sp>
      <p:sp>
        <p:nvSpPr>
          <p:cNvPr id="3" name="矩形 2"/>
          <p:cNvSpPr/>
          <p:nvPr userDrawn="1"/>
        </p:nvSpPr>
        <p:spPr>
          <a:xfrm>
            <a:off x="0" y="886522"/>
            <a:ext cx="9144000" cy="42569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endParaRPr kumimoji="1" lang="zh-CN" altLang="en-US" sz="1400">
              <a:solidFill>
                <a:srgbClr val="FFFFFF"/>
              </a:solidFill>
            </a:endParaRPr>
          </a:p>
        </p:txBody>
      </p:sp>
    </p:spTree>
    <p:extLst>
      <p:ext uri="{BB962C8B-B14F-4D97-AF65-F5344CB8AC3E}">
        <p14:creationId xmlns:p14="http://schemas.microsoft.com/office/powerpoint/2010/main" val="2189881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2019/9/7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内容页_9">
    <p:spTree>
      <p:nvGrpSpPr>
        <p:cNvPr id="1" name=""/>
        <p:cNvGrpSpPr/>
        <p:nvPr/>
      </p:nvGrpSpPr>
      <p:grpSpPr>
        <a:xfrm>
          <a:off x="0" y="0"/>
          <a:ext cx="0" cy="0"/>
          <a:chOff x="0" y="0"/>
          <a:chExt cx="0" cy="0"/>
        </a:xfrm>
      </p:grpSpPr>
      <p:sp>
        <p:nvSpPr>
          <p:cNvPr id="7" name="矩形 6"/>
          <p:cNvSpPr/>
          <p:nvPr userDrawn="1"/>
        </p:nvSpPr>
        <p:spPr>
          <a:xfrm>
            <a:off x="0" y="0"/>
            <a:ext cx="9144000" cy="5143500"/>
          </a:xfrm>
          <a:prstGeom prst="rect">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783"/>
            <a:endParaRPr kumimoji="1" lang="zh-CN" altLang="en-US" sz="1400">
              <a:solidFill>
                <a:srgbClr val="FFFFFF"/>
              </a:solidFill>
            </a:endParaRPr>
          </a:p>
        </p:txBody>
      </p:sp>
      <p:grpSp>
        <p:nvGrpSpPr>
          <p:cNvPr id="4" name="组 3"/>
          <p:cNvGrpSpPr/>
          <p:nvPr userDrawn="1"/>
        </p:nvGrpSpPr>
        <p:grpSpPr>
          <a:xfrm rot="21247073">
            <a:off x="-1321419" y="-250903"/>
            <a:ext cx="14390649" cy="6807821"/>
            <a:chOff x="-2207941" y="334536"/>
            <a:chExt cx="19187532" cy="9077094"/>
          </a:xfrm>
        </p:grpSpPr>
        <p:sp>
          <p:nvSpPr>
            <p:cNvPr id="3" name="椭圆 1"/>
            <p:cNvSpPr/>
            <p:nvPr userDrawn="1"/>
          </p:nvSpPr>
          <p:spPr>
            <a:xfrm rot="354265">
              <a:off x="-2207941" y="334536"/>
              <a:ext cx="18689444" cy="9077094"/>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 fmla="*/ 108839 w 5421067"/>
                <a:gd name="connsiteY0" fmla="*/ 2712298 h 5368412"/>
                <a:gd name="connsiteX1" fmla="*/ 732953 w 5421067"/>
                <a:gd name="connsiteY1" fmla="*/ 1043155 h 5368412"/>
                <a:gd name="connsiteX2" fmla="*/ 2764953 w 5421067"/>
                <a:gd name="connsiteY2" fmla="*/ 56184 h 5368412"/>
                <a:gd name="connsiteX3" fmla="*/ 5421067 w 5421067"/>
                <a:gd name="connsiteY3" fmla="*/ 2712298 h 5368412"/>
                <a:gd name="connsiteX4" fmla="*/ 2764953 w 5421067"/>
                <a:gd name="connsiteY4" fmla="*/ 5368412 h 5368412"/>
                <a:gd name="connsiteX5" fmla="*/ 108839 w 5421067"/>
                <a:gd name="connsiteY5" fmla="*/ 2712298 h 5368412"/>
                <a:gd name="connsiteX0" fmla="*/ 108839 w 5480256"/>
                <a:gd name="connsiteY0" fmla="*/ 2656720 h 5312834"/>
                <a:gd name="connsiteX1" fmla="*/ 732953 w 5480256"/>
                <a:gd name="connsiteY1" fmla="*/ 987577 h 5312834"/>
                <a:gd name="connsiteX2" fmla="*/ 2764953 w 5480256"/>
                <a:gd name="connsiteY2" fmla="*/ 606 h 5312834"/>
                <a:gd name="connsiteX3" fmla="*/ 4303469 w 5480256"/>
                <a:gd name="connsiteY3" fmla="*/ 871463 h 5312834"/>
                <a:gd name="connsiteX4" fmla="*/ 5421067 w 5480256"/>
                <a:gd name="connsiteY4" fmla="*/ 2656720 h 5312834"/>
                <a:gd name="connsiteX5" fmla="*/ 2764953 w 5480256"/>
                <a:gd name="connsiteY5" fmla="*/ 5312834 h 5312834"/>
                <a:gd name="connsiteX6" fmla="*/ 108839 w 5480256"/>
                <a:gd name="connsiteY6" fmla="*/ 2656720 h 5312834"/>
                <a:gd name="connsiteX0" fmla="*/ 108839 w 5544800"/>
                <a:gd name="connsiteY0" fmla="*/ 2666351 h 5322465"/>
                <a:gd name="connsiteX1" fmla="*/ 732953 w 5544800"/>
                <a:gd name="connsiteY1" fmla="*/ 997208 h 5322465"/>
                <a:gd name="connsiteX2" fmla="*/ 2764953 w 5544800"/>
                <a:gd name="connsiteY2" fmla="*/ 10237 h 5322465"/>
                <a:gd name="connsiteX3" fmla="*/ 4971126 w 5544800"/>
                <a:gd name="connsiteY3" fmla="*/ 619837 h 5322465"/>
                <a:gd name="connsiteX4" fmla="*/ 5421067 w 5544800"/>
                <a:gd name="connsiteY4" fmla="*/ 2666351 h 5322465"/>
                <a:gd name="connsiteX5" fmla="*/ 2764953 w 5544800"/>
                <a:gd name="connsiteY5" fmla="*/ 5322465 h 5322465"/>
                <a:gd name="connsiteX6" fmla="*/ 108839 w 5544800"/>
                <a:gd name="connsiteY6" fmla="*/ 2666351 h 5322465"/>
                <a:gd name="connsiteX0" fmla="*/ 108839 w 5237336"/>
                <a:gd name="connsiteY0" fmla="*/ 2666351 h 5322940"/>
                <a:gd name="connsiteX1" fmla="*/ 732953 w 5237336"/>
                <a:gd name="connsiteY1" fmla="*/ 997208 h 5322940"/>
                <a:gd name="connsiteX2" fmla="*/ 2764953 w 5237336"/>
                <a:gd name="connsiteY2" fmla="*/ 10237 h 5322940"/>
                <a:gd name="connsiteX3" fmla="*/ 4971126 w 5237336"/>
                <a:gd name="connsiteY3" fmla="*/ 619837 h 5322940"/>
                <a:gd name="connsiteX4" fmla="*/ 4927582 w 5237336"/>
                <a:gd name="connsiteY4" fmla="*/ 2869551 h 5322940"/>
                <a:gd name="connsiteX5" fmla="*/ 2764953 w 5237336"/>
                <a:gd name="connsiteY5" fmla="*/ 5322465 h 5322940"/>
                <a:gd name="connsiteX6" fmla="*/ 108839 w 5237336"/>
                <a:gd name="connsiteY6" fmla="*/ 2666351 h 5322940"/>
                <a:gd name="connsiteX0" fmla="*/ 108839 w 5705147"/>
                <a:gd name="connsiteY0" fmla="*/ 2666351 h 5325044"/>
                <a:gd name="connsiteX1" fmla="*/ 732953 w 5705147"/>
                <a:gd name="connsiteY1" fmla="*/ 997208 h 5325044"/>
                <a:gd name="connsiteX2" fmla="*/ 2764953 w 5705147"/>
                <a:gd name="connsiteY2" fmla="*/ 10237 h 5325044"/>
                <a:gd name="connsiteX3" fmla="*/ 4971126 w 5705147"/>
                <a:gd name="connsiteY3" fmla="*/ 619837 h 5325044"/>
                <a:gd name="connsiteX4" fmla="*/ 5609754 w 5705147"/>
                <a:gd name="connsiteY4" fmla="*/ 3116294 h 5325044"/>
                <a:gd name="connsiteX5" fmla="*/ 2764953 w 5705147"/>
                <a:gd name="connsiteY5" fmla="*/ 5322465 h 5325044"/>
                <a:gd name="connsiteX6" fmla="*/ 108839 w 5705147"/>
                <a:gd name="connsiteY6" fmla="*/ 2666351 h 5325044"/>
                <a:gd name="connsiteX0" fmla="*/ 49424 w 5645732"/>
                <a:gd name="connsiteY0" fmla="*/ 2666351 h 5343874"/>
                <a:gd name="connsiteX1" fmla="*/ 673538 w 5645732"/>
                <a:gd name="connsiteY1" fmla="*/ 997208 h 5343874"/>
                <a:gd name="connsiteX2" fmla="*/ 2705538 w 5645732"/>
                <a:gd name="connsiteY2" fmla="*/ 10237 h 5343874"/>
                <a:gd name="connsiteX3" fmla="*/ 4911711 w 5645732"/>
                <a:gd name="connsiteY3" fmla="*/ 619837 h 5343874"/>
                <a:gd name="connsiteX4" fmla="*/ 5550339 w 5645732"/>
                <a:gd name="connsiteY4" fmla="*/ 3116294 h 5343874"/>
                <a:gd name="connsiteX5" fmla="*/ 2705538 w 5645732"/>
                <a:gd name="connsiteY5" fmla="*/ 5322465 h 5343874"/>
                <a:gd name="connsiteX6" fmla="*/ 339710 w 5645732"/>
                <a:gd name="connsiteY6" fmla="*/ 4146808 h 5343874"/>
                <a:gd name="connsiteX7" fmla="*/ 49424 w 5645732"/>
                <a:gd name="connsiteY7" fmla="*/ 2666351 h 5343874"/>
                <a:gd name="connsiteX0" fmla="*/ 180841 w 5777149"/>
                <a:gd name="connsiteY0" fmla="*/ 2666351 h 5335133"/>
                <a:gd name="connsiteX1" fmla="*/ 804955 w 5777149"/>
                <a:gd name="connsiteY1" fmla="*/ 997208 h 5335133"/>
                <a:gd name="connsiteX2" fmla="*/ 2836955 w 5777149"/>
                <a:gd name="connsiteY2" fmla="*/ 10237 h 5335133"/>
                <a:gd name="connsiteX3" fmla="*/ 5043128 w 5777149"/>
                <a:gd name="connsiteY3" fmla="*/ 619837 h 5335133"/>
                <a:gd name="connsiteX4" fmla="*/ 5681756 w 5777149"/>
                <a:gd name="connsiteY4" fmla="*/ 3116294 h 5335133"/>
                <a:gd name="connsiteX5" fmla="*/ 2836955 w 5777149"/>
                <a:gd name="connsiteY5" fmla="*/ 5322465 h 5335133"/>
                <a:gd name="connsiteX6" fmla="*/ 238898 w 5777149"/>
                <a:gd name="connsiteY6" fmla="*/ 3958122 h 5335133"/>
                <a:gd name="connsiteX7" fmla="*/ 180841 w 5777149"/>
                <a:gd name="connsiteY7" fmla="*/ 2666351 h 5335133"/>
                <a:gd name="connsiteX0" fmla="*/ 162747 w 5788084"/>
                <a:gd name="connsiteY0" fmla="*/ 2274466 h 5335133"/>
                <a:gd name="connsiteX1" fmla="*/ 815890 w 5788084"/>
                <a:gd name="connsiteY1" fmla="*/ 997208 h 5335133"/>
                <a:gd name="connsiteX2" fmla="*/ 2847890 w 5788084"/>
                <a:gd name="connsiteY2" fmla="*/ 10237 h 5335133"/>
                <a:gd name="connsiteX3" fmla="*/ 5054063 w 5788084"/>
                <a:gd name="connsiteY3" fmla="*/ 619837 h 5335133"/>
                <a:gd name="connsiteX4" fmla="*/ 5692691 w 5788084"/>
                <a:gd name="connsiteY4" fmla="*/ 3116294 h 5335133"/>
                <a:gd name="connsiteX5" fmla="*/ 2847890 w 5788084"/>
                <a:gd name="connsiteY5" fmla="*/ 5322465 h 5335133"/>
                <a:gd name="connsiteX6" fmla="*/ 249833 w 5788084"/>
                <a:gd name="connsiteY6" fmla="*/ 3958122 h 5335133"/>
                <a:gd name="connsiteX7" fmla="*/ 162747 w 5788084"/>
                <a:gd name="connsiteY7" fmla="*/ 2274466 h 533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kumimoji="1" lang="zh-CN" altLang="en-US" sz="1400">
                <a:solidFill>
                  <a:srgbClr val="FFFFFF"/>
                </a:solidFill>
              </a:endParaRPr>
            </a:p>
          </p:txBody>
        </p:sp>
        <p:sp>
          <p:nvSpPr>
            <p:cNvPr id="6" name="椭圆 1"/>
            <p:cNvSpPr/>
            <p:nvPr userDrawn="1"/>
          </p:nvSpPr>
          <p:spPr>
            <a:xfrm>
              <a:off x="-1709853" y="334536"/>
              <a:ext cx="18689444" cy="9077094"/>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 fmla="*/ 108839 w 5421067"/>
                <a:gd name="connsiteY0" fmla="*/ 2712298 h 5368412"/>
                <a:gd name="connsiteX1" fmla="*/ 732953 w 5421067"/>
                <a:gd name="connsiteY1" fmla="*/ 1043155 h 5368412"/>
                <a:gd name="connsiteX2" fmla="*/ 2764953 w 5421067"/>
                <a:gd name="connsiteY2" fmla="*/ 56184 h 5368412"/>
                <a:gd name="connsiteX3" fmla="*/ 5421067 w 5421067"/>
                <a:gd name="connsiteY3" fmla="*/ 2712298 h 5368412"/>
                <a:gd name="connsiteX4" fmla="*/ 2764953 w 5421067"/>
                <a:gd name="connsiteY4" fmla="*/ 5368412 h 5368412"/>
                <a:gd name="connsiteX5" fmla="*/ 108839 w 5421067"/>
                <a:gd name="connsiteY5" fmla="*/ 2712298 h 5368412"/>
                <a:gd name="connsiteX0" fmla="*/ 108839 w 5480256"/>
                <a:gd name="connsiteY0" fmla="*/ 2656720 h 5312834"/>
                <a:gd name="connsiteX1" fmla="*/ 732953 w 5480256"/>
                <a:gd name="connsiteY1" fmla="*/ 987577 h 5312834"/>
                <a:gd name="connsiteX2" fmla="*/ 2764953 w 5480256"/>
                <a:gd name="connsiteY2" fmla="*/ 606 h 5312834"/>
                <a:gd name="connsiteX3" fmla="*/ 4303469 w 5480256"/>
                <a:gd name="connsiteY3" fmla="*/ 871463 h 5312834"/>
                <a:gd name="connsiteX4" fmla="*/ 5421067 w 5480256"/>
                <a:gd name="connsiteY4" fmla="*/ 2656720 h 5312834"/>
                <a:gd name="connsiteX5" fmla="*/ 2764953 w 5480256"/>
                <a:gd name="connsiteY5" fmla="*/ 5312834 h 5312834"/>
                <a:gd name="connsiteX6" fmla="*/ 108839 w 5480256"/>
                <a:gd name="connsiteY6" fmla="*/ 2656720 h 5312834"/>
                <a:gd name="connsiteX0" fmla="*/ 108839 w 5544800"/>
                <a:gd name="connsiteY0" fmla="*/ 2666351 h 5322465"/>
                <a:gd name="connsiteX1" fmla="*/ 732953 w 5544800"/>
                <a:gd name="connsiteY1" fmla="*/ 997208 h 5322465"/>
                <a:gd name="connsiteX2" fmla="*/ 2764953 w 5544800"/>
                <a:gd name="connsiteY2" fmla="*/ 10237 h 5322465"/>
                <a:gd name="connsiteX3" fmla="*/ 4971126 w 5544800"/>
                <a:gd name="connsiteY3" fmla="*/ 619837 h 5322465"/>
                <a:gd name="connsiteX4" fmla="*/ 5421067 w 5544800"/>
                <a:gd name="connsiteY4" fmla="*/ 2666351 h 5322465"/>
                <a:gd name="connsiteX5" fmla="*/ 2764953 w 5544800"/>
                <a:gd name="connsiteY5" fmla="*/ 5322465 h 5322465"/>
                <a:gd name="connsiteX6" fmla="*/ 108839 w 5544800"/>
                <a:gd name="connsiteY6" fmla="*/ 2666351 h 5322465"/>
                <a:gd name="connsiteX0" fmla="*/ 108839 w 5237336"/>
                <a:gd name="connsiteY0" fmla="*/ 2666351 h 5322940"/>
                <a:gd name="connsiteX1" fmla="*/ 732953 w 5237336"/>
                <a:gd name="connsiteY1" fmla="*/ 997208 h 5322940"/>
                <a:gd name="connsiteX2" fmla="*/ 2764953 w 5237336"/>
                <a:gd name="connsiteY2" fmla="*/ 10237 h 5322940"/>
                <a:gd name="connsiteX3" fmla="*/ 4971126 w 5237336"/>
                <a:gd name="connsiteY3" fmla="*/ 619837 h 5322940"/>
                <a:gd name="connsiteX4" fmla="*/ 4927582 w 5237336"/>
                <a:gd name="connsiteY4" fmla="*/ 2869551 h 5322940"/>
                <a:gd name="connsiteX5" fmla="*/ 2764953 w 5237336"/>
                <a:gd name="connsiteY5" fmla="*/ 5322465 h 5322940"/>
                <a:gd name="connsiteX6" fmla="*/ 108839 w 5237336"/>
                <a:gd name="connsiteY6" fmla="*/ 2666351 h 5322940"/>
                <a:gd name="connsiteX0" fmla="*/ 108839 w 5705147"/>
                <a:gd name="connsiteY0" fmla="*/ 2666351 h 5325044"/>
                <a:gd name="connsiteX1" fmla="*/ 732953 w 5705147"/>
                <a:gd name="connsiteY1" fmla="*/ 997208 h 5325044"/>
                <a:gd name="connsiteX2" fmla="*/ 2764953 w 5705147"/>
                <a:gd name="connsiteY2" fmla="*/ 10237 h 5325044"/>
                <a:gd name="connsiteX3" fmla="*/ 4971126 w 5705147"/>
                <a:gd name="connsiteY3" fmla="*/ 619837 h 5325044"/>
                <a:gd name="connsiteX4" fmla="*/ 5609754 w 5705147"/>
                <a:gd name="connsiteY4" fmla="*/ 3116294 h 5325044"/>
                <a:gd name="connsiteX5" fmla="*/ 2764953 w 5705147"/>
                <a:gd name="connsiteY5" fmla="*/ 5322465 h 5325044"/>
                <a:gd name="connsiteX6" fmla="*/ 108839 w 5705147"/>
                <a:gd name="connsiteY6" fmla="*/ 2666351 h 5325044"/>
                <a:gd name="connsiteX0" fmla="*/ 49424 w 5645732"/>
                <a:gd name="connsiteY0" fmla="*/ 2666351 h 5343874"/>
                <a:gd name="connsiteX1" fmla="*/ 673538 w 5645732"/>
                <a:gd name="connsiteY1" fmla="*/ 997208 h 5343874"/>
                <a:gd name="connsiteX2" fmla="*/ 2705538 w 5645732"/>
                <a:gd name="connsiteY2" fmla="*/ 10237 h 5343874"/>
                <a:gd name="connsiteX3" fmla="*/ 4911711 w 5645732"/>
                <a:gd name="connsiteY3" fmla="*/ 619837 h 5343874"/>
                <a:gd name="connsiteX4" fmla="*/ 5550339 w 5645732"/>
                <a:gd name="connsiteY4" fmla="*/ 3116294 h 5343874"/>
                <a:gd name="connsiteX5" fmla="*/ 2705538 w 5645732"/>
                <a:gd name="connsiteY5" fmla="*/ 5322465 h 5343874"/>
                <a:gd name="connsiteX6" fmla="*/ 339710 w 5645732"/>
                <a:gd name="connsiteY6" fmla="*/ 4146808 h 5343874"/>
                <a:gd name="connsiteX7" fmla="*/ 49424 w 5645732"/>
                <a:gd name="connsiteY7" fmla="*/ 2666351 h 5343874"/>
                <a:gd name="connsiteX0" fmla="*/ 180841 w 5777149"/>
                <a:gd name="connsiteY0" fmla="*/ 2666351 h 5335133"/>
                <a:gd name="connsiteX1" fmla="*/ 804955 w 5777149"/>
                <a:gd name="connsiteY1" fmla="*/ 997208 h 5335133"/>
                <a:gd name="connsiteX2" fmla="*/ 2836955 w 5777149"/>
                <a:gd name="connsiteY2" fmla="*/ 10237 h 5335133"/>
                <a:gd name="connsiteX3" fmla="*/ 5043128 w 5777149"/>
                <a:gd name="connsiteY3" fmla="*/ 619837 h 5335133"/>
                <a:gd name="connsiteX4" fmla="*/ 5681756 w 5777149"/>
                <a:gd name="connsiteY4" fmla="*/ 3116294 h 5335133"/>
                <a:gd name="connsiteX5" fmla="*/ 2836955 w 5777149"/>
                <a:gd name="connsiteY5" fmla="*/ 5322465 h 5335133"/>
                <a:gd name="connsiteX6" fmla="*/ 238898 w 5777149"/>
                <a:gd name="connsiteY6" fmla="*/ 3958122 h 5335133"/>
                <a:gd name="connsiteX7" fmla="*/ 180841 w 5777149"/>
                <a:gd name="connsiteY7" fmla="*/ 2666351 h 5335133"/>
                <a:gd name="connsiteX0" fmla="*/ 162747 w 5788084"/>
                <a:gd name="connsiteY0" fmla="*/ 2274466 h 5335133"/>
                <a:gd name="connsiteX1" fmla="*/ 815890 w 5788084"/>
                <a:gd name="connsiteY1" fmla="*/ 997208 h 5335133"/>
                <a:gd name="connsiteX2" fmla="*/ 2847890 w 5788084"/>
                <a:gd name="connsiteY2" fmla="*/ 10237 h 5335133"/>
                <a:gd name="connsiteX3" fmla="*/ 5054063 w 5788084"/>
                <a:gd name="connsiteY3" fmla="*/ 619837 h 5335133"/>
                <a:gd name="connsiteX4" fmla="*/ 5692691 w 5788084"/>
                <a:gd name="connsiteY4" fmla="*/ 3116294 h 5335133"/>
                <a:gd name="connsiteX5" fmla="*/ 2847890 w 5788084"/>
                <a:gd name="connsiteY5" fmla="*/ 5322465 h 5335133"/>
                <a:gd name="connsiteX6" fmla="*/ 249833 w 5788084"/>
                <a:gd name="connsiteY6" fmla="*/ 3958122 h 5335133"/>
                <a:gd name="connsiteX7" fmla="*/ 162747 w 5788084"/>
                <a:gd name="connsiteY7" fmla="*/ 2274466 h 533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kumimoji="1" lang="zh-CN" altLang="en-US" sz="1400">
                <a:solidFill>
                  <a:srgbClr val="FFFFFF"/>
                </a:solidFill>
              </a:endParaRPr>
            </a:p>
          </p:txBody>
        </p:sp>
      </p:grpSp>
      <p:sp>
        <p:nvSpPr>
          <p:cNvPr id="8" name="文本占位符 7"/>
          <p:cNvSpPr>
            <a:spLocks noGrp="1"/>
          </p:cNvSpPr>
          <p:nvPr>
            <p:ph type="body" sz="quarter" idx="10" hasCustomPrompt="1"/>
          </p:nvPr>
        </p:nvSpPr>
        <p:spPr>
          <a:xfrm>
            <a:off x="4955356" y="193675"/>
            <a:ext cx="3977087" cy="541046"/>
          </a:xfrm>
          <a:prstGeom prst="rect">
            <a:avLst/>
          </a:prstGeom>
          <a:ln w="12700" cmpd="sng">
            <a:noFill/>
          </a:ln>
        </p:spPr>
        <p:txBody>
          <a:bodyPr vert="horz" lIns="68580" tIns="34290" rIns="68580" bIns="34290" anchor="ctr"/>
          <a:lstStyle>
            <a:lvl1pPr marL="0" indent="0" algn="r">
              <a:buNone/>
              <a:defRPr sz="1800" b="1">
                <a:solidFill>
                  <a:schemeClr val="accent4">
                    <a:lumMod val="75000"/>
                  </a:schemeClr>
                </a:solidFill>
                <a:latin typeface="Microsoft YaHei" charset="0"/>
                <a:ea typeface="Microsoft YaHei" charset="0"/>
                <a:cs typeface="Microsoft YaHei" charset="0"/>
              </a:defRPr>
            </a:lvl1pPr>
          </a:lstStyle>
          <a:p>
            <a:pPr lvl="0"/>
            <a:r>
              <a:rPr kumimoji="1" lang="en-US" altLang="zh-CN" dirty="0"/>
              <a:t>CLICK</a:t>
            </a:r>
            <a:r>
              <a:rPr kumimoji="1" lang="zh-CN" altLang="en-US" dirty="0"/>
              <a:t> </a:t>
            </a:r>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endParaRPr kumimoji="1" lang="zh-CN" altLang="en-US" dirty="0"/>
          </a:p>
        </p:txBody>
      </p:sp>
      <p:pic>
        <p:nvPicPr>
          <p:cNvPr id="9" name="图片 8">
            <a:extLst>
              <a:ext uri="{FF2B5EF4-FFF2-40B4-BE49-F238E27FC236}">
                <a16:creationId xmlns:a16="http://schemas.microsoft.com/office/drawing/2014/main" id="{7BFD1482-8596-4346-980F-42BB5D04A3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24128" y="95152"/>
            <a:ext cx="3334236" cy="1078903"/>
          </a:xfrm>
          <a:prstGeom prst="rect">
            <a:avLst/>
          </a:prstGeom>
        </p:spPr>
      </p:pic>
    </p:spTree>
    <p:extLst>
      <p:ext uri="{BB962C8B-B14F-4D97-AF65-F5344CB8AC3E}">
        <p14:creationId xmlns:p14="http://schemas.microsoft.com/office/powerpoint/2010/main" val="39975530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内容页_10">
    <p:spTree>
      <p:nvGrpSpPr>
        <p:cNvPr id="1" name=""/>
        <p:cNvGrpSpPr/>
        <p:nvPr/>
      </p:nvGrpSpPr>
      <p:grpSpPr>
        <a:xfrm>
          <a:off x="0" y="0"/>
          <a:ext cx="0" cy="0"/>
          <a:chOff x="0" y="0"/>
          <a:chExt cx="0" cy="0"/>
        </a:xfrm>
      </p:grpSpPr>
      <p:sp>
        <p:nvSpPr>
          <p:cNvPr id="6" name="矩形 5"/>
          <p:cNvSpPr/>
          <p:nvPr userDrawn="1"/>
        </p:nvSpPr>
        <p:spPr>
          <a:xfrm>
            <a:off x="0" y="0"/>
            <a:ext cx="9144000" cy="5143500"/>
          </a:xfrm>
          <a:prstGeom prst="rect">
            <a:avLst/>
          </a:prstGeom>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783"/>
            <a:endParaRPr kumimoji="1" lang="zh-CN" altLang="en-US" sz="1400">
              <a:solidFill>
                <a:srgbClr val="FFFFFF"/>
              </a:solidFill>
            </a:endParaRPr>
          </a:p>
        </p:txBody>
      </p:sp>
      <p:sp>
        <p:nvSpPr>
          <p:cNvPr id="3" name="椭圆 1"/>
          <p:cNvSpPr/>
          <p:nvPr userDrawn="1"/>
        </p:nvSpPr>
        <p:spPr>
          <a:xfrm rot="19800000">
            <a:off x="3800827" y="-185809"/>
            <a:ext cx="7145087" cy="6585943"/>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 fmla="*/ 108839 w 5421067"/>
              <a:gd name="connsiteY0" fmla="*/ 2712298 h 5368412"/>
              <a:gd name="connsiteX1" fmla="*/ 732953 w 5421067"/>
              <a:gd name="connsiteY1" fmla="*/ 1043155 h 5368412"/>
              <a:gd name="connsiteX2" fmla="*/ 2764953 w 5421067"/>
              <a:gd name="connsiteY2" fmla="*/ 56184 h 5368412"/>
              <a:gd name="connsiteX3" fmla="*/ 5421067 w 5421067"/>
              <a:gd name="connsiteY3" fmla="*/ 2712298 h 5368412"/>
              <a:gd name="connsiteX4" fmla="*/ 2764953 w 5421067"/>
              <a:gd name="connsiteY4" fmla="*/ 5368412 h 5368412"/>
              <a:gd name="connsiteX5" fmla="*/ 108839 w 5421067"/>
              <a:gd name="connsiteY5" fmla="*/ 2712298 h 5368412"/>
              <a:gd name="connsiteX0" fmla="*/ 108839 w 5480256"/>
              <a:gd name="connsiteY0" fmla="*/ 2656720 h 5312834"/>
              <a:gd name="connsiteX1" fmla="*/ 732953 w 5480256"/>
              <a:gd name="connsiteY1" fmla="*/ 987577 h 5312834"/>
              <a:gd name="connsiteX2" fmla="*/ 2764953 w 5480256"/>
              <a:gd name="connsiteY2" fmla="*/ 606 h 5312834"/>
              <a:gd name="connsiteX3" fmla="*/ 4303469 w 5480256"/>
              <a:gd name="connsiteY3" fmla="*/ 871463 h 5312834"/>
              <a:gd name="connsiteX4" fmla="*/ 5421067 w 5480256"/>
              <a:gd name="connsiteY4" fmla="*/ 2656720 h 5312834"/>
              <a:gd name="connsiteX5" fmla="*/ 2764953 w 5480256"/>
              <a:gd name="connsiteY5" fmla="*/ 5312834 h 5312834"/>
              <a:gd name="connsiteX6" fmla="*/ 108839 w 5480256"/>
              <a:gd name="connsiteY6" fmla="*/ 2656720 h 5312834"/>
              <a:gd name="connsiteX0" fmla="*/ 108839 w 5544800"/>
              <a:gd name="connsiteY0" fmla="*/ 2666351 h 5322465"/>
              <a:gd name="connsiteX1" fmla="*/ 732953 w 5544800"/>
              <a:gd name="connsiteY1" fmla="*/ 997208 h 5322465"/>
              <a:gd name="connsiteX2" fmla="*/ 2764953 w 5544800"/>
              <a:gd name="connsiteY2" fmla="*/ 10237 h 5322465"/>
              <a:gd name="connsiteX3" fmla="*/ 4971126 w 5544800"/>
              <a:gd name="connsiteY3" fmla="*/ 619837 h 5322465"/>
              <a:gd name="connsiteX4" fmla="*/ 5421067 w 5544800"/>
              <a:gd name="connsiteY4" fmla="*/ 2666351 h 5322465"/>
              <a:gd name="connsiteX5" fmla="*/ 2764953 w 5544800"/>
              <a:gd name="connsiteY5" fmla="*/ 5322465 h 5322465"/>
              <a:gd name="connsiteX6" fmla="*/ 108839 w 5544800"/>
              <a:gd name="connsiteY6" fmla="*/ 2666351 h 5322465"/>
              <a:gd name="connsiteX0" fmla="*/ 108839 w 5237336"/>
              <a:gd name="connsiteY0" fmla="*/ 2666351 h 5322940"/>
              <a:gd name="connsiteX1" fmla="*/ 732953 w 5237336"/>
              <a:gd name="connsiteY1" fmla="*/ 997208 h 5322940"/>
              <a:gd name="connsiteX2" fmla="*/ 2764953 w 5237336"/>
              <a:gd name="connsiteY2" fmla="*/ 10237 h 5322940"/>
              <a:gd name="connsiteX3" fmla="*/ 4971126 w 5237336"/>
              <a:gd name="connsiteY3" fmla="*/ 619837 h 5322940"/>
              <a:gd name="connsiteX4" fmla="*/ 4927582 w 5237336"/>
              <a:gd name="connsiteY4" fmla="*/ 2869551 h 5322940"/>
              <a:gd name="connsiteX5" fmla="*/ 2764953 w 5237336"/>
              <a:gd name="connsiteY5" fmla="*/ 5322465 h 5322940"/>
              <a:gd name="connsiteX6" fmla="*/ 108839 w 5237336"/>
              <a:gd name="connsiteY6" fmla="*/ 2666351 h 5322940"/>
              <a:gd name="connsiteX0" fmla="*/ 108839 w 5705147"/>
              <a:gd name="connsiteY0" fmla="*/ 2666351 h 5325044"/>
              <a:gd name="connsiteX1" fmla="*/ 732953 w 5705147"/>
              <a:gd name="connsiteY1" fmla="*/ 997208 h 5325044"/>
              <a:gd name="connsiteX2" fmla="*/ 2764953 w 5705147"/>
              <a:gd name="connsiteY2" fmla="*/ 10237 h 5325044"/>
              <a:gd name="connsiteX3" fmla="*/ 4971126 w 5705147"/>
              <a:gd name="connsiteY3" fmla="*/ 619837 h 5325044"/>
              <a:gd name="connsiteX4" fmla="*/ 5609754 w 5705147"/>
              <a:gd name="connsiteY4" fmla="*/ 3116294 h 5325044"/>
              <a:gd name="connsiteX5" fmla="*/ 2764953 w 5705147"/>
              <a:gd name="connsiteY5" fmla="*/ 5322465 h 5325044"/>
              <a:gd name="connsiteX6" fmla="*/ 108839 w 5705147"/>
              <a:gd name="connsiteY6" fmla="*/ 2666351 h 5325044"/>
              <a:gd name="connsiteX0" fmla="*/ 49424 w 5645732"/>
              <a:gd name="connsiteY0" fmla="*/ 2666351 h 5343874"/>
              <a:gd name="connsiteX1" fmla="*/ 673538 w 5645732"/>
              <a:gd name="connsiteY1" fmla="*/ 997208 h 5343874"/>
              <a:gd name="connsiteX2" fmla="*/ 2705538 w 5645732"/>
              <a:gd name="connsiteY2" fmla="*/ 10237 h 5343874"/>
              <a:gd name="connsiteX3" fmla="*/ 4911711 w 5645732"/>
              <a:gd name="connsiteY3" fmla="*/ 619837 h 5343874"/>
              <a:gd name="connsiteX4" fmla="*/ 5550339 w 5645732"/>
              <a:gd name="connsiteY4" fmla="*/ 3116294 h 5343874"/>
              <a:gd name="connsiteX5" fmla="*/ 2705538 w 5645732"/>
              <a:gd name="connsiteY5" fmla="*/ 5322465 h 5343874"/>
              <a:gd name="connsiteX6" fmla="*/ 339710 w 5645732"/>
              <a:gd name="connsiteY6" fmla="*/ 4146808 h 5343874"/>
              <a:gd name="connsiteX7" fmla="*/ 49424 w 5645732"/>
              <a:gd name="connsiteY7" fmla="*/ 2666351 h 5343874"/>
              <a:gd name="connsiteX0" fmla="*/ 180841 w 5777149"/>
              <a:gd name="connsiteY0" fmla="*/ 2666351 h 5335133"/>
              <a:gd name="connsiteX1" fmla="*/ 804955 w 5777149"/>
              <a:gd name="connsiteY1" fmla="*/ 997208 h 5335133"/>
              <a:gd name="connsiteX2" fmla="*/ 2836955 w 5777149"/>
              <a:gd name="connsiteY2" fmla="*/ 10237 h 5335133"/>
              <a:gd name="connsiteX3" fmla="*/ 5043128 w 5777149"/>
              <a:gd name="connsiteY3" fmla="*/ 619837 h 5335133"/>
              <a:gd name="connsiteX4" fmla="*/ 5681756 w 5777149"/>
              <a:gd name="connsiteY4" fmla="*/ 3116294 h 5335133"/>
              <a:gd name="connsiteX5" fmla="*/ 2836955 w 5777149"/>
              <a:gd name="connsiteY5" fmla="*/ 5322465 h 5335133"/>
              <a:gd name="connsiteX6" fmla="*/ 238898 w 5777149"/>
              <a:gd name="connsiteY6" fmla="*/ 3958122 h 5335133"/>
              <a:gd name="connsiteX7" fmla="*/ 180841 w 5777149"/>
              <a:gd name="connsiteY7" fmla="*/ 2666351 h 5335133"/>
              <a:gd name="connsiteX0" fmla="*/ 162747 w 5788084"/>
              <a:gd name="connsiteY0" fmla="*/ 2274466 h 5335133"/>
              <a:gd name="connsiteX1" fmla="*/ 815890 w 5788084"/>
              <a:gd name="connsiteY1" fmla="*/ 997208 h 5335133"/>
              <a:gd name="connsiteX2" fmla="*/ 2847890 w 5788084"/>
              <a:gd name="connsiteY2" fmla="*/ 10237 h 5335133"/>
              <a:gd name="connsiteX3" fmla="*/ 5054063 w 5788084"/>
              <a:gd name="connsiteY3" fmla="*/ 619837 h 5335133"/>
              <a:gd name="connsiteX4" fmla="*/ 5692691 w 5788084"/>
              <a:gd name="connsiteY4" fmla="*/ 3116294 h 5335133"/>
              <a:gd name="connsiteX5" fmla="*/ 2847890 w 5788084"/>
              <a:gd name="connsiteY5" fmla="*/ 5322465 h 5335133"/>
              <a:gd name="connsiteX6" fmla="*/ 249833 w 5788084"/>
              <a:gd name="connsiteY6" fmla="*/ 3958122 h 5335133"/>
              <a:gd name="connsiteX7" fmla="*/ 162747 w 5788084"/>
              <a:gd name="connsiteY7" fmla="*/ 2274466 h 533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783"/>
            <a:endParaRPr kumimoji="1" lang="zh-CN" altLang="en-US" sz="1400">
              <a:solidFill>
                <a:srgbClr val="FFFFFF"/>
              </a:solidFill>
            </a:endParaRPr>
          </a:p>
        </p:txBody>
      </p:sp>
      <p:sp>
        <p:nvSpPr>
          <p:cNvPr id="5" name="椭圆 1"/>
          <p:cNvSpPr/>
          <p:nvPr userDrawn="1"/>
        </p:nvSpPr>
        <p:spPr>
          <a:xfrm rot="17526771">
            <a:off x="4145651" y="-359979"/>
            <a:ext cx="7145087" cy="6585943"/>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 fmla="*/ 108839 w 5421067"/>
              <a:gd name="connsiteY0" fmla="*/ 2712298 h 5368412"/>
              <a:gd name="connsiteX1" fmla="*/ 732953 w 5421067"/>
              <a:gd name="connsiteY1" fmla="*/ 1043155 h 5368412"/>
              <a:gd name="connsiteX2" fmla="*/ 2764953 w 5421067"/>
              <a:gd name="connsiteY2" fmla="*/ 56184 h 5368412"/>
              <a:gd name="connsiteX3" fmla="*/ 5421067 w 5421067"/>
              <a:gd name="connsiteY3" fmla="*/ 2712298 h 5368412"/>
              <a:gd name="connsiteX4" fmla="*/ 2764953 w 5421067"/>
              <a:gd name="connsiteY4" fmla="*/ 5368412 h 5368412"/>
              <a:gd name="connsiteX5" fmla="*/ 108839 w 5421067"/>
              <a:gd name="connsiteY5" fmla="*/ 2712298 h 5368412"/>
              <a:gd name="connsiteX0" fmla="*/ 108839 w 5480256"/>
              <a:gd name="connsiteY0" fmla="*/ 2656720 h 5312834"/>
              <a:gd name="connsiteX1" fmla="*/ 732953 w 5480256"/>
              <a:gd name="connsiteY1" fmla="*/ 987577 h 5312834"/>
              <a:gd name="connsiteX2" fmla="*/ 2764953 w 5480256"/>
              <a:gd name="connsiteY2" fmla="*/ 606 h 5312834"/>
              <a:gd name="connsiteX3" fmla="*/ 4303469 w 5480256"/>
              <a:gd name="connsiteY3" fmla="*/ 871463 h 5312834"/>
              <a:gd name="connsiteX4" fmla="*/ 5421067 w 5480256"/>
              <a:gd name="connsiteY4" fmla="*/ 2656720 h 5312834"/>
              <a:gd name="connsiteX5" fmla="*/ 2764953 w 5480256"/>
              <a:gd name="connsiteY5" fmla="*/ 5312834 h 5312834"/>
              <a:gd name="connsiteX6" fmla="*/ 108839 w 5480256"/>
              <a:gd name="connsiteY6" fmla="*/ 2656720 h 5312834"/>
              <a:gd name="connsiteX0" fmla="*/ 108839 w 5544800"/>
              <a:gd name="connsiteY0" fmla="*/ 2666351 h 5322465"/>
              <a:gd name="connsiteX1" fmla="*/ 732953 w 5544800"/>
              <a:gd name="connsiteY1" fmla="*/ 997208 h 5322465"/>
              <a:gd name="connsiteX2" fmla="*/ 2764953 w 5544800"/>
              <a:gd name="connsiteY2" fmla="*/ 10237 h 5322465"/>
              <a:gd name="connsiteX3" fmla="*/ 4971126 w 5544800"/>
              <a:gd name="connsiteY3" fmla="*/ 619837 h 5322465"/>
              <a:gd name="connsiteX4" fmla="*/ 5421067 w 5544800"/>
              <a:gd name="connsiteY4" fmla="*/ 2666351 h 5322465"/>
              <a:gd name="connsiteX5" fmla="*/ 2764953 w 5544800"/>
              <a:gd name="connsiteY5" fmla="*/ 5322465 h 5322465"/>
              <a:gd name="connsiteX6" fmla="*/ 108839 w 5544800"/>
              <a:gd name="connsiteY6" fmla="*/ 2666351 h 5322465"/>
              <a:gd name="connsiteX0" fmla="*/ 108839 w 5237336"/>
              <a:gd name="connsiteY0" fmla="*/ 2666351 h 5322940"/>
              <a:gd name="connsiteX1" fmla="*/ 732953 w 5237336"/>
              <a:gd name="connsiteY1" fmla="*/ 997208 h 5322940"/>
              <a:gd name="connsiteX2" fmla="*/ 2764953 w 5237336"/>
              <a:gd name="connsiteY2" fmla="*/ 10237 h 5322940"/>
              <a:gd name="connsiteX3" fmla="*/ 4971126 w 5237336"/>
              <a:gd name="connsiteY3" fmla="*/ 619837 h 5322940"/>
              <a:gd name="connsiteX4" fmla="*/ 4927582 w 5237336"/>
              <a:gd name="connsiteY4" fmla="*/ 2869551 h 5322940"/>
              <a:gd name="connsiteX5" fmla="*/ 2764953 w 5237336"/>
              <a:gd name="connsiteY5" fmla="*/ 5322465 h 5322940"/>
              <a:gd name="connsiteX6" fmla="*/ 108839 w 5237336"/>
              <a:gd name="connsiteY6" fmla="*/ 2666351 h 5322940"/>
              <a:gd name="connsiteX0" fmla="*/ 108839 w 5705147"/>
              <a:gd name="connsiteY0" fmla="*/ 2666351 h 5325044"/>
              <a:gd name="connsiteX1" fmla="*/ 732953 w 5705147"/>
              <a:gd name="connsiteY1" fmla="*/ 997208 h 5325044"/>
              <a:gd name="connsiteX2" fmla="*/ 2764953 w 5705147"/>
              <a:gd name="connsiteY2" fmla="*/ 10237 h 5325044"/>
              <a:gd name="connsiteX3" fmla="*/ 4971126 w 5705147"/>
              <a:gd name="connsiteY3" fmla="*/ 619837 h 5325044"/>
              <a:gd name="connsiteX4" fmla="*/ 5609754 w 5705147"/>
              <a:gd name="connsiteY4" fmla="*/ 3116294 h 5325044"/>
              <a:gd name="connsiteX5" fmla="*/ 2764953 w 5705147"/>
              <a:gd name="connsiteY5" fmla="*/ 5322465 h 5325044"/>
              <a:gd name="connsiteX6" fmla="*/ 108839 w 5705147"/>
              <a:gd name="connsiteY6" fmla="*/ 2666351 h 5325044"/>
              <a:gd name="connsiteX0" fmla="*/ 49424 w 5645732"/>
              <a:gd name="connsiteY0" fmla="*/ 2666351 h 5343874"/>
              <a:gd name="connsiteX1" fmla="*/ 673538 w 5645732"/>
              <a:gd name="connsiteY1" fmla="*/ 997208 h 5343874"/>
              <a:gd name="connsiteX2" fmla="*/ 2705538 w 5645732"/>
              <a:gd name="connsiteY2" fmla="*/ 10237 h 5343874"/>
              <a:gd name="connsiteX3" fmla="*/ 4911711 w 5645732"/>
              <a:gd name="connsiteY3" fmla="*/ 619837 h 5343874"/>
              <a:gd name="connsiteX4" fmla="*/ 5550339 w 5645732"/>
              <a:gd name="connsiteY4" fmla="*/ 3116294 h 5343874"/>
              <a:gd name="connsiteX5" fmla="*/ 2705538 w 5645732"/>
              <a:gd name="connsiteY5" fmla="*/ 5322465 h 5343874"/>
              <a:gd name="connsiteX6" fmla="*/ 339710 w 5645732"/>
              <a:gd name="connsiteY6" fmla="*/ 4146808 h 5343874"/>
              <a:gd name="connsiteX7" fmla="*/ 49424 w 5645732"/>
              <a:gd name="connsiteY7" fmla="*/ 2666351 h 5343874"/>
              <a:gd name="connsiteX0" fmla="*/ 180841 w 5777149"/>
              <a:gd name="connsiteY0" fmla="*/ 2666351 h 5335133"/>
              <a:gd name="connsiteX1" fmla="*/ 804955 w 5777149"/>
              <a:gd name="connsiteY1" fmla="*/ 997208 h 5335133"/>
              <a:gd name="connsiteX2" fmla="*/ 2836955 w 5777149"/>
              <a:gd name="connsiteY2" fmla="*/ 10237 h 5335133"/>
              <a:gd name="connsiteX3" fmla="*/ 5043128 w 5777149"/>
              <a:gd name="connsiteY3" fmla="*/ 619837 h 5335133"/>
              <a:gd name="connsiteX4" fmla="*/ 5681756 w 5777149"/>
              <a:gd name="connsiteY4" fmla="*/ 3116294 h 5335133"/>
              <a:gd name="connsiteX5" fmla="*/ 2836955 w 5777149"/>
              <a:gd name="connsiteY5" fmla="*/ 5322465 h 5335133"/>
              <a:gd name="connsiteX6" fmla="*/ 238898 w 5777149"/>
              <a:gd name="connsiteY6" fmla="*/ 3958122 h 5335133"/>
              <a:gd name="connsiteX7" fmla="*/ 180841 w 5777149"/>
              <a:gd name="connsiteY7" fmla="*/ 2666351 h 5335133"/>
              <a:gd name="connsiteX0" fmla="*/ 162747 w 5788084"/>
              <a:gd name="connsiteY0" fmla="*/ 2274466 h 5335133"/>
              <a:gd name="connsiteX1" fmla="*/ 815890 w 5788084"/>
              <a:gd name="connsiteY1" fmla="*/ 997208 h 5335133"/>
              <a:gd name="connsiteX2" fmla="*/ 2847890 w 5788084"/>
              <a:gd name="connsiteY2" fmla="*/ 10237 h 5335133"/>
              <a:gd name="connsiteX3" fmla="*/ 5054063 w 5788084"/>
              <a:gd name="connsiteY3" fmla="*/ 619837 h 5335133"/>
              <a:gd name="connsiteX4" fmla="*/ 5692691 w 5788084"/>
              <a:gd name="connsiteY4" fmla="*/ 3116294 h 5335133"/>
              <a:gd name="connsiteX5" fmla="*/ 2847890 w 5788084"/>
              <a:gd name="connsiteY5" fmla="*/ 5322465 h 5335133"/>
              <a:gd name="connsiteX6" fmla="*/ 249833 w 5788084"/>
              <a:gd name="connsiteY6" fmla="*/ 3958122 h 5335133"/>
              <a:gd name="connsiteX7" fmla="*/ 162747 w 5788084"/>
              <a:gd name="connsiteY7" fmla="*/ 2274466 h 533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783"/>
            <a:endParaRPr kumimoji="1" lang="zh-CN" altLang="en-US" sz="1400">
              <a:solidFill>
                <a:srgbClr val="FFFFFF"/>
              </a:solidFill>
            </a:endParaRPr>
          </a:p>
        </p:txBody>
      </p:sp>
      <p:sp>
        <p:nvSpPr>
          <p:cNvPr id="8" name="文本占位符 7"/>
          <p:cNvSpPr>
            <a:spLocks noGrp="1"/>
          </p:cNvSpPr>
          <p:nvPr>
            <p:ph type="body" sz="quarter" idx="10" hasCustomPrompt="1"/>
          </p:nvPr>
        </p:nvSpPr>
        <p:spPr>
          <a:xfrm>
            <a:off x="241717" y="193675"/>
            <a:ext cx="3977087" cy="541046"/>
          </a:xfrm>
          <a:prstGeom prst="rect">
            <a:avLst/>
          </a:prstGeom>
          <a:ln w="12700" cmpd="sng">
            <a:noFill/>
          </a:ln>
        </p:spPr>
        <p:txBody>
          <a:bodyPr vert="horz" lIns="68580" tIns="34290" rIns="68580" bIns="34290" anchor="ctr"/>
          <a:lstStyle>
            <a:lvl1pPr marL="0" indent="0" algn="l">
              <a:buNone/>
              <a:defRPr sz="1800" b="1">
                <a:solidFill>
                  <a:schemeClr val="bg1"/>
                </a:solidFill>
                <a:latin typeface="Microsoft YaHei" charset="0"/>
                <a:ea typeface="Microsoft YaHei" charset="0"/>
                <a:cs typeface="Microsoft YaHei" charset="0"/>
              </a:defRPr>
            </a:lvl1pPr>
          </a:lstStyle>
          <a:p>
            <a:pPr lvl="0"/>
            <a:r>
              <a:rPr kumimoji="1" lang="en-US" altLang="zh-CN" dirty="0"/>
              <a:t>CLICK</a:t>
            </a:r>
            <a:r>
              <a:rPr kumimoji="1" lang="zh-CN" altLang="en-US" dirty="0"/>
              <a:t> </a:t>
            </a:r>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endParaRPr kumimoji="1" lang="zh-CN" altLang="en-US" dirty="0"/>
          </a:p>
        </p:txBody>
      </p:sp>
      <p:pic>
        <p:nvPicPr>
          <p:cNvPr id="7" name="图片 6">
            <a:extLst>
              <a:ext uri="{FF2B5EF4-FFF2-40B4-BE49-F238E27FC236}">
                <a16:creationId xmlns:a16="http://schemas.microsoft.com/office/drawing/2014/main" id="{ED1DFB20-9F4C-4895-B8E9-1A385D0D7C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24128" y="95152"/>
            <a:ext cx="3334236" cy="1078903"/>
          </a:xfrm>
          <a:prstGeom prst="rect">
            <a:avLst/>
          </a:prstGeom>
        </p:spPr>
      </p:pic>
    </p:spTree>
    <p:extLst>
      <p:ext uri="{BB962C8B-B14F-4D97-AF65-F5344CB8AC3E}">
        <p14:creationId xmlns:p14="http://schemas.microsoft.com/office/powerpoint/2010/main" val="37343426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内容页_11">
    <p:bg>
      <p:bgPr>
        <a:solidFill>
          <a:schemeClr val="accent5">
            <a:lumMod val="75000"/>
          </a:schemeClr>
        </a:solidFill>
        <a:effectLst/>
      </p:bgPr>
    </p:bg>
    <p:spTree>
      <p:nvGrpSpPr>
        <p:cNvPr id="1" name=""/>
        <p:cNvGrpSpPr/>
        <p:nvPr/>
      </p:nvGrpSpPr>
      <p:grpSpPr>
        <a:xfrm>
          <a:off x="0" y="0"/>
          <a:ext cx="0" cy="0"/>
          <a:chOff x="0" y="0"/>
          <a:chExt cx="0" cy="0"/>
        </a:xfrm>
      </p:grpSpPr>
      <p:sp>
        <p:nvSpPr>
          <p:cNvPr id="2" name="文本占位符 7"/>
          <p:cNvSpPr>
            <a:spLocks noGrp="1"/>
          </p:cNvSpPr>
          <p:nvPr>
            <p:ph type="body" sz="quarter" idx="10" hasCustomPrompt="1"/>
          </p:nvPr>
        </p:nvSpPr>
        <p:spPr>
          <a:xfrm>
            <a:off x="241717" y="193675"/>
            <a:ext cx="3977087" cy="541046"/>
          </a:xfrm>
          <a:prstGeom prst="rect">
            <a:avLst/>
          </a:prstGeom>
          <a:ln w="12700" cmpd="sng">
            <a:noFill/>
          </a:ln>
        </p:spPr>
        <p:txBody>
          <a:bodyPr vert="horz" lIns="68580" tIns="34290" rIns="68580" bIns="34290" anchor="ctr"/>
          <a:lstStyle>
            <a:lvl1pPr marL="0" indent="0" algn="l">
              <a:buNone/>
              <a:defRPr sz="1800" b="1">
                <a:solidFill>
                  <a:schemeClr val="bg1"/>
                </a:solidFill>
                <a:latin typeface="Microsoft YaHei" charset="0"/>
                <a:ea typeface="Microsoft YaHei" charset="0"/>
                <a:cs typeface="Microsoft YaHei" charset="0"/>
              </a:defRPr>
            </a:lvl1pPr>
          </a:lstStyle>
          <a:p>
            <a:pPr lvl="0"/>
            <a:r>
              <a:rPr kumimoji="1" lang="en-US" altLang="zh-CN" dirty="0"/>
              <a:t>CLICK</a:t>
            </a:r>
            <a:r>
              <a:rPr kumimoji="1" lang="zh-CN" altLang="en-US" dirty="0"/>
              <a:t> </a:t>
            </a:r>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endParaRPr kumimoji="1" lang="zh-CN" altLang="en-US" dirty="0"/>
          </a:p>
        </p:txBody>
      </p:sp>
      <p:sp>
        <p:nvSpPr>
          <p:cNvPr id="3" name="矩形 2"/>
          <p:cNvSpPr/>
          <p:nvPr userDrawn="1"/>
        </p:nvSpPr>
        <p:spPr>
          <a:xfrm>
            <a:off x="0" y="886522"/>
            <a:ext cx="9144000" cy="42569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endParaRPr kumimoji="1" lang="zh-CN" altLang="en-US" sz="1400">
              <a:solidFill>
                <a:srgbClr val="FFFFFF"/>
              </a:solidFill>
            </a:endParaRPr>
          </a:p>
        </p:txBody>
      </p:sp>
    </p:spTree>
    <p:extLst>
      <p:ext uri="{BB962C8B-B14F-4D97-AF65-F5344CB8AC3E}">
        <p14:creationId xmlns:p14="http://schemas.microsoft.com/office/powerpoint/2010/main" val="38880926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空白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88058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defTabSz="685800" fontAlgn="base">
              <a:spcBef>
                <a:spcPct val="0"/>
              </a:spcBef>
              <a:spcAft>
                <a:spcPct val="0"/>
              </a:spcAft>
              <a:defRPr/>
            </a:pPr>
            <a:endParaRPr lang="en-US" altLang="zh-CN" sz="1050">
              <a:ea typeface="宋体" panose="02010600030101010101" pitchFamily="2" charset="-122"/>
            </a:endParaRPr>
          </a:p>
        </p:txBody>
      </p:sp>
      <p:sp>
        <p:nvSpPr>
          <p:cNvPr id="3" name="页脚占位符 2"/>
          <p:cNvSpPr>
            <a:spLocks noGrp="1"/>
          </p:cNvSpPr>
          <p:nvPr>
            <p:ph type="ftr" sz="quarter" idx="11"/>
          </p:nvPr>
        </p:nvSpPr>
        <p:spPr/>
        <p:txBody>
          <a:bodyPr/>
          <a:lstStyle/>
          <a:p>
            <a:pPr algn="ctr" defTabSz="685800" fontAlgn="base">
              <a:spcBef>
                <a:spcPct val="0"/>
              </a:spcBef>
              <a:spcAft>
                <a:spcPct val="0"/>
              </a:spcAft>
              <a:defRPr/>
            </a:pPr>
            <a:r>
              <a:rPr lang="en-US" altLang="zh-CN" sz="1050">
                <a:ea typeface="宋体" panose="02010600030101010101" pitchFamily="2" charset="-122"/>
              </a:rPr>
              <a:t>策划：《学生双语报》</a:t>
            </a:r>
          </a:p>
        </p:txBody>
      </p:sp>
      <p:sp>
        <p:nvSpPr>
          <p:cNvPr id="4" name="灯片编号占位符 3"/>
          <p:cNvSpPr>
            <a:spLocks noGrp="1"/>
          </p:cNvSpPr>
          <p:nvPr>
            <p:ph type="sldNum" sz="quarter" idx="12"/>
          </p:nvPr>
        </p:nvSpPr>
        <p:spPr/>
        <p:txBody>
          <a:bodyPr/>
          <a:lstStyle/>
          <a:p>
            <a:pPr lvl="0" eaLnBrk="1" hangingPunct="1">
              <a:buNone/>
            </a:pPr>
            <a:fld id="{9A0DB2DC-4C9A-4742-B13C-FB6460FD3503}" type="slidenum">
              <a:rPr lang="en-US" altLang="zh-CN" dirty="0"/>
              <a:t>‹#›</a:t>
            </a:fld>
            <a:endParaRPr lang="en-US" altLang="zh-CN" dirty="0">
              <a:latin typeface="Arial Narrow" panose="020B0606020202030204" pitchFamily="34" charset="0"/>
            </a:endParaRPr>
          </a:p>
        </p:txBody>
      </p:sp>
    </p:spTree>
    <p:extLst>
      <p:ext uri="{BB962C8B-B14F-4D97-AF65-F5344CB8AC3E}">
        <p14:creationId xmlns:p14="http://schemas.microsoft.com/office/powerpoint/2010/main" val="258078888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2019/9/7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2019/9/7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2019/9/7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2019/9/7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2019/9/7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2019/9/7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image" Target="../media/image1.png"/><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2019/9/7</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pic>
        <p:nvPicPr>
          <p:cNvPr id="8" name="图片 7">
            <a:extLst>
              <a:ext uri="{FF2B5EF4-FFF2-40B4-BE49-F238E27FC236}">
                <a16:creationId xmlns:a16="http://schemas.microsoft.com/office/drawing/2014/main" id="{265D9CF6-F73B-4A11-B485-905F63941CA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724128" y="95152"/>
            <a:ext cx="3334236" cy="107890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41B42E4-4143-445C-9506-A3A2ED30B075}"/>
              </a:ext>
            </a:extLst>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5724128" y="95152"/>
            <a:ext cx="3334236" cy="1078903"/>
          </a:xfrm>
          <a:prstGeom prst="rect">
            <a:avLst/>
          </a:prstGeom>
        </p:spPr>
      </p:pic>
    </p:spTree>
    <p:extLst>
      <p:ext uri="{BB962C8B-B14F-4D97-AF65-F5344CB8AC3E}">
        <p14:creationId xmlns:p14="http://schemas.microsoft.com/office/powerpoint/2010/main" val="7597023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4.xml"/><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4.xml"/><Relationship Id="rId5" Type="http://schemas.openxmlformats.org/officeDocument/2006/relationships/image" Target="../media/image21.jpeg"/><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4.xml"/><Relationship Id="rId4" Type="http://schemas.openxmlformats.org/officeDocument/2006/relationships/image" Target="../media/image1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243012" y="1448053"/>
            <a:ext cx="3794051" cy="2862322"/>
          </a:xfrm>
          <a:prstGeom prst="rect">
            <a:avLst/>
          </a:prstGeom>
          <a:noFill/>
        </p:spPr>
        <p:txBody>
          <a:bodyPr wrap="none">
            <a:spAutoFit/>
          </a:bodyPr>
          <a:lstStyle/>
          <a:p>
            <a:pPr algn="ctr">
              <a:buFontTx/>
              <a:buNone/>
              <a:defRPr/>
            </a:pPr>
            <a:r>
              <a:rPr lang="en-US" altLang="zh-CN" sz="3600" b="1" dirty="0">
                <a:ln w="1905"/>
                <a:effectLst>
                  <a:outerShdw blurRad="38100" dist="38100" dir="2700000" algn="tl">
                    <a:srgbClr val="000000">
                      <a:alpha val="43137"/>
                    </a:srgbClr>
                  </a:outerShdw>
                </a:effectLst>
                <a:latin typeface="Segoe UI Symbol" panose="020B0502040204020203" pitchFamily="34" charset="0"/>
                <a:ea typeface="Segoe UI Symbol" panose="020B0502040204020203" pitchFamily="34" charset="0"/>
              </a:rPr>
              <a:t>M1U5</a:t>
            </a:r>
          </a:p>
          <a:p>
            <a:pPr algn="ctr">
              <a:buFontTx/>
              <a:buNone/>
              <a:defRPr/>
            </a:pPr>
            <a:r>
              <a:rPr lang="en-US" altLang="zh-CN" sz="3600" b="1" dirty="0">
                <a:ln w="1905"/>
                <a:effectLst>
                  <a:outerShdw blurRad="38100" dist="38100" dir="2700000" algn="tl">
                    <a:srgbClr val="000000">
                      <a:alpha val="43137"/>
                    </a:srgbClr>
                  </a:outerShdw>
                </a:effectLst>
                <a:latin typeface="Segoe UI Symbol" panose="020B0502040204020203" pitchFamily="34" charset="0"/>
                <a:ea typeface="Segoe UI Symbol" panose="020B0502040204020203" pitchFamily="34" charset="0"/>
              </a:rPr>
              <a:t>Nelson Mandela</a:t>
            </a:r>
          </a:p>
          <a:p>
            <a:pPr algn="ctr">
              <a:buFontTx/>
              <a:buNone/>
              <a:defRPr/>
            </a:pPr>
            <a:r>
              <a:rPr lang="en-US" altLang="zh-CN" sz="3600" b="1" dirty="0">
                <a:ln w="1905"/>
                <a:effectLst>
                  <a:outerShdw blurRad="38100" dist="38100" dir="2700000" algn="tl">
                    <a:srgbClr val="000000">
                      <a:alpha val="43137"/>
                    </a:srgbClr>
                  </a:outerShdw>
                </a:effectLst>
                <a:latin typeface="Segoe UI Symbol" panose="020B0502040204020203" pitchFamily="34" charset="0"/>
                <a:ea typeface="Segoe UI Symbol" panose="020B0502040204020203" pitchFamily="34" charset="0"/>
              </a:rPr>
              <a:t>— a modern hero</a:t>
            </a:r>
          </a:p>
          <a:p>
            <a:pPr algn="ctr">
              <a:buFontTx/>
              <a:buNone/>
              <a:defRPr/>
            </a:pPr>
            <a:r>
              <a:rPr lang="en-US" altLang="zh-CN" sz="3600" b="1" dirty="0">
                <a:ln w="1905"/>
                <a:effectLst>
                  <a:outerShdw blurRad="38100" dist="38100" dir="2700000" algn="tl">
                    <a:srgbClr val="000000">
                      <a:alpha val="43137"/>
                    </a:srgbClr>
                  </a:outerShdw>
                </a:effectLst>
                <a:latin typeface="Segoe UI Symbol" panose="020B0502040204020203" pitchFamily="34" charset="0"/>
                <a:ea typeface="Segoe UI Symbol" panose="020B0502040204020203" pitchFamily="34" charset="0"/>
              </a:rPr>
              <a:t>Reading</a:t>
            </a:r>
          </a:p>
          <a:p>
            <a:pPr algn="ctr">
              <a:buFontTx/>
              <a:buNone/>
              <a:defRPr/>
            </a:pPr>
            <a:endParaRPr lang="zh-CN" altLang="en-US" sz="3600" b="1" dirty="0">
              <a:ln w="1905"/>
              <a:effectLst>
                <a:innerShdw blurRad="69850" dist="43180" dir="5400000">
                  <a:srgbClr val="000000">
                    <a:alpha val="65000"/>
                  </a:srgbClr>
                </a:innerShdw>
              </a:effectLst>
              <a:ea typeface="宋体" charset="-122"/>
            </a:endParaRPr>
          </a:p>
        </p:txBody>
      </p:sp>
      <p:pic>
        <p:nvPicPr>
          <p:cNvPr id="1028" name="Picture 4" descr="http://img.25pp.com/uploadfile/news/2013/1207/20131207033022664.jpg"/>
          <p:cNvPicPr>
            <a:picLocks noChangeAspect="1" noChangeArrowheads="1"/>
          </p:cNvPicPr>
          <p:nvPr/>
        </p:nvPicPr>
        <p:blipFill rotWithShape="1">
          <a:blip r:embed="rId2">
            <a:extLst>
              <a:ext uri="{28A0092B-C50C-407E-A947-70E740481C1C}">
                <a14:useLocalDpi xmlns:a14="http://schemas.microsoft.com/office/drawing/2010/main" val="0"/>
              </a:ext>
            </a:extLst>
          </a:blip>
          <a:srcRect r="35234"/>
          <a:stretch/>
        </p:blipFill>
        <p:spPr bwMode="auto">
          <a:xfrm>
            <a:off x="-540568" y="29674"/>
            <a:ext cx="5783580" cy="5145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3704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57"/>
          <p:cNvPicPr>
            <a:picLocks noChangeAspect="1" noChangeArrowheads="1"/>
          </p:cNvPicPr>
          <p:nvPr/>
        </p:nvPicPr>
        <p:blipFill>
          <a:blip r:embed="rId3">
            <a:extLst>
              <a:ext uri="{28A0092B-C50C-407E-A947-70E740481C1C}">
                <a14:useLocalDpi xmlns:a14="http://schemas.microsoft.com/office/drawing/2010/main" val="0"/>
              </a:ext>
            </a:extLst>
          </a:blip>
          <a:srcRect t="8511"/>
          <a:stretch>
            <a:fillRect/>
          </a:stretch>
        </p:blipFill>
        <p:spPr bwMode="auto">
          <a:xfrm>
            <a:off x="539552" y="771550"/>
            <a:ext cx="1410535" cy="1866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descr="https://ss1.bdstatic.com/70cFuXSh_Q1YnxGkpoWK1HF6hhy/it/u=3289354925,755621484&amp;fm=26&amp;gp=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2" y="3435846"/>
            <a:ext cx="1412523" cy="186336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4223" y="165869"/>
            <a:ext cx="3096344" cy="461665"/>
          </a:xfrm>
          <a:prstGeom prst="rect">
            <a:avLst/>
          </a:prstGeom>
          <a:noFill/>
        </p:spPr>
        <p:txBody>
          <a:bodyPr wrap="square" rtlCol="0">
            <a:spAutoFit/>
          </a:bodyPr>
          <a:lstStyle/>
          <a:p>
            <a:r>
              <a:rPr lang="en-US" altLang="zh-CN" sz="2400" b="1" dirty="0">
                <a:solidFill>
                  <a:srgbClr val="FFFFFF"/>
                </a:solidFill>
              </a:rPr>
              <a:t>Para.3-5</a:t>
            </a:r>
            <a:endParaRPr lang="zh-CN" altLang="en-US" sz="2400" b="1" dirty="0">
              <a:solidFill>
                <a:srgbClr val="FFFFFF"/>
              </a:solidFill>
            </a:endParaRPr>
          </a:p>
        </p:txBody>
      </p:sp>
      <p:sp>
        <p:nvSpPr>
          <p:cNvPr id="15" name="TextBox 14"/>
          <p:cNvSpPr txBox="1"/>
          <p:nvPr/>
        </p:nvSpPr>
        <p:spPr>
          <a:xfrm>
            <a:off x="2769576" y="1998116"/>
            <a:ext cx="6206923" cy="1631216"/>
          </a:xfrm>
          <a:prstGeom prst="rect">
            <a:avLst/>
          </a:prstGeom>
          <a:noFill/>
        </p:spPr>
        <p:txBody>
          <a:bodyPr wrap="square" rtlCol="0">
            <a:spAutoFit/>
          </a:bodyPr>
          <a:lstStyle/>
          <a:p>
            <a:r>
              <a:rPr lang="en-US" altLang="zh-CN" sz="2800" b="1" dirty="0">
                <a:solidFill>
                  <a:srgbClr val="000000"/>
                </a:solidFill>
                <a:latin typeface="Segoe UI Symbol" panose="020B0502040204020203" pitchFamily="34" charset="0"/>
                <a:ea typeface="Segoe UI Symbol" panose="020B0502040204020203" pitchFamily="34" charset="0"/>
                <a:cs typeface="Verdana" panose="020B0604030504040204" pitchFamily="34" charset="0"/>
              </a:rPr>
              <a:t>How?</a:t>
            </a:r>
          </a:p>
          <a:p>
            <a:endParaRPr lang="en-US" altLang="zh-CN" sz="2400" dirty="0">
              <a:solidFill>
                <a:srgbClr val="000000"/>
              </a:solidFill>
              <a:latin typeface="Segoe UI Symbol" panose="020B0502040204020203" pitchFamily="34" charset="0"/>
              <a:ea typeface="Segoe UI Symbol" panose="020B0502040204020203" pitchFamily="34" charset="0"/>
              <a:cs typeface="Verdana" panose="020B0604030504040204" pitchFamily="34" charset="0"/>
            </a:endParaRPr>
          </a:p>
          <a:p>
            <a:pPr marL="342900" indent="-342900">
              <a:buFont typeface="Arial" panose="020B0604020202020204" pitchFamily="34" charset="0"/>
              <a:buChar char="•"/>
            </a:pPr>
            <a:r>
              <a:rPr lang="en-US" altLang="zh-CN" sz="2400" dirty="0">
                <a:solidFill>
                  <a:srgbClr val="000000"/>
                </a:solidFill>
                <a:latin typeface="Segoe UI Symbol" panose="020B0502040204020203" pitchFamily="34" charset="0"/>
                <a:ea typeface="Segoe UI Symbol" panose="020B0502040204020203" pitchFamily="34" charset="0"/>
                <a:cs typeface="Verdana" panose="020B0604030504040204" pitchFamily="34" charset="0"/>
              </a:rPr>
              <a:t>He told Elias how to get the correct papers to stay in Johannesburg.</a:t>
            </a:r>
          </a:p>
        </p:txBody>
      </p:sp>
      <p:cxnSp>
        <p:nvCxnSpPr>
          <p:cNvPr id="9" name="直接箭头连接符 8"/>
          <p:cNvCxnSpPr/>
          <p:nvPr/>
        </p:nvCxnSpPr>
        <p:spPr>
          <a:xfrm flipV="1">
            <a:off x="1115616" y="2691734"/>
            <a:ext cx="994" cy="672104"/>
          </a:xfrm>
          <a:prstGeom prst="straightConnector1">
            <a:avLst/>
          </a:prstGeom>
          <a:ln w="635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331640" y="2782946"/>
            <a:ext cx="1437936" cy="584775"/>
          </a:xfrm>
          <a:prstGeom prst="rect">
            <a:avLst/>
          </a:prstGeom>
          <a:noFill/>
        </p:spPr>
        <p:txBody>
          <a:bodyPr wrap="square" rtlCol="0">
            <a:spAutoFit/>
          </a:bodyPr>
          <a:lstStyle/>
          <a:p>
            <a:r>
              <a:rPr lang="en-US" altLang="zh-CN" sz="3200" dirty="0">
                <a:solidFill>
                  <a:srgbClr val="00B050"/>
                </a:solidFill>
                <a:effectLst>
                  <a:outerShdw blurRad="38100" dist="38100" dir="2700000" algn="tl">
                    <a:srgbClr val="000000">
                      <a:alpha val="43137"/>
                    </a:srgbClr>
                  </a:outerShdw>
                </a:effectLst>
                <a:latin typeface="Segoe UI Symbol" panose="020B0502040204020203" pitchFamily="34" charset="0"/>
                <a:ea typeface="Segoe UI Symbol" panose="020B0502040204020203" pitchFamily="34" charset="0"/>
              </a:rPr>
              <a:t>Guide</a:t>
            </a:r>
            <a:endParaRPr lang="zh-CN" altLang="en-US" sz="3200" dirty="0">
              <a:solidFill>
                <a:srgbClr val="00B050"/>
              </a:solidFill>
              <a:effectLst>
                <a:outerShdw blurRad="38100" dist="38100" dir="2700000" algn="tl">
                  <a:srgbClr val="000000">
                    <a:alpha val="43137"/>
                  </a:srgbClr>
                </a:outerShdw>
              </a:effectLst>
              <a:latin typeface="Segoe UI Symbol" panose="020B0502040204020203" pitchFamily="34" charset="0"/>
            </a:endParaRPr>
          </a:p>
        </p:txBody>
      </p:sp>
    </p:spTree>
    <p:extLst>
      <p:ext uri="{BB962C8B-B14F-4D97-AF65-F5344CB8AC3E}">
        <p14:creationId xmlns:p14="http://schemas.microsoft.com/office/powerpoint/2010/main" val="4195824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 calcmode="lin" valueType="num">
                                      <p:cBhvr additive="base">
                                        <p:cTn id="7"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a:extLst>
              <a:ext uri="{FF2B5EF4-FFF2-40B4-BE49-F238E27FC236}">
                <a16:creationId xmlns:a16="http://schemas.microsoft.com/office/drawing/2014/main" id="{1BB92BAB-C431-F540-9ACE-54691F2BD83A}"/>
              </a:ext>
            </a:extLst>
          </p:cNvPr>
          <p:cNvSpPr>
            <a:spLocks noChangeArrowheads="1"/>
          </p:cNvSpPr>
          <p:nvPr/>
        </p:nvSpPr>
        <p:spPr bwMode="auto">
          <a:xfrm>
            <a:off x="2309217" y="1626989"/>
            <a:ext cx="2571750" cy="21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1688"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1688" b="1">
              <a:solidFill>
                <a:srgbClr val="FF0000"/>
              </a:solidFill>
              <a:latin typeface="HelveticaNeue" panose="02000503000000020004" pitchFamily="2" charset="0"/>
            </a:endParaRPr>
          </a:p>
          <a:p>
            <a:pPr eaLnBrk="1" hangingPunct="1">
              <a:spcBef>
                <a:spcPct val="0"/>
              </a:spcBef>
              <a:buFontTx/>
              <a:buNone/>
            </a:pPr>
            <a:endParaRPr lang="en-US" altLang="zh-CN" sz="1688" b="1">
              <a:solidFill>
                <a:srgbClr val="FF0000"/>
              </a:solidFill>
              <a:latin typeface="HelveticaNeue" panose="02000503000000020004" pitchFamily="2" charset="0"/>
            </a:endParaRPr>
          </a:p>
          <a:p>
            <a:pPr eaLnBrk="1" hangingPunct="1">
              <a:spcBef>
                <a:spcPct val="0"/>
              </a:spcBef>
              <a:buFontTx/>
              <a:buNone/>
            </a:pPr>
            <a:r>
              <a:rPr lang="zh-CN" altLang="en-US" sz="1688" b="1">
                <a:solidFill>
                  <a:srgbClr val="FF0000"/>
                </a:solidFill>
                <a:latin typeface="HelveticaNeue" panose="02000503000000020004" pitchFamily="2" charset="0"/>
              </a:rPr>
              <a:t>更多教学资源请关注</a:t>
            </a:r>
            <a:endParaRPr lang="en-US" altLang="zh-CN" sz="1688" b="1">
              <a:solidFill>
                <a:srgbClr val="FF0000"/>
              </a:solidFill>
              <a:latin typeface="HelveticaNeue" panose="02000503000000020004" pitchFamily="2" charset="0"/>
            </a:endParaRPr>
          </a:p>
          <a:p>
            <a:pPr eaLnBrk="1" hangingPunct="1">
              <a:spcBef>
                <a:spcPct val="0"/>
              </a:spcBef>
              <a:buFontTx/>
              <a:buNone/>
            </a:pPr>
            <a:r>
              <a:rPr lang="zh-CN" altLang="en-US" sz="1688" b="1">
                <a:solidFill>
                  <a:srgbClr val="FF0000"/>
                </a:solidFill>
                <a:latin typeface="HelveticaNeue" panose="02000503000000020004" pitchFamily="2" charset="0"/>
              </a:rPr>
              <a:t>公众号：溯恩高中英语</a:t>
            </a:r>
          </a:p>
        </p:txBody>
      </p:sp>
      <p:pic>
        <p:nvPicPr>
          <p:cNvPr id="19458" name="图片 2">
            <a:extLst>
              <a:ext uri="{FF2B5EF4-FFF2-40B4-BE49-F238E27FC236}">
                <a16:creationId xmlns:a16="http://schemas.microsoft.com/office/drawing/2014/main" id="{027A5259-9CE5-6C4E-A987-FEFA30554F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3513" y="2181523"/>
            <a:ext cx="1382316" cy="1382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a:extLst>
              <a:ext uri="{FF2B5EF4-FFF2-40B4-BE49-F238E27FC236}">
                <a16:creationId xmlns:a16="http://schemas.microsoft.com/office/drawing/2014/main" id="{5CFC9920-D99F-9042-81D2-C7CE9D821070}"/>
              </a:ext>
            </a:extLst>
          </p:cNvPr>
          <p:cNvSpPr>
            <a:spLocks noChangeArrowheads="1"/>
          </p:cNvSpPr>
          <p:nvPr/>
        </p:nvSpPr>
        <p:spPr bwMode="auto">
          <a:xfrm>
            <a:off x="4949728" y="1626990"/>
            <a:ext cx="2194024" cy="48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2531" b="1">
                <a:latin typeface="华文新魏" panose="02010800040101010101" pitchFamily="2" charset="-122"/>
              </a:rPr>
              <a:t>知识产权声明</a:t>
            </a:r>
          </a:p>
        </p:txBody>
      </p:sp>
    </p:spTree>
    <p:extLst>
      <p:ext uri="{BB962C8B-B14F-4D97-AF65-F5344CB8AC3E}">
        <p14:creationId xmlns:p14="http://schemas.microsoft.com/office/powerpoint/2010/main" val="2432071391"/>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57"/>
          <p:cNvPicPr>
            <a:picLocks noChangeAspect="1" noChangeArrowheads="1"/>
          </p:cNvPicPr>
          <p:nvPr/>
        </p:nvPicPr>
        <p:blipFill>
          <a:blip r:embed="rId3">
            <a:extLst>
              <a:ext uri="{28A0092B-C50C-407E-A947-70E740481C1C}">
                <a14:useLocalDpi xmlns:a14="http://schemas.microsoft.com/office/drawing/2010/main" val="0"/>
              </a:ext>
            </a:extLst>
          </a:blip>
          <a:srcRect t="8511"/>
          <a:stretch>
            <a:fillRect/>
          </a:stretch>
        </p:blipFill>
        <p:spPr bwMode="auto">
          <a:xfrm>
            <a:off x="539552" y="771550"/>
            <a:ext cx="1410535" cy="1866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descr="https://ss1.bdstatic.com/70cFuXSh_Q1YnxGkpoWK1HF6hhy/it/u=3289354925,755621484&amp;fm=26&amp;gp=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2" y="3435846"/>
            <a:ext cx="1412523" cy="186336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4223" y="123478"/>
            <a:ext cx="3096344" cy="461665"/>
          </a:xfrm>
          <a:prstGeom prst="rect">
            <a:avLst/>
          </a:prstGeom>
          <a:noFill/>
        </p:spPr>
        <p:txBody>
          <a:bodyPr wrap="square" rtlCol="0">
            <a:spAutoFit/>
          </a:bodyPr>
          <a:lstStyle/>
          <a:p>
            <a:r>
              <a:rPr lang="en-US" altLang="zh-CN" sz="2400" b="1" dirty="0">
                <a:solidFill>
                  <a:srgbClr val="FFFFFF"/>
                </a:solidFill>
              </a:rPr>
              <a:t>Para.3-5</a:t>
            </a:r>
            <a:endParaRPr lang="zh-CN" altLang="en-US" sz="2400" b="1" dirty="0">
              <a:solidFill>
                <a:srgbClr val="FFFFFF"/>
              </a:solidFill>
            </a:endParaRPr>
          </a:p>
        </p:txBody>
      </p:sp>
      <p:sp>
        <p:nvSpPr>
          <p:cNvPr id="15" name="TextBox 14"/>
          <p:cNvSpPr txBox="1"/>
          <p:nvPr/>
        </p:nvSpPr>
        <p:spPr>
          <a:xfrm>
            <a:off x="3081002" y="1937507"/>
            <a:ext cx="6206923" cy="2369880"/>
          </a:xfrm>
          <a:prstGeom prst="rect">
            <a:avLst/>
          </a:prstGeom>
          <a:noFill/>
        </p:spPr>
        <p:txBody>
          <a:bodyPr wrap="square" rtlCol="0">
            <a:spAutoFit/>
          </a:bodyPr>
          <a:lstStyle/>
          <a:p>
            <a:r>
              <a:rPr lang="en-US" altLang="zh-CN" sz="2800" b="1" dirty="0">
                <a:solidFill>
                  <a:srgbClr val="000000"/>
                </a:solidFill>
                <a:latin typeface="Segoe UI Symbol" panose="020B0502040204020203" pitchFamily="34" charset="0"/>
                <a:ea typeface="Segoe UI Symbol" panose="020B0502040204020203" pitchFamily="34" charset="0"/>
                <a:cs typeface="Verdana" panose="020B0604030504040204" pitchFamily="34" charset="0"/>
              </a:rPr>
              <a:t>How ?</a:t>
            </a:r>
          </a:p>
          <a:p>
            <a:endParaRPr lang="en-US" altLang="zh-CN" sz="2400" dirty="0">
              <a:solidFill>
                <a:srgbClr val="000000"/>
              </a:solidFill>
              <a:latin typeface="Segoe UI Symbol" panose="020B0502040204020203" pitchFamily="34" charset="0"/>
              <a:ea typeface="Segoe UI Symbol" panose="020B0502040204020203" pitchFamily="34" charset="0"/>
              <a:cs typeface="Verdana" panose="020B0604030504040204" pitchFamily="34" charset="0"/>
            </a:endParaRPr>
          </a:p>
          <a:p>
            <a:pPr marL="342900" indent="-342900">
              <a:buFont typeface="Arial" panose="020B0604020202020204" pitchFamily="34" charset="0"/>
              <a:buChar char="•"/>
            </a:pPr>
            <a:r>
              <a:rPr lang="en-US" altLang="zh-CN" sz="2400" dirty="0">
                <a:solidFill>
                  <a:srgbClr val="000000"/>
                </a:solidFill>
                <a:latin typeface="Segoe UI Symbol" panose="020B0502040204020203" pitchFamily="34" charset="0"/>
                <a:ea typeface="Segoe UI Symbol" panose="020B0502040204020203" pitchFamily="34" charset="0"/>
                <a:cs typeface="Verdana" panose="020B0604030504040204" pitchFamily="34" charset="0"/>
              </a:rPr>
              <a:t>He joined </a:t>
            </a:r>
            <a:r>
              <a:rPr lang="en-US" altLang="zh-CN" sz="2400" b="1" dirty="0">
                <a:solidFill>
                  <a:schemeClr val="accent2">
                    <a:lumMod val="50000"/>
                  </a:schemeClr>
                </a:solidFill>
                <a:latin typeface="Segoe UI Symbol" panose="020B0502040204020203" pitchFamily="34" charset="0"/>
                <a:ea typeface="Segoe UI Symbol" panose="020B0502040204020203" pitchFamily="34" charset="0"/>
                <a:cs typeface="Verdana" panose="020B0604030504040204" pitchFamily="34" charset="0"/>
              </a:rPr>
              <a:t>ANC Youth League</a:t>
            </a:r>
            <a:r>
              <a:rPr lang="en-US" altLang="zh-CN" sz="2400" dirty="0">
                <a:solidFill>
                  <a:srgbClr val="000000"/>
                </a:solidFill>
                <a:latin typeface="Segoe UI Symbol" panose="020B0502040204020203" pitchFamily="34" charset="0"/>
                <a:ea typeface="Segoe UI Symbol" panose="020B0502040204020203" pitchFamily="34" charset="0"/>
                <a:cs typeface="Verdana" panose="020B0604030504040204" pitchFamily="34" charset="0"/>
              </a:rPr>
              <a:t> as soon as he could.</a:t>
            </a:r>
          </a:p>
          <a:p>
            <a:pPr marL="342900" indent="-342900">
              <a:buFont typeface="Arial" panose="020B0604020202020204" pitchFamily="34" charset="0"/>
              <a:buChar char="•"/>
            </a:pPr>
            <a:r>
              <a:rPr lang="en-US" altLang="zh-CN" sz="2400" dirty="0">
                <a:solidFill>
                  <a:srgbClr val="000000"/>
                </a:solidFill>
                <a:latin typeface="Segoe UI Symbol" panose="020B0502040204020203" pitchFamily="34" charset="0"/>
                <a:ea typeface="Segoe UI Symbol" panose="020B0502040204020203" pitchFamily="34" charset="0"/>
                <a:cs typeface="Verdana" panose="020B0604030504040204" pitchFamily="34" charset="0"/>
              </a:rPr>
              <a:t>He helped Mandela blow up some government buildings.</a:t>
            </a:r>
          </a:p>
        </p:txBody>
      </p:sp>
      <p:cxnSp>
        <p:nvCxnSpPr>
          <p:cNvPr id="11" name="直接箭头连接符 10"/>
          <p:cNvCxnSpPr/>
          <p:nvPr/>
        </p:nvCxnSpPr>
        <p:spPr>
          <a:xfrm>
            <a:off x="1173852" y="2641614"/>
            <a:ext cx="0" cy="794232"/>
          </a:xfrm>
          <a:prstGeom prst="straightConnector1">
            <a:avLst/>
          </a:prstGeom>
          <a:ln w="635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245813" y="2735398"/>
            <a:ext cx="1742011" cy="584775"/>
          </a:xfrm>
          <a:prstGeom prst="rect">
            <a:avLst/>
          </a:prstGeom>
          <a:noFill/>
        </p:spPr>
        <p:txBody>
          <a:bodyPr wrap="square" rtlCol="0">
            <a:spAutoFit/>
          </a:bodyPr>
          <a:lstStyle/>
          <a:p>
            <a:r>
              <a:rPr lang="en-US" altLang="zh-CN" sz="3200" dirty="0">
                <a:solidFill>
                  <a:srgbClr val="00B050"/>
                </a:solidFill>
                <a:effectLst>
                  <a:outerShdw blurRad="38100" dist="38100" dir="2700000" algn="tl">
                    <a:srgbClr val="000000">
                      <a:alpha val="43137"/>
                    </a:srgbClr>
                  </a:outerShdw>
                </a:effectLst>
                <a:latin typeface="Segoe UI Symbol" panose="020B0502040204020203" pitchFamily="34" charset="0"/>
                <a:ea typeface="Segoe UI Symbol" panose="020B0502040204020203" pitchFamily="34" charset="0"/>
              </a:rPr>
              <a:t>Support</a:t>
            </a:r>
            <a:endParaRPr lang="zh-CN" altLang="en-US" sz="3200" dirty="0">
              <a:solidFill>
                <a:srgbClr val="00B050"/>
              </a:solidFill>
              <a:effectLst>
                <a:outerShdw blurRad="38100" dist="38100" dir="2700000" algn="tl">
                  <a:srgbClr val="000000">
                    <a:alpha val="43137"/>
                  </a:srgbClr>
                </a:outerShdw>
              </a:effectLst>
              <a:latin typeface="Segoe UI Symbol" panose="020B0502040204020203" pitchFamily="34" charset="0"/>
            </a:endParaRPr>
          </a:p>
        </p:txBody>
      </p:sp>
      <p:sp>
        <p:nvSpPr>
          <p:cNvPr id="5" name="TextBox 4"/>
          <p:cNvSpPr txBox="1"/>
          <p:nvPr/>
        </p:nvSpPr>
        <p:spPr>
          <a:xfrm>
            <a:off x="5436096" y="1995686"/>
            <a:ext cx="1872208" cy="400110"/>
          </a:xfrm>
          <a:prstGeom prst="rect">
            <a:avLst/>
          </a:prstGeom>
          <a:noFill/>
        </p:spPr>
        <p:txBody>
          <a:bodyPr wrap="square" rtlCol="0">
            <a:spAutoFit/>
          </a:bodyPr>
          <a:lstStyle/>
          <a:p>
            <a:r>
              <a:rPr lang="en-US" altLang="zh-CN" sz="2000" b="1" dirty="0">
                <a:solidFill>
                  <a:schemeClr val="accent2">
                    <a:lumMod val="50000"/>
                  </a:schemeClr>
                </a:solidFill>
              </a:rPr>
              <a:t>Why?</a:t>
            </a:r>
            <a:endParaRPr lang="zh-CN" altLang="en-US" sz="2000" b="1" dirty="0">
              <a:solidFill>
                <a:schemeClr val="accent2">
                  <a:lumMod val="50000"/>
                </a:schemeClr>
              </a:solidFill>
            </a:endParaRPr>
          </a:p>
        </p:txBody>
      </p:sp>
      <p:cxnSp>
        <p:nvCxnSpPr>
          <p:cNvPr id="8" name="直接箭头连接符 7"/>
          <p:cNvCxnSpPr/>
          <p:nvPr/>
        </p:nvCxnSpPr>
        <p:spPr>
          <a:xfrm>
            <a:off x="5868144" y="2355726"/>
            <a:ext cx="0" cy="507052"/>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3937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 calcmode="lin" valueType="num">
                                      <p:cBhvr additive="base">
                                        <p:cTn id="7"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xEl>
                                              <p:pRg st="3" end="3"/>
                                            </p:txEl>
                                          </p:spTgt>
                                        </p:tgtEl>
                                        <p:attrNameLst>
                                          <p:attrName>style.visibility</p:attrName>
                                        </p:attrNameLst>
                                      </p:cBhvr>
                                      <p:to>
                                        <p:strVal val="visible"/>
                                      </p:to>
                                    </p:set>
                                    <p:anim calcmode="lin" valueType="num">
                                      <p:cBhvr additive="base">
                                        <p:cTn id="13"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4223" y="123478"/>
            <a:ext cx="3096344" cy="461665"/>
          </a:xfrm>
          <a:prstGeom prst="rect">
            <a:avLst/>
          </a:prstGeom>
          <a:noFill/>
        </p:spPr>
        <p:txBody>
          <a:bodyPr wrap="square" rtlCol="0">
            <a:spAutoFit/>
          </a:bodyPr>
          <a:lstStyle/>
          <a:p>
            <a:r>
              <a:rPr lang="en-US" altLang="zh-CN" sz="2400" b="1" dirty="0">
                <a:solidFill>
                  <a:srgbClr val="FFFFFF"/>
                </a:solidFill>
              </a:rPr>
              <a:t>Para.3-5</a:t>
            </a:r>
            <a:endParaRPr lang="zh-CN" altLang="en-US" sz="2400" b="1" dirty="0">
              <a:solidFill>
                <a:srgbClr val="FFFFFF"/>
              </a:solidFill>
            </a:endParaRPr>
          </a:p>
        </p:txBody>
      </p:sp>
      <p:sp>
        <p:nvSpPr>
          <p:cNvPr id="2" name="TextBox 1"/>
          <p:cNvSpPr txBox="1"/>
          <p:nvPr/>
        </p:nvSpPr>
        <p:spPr>
          <a:xfrm>
            <a:off x="2987824" y="736124"/>
            <a:ext cx="6048672" cy="2123658"/>
          </a:xfrm>
          <a:prstGeom prst="rect">
            <a:avLst/>
          </a:prstGeom>
          <a:noFill/>
        </p:spPr>
        <p:txBody>
          <a:bodyPr wrap="square" rtlCol="0">
            <a:spAutoFit/>
          </a:bodyPr>
          <a:lstStyle/>
          <a:p>
            <a:r>
              <a:rPr lang="en-US" altLang="zh-CN" sz="2200" i="1" dirty="0">
                <a:latin typeface="Ebrima" panose="02000000000000000000" pitchFamily="2" charset="0"/>
                <a:ea typeface="Ebrima" panose="02000000000000000000" pitchFamily="2" charset="0"/>
                <a:cs typeface="Ebrima" panose="02000000000000000000" pitchFamily="2" charset="0"/>
              </a:rPr>
              <a:t>“The last thirty years have seen the greatest number of laws stopping </a:t>
            </a:r>
            <a:r>
              <a:rPr lang="en-US" altLang="zh-CN" sz="2200" b="1" i="1" dirty="0">
                <a:latin typeface="Ebrima" panose="02000000000000000000" pitchFamily="2" charset="0"/>
                <a:ea typeface="Ebrima" panose="02000000000000000000" pitchFamily="2" charset="0"/>
                <a:cs typeface="Ebrima" panose="02000000000000000000" pitchFamily="2" charset="0"/>
              </a:rPr>
              <a:t>our</a:t>
            </a:r>
            <a:r>
              <a:rPr lang="en-US" altLang="zh-CN" sz="2200" i="1" dirty="0">
                <a:latin typeface="Ebrima" panose="02000000000000000000" pitchFamily="2" charset="0"/>
                <a:ea typeface="Ebrima" panose="02000000000000000000" pitchFamily="2" charset="0"/>
                <a:cs typeface="Ebrima" panose="02000000000000000000" pitchFamily="2" charset="0"/>
              </a:rPr>
              <a:t> rights and progress, until today </a:t>
            </a:r>
            <a:r>
              <a:rPr lang="en-US" altLang="zh-CN" sz="2200" b="1" i="1" dirty="0">
                <a:latin typeface="Ebrima" panose="02000000000000000000" pitchFamily="2" charset="0"/>
                <a:ea typeface="Ebrima" panose="02000000000000000000" pitchFamily="2" charset="0"/>
                <a:cs typeface="Ebrima" panose="02000000000000000000" pitchFamily="2" charset="0"/>
              </a:rPr>
              <a:t>we</a:t>
            </a:r>
            <a:r>
              <a:rPr lang="en-US" altLang="zh-CN" sz="2200" i="1" dirty="0">
                <a:latin typeface="Ebrima" panose="02000000000000000000" pitchFamily="2" charset="0"/>
                <a:ea typeface="Ebrima" panose="02000000000000000000" pitchFamily="2" charset="0"/>
                <a:cs typeface="Ebrima" panose="02000000000000000000" pitchFamily="2" charset="0"/>
              </a:rPr>
              <a:t> have reached a stage where </a:t>
            </a:r>
            <a:r>
              <a:rPr lang="en-US" altLang="zh-CN" sz="2200" b="1" i="1" dirty="0">
                <a:latin typeface="Ebrima" panose="02000000000000000000" pitchFamily="2" charset="0"/>
                <a:ea typeface="Ebrima" panose="02000000000000000000" pitchFamily="2" charset="0"/>
                <a:cs typeface="Ebrima" panose="02000000000000000000" pitchFamily="2" charset="0"/>
              </a:rPr>
              <a:t>we</a:t>
            </a:r>
            <a:r>
              <a:rPr lang="en-US" altLang="zh-CN" sz="2200" i="1" dirty="0">
                <a:latin typeface="Ebrima" panose="02000000000000000000" pitchFamily="2" charset="0"/>
                <a:ea typeface="Ebrima" panose="02000000000000000000" pitchFamily="2" charset="0"/>
                <a:cs typeface="Ebrima" panose="02000000000000000000" pitchFamily="2" charset="0"/>
              </a:rPr>
              <a:t> have </a:t>
            </a:r>
            <a:r>
              <a:rPr lang="en-US" altLang="zh-CN" sz="2200" b="1" i="1" dirty="0">
                <a:solidFill>
                  <a:srgbClr val="C00000"/>
                </a:solidFill>
                <a:latin typeface="Ebrima" panose="02000000000000000000" pitchFamily="2" charset="0"/>
                <a:ea typeface="Ebrima" panose="02000000000000000000" pitchFamily="2" charset="0"/>
                <a:cs typeface="Ebrima" panose="02000000000000000000" pitchFamily="2" charset="0"/>
              </a:rPr>
              <a:t>almost no right at all</a:t>
            </a:r>
            <a:r>
              <a:rPr lang="en-US" altLang="zh-CN" sz="2200" i="1" dirty="0">
                <a:latin typeface="Ebrima" panose="02000000000000000000" pitchFamily="2" charset="0"/>
                <a:ea typeface="Ebrima" panose="02000000000000000000" pitchFamily="2" charset="0"/>
                <a:cs typeface="Ebrima" panose="02000000000000000000" pitchFamily="2" charset="0"/>
              </a:rPr>
              <a:t>.”</a:t>
            </a:r>
          </a:p>
          <a:p>
            <a:endParaRPr lang="en-US" altLang="zh-CN" sz="2200" i="1" dirty="0">
              <a:latin typeface="Ebrima" panose="02000000000000000000" pitchFamily="2" charset="0"/>
              <a:ea typeface="Ebrima" panose="02000000000000000000" pitchFamily="2" charset="0"/>
              <a:cs typeface="Ebrima" panose="02000000000000000000" pitchFamily="2" charset="0"/>
            </a:endParaRPr>
          </a:p>
          <a:p>
            <a:endParaRPr lang="en-US" altLang="zh-CN" sz="2200" i="1" dirty="0">
              <a:latin typeface="Ebrima" panose="02000000000000000000" pitchFamily="2" charset="0"/>
              <a:ea typeface="Ebrima" panose="02000000000000000000" pitchFamily="2" charset="0"/>
              <a:cs typeface="Ebrima" panose="02000000000000000000" pitchFamily="2" charset="0"/>
            </a:endParaRPr>
          </a:p>
        </p:txBody>
      </p:sp>
      <p:sp>
        <p:nvSpPr>
          <p:cNvPr id="4" name="TextBox 3"/>
          <p:cNvSpPr txBox="1"/>
          <p:nvPr/>
        </p:nvSpPr>
        <p:spPr>
          <a:xfrm>
            <a:off x="3023320" y="2428534"/>
            <a:ext cx="5869160" cy="2123658"/>
          </a:xfrm>
          <a:prstGeom prst="rect">
            <a:avLst/>
          </a:prstGeom>
          <a:noFill/>
        </p:spPr>
        <p:txBody>
          <a:bodyPr wrap="square" rtlCol="0">
            <a:spAutoFit/>
          </a:bodyPr>
          <a:lstStyle/>
          <a:p>
            <a:r>
              <a:rPr lang="en-US" altLang="zh-CN" sz="2200" dirty="0">
                <a:latin typeface="Ebrima" panose="02000000000000000000" pitchFamily="2" charset="0"/>
                <a:ea typeface="Ebrima" panose="02000000000000000000" pitchFamily="2" charset="0"/>
                <a:cs typeface="Ebrima" panose="02000000000000000000" pitchFamily="2" charset="0"/>
              </a:rPr>
              <a:t>__________________ was not allowed to</a:t>
            </a:r>
          </a:p>
          <a:p>
            <a:r>
              <a:rPr lang="en-US" altLang="zh-CN" sz="2200" dirty="0">
                <a:latin typeface="Ebrima" panose="02000000000000000000" pitchFamily="2" charset="0"/>
                <a:ea typeface="Ebrima" panose="02000000000000000000" pitchFamily="2" charset="0"/>
                <a:cs typeface="Ebrima" panose="02000000000000000000" pitchFamily="2" charset="0"/>
              </a:rPr>
              <a:t> ___________________________________, ____________________________________,</a:t>
            </a:r>
          </a:p>
          <a:p>
            <a:r>
              <a:rPr lang="en-US" altLang="zh-CN" sz="2200" dirty="0">
                <a:latin typeface="Ebrima" panose="02000000000000000000" pitchFamily="2" charset="0"/>
                <a:ea typeface="Ebrima" panose="02000000000000000000" pitchFamily="2" charset="0"/>
                <a:cs typeface="Ebrima" panose="02000000000000000000" pitchFamily="2" charset="0"/>
              </a:rPr>
              <a:t>____________________________________, because _________________________________________________ in the last thirty years. </a:t>
            </a:r>
            <a:endParaRPr lang="zh-CN" altLang="en-US" sz="2200" dirty="0">
              <a:latin typeface="Ebrima" panose="02000000000000000000" pitchFamily="2" charset="0"/>
              <a:cs typeface="Ebrima" panose="02000000000000000000" pitchFamily="2" charset="0"/>
            </a:endParaRPr>
          </a:p>
        </p:txBody>
      </p:sp>
      <p:sp>
        <p:nvSpPr>
          <p:cNvPr id="9" name="TextBox 8"/>
          <p:cNvSpPr txBox="1">
            <a:spLocks noChangeArrowheads="1"/>
          </p:cNvSpPr>
          <p:nvPr/>
        </p:nvSpPr>
        <p:spPr bwMode="auto">
          <a:xfrm>
            <a:off x="2627784" y="2735398"/>
            <a:ext cx="47131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ea typeface="宋体" pitchFamily="2" charset="-122"/>
              </a:defRPr>
            </a:lvl1pPr>
            <a:lvl2pPr marL="742950" indent="-285750">
              <a:defRPr sz="3200">
                <a:solidFill>
                  <a:schemeClr val="tx1"/>
                </a:solidFill>
                <a:latin typeface="Arial" charset="0"/>
                <a:ea typeface="宋体" pitchFamily="2" charset="-122"/>
              </a:defRPr>
            </a:lvl2pPr>
            <a:lvl3pPr marL="1143000" indent="-228600">
              <a:defRPr sz="3200">
                <a:solidFill>
                  <a:schemeClr val="tx1"/>
                </a:solidFill>
                <a:latin typeface="Arial" charset="0"/>
                <a:ea typeface="宋体" pitchFamily="2" charset="-122"/>
              </a:defRPr>
            </a:lvl3pPr>
            <a:lvl4pPr marL="1600200" indent="-228600">
              <a:defRPr sz="3200">
                <a:solidFill>
                  <a:schemeClr val="tx1"/>
                </a:solidFill>
                <a:latin typeface="Arial" charset="0"/>
                <a:ea typeface="宋体" pitchFamily="2" charset="-122"/>
              </a:defRPr>
            </a:lvl4pPr>
            <a:lvl5pPr marL="2057400" indent="-228600">
              <a:defRPr sz="32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32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32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32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3200">
                <a:solidFill>
                  <a:schemeClr val="tx1"/>
                </a:solidFill>
                <a:latin typeface="Arial" charset="0"/>
                <a:ea typeface="宋体" pitchFamily="2" charset="-122"/>
              </a:defRPr>
            </a:lvl9pPr>
          </a:lstStyle>
          <a:p>
            <a:pPr>
              <a:buFontTx/>
              <a:buNone/>
            </a:pPr>
            <a:r>
              <a:rPr lang="en-US" altLang="zh-CN" sz="2400" b="1" dirty="0">
                <a:solidFill>
                  <a:srgbClr val="C00000"/>
                </a:solidFill>
              </a:rPr>
              <a:t>     vote or choose their leaders</a:t>
            </a:r>
            <a:endParaRPr lang="zh-CN" altLang="en-US" sz="2400" b="1" dirty="0">
              <a:solidFill>
                <a:srgbClr val="C00000"/>
              </a:solidFill>
            </a:endParaRPr>
          </a:p>
        </p:txBody>
      </p:sp>
      <p:sp>
        <p:nvSpPr>
          <p:cNvPr id="10" name="TextBox 9"/>
          <p:cNvSpPr txBox="1">
            <a:spLocks noChangeArrowheads="1"/>
          </p:cNvSpPr>
          <p:nvPr/>
        </p:nvSpPr>
        <p:spPr bwMode="auto">
          <a:xfrm>
            <a:off x="2699792" y="2398117"/>
            <a:ext cx="25074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ea typeface="宋体" pitchFamily="2" charset="-122"/>
              </a:defRPr>
            </a:lvl1pPr>
            <a:lvl2pPr marL="742950" indent="-285750">
              <a:defRPr sz="3200">
                <a:solidFill>
                  <a:schemeClr val="tx1"/>
                </a:solidFill>
                <a:latin typeface="Arial" charset="0"/>
                <a:ea typeface="宋体" pitchFamily="2" charset="-122"/>
              </a:defRPr>
            </a:lvl2pPr>
            <a:lvl3pPr marL="1143000" indent="-228600">
              <a:defRPr sz="3200">
                <a:solidFill>
                  <a:schemeClr val="tx1"/>
                </a:solidFill>
                <a:latin typeface="Arial" charset="0"/>
                <a:ea typeface="宋体" pitchFamily="2" charset="-122"/>
              </a:defRPr>
            </a:lvl3pPr>
            <a:lvl4pPr marL="1600200" indent="-228600">
              <a:defRPr sz="3200">
                <a:solidFill>
                  <a:schemeClr val="tx1"/>
                </a:solidFill>
                <a:latin typeface="Arial" charset="0"/>
                <a:ea typeface="宋体" pitchFamily="2" charset="-122"/>
              </a:defRPr>
            </a:lvl4pPr>
            <a:lvl5pPr marL="2057400" indent="-228600">
              <a:defRPr sz="32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32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32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32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3200">
                <a:solidFill>
                  <a:schemeClr val="tx1"/>
                </a:solidFill>
                <a:latin typeface="Arial" charset="0"/>
                <a:ea typeface="宋体" pitchFamily="2" charset="-122"/>
              </a:defRPr>
            </a:lvl9pPr>
          </a:lstStyle>
          <a:p>
            <a:pPr>
              <a:buFontTx/>
              <a:buNone/>
            </a:pPr>
            <a:r>
              <a:rPr lang="en-US" altLang="zh-CN" sz="2400" b="1" dirty="0"/>
              <a:t>     Black people</a:t>
            </a:r>
            <a:endParaRPr lang="zh-CN" altLang="en-US" sz="2400" b="1" dirty="0"/>
          </a:p>
        </p:txBody>
      </p:sp>
      <p:sp>
        <p:nvSpPr>
          <p:cNvPr id="12" name="TextBox 11"/>
          <p:cNvSpPr txBox="1">
            <a:spLocks noChangeArrowheads="1"/>
          </p:cNvSpPr>
          <p:nvPr/>
        </p:nvSpPr>
        <p:spPr bwMode="auto">
          <a:xfrm>
            <a:off x="3059832" y="3046189"/>
            <a:ext cx="37721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buFontTx/>
              <a:buNone/>
              <a:defRPr sz="2400" b="1">
                <a:solidFill>
                  <a:srgbClr val="00B050"/>
                </a:solidFill>
                <a:latin typeface="Arial" charset="0"/>
                <a:ea typeface="宋体" pitchFamily="2" charset="-122"/>
              </a:defRPr>
            </a:lvl1pPr>
            <a:lvl2pPr marL="742950" indent="-285750">
              <a:defRPr sz="3200">
                <a:latin typeface="Arial" charset="0"/>
                <a:ea typeface="宋体" pitchFamily="2" charset="-122"/>
              </a:defRPr>
            </a:lvl2pPr>
            <a:lvl3pPr marL="1143000" indent="-228600">
              <a:defRPr sz="3200">
                <a:latin typeface="Arial" charset="0"/>
                <a:ea typeface="宋体" pitchFamily="2" charset="-122"/>
              </a:defRPr>
            </a:lvl3pPr>
            <a:lvl4pPr marL="1600200" indent="-228600">
              <a:defRPr sz="3200">
                <a:latin typeface="Arial" charset="0"/>
                <a:ea typeface="宋体" pitchFamily="2" charset="-122"/>
              </a:defRPr>
            </a:lvl4pPr>
            <a:lvl5pPr marL="2057400" indent="-228600">
              <a:defRPr sz="3200">
                <a:latin typeface="Arial" charset="0"/>
                <a:ea typeface="宋体" pitchFamily="2" charset="-122"/>
              </a:defRPr>
            </a:lvl5pPr>
            <a:lvl6pPr marL="2514600" indent="-228600" eaLnBrk="0" fontAlgn="base" hangingPunct="0">
              <a:spcBef>
                <a:spcPct val="20000"/>
              </a:spcBef>
              <a:spcAft>
                <a:spcPct val="0"/>
              </a:spcAft>
              <a:buChar char="•"/>
              <a:defRPr sz="3200">
                <a:latin typeface="Arial" charset="0"/>
                <a:ea typeface="宋体" pitchFamily="2" charset="-122"/>
              </a:defRPr>
            </a:lvl6pPr>
            <a:lvl7pPr marL="2971800" indent="-228600" eaLnBrk="0" fontAlgn="base" hangingPunct="0">
              <a:spcBef>
                <a:spcPct val="20000"/>
              </a:spcBef>
              <a:spcAft>
                <a:spcPct val="0"/>
              </a:spcAft>
              <a:buChar char="•"/>
              <a:defRPr sz="3200">
                <a:latin typeface="Arial" charset="0"/>
                <a:ea typeface="宋体" pitchFamily="2" charset="-122"/>
              </a:defRPr>
            </a:lvl7pPr>
            <a:lvl8pPr marL="3429000" indent="-228600" eaLnBrk="0" fontAlgn="base" hangingPunct="0">
              <a:spcBef>
                <a:spcPct val="20000"/>
              </a:spcBef>
              <a:spcAft>
                <a:spcPct val="0"/>
              </a:spcAft>
              <a:buChar char="•"/>
              <a:defRPr sz="3200">
                <a:latin typeface="Arial" charset="0"/>
                <a:ea typeface="宋体" pitchFamily="2" charset="-122"/>
              </a:defRPr>
            </a:lvl8pPr>
            <a:lvl9pPr marL="3886200" indent="-228600" eaLnBrk="0" fontAlgn="base" hangingPunct="0">
              <a:spcBef>
                <a:spcPct val="20000"/>
              </a:spcBef>
              <a:spcAft>
                <a:spcPct val="0"/>
              </a:spcAft>
              <a:buChar char="•"/>
              <a:defRPr sz="3200">
                <a:latin typeface="Arial" charset="0"/>
                <a:ea typeface="宋体" pitchFamily="2" charset="-122"/>
              </a:defRPr>
            </a:lvl9pPr>
          </a:lstStyle>
          <a:p>
            <a:r>
              <a:rPr lang="en-US" altLang="zh-CN" dirty="0">
                <a:solidFill>
                  <a:srgbClr val="C00000"/>
                </a:solidFill>
              </a:rPr>
              <a:t>get the jobs they wanted</a:t>
            </a:r>
          </a:p>
        </p:txBody>
      </p:sp>
      <p:sp>
        <p:nvSpPr>
          <p:cNvPr id="15" name="TextBox 14"/>
          <p:cNvSpPr txBox="1">
            <a:spLocks noChangeArrowheads="1"/>
          </p:cNvSpPr>
          <p:nvPr/>
        </p:nvSpPr>
        <p:spPr bwMode="auto">
          <a:xfrm>
            <a:off x="3092121" y="3418997"/>
            <a:ext cx="37385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buFontTx/>
              <a:buNone/>
              <a:defRPr sz="2400" b="1">
                <a:solidFill>
                  <a:srgbClr val="00B050"/>
                </a:solidFill>
                <a:latin typeface="Arial" charset="0"/>
                <a:ea typeface="宋体" pitchFamily="2" charset="-122"/>
              </a:defRPr>
            </a:lvl1pPr>
            <a:lvl2pPr marL="742950" indent="-285750">
              <a:defRPr sz="3200">
                <a:latin typeface="Arial" charset="0"/>
                <a:ea typeface="宋体" pitchFamily="2" charset="-122"/>
              </a:defRPr>
            </a:lvl2pPr>
            <a:lvl3pPr marL="1143000" indent="-228600">
              <a:defRPr sz="3200">
                <a:latin typeface="Arial" charset="0"/>
                <a:ea typeface="宋体" pitchFamily="2" charset="-122"/>
              </a:defRPr>
            </a:lvl3pPr>
            <a:lvl4pPr marL="1600200" indent="-228600">
              <a:defRPr sz="3200">
                <a:latin typeface="Arial" charset="0"/>
                <a:ea typeface="宋体" pitchFamily="2" charset="-122"/>
              </a:defRPr>
            </a:lvl4pPr>
            <a:lvl5pPr marL="2057400" indent="-228600">
              <a:defRPr sz="3200">
                <a:latin typeface="Arial" charset="0"/>
                <a:ea typeface="宋体" pitchFamily="2" charset="-122"/>
              </a:defRPr>
            </a:lvl5pPr>
            <a:lvl6pPr marL="2514600" indent="-228600" eaLnBrk="0" fontAlgn="base" hangingPunct="0">
              <a:spcBef>
                <a:spcPct val="20000"/>
              </a:spcBef>
              <a:spcAft>
                <a:spcPct val="0"/>
              </a:spcAft>
              <a:buChar char="•"/>
              <a:defRPr sz="3200">
                <a:latin typeface="Arial" charset="0"/>
                <a:ea typeface="宋体" pitchFamily="2" charset="-122"/>
              </a:defRPr>
            </a:lvl6pPr>
            <a:lvl7pPr marL="2971800" indent="-228600" eaLnBrk="0" fontAlgn="base" hangingPunct="0">
              <a:spcBef>
                <a:spcPct val="20000"/>
              </a:spcBef>
              <a:spcAft>
                <a:spcPct val="0"/>
              </a:spcAft>
              <a:buChar char="•"/>
              <a:defRPr sz="3200">
                <a:latin typeface="Arial" charset="0"/>
                <a:ea typeface="宋体" pitchFamily="2" charset="-122"/>
              </a:defRPr>
            </a:lvl7pPr>
            <a:lvl8pPr marL="3429000" indent="-228600" eaLnBrk="0" fontAlgn="base" hangingPunct="0">
              <a:spcBef>
                <a:spcPct val="20000"/>
              </a:spcBef>
              <a:spcAft>
                <a:spcPct val="0"/>
              </a:spcAft>
              <a:buChar char="•"/>
              <a:defRPr sz="3200">
                <a:latin typeface="Arial" charset="0"/>
                <a:ea typeface="宋体" pitchFamily="2" charset="-122"/>
              </a:defRPr>
            </a:lvl8pPr>
            <a:lvl9pPr marL="3886200" indent="-228600" eaLnBrk="0" fontAlgn="base" hangingPunct="0">
              <a:spcBef>
                <a:spcPct val="20000"/>
              </a:spcBef>
              <a:spcAft>
                <a:spcPct val="0"/>
              </a:spcAft>
              <a:buChar char="•"/>
              <a:defRPr sz="3200">
                <a:latin typeface="Arial" charset="0"/>
                <a:ea typeface="宋体" pitchFamily="2" charset="-122"/>
              </a:defRPr>
            </a:lvl9pPr>
          </a:lstStyle>
          <a:p>
            <a:r>
              <a:rPr lang="en-US" altLang="zh-CN" dirty="0">
                <a:solidFill>
                  <a:srgbClr val="C00000"/>
                </a:solidFill>
              </a:rPr>
              <a:t>and decide where to live</a:t>
            </a:r>
          </a:p>
        </p:txBody>
      </p:sp>
      <p:sp>
        <p:nvSpPr>
          <p:cNvPr id="16" name="TextBox 15"/>
          <p:cNvSpPr txBox="1">
            <a:spLocks noChangeArrowheads="1"/>
          </p:cNvSpPr>
          <p:nvPr/>
        </p:nvSpPr>
        <p:spPr bwMode="auto">
          <a:xfrm>
            <a:off x="3059832" y="3766269"/>
            <a:ext cx="60292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buFontTx/>
              <a:buNone/>
              <a:defRPr sz="2400" b="1">
                <a:solidFill>
                  <a:srgbClr val="00B050"/>
                </a:solidFill>
                <a:latin typeface="Arial" charset="0"/>
                <a:ea typeface="宋体" pitchFamily="2" charset="-122"/>
              </a:defRPr>
            </a:lvl1pPr>
            <a:lvl2pPr marL="742950" indent="-285750">
              <a:defRPr sz="3200">
                <a:latin typeface="Arial" charset="0"/>
                <a:ea typeface="宋体" pitchFamily="2" charset="-122"/>
              </a:defRPr>
            </a:lvl2pPr>
            <a:lvl3pPr marL="1143000" indent="-228600">
              <a:defRPr sz="3200">
                <a:latin typeface="Arial" charset="0"/>
                <a:ea typeface="宋体" pitchFamily="2" charset="-122"/>
              </a:defRPr>
            </a:lvl3pPr>
            <a:lvl4pPr marL="1600200" indent="-228600">
              <a:defRPr sz="3200">
                <a:latin typeface="Arial" charset="0"/>
                <a:ea typeface="宋体" pitchFamily="2" charset="-122"/>
              </a:defRPr>
            </a:lvl4pPr>
            <a:lvl5pPr marL="2057400" indent="-228600">
              <a:defRPr sz="3200">
                <a:latin typeface="Arial" charset="0"/>
                <a:ea typeface="宋体" pitchFamily="2" charset="-122"/>
              </a:defRPr>
            </a:lvl5pPr>
            <a:lvl6pPr marL="2514600" indent="-228600" eaLnBrk="0" fontAlgn="base" hangingPunct="0">
              <a:spcBef>
                <a:spcPct val="20000"/>
              </a:spcBef>
              <a:spcAft>
                <a:spcPct val="0"/>
              </a:spcAft>
              <a:buChar char="•"/>
              <a:defRPr sz="3200">
                <a:latin typeface="Arial" charset="0"/>
                <a:ea typeface="宋体" pitchFamily="2" charset="-122"/>
              </a:defRPr>
            </a:lvl6pPr>
            <a:lvl7pPr marL="2971800" indent="-228600" eaLnBrk="0" fontAlgn="base" hangingPunct="0">
              <a:spcBef>
                <a:spcPct val="20000"/>
              </a:spcBef>
              <a:spcAft>
                <a:spcPct val="0"/>
              </a:spcAft>
              <a:buChar char="•"/>
              <a:defRPr sz="3200">
                <a:latin typeface="Arial" charset="0"/>
                <a:ea typeface="宋体" pitchFamily="2" charset="-122"/>
              </a:defRPr>
            </a:lvl7pPr>
            <a:lvl8pPr marL="3429000" indent="-228600" eaLnBrk="0" fontAlgn="base" hangingPunct="0">
              <a:spcBef>
                <a:spcPct val="20000"/>
              </a:spcBef>
              <a:spcAft>
                <a:spcPct val="0"/>
              </a:spcAft>
              <a:buChar char="•"/>
              <a:defRPr sz="3200">
                <a:latin typeface="Arial" charset="0"/>
                <a:ea typeface="宋体" pitchFamily="2" charset="-122"/>
              </a:defRPr>
            </a:lvl8pPr>
            <a:lvl9pPr marL="3886200" indent="-228600" eaLnBrk="0" fontAlgn="base" hangingPunct="0">
              <a:spcBef>
                <a:spcPct val="20000"/>
              </a:spcBef>
              <a:spcAft>
                <a:spcPct val="0"/>
              </a:spcAft>
              <a:buChar char="•"/>
              <a:defRPr sz="3200">
                <a:latin typeface="Arial" charset="0"/>
                <a:ea typeface="宋体" pitchFamily="2" charset="-122"/>
              </a:defRPr>
            </a:lvl9pPr>
          </a:lstStyle>
          <a:p>
            <a:r>
              <a:rPr lang="en-US" altLang="zh-CN" dirty="0">
                <a:solidFill>
                  <a:schemeClr val="accent2">
                    <a:lumMod val="50000"/>
                  </a:schemeClr>
                </a:solidFill>
              </a:rPr>
              <a:t>laws stopped their rights and progress</a:t>
            </a:r>
          </a:p>
        </p:txBody>
      </p:sp>
      <p:pic>
        <p:nvPicPr>
          <p:cNvPr id="2050" name="Picture 2" descr="https://timgsa.baidu.com/timg?image&amp;quality=80&amp;size=b9999_10000&amp;sec=1564641925045&amp;di=cc8b827d1e602d5de5ede7f650820244&amp;imgtype=0&amp;src=http%3A%2F%2Fimg4.cache.netease.com%2Fphoto%2F0001%2F2013-06-29%2F92I2GIJM3R71000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437"/>
          <a:stretch/>
        </p:blipFill>
        <p:spPr bwMode="auto">
          <a:xfrm>
            <a:off x="35496" y="1398350"/>
            <a:ext cx="2778384" cy="1677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3379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P spid="12" grpId="0"/>
      <p:bldP spid="1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endParaRPr lang="zh-CN" altLang="en-US"/>
          </a:p>
        </p:txBody>
      </p:sp>
      <p:pic>
        <p:nvPicPr>
          <p:cNvPr id="1026" name="Picture 2" descr="nu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38" y="45522"/>
            <a:ext cx="4334937" cy="281771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u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45522"/>
            <a:ext cx="4680520" cy="2856075"/>
          </a:xfrm>
          <a:prstGeom prst="rect">
            <a:avLst/>
          </a:prstGeom>
          <a:solidFill>
            <a:schemeClr val="accent6">
              <a:lumMod val="60000"/>
              <a:lumOff val="40000"/>
            </a:schemeClr>
          </a:solidFill>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863232"/>
            <a:ext cx="4361803" cy="2408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5976" y="2868336"/>
            <a:ext cx="4680520" cy="2454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403648" y="2139702"/>
            <a:ext cx="7039616" cy="1107996"/>
          </a:xfrm>
          <a:prstGeom prst="rect">
            <a:avLst/>
          </a:prstGeom>
          <a:solidFill>
            <a:schemeClr val="accent6">
              <a:lumMod val="60000"/>
              <a:lumOff val="40000"/>
            </a:schemeClr>
          </a:solidFill>
        </p:spPr>
        <p:txBody>
          <a:bodyPr wrap="square" rtlCol="0">
            <a:spAutoFit/>
          </a:bodyPr>
          <a:lstStyle/>
          <a:p>
            <a:r>
              <a:rPr lang="en-US" altLang="zh-CN" sz="6600" b="1" dirty="0">
                <a:solidFill>
                  <a:schemeClr val="bg1"/>
                </a:solidFill>
                <a:effectLst>
                  <a:outerShdw blurRad="38100" dist="38100" dir="2700000" algn="tl">
                    <a:srgbClr val="000000">
                      <a:alpha val="43137"/>
                    </a:srgbClr>
                  </a:outerShdw>
                </a:effectLst>
              </a:rPr>
              <a:t>No equal rights</a:t>
            </a:r>
            <a:endParaRPr lang="zh-CN" altLang="en-US" sz="6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33213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4032448" y="-740619"/>
            <a:ext cx="5111552" cy="6613247"/>
          </a:xfrm>
          <a:solidFill>
            <a:schemeClr val="accent6">
              <a:lumMod val="60000"/>
              <a:lumOff val="40000"/>
            </a:schemeClr>
          </a:solidFill>
        </p:spPr>
        <p:txBody>
          <a:bodyPr/>
          <a:lstStyle/>
          <a:p>
            <a:pPr algn="ctr"/>
            <a:r>
              <a:rPr lang="en-US" altLang="zh-CN" sz="4400" dirty="0">
                <a:solidFill>
                  <a:schemeClr val="bg1"/>
                </a:solidFill>
                <a:latin typeface="方正舒体" panose="02010601030101010101" pitchFamily="2" charset="-122"/>
                <a:ea typeface="方正舒体" panose="02010601030101010101" pitchFamily="2" charset="-122"/>
              </a:rPr>
              <a:t>Apartheid</a:t>
            </a:r>
            <a:r>
              <a:rPr lang="zh-CN" altLang="en-US" sz="2000" dirty="0">
                <a:solidFill>
                  <a:schemeClr val="bg1"/>
                </a:solidFill>
                <a:latin typeface="方正舒体" panose="02010601030101010101" pitchFamily="2" charset="-122"/>
                <a:ea typeface="方正舒体" panose="02010601030101010101" pitchFamily="2" charset="-122"/>
              </a:rPr>
              <a:t>（种族隔离）</a:t>
            </a:r>
            <a:endParaRPr lang="en-US" altLang="zh-CN" sz="4400" dirty="0">
              <a:solidFill>
                <a:schemeClr val="bg1"/>
              </a:solidFill>
              <a:latin typeface="方正舒体" panose="02010601030101010101" pitchFamily="2" charset="-122"/>
              <a:ea typeface="方正舒体" panose="02010601030101010101" pitchFamily="2" charset="-122"/>
            </a:endParaRPr>
          </a:p>
          <a:p>
            <a:pPr algn="l"/>
            <a:r>
              <a:rPr lang="en-US" altLang="zh-CN" sz="3200" b="0" dirty="0">
                <a:solidFill>
                  <a:schemeClr val="bg1"/>
                </a:solidFill>
                <a:latin typeface="方正舒体" panose="02010601030101010101" pitchFamily="2" charset="-122"/>
                <a:ea typeface="方正舒体" panose="02010601030101010101" pitchFamily="2" charset="-122"/>
                <a:cs typeface="Verdana" panose="020B0604030504040204" pitchFamily="34" charset="0"/>
              </a:rPr>
              <a:t>the former political system in South Africa in which only white people had full political rights and other people, especially black people, were forced to live away from white people, go to separate schools, etc.</a:t>
            </a:r>
            <a:endParaRPr lang="zh-CN" altLang="en-US" sz="3200" dirty="0">
              <a:solidFill>
                <a:schemeClr val="bg1"/>
              </a:solidFill>
              <a:latin typeface="方正舒体" panose="02010601030101010101" pitchFamily="2" charset="-122"/>
              <a:ea typeface="方正舒体" panose="02010601030101010101" pitchFamily="2" charset="-122"/>
              <a:cs typeface="Verdana" panose="020B0604030504040204" pitchFamily="34" charset="0"/>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0"/>
            <a:ext cx="4080376" cy="5872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75435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23" y="123478"/>
            <a:ext cx="3096344" cy="461665"/>
          </a:xfrm>
          <a:prstGeom prst="rect">
            <a:avLst/>
          </a:prstGeom>
          <a:noFill/>
        </p:spPr>
        <p:txBody>
          <a:bodyPr wrap="square" rtlCol="0">
            <a:spAutoFit/>
          </a:bodyPr>
          <a:lstStyle/>
          <a:p>
            <a:r>
              <a:rPr lang="en-US" altLang="zh-CN" sz="2400" b="1" dirty="0">
                <a:solidFill>
                  <a:srgbClr val="FFFFFF"/>
                </a:solidFill>
              </a:rPr>
              <a:t>Para.3-5</a:t>
            </a:r>
            <a:endParaRPr lang="zh-CN" altLang="en-US" sz="2400" b="1" dirty="0">
              <a:solidFill>
                <a:srgbClr val="FFFFFF"/>
              </a:solidFill>
            </a:endParaRPr>
          </a:p>
        </p:txBody>
      </p:sp>
      <p:pic>
        <p:nvPicPr>
          <p:cNvPr id="4" name="Picture 2" descr="https://timgsa.baidu.com/timg?image&amp;quality=80&amp;size=b9999_10000&amp;sec=1564641925045&amp;di=cc8b827d1e602d5de5ede7f650820244&amp;imgtype=0&amp;src=http%3A%2F%2Fimg4.cache.netease.com%2Fphoto%2F0001%2F2013-06-29%2F92I2GIJM3R7100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437"/>
          <a:stretch/>
        </p:blipFill>
        <p:spPr bwMode="auto">
          <a:xfrm>
            <a:off x="35496" y="1398350"/>
            <a:ext cx="2778384" cy="1677456"/>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3563888" y="786646"/>
            <a:ext cx="5184576" cy="2800767"/>
          </a:xfrm>
          <a:prstGeom prst="rect">
            <a:avLst/>
          </a:prstGeom>
        </p:spPr>
        <p:txBody>
          <a:bodyPr wrap="square">
            <a:spAutoFit/>
          </a:bodyPr>
          <a:lstStyle/>
          <a:p>
            <a:pPr lvl="0"/>
            <a:r>
              <a:rPr lang="en-US" altLang="zh-CN" sz="2200" i="1" dirty="0">
                <a:solidFill>
                  <a:srgbClr val="000000"/>
                </a:solidFill>
                <a:latin typeface="Ebrima" panose="02000000000000000000" pitchFamily="2" charset="0"/>
                <a:ea typeface="Ebrima" panose="02000000000000000000" pitchFamily="2" charset="0"/>
                <a:cs typeface="Ebrima" panose="02000000000000000000" pitchFamily="2" charset="0"/>
              </a:rPr>
              <a:t>“… we were out into </a:t>
            </a:r>
            <a:r>
              <a:rPr lang="en-US" altLang="zh-CN" sz="2200" b="1" i="1" dirty="0">
                <a:solidFill>
                  <a:srgbClr val="FF0000"/>
                </a:solidFill>
                <a:latin typeface="Ebrima" panose="02000000000000000000" pitchFamily="2" charset="0"/>
                <a:ea typeface="Ebrima" panose="02000000000000000000" pitchFamily="2" charset="0"/>
                <a:cs typeface="Ebrima" panose="02000000000000000000" pitchFamily="2" charset="0"/>
              </a:rPr>
              <a:t>a position </a:t>
            </a:r>
            <a:r>
              <a:rPr lang="en-US" altLang="zh-CN" sz="2200" i="1" dirty="0">
                <a:solidFill>
                  <a:srgbClr val="000000"/>
                </a:solidFill>
                <a:latin typeface="Ebrima" panose="02000000000000000000" pitchFamily="2" charset="0"/>
                <a:ea typeface="Ebrima" panose="02000000000000000000" pitchFamily="2" charset="0"/>
                <a:cs typeface="Ebrima" panose="02000000000000000000" pitchFamily="2" charset="0"/>
              </a:rPr>
              <a:t>in which we had either to accept we were less important , or fight the government. We chose to attack the laws. We first broke the law in a way which was peaceful; when this was not allowed… only then did we decide to answer violence with violence.”</a:t>
            </a:r>
          </a:p>
        </p:txBody>
      </p:sp>
    </p:spTree>
    <p:extLst>
      <p:ext uri="{BB962C8B-B14F-4D97-AF65-F5344CB8AC3E}">
        <p14:creationId xmlns:p14="http://schemas.microsoft.com/office/powerpoint/2010/main" val="14940675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4223" y="123478"/>
            <a:ext cx="3096344" cy="461665"/>
          </a:xfrm>
          <a:prstGeom prst="rect">
            <a:avLst/>
          </a:prstGeom>
          <a:noFill/>
        </p:spPr>
        <p:txBody>
          <a:bodyPr wrap="square" rtlCol="0">
            <a:spAutoFit/>
          </a:bodyPr>
          <a:lstStyle/>
          <a:p>
            <a:r>
              <a:rPr lang="en-US" altLang="zh-CN" sz="2400" b="1" dirty="0">
                <a:solidFill>
                  <a:srgbClr val="FFFFFF"/>
                </a:solidFill>
              </a:rPr>
              <a:t>Para.3-5</a:t>
            </a:r>
            <a:endParaRPr lang="zh-CN" altLang="en-US" sz="2400" b="1" dirty="0">
              <a:solidFill>
                <a:srgbClr val="FFFFFF"/>
              </a:solidFill>
            </a:endParaRPr>
          </a:p>
        </p:txBody>
      </p:sp>
      <p:sp>
        <p:nvSpPr>
          <p:cNvPr id="2" name="TextBox 1"/>
          <p:cNvSpPr txBox="1"/>
          <p:nvPr/>
        </p:nvSpPr>
        <p:spPr>
          <a:xfrm>
            <a:off x="3635896" y="371440"/>
            <a:ext cx="4608512" cy="400110"/>
          </a:xfrm>
          <a:prstGeom prst="rect">
            <a:avLst/>
          </a:prstGeom>
          <a:noFill/>
          <a:ln w="38100">
            <a:solidFill>
              <a:schemeClr val="tx1"/>
            </a:solidFill>
          </a:ln>
        </p:spPr>
        <p:txBody>
          <a:bodyPr wrap="square" rtlCol="0">
            <a:spAutoFit/>
          </a:bodyPr>
          <a:lstStyle/>
          <a:p>
            <a:r>
              <a:rPr lang="en-US" altLang="zh-CN" sz="2000" b="1" dirty="0">
                <a:latin typeface="Ebrima" panose="02000000000000000000" pitchFamily="2" charset="0"/>
                <a:ea typeface="Ebrima" panose="02000000000000000000" pitchFamily="2" charset="0"/>
                <a:cs typeface="Ebrima" panose="02000000000000000000" pitchFamily="2" charset="0"/>
              </a:rPr>
              <a:t>Laws didn’t  give black people right.</a:t>
            </a:r>
            <a:endParaRPr lang="zh-CN" altLang="en-US" sz="2000" b="1" dirty="0">
              <a:latin typeface="Ebrima" panose="02000000000000000000" pitchFamily="2" charset="0"/>
              <a:cs typeface="Ebrima" panose="02000000000000000000" pitchFamily="2" charset="0"/>
            </a:endParaRPr>
          </a:p>
        </p:txBody>
      </p:sp>
      <p:cxnSp>
        <p:nvCxnSpPr>
          <p:cNvPr id="6" name="直接连接符 5"/>
          <p:cNvCxnSpPr/>
          <p:nvPr/>
        </p:nvCxnSpPr>
        <p:spPr>
          <a:xfrm flipH="1">
            <a:off x="5508103" y="771550"/>
            <a:ext cx="1" cy="3709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3635896" y="1142533"/>
            <a:ext cx="374441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3635895" y="1142533"/>
            <a:ext cx="1" cy="33789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7380312" y="1142533"/>
            <a:ext cx="1" cy="3709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99593" y="1481330"/>
            <a:ext cx="4032448" cy="400110"/>
          </a:xfrm>
          <a:prstGeom prst="rect">
            <a:avLst/>
          </a:prstGeom>
          <a:noFill/>
          <a:ln w="38100">
            <a:solidFill>
              <a:schemeClr val="tx1"/>
            </a:solidFill>
          </a:ln>
        </p:spPr>
        <p:txBody>
          <a:bodyPr wrap="square" rtlCol="0">
            <a:spAutoFit/>
          </a:bodyPr>
          <a:lstStyle/>
          <a:p>
            <a:endParaRPr lang="zh-CN" altLang="en-US" sz="2000" b="1" dirty="0">
              <a:latin typeface="Ebrima" panose="02000000000000000000" pitchFamily="2" charset="0"/>
              <a:cs typeface="Ebrima" panose="02000000000000000000" pitchFamily="2" charset="0"/>
            </a:endParaRPr>
          </a:p>
        </p:txBody>
      </p:sp>
      <p:sp>
        <p:nvSpPr>
          <p:cNvPr id="19" name="TextBox 18"/>
          <p:cNvSpPr txBox="1"/>
          <p:nvPr/>
        </p:nvSpPr>
        <p:spPr>
          <a:xfrm>
            <a:off x="6084168" y="1523568"/>
            <a:ext cx="2880320" cy="400110"/>
          </a:xfrm>
          <a:prstGeom prst="rect">
            <a:avLst/>
          </a:prstGeom>
          <a:noFill/>
          <a:ln w="38100">
            <a:solidFill>
              <a:schemeClr val="tx1"/>
            </a:solidFill>
          </a:ln>
        </p:spPr>
        <p:txBody>
          <a:bodyPr wrap="square" rtlCol="0">
            <a:spAutoFit/>
          </a:bodyPr>
          <a:lstStyle/>
          <a:p>
            <a:pPr algn="ctr"/>
            <a:endParaRPr lang="zh-CN" altLang="en-US" sz="2000" b="1" dirty="0">
              <a:latin typeface="Ebrima" panose="02000000000000000000" pitchFamily="2" charset="0"/>
              <a:cs typeface="Ebrima" panose="02000000000000000000" pitchFamily="2" charset="0"/>
            </a:endParaRPr>
          </a:p>
        </p:txBody>
      </p:sp>
      <p:cxnSp>
        <p:nvCxnSpPr>
          <p:cNvPr id="22" name="直接连接符 21"/>
          <p:cNvCxnSpPr/>
          <p:nvPr/>
        </p:nvCxnSpPr>
        <p:spPr>
          <a:xfrm flipH="1">
            <a:off x="7380314" y="1923678"/>
            <a:ext cx="1"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932040" y="2211710"/>
            <a:ext cx="4067944" cy="400110"/>
          </a:xfrm>
          <a:prstGeom prst="rect">
            <a:avLst/>
          </a:prstGeom>
          <a:noFill/>
          <a:ln w="38100">
            <a:solidFill>
              <a:schemeClr val="tx1"/>
            </a:solidFill>
          </a:ln>
        </p:spPr>
        <p:txBody>
          <a:bodyPr wrap="square" rtlCol="0">
            <a:spAutoFit/>
          </a:bodyPr>
          <a:lstStyle/>
          <a:p>
            <a:pPr algn="ctr"/>
            <a:endParaRPr lang="zh-CN" altLang="en-US" sz="2000" b="1" dirty="0">
              <a:latin typeface="Ebrima" panose="02000000000000000000" pitchFamily="2" charset="0"/>
              <a:cs typeface="Ebrima" panose="02000000000000000000" pitchFamily="2" charset="0"/>
            </a:endParaRPr>
          </a:p>
        </p:txBody>
      </p:sp>
      <p:cxnSp>
        <p:nvCxnSpPr>
          <p:cNvPr id="26" name="直接连接符 25"/>
          <p:cNvCxnSpPr/>
          <p:nvPr/>
        </p:nvCxnSpPr>
        <p:spPr>
          <a:xfrm>
            <a:off x="7369548" y="2611820"/>
            <a:ext cx="10764" cy="39197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220072" y="3018357"/>
            <a:ext cx="3816424" cy="400110"/>
          </a:xfrm>
          <a:prstGeom prst="rect">
            <a:avLst/>
          </a:prstGeom>
          <a:noFill/>
          <a:ln w="38100">
            <a:solidFill>
              <a:schemeClr val="tx1"/>
            </a:solidFill>
          </a:ln>
        </p:spPr>
        <p:txBody>
          <a:bodyPr wrap="square" rtlCol="0">
            <a:spAutoFit/>
          </a:bodyPr>
          <a:lstStyle/>
          <a:p>
            <a:pPr algn="ctr"/>
            <a:endParaRPr lang="zh-CN" altLang="en-US" sz="2000" b="1" dirty="0">
              <a:latin typeface="Ebrima" panose="02000000000000000000" pitchFamily="2" charset="0"/>
              <a:cs typeface="Ebrima" panose="02000000000000000000" pitchFamily="2" charset="0"/>
            </a:endParaRPr>
          </a:p>
        </p:txBody>
      </p:sp>
      <p:sp>
        <p:nvSpPr>
          <p:cNvPr id="25" name="右大括号 24"/>
          <p:cNvSpPr/>
          <p:nvPr/>
        </p:nvSpPr>
        <p:spPr>
          <a:xfrm>
            <a:off x="4860032" y="3018482"/>
            <a:ext cx="216024" cy="415298"/>
          </a:xfrm>
          <a:prstGeom prst="rightBrace">
            <a:avLst/>
          </a:prstGeom>
          <a:no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8" name="TextBox 27"/>
          <p:cNvSpPr txBox="1"/>
          <p:nvPr/>
        </p:nvSpPr>
        <p:spPr>
          <a:xfrm>
            <a:off x="2267744" y="2859782"/>
            <a:ext cx="2736304" cy="646331"/>
          </a:xfrm>
          <a:prstGeom prst="rect">
            <a:avLst/>
          </a:prstGeom>
          <a:noFill/>
        </p:spPr>
        <p:txBody>
          <a:bodyPr wrap="square" rtlCol="0">
            <a:spAutoFit/>
          </a:bodyPr>
          <a:lstStyle/>
          <a:p>
            <a:pPr algn="ctr"/>
            <a:r>
              <a:rPr lang="en-US" altLang="zh-CN" dirty="0"/>
              <a:t>e.g. blow up some government buildings</a:t>
            </a:r>
            <a:endParaRPr lang="zh-CN" altLang="en-US" dirty="0"/>
          </a:p>
        </p:txBody>
      </p:sp>
      <p:cxnSp>
        <p:nvCxnSpPr>
          <p:cNvPr id="34" name="直接连接符 33"/>
          <p:cNvCxnSpPr/>
          <p:nvPr/>
        </p:nvCxnSpPr>
        <p:spPr>
          <a:xfrm>
            <a:off x="7452320" y="3435846"/>
            <a:ext cx="0" cy="3763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4572000" y="3795886"/>
            <a:ext cx="4464496" cy="400110"/>
          </a:xfrm>
          <a:prstGeom prst="rect">
            <a:avLst/>
          </a:prstGeom>
          <a:noFill/>
          <a:ln w="38100">
            <a:solidFill>
              <a:schemeClr val="tx1"/>
            </a:solidFill>
          </a:ln>
        </p:spPr>
        <p:txBody>
          <a:bodyPr wrap="square" rtlCol="0">
            <a:spAutoFit/>
          </a:bodyPr>
          <a:lstStyle/>
          <a:p>
            <a:pPr algn="ctr"/>
            <a:endParaRPr lang="zh-CN" altLang="en-US" sz="2000" b="1" dirty="0">
              <a:latin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2255212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nodePh="1">
                                  <p:stCondLst>
                                    <p:cond delay="0"/>
                                  </p:stCondLst>
                                  <p:endCondLst>
                                    <p:cond evt="begin" delay="0">
                                      <p:tn val="5"/>
                                    </p:cond>
                                  </p:end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additive="base">
                                        <p:cTn id="7"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nodePh="1">
                                  <p:stCondLst>
                                    <p:cond delay="0"/>
                                  </p:stCondLst>
                                  <p:endCondLst>
                                    <p:cond evt="begin" delay="0">
                                      <p:tn val="11"/>
                                    </p:cond>
                                  </p:endCondLst>
                                  <p:childTnLst>
                                    <p:set>
                                      <p:cBhvr>
                                        <p:cTn id="12" dur="1" fill="hold">
                                          <p:stCondLst>
                                            <p:cond delay="0"/>
                                          </p:stCondLst>
                                        </p:cTn>
                                        <p:tgtEl>
                                          <p:spTgt spid="19">
                                            <p:txEl>
                                              <p:pRg st="0" end="0"/>
                                            </p:txEl>
                                          </p:spTgt>
                                        </p:tgtEl>
                                        <p:attrNameLst>
                                          <p:attrName>style.visibility</p:attrName>
                                        </p:attrNameLst>
                                      </p:cBhvr>
                                      <p:to>
                                        <p:strVal val="visible"/>
                                      </p:to>
                                    </p:set>
                                    <p:anim calcmode="lin" valueType="num">
                                      <p:cBhvr additive="base">
                                        <p:cTn id="13"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nodePh="1">
                                  <p:stCondLst>
                                    <p:cond delay="0"/>
                                  </p:stCondLst>
                                  <p:endCondLst>
                                    <p:cond evt="begin" delay="0">
                                      <p:tn val="17"/>
                                    </p:cond>
                                  </p:endCondLst>
                                  <p:childTnLst>
                                    <p:set>
                                      <p:cBhvr>
                                        <p:cTn id="18" dur="1" fill="hold">
                                          <p:stCondLst>
                                            <p:cond delay="0"/>
                                          </p:stCondLst>
                                        </p:cTn>
                                        <p:tgtEl>
                                          <p:spTgt spid="23">
                                            <p:txEl>
                                              <p:pRg st="0" end="0"/>
                                            </p:txEl>
                                          </p:spTgt>
                                        </p:tgtEl>
                                        <p:attrNameLst>
                                          <p:attrName>style.visibility</p:attrName>
                                        </p:attrNameLst>
                                      </p:cBhvr>
                                      <p:to>
                                        <p:strVal val="visible"/>
                                      </p:to>
                                    </p:set>
                                    <p:anim calcmode="lin" valueType="num">
                                      <p:cBhvr additive="base">
                                        <p:cTn id="1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nodePh="1">
                                  <p:stCondLst>
                                    <p:cond delay="0"/>
                                  </p:stCondLst>
                                  <p:endCondLst>
                                    <p:cond evt="begin" delay="0">
                                      <p:tn val="23"/>
                                    </p:cond>
                                  </p:endCondLst>
                                  <p:childTnLst>
                                    <p:set>
                                      <p:cBhvr>
                                        <p:cTn id="24" dur="1" fill="hold">
                                          <p:stCondLst>
                                            <p:cond delay="0"/>
                                          </p:stCondLst>
                                        </p:cTn>
                                        <p:tgtEl>
                                          <p:spTgt spid="27">
                                            <p:txEl>
                                              <p:pRg st="0" end="0"/>
                                            </p:txEl>
                                          </p:spTgt>
                                        </p:tgtEl>
                                        <p:attrNameLst>
                                          <p:attrName>style.visibility</p:attrName>
                                        </p:attrNameLst>
                                      </p:cBhvr>
                                      <p:to>
                                        <p:strVal val="visible"/>
                                      </p:to>
                                    </p:set>
                                    <p:anim calcmode="lin" valueType="num">
                                      <p:cBhvr additive="base">
                                        <p:cTn id="25"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nodePh="1">
                                  <p:stCondLst>
                                    <p:cond delay="0"/>
                                  </p:stCondLst>
                                  <p:endCondLst>
                                    <p:cond evt="begin" delay="0">
                                      <p:tn val="29"/>
                                    </p:cond>
                                  </p:endCondLst>
                                  <p:childTnLst>
                                    <p:set>
                                      <p:cBhvr>
                                        <p:cTn id="30" dur="1" fill="hold">
                                          <p:stCondLst>
                                            <p:cond delay="0"/>
                                          </p:stCondLst>
                                        </p:cTn>
                                        <p:tgtEl>
                                          <p:spTgt spid="36">
                                            <p:txEl>
                                              <p:pRg st="0" end="0"/>
                                            </p:txEl>
                                          </p:spTgt>
                                        </p:tgtEl>
                                        <p:attrNameLst>
                                          <p:attrName>style.visibility</p:attrName>
                                        </p:attrNameLst>
                                      </p:cBhvr>
                                      <p:to>
                                        <p:strVal val="visible"/>
                                      </p:to>
                                    </p:set>
                                    <p:anim calcmode="lin" valueType="num">
                                      <p:cBhvr additive="base">
                                        <p:cTn id="31"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4223" y="123478"/>
            <a:ext cx="3096344" cy="461665"/>
          </a:xfrm>
          <a:prstGeom prst="rect">
            <a:avLst/>
          </a:prstGeom>
          <a:noFill/>
        </p:spPr>
        <p:txBody>
          <a:bodyPr wrap="square" rtlCol="0">
            <a:spAutoFit/>
          </a:bodyPr>
          <a:lstStyle/>
          <a:p>
            <a:r>
              <a:rPr lang="en-US" altLang="zh-CN" sz="2400" b="1" dirty="0">
                <a:solidFill>
                  <a:srgbClr val="FFFFFF"/>
                </a:solidFill>
              </a:rPr>
              <a:t>Para.3-5</a:t>
            </a:r>
            <a:endParaRPr lang="zh-CN" altLang="en-US" sz="2400" b="1" dirty="0">
              <a:solidFill>
                <a:srgbClr val="FFFFFF"/>
              </a:solidFill>
            </a:endParaRPr>
          </a:p>
        </p:txBody>
      </p:sp>
      <p:sp>
        <p:nvSpPr>
          <p:cNvPr id="2" name="TextBox 1"/>
          <p:cNvSpPr txBox="1"/>
          <p:nvPr/>
        </p:nvSpPr>
        <p:spPr>
          <a:xfrm>
            <a:off x="3635896" y="371440"/>
            <a:ext cx="4608512" cy="400110"/>
          </a:xfrm>
          <a:prstGeom prst="rect">
            <a:avLst/>
          </a:prstGeom>
          <a:noFill/>
          <a:ln w="38100">
            <a:solidFill>
              <a:schemeClr val="tx1"/>
            </a:solidFill>
          </a:ln>
        </p:spPr>
        <p:txBody>
          <a:bodyPr wrap="square" rtlCol="0">
            <a:spAutoFit/>
          </a:bodyPr>
          <a:lstStyle/>
          <a:p>
            <a:r>
              <a:rPr lang="en-US" altLang="zh-CN" sz="2000" b="1" dirty="0">
                <a:latin typeface="Ebrima" panose="02000000000000000000" pitchFamily="2" charset="0"/>
                <a:ea typeface="Ebrima" panose="02000000000000000000" pitchFamily="2" charset="0"/>
                <a:cs typeface="Ebrima" panose="02000000000000000000" pitchFamily="2" charset="0"/>
              </a:rPr>
              <a:t>Laws didn’t  give black people right.</a:t>
            </a:r>
            <a:endParaRPr lang="zh-CN" altLang="en-US" sz="2000" b="1" dirty="0">
              <a:latin typeface="Ebrima" panose="02000000000000000000" pitchFamily="2" charset="0"/>
              <a:cs typeface="Ebrima" panose="02000000000000000000" pitchFamily="2" charset="0"/>
            </a:endParaRPr>
          </a:p>
        </p:txBody>
      </p:sp>
      <p:cxnSp>
        <p:nvCxnSpPr>
          <p:cNvPr id="6" name="直接连接符 5"/>
          <p:cNvCxnSpPr/>
          <p:nvPr/>
        </p:nvCxnSpPr>
        <p:spPr>
          <a:xfrm flipH="1">
            <a:off x="5508103" y="771550"/>
            <a:ext cx="1" cy="3709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3635896" y="1142533"/>
            <a:ext cx="374441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3635895" y="1142533"/>
            <a:ext cx="1" cy="33789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7380312" y="1142533"/>
            <a:ext cx="1" cy="3709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99593" y="1481330"/>
            <a:ext cx="4032448" cy="400110"/>
          </a:xfrm>
          <a:prstGeom prst="rect">
            <a:avLst/>
          </a:prstGeom>
          <a:noFill/>
          <a:ln w="38100">
            <a:solidFill>
              <a:schemeClr val="tx1"/>
            </a:solidFill>
          </a:ln>
        </p:spPr>
        <p:txBody>
          <a:bodyPr wrap="square" rtlCol="0">
            <a:spAutoFit/>
          </a:bodyPr>
          <a:lstStyle/>
          <a:p>
            <a:r>
              <a:rPr lang="en-US" altLang="zh-CN" sz="2000" b="1" dirty="0">
                <a:latin typeface="Ebrima" panose="02000000000000000000" pitchFamily="2" charset="0"/>
                <a:ea typeface="Ebrima" panose="02000000000000000000" pitchFamily="2" charset="0"/>
                <a:cs typeface="Ebrima" panose="02000000000000000000" pitchFamily="2" charset="0"/>
              </a:rPr>
              <a:t>accept they were less important</a:t>
            </a:r>
            <a:endParaRPr lang="zh-CN" altLang="en-US" sz="2000" b="1" dirty="0">
              <a:latin typeface="Ebrima" panose="02000000000000000000" pitchFamily="2" charset="0"/>
              <a:cs typeface="Ebrima" panose="02000000000000000000" pitchFamily="2" charset="0"/>
            </a:endParaRPr>
          </a:p>
        </p:txBody>
      </p:sp>
      <p:sp>
        <p:nvSpPr>
          <p:cNvPr id="19" name="TextBox 18"/>
          <p:cNvSpPr txBox="1"/>
          <p:nvPr/>
        </p:nvSpPr>
        <p:spPr>
          <a:xfrm>
            <a:off x="6084168" y="1523568"/>
            <a:ext cx="2880320" cy="400110"/>
          </a:xfrm>
          <a:prstGeom prst="rect">
            <a:avLst/>
          </a:prstGeom>
          <a:noFill/>
          <a:ln w="38100">
            <a:solidFill>
              <a:schemeClr val="tx1"/>
            </a:solidFill>
          </a:ln>
        </p:spPr>
        <p:txBody>
          <a:bodyPr wrap="square" rtlCol="0">
            <a:spAutoFit/>
          </a:bodyPr>
          <a:lstStyle/>
          <a:p>
            <a:pPr algn="ctr"/>
            <a:r>
              <a:rPr lang="en-US" altLang="zh-CN" sz="2000" b="1" dirty="0">
                <a:latin typeface="Ebrima" panose="02000000000000000000" pitchFamily="2" charset="0"/>
                <a:ea typeface="Ebrima" panose="02000000000000000000" pitchFamily="2" charset="0"/>
                <a:cs typeface="Ebrima" panose="02000000000000000000" pitchFamily="2" charset="0"/>
              </a:rPr>
              <a:t>fight the government</a:t>
            </a:r>
            <a:endParaRPr lang="zh-CN" altLang="en-US" sz="2000" b="1" dirty="0">
              <a:latin typeface="Ebrima" panose="02000000000000000000" pitchFamily="2" charset="0"/>
              <a:cs typeface="Ebrima" panose="02000000000000000000" pitchFamily="2" charset="0"/>
            </a:endParaRPr>
          </a:p>
        </p:txBody>
      </p:sp>
      <p:cxnSp>
        <p:nvCxnSpPr>
          <p:cNvPr id="22" name="直接连接符 21"/>
          <p:cNvCxnSpPr/>
          <p:nvPr/>
        </p:nvCxnSpPr>
        <p:spPr>
          <a:xfrm flipH="1">
            <a:off x="7380314" y="1923678"/>
            <a:ext cx="1"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932040" y="2211710"/>
            <a:ext cx="4067944" cy="400110"/>
          </a:xfrm>
          <a:prstGeom prst="rect">
            <a:avLst/>
          </a:prstGeom>
          <a:noFill/>
          <a:ln w="38100">
            <a:solidFill>
              <a:schemeClr val="tx1"/>
            </a:solidFill>
          </a:ln>
        </p:spPr>
        <p:txBody>
          <a:bodyPr wrap="square" rtlCol="0">
            <a:spAutoFit/>
          </a:bodyPr>
          <a:lstStyle/>
          <a:p>
            <a:pPr algn="ctr"/>
            <a:r>
              <a:rPr lang="en-US" altLang="zh-CN" sz="2000" b="1" dirty="0">
                <a:latin typeface="Ebrima" panose="02000000000000000000" pitchFamily="2" charset="0"/>
                <a:ea typeface="Ebrima" panose="02000000000000000000" pitchFamily="2" charset="0"/>
                <a:cs typeface="Ebrima" panose="02000000000000000000" pitchFamily="2" charset="0"/>
              </a:rPr>
              <a:t>attack the law in a peaceful way</a:t>
            </a:r>
            <a:endParaRPr lang="zh-CN" altLang="en-US" sz="2000" b="1" dirty="0">
              <a:latin typeface="Ebrima" panose="02000000000000000000" pitchFamily="2" charset="0"/>
              <a:cs typeface="Ebrima" panose="02000000000000000000" pitchFamily="2" charset="0"/>
            </a:endParaRPr>
          </a:p>
        </p:txBody>
      </p:sp>
      <p:cxnSp>
        <p:nvCxnSpPr>
          <p:cNvPr id="26" name="直接连接符 25"/>
          <p:cNvCxnSpPr/>
          <p:nvPr/>
        </p:nvCxnSpPr>
        <p:spPr>
          <a:xfrm>
            <a:off x="7369548" y="2611820"/>
            <a:ext cx="10764" cy="39197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220072" y="3018357"/>
            <a:ext cx="3816424" cy="400110"/>
          </a:xfrm>
          <a:prstGeom prst="rect">
            <a:avLst/>
          </a:prstGeom>
          <a:noFill/>
          <a:ln w="38100">
            <a:solidFill>
              <a:schemeClr val="tx1"/>
            </a:solidFill>
          </a:ln>
        </p:spPr>
        <p:txBody>
          <a:bodyPr wrap="square" rtlCol="0">
            <a:spAutoFit/>
          </a:bodyPr>
          <a:lstStyle/>
          <a:p>
            <a:pPr algn="ctr"/>
            <a:r>
              <a:rPr lang="en-US" altLang="zh-CN" sz="2000" b="1" dirty="0">
                <a:latin typeface="Ebrima" panose="02000000000000000000" pitchFamily="2" charset="0"/>
                <a:ea typeface="Ebrima" panose="02000000000000000000" pitchFamily="2" charset="0"/>
                <a:cs typeface="Ebrima" panose="02000000000000000000" pitchFamily="2" charset="0"/>
              </a:rPr>
              <a:t>answer violence with violence</a:t>
            </a:r>
            <a:endParaRPr lang="zh-CN" altLang="en-US" sz="2000" b="1" dirty="0">
              <a:latin typeface="Ebrima" panose="02000000000000000000" pitchFamily="2" charset="0"/>
              <a:cs typeface="Ebrima" panose="02000000000000000000" pitchFamily="2" charset="0"/>
            </a:endParaRPr>
          </a:p>
        </p:txBody>
      </p:sp>
      <p:sp>
        <p:nvSpPr>
          <p:cNvPr id="25" name="右大括号 24"/>
          <p:cNvSpPr/>
          <p:nvPr/>
        </p:nvSpPr>
        <p:spPr>
          <a:xfrm>
            <a:off x="4860032" y="3018482"/>
            <a:ext cx="216024" cy="415298"/>
          </a:xfrm>
          <a:prstGeom prst="rightBrace">
            <a:avLst/>
          </a:prstGeom>
          <a:no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8" name="TextBox 27"/>
          <p:cNvSpPr txBox="1"/>
          <p:nvPr/>
        </p:nvSpPr>
        <p:spPr>
          <a:xfrm>
            <a:off x="2267744" y="2859782"/>
            <a:ext cx="2736304" cy="646331"/>
          </a:xfrm>
          <a:prstGeom prst="rect">
            <a:avLst/>
          </a:prstGeom>
          <a:noFill/>
        </p:spPr>
        <p:txBody>
          <a:bodyPr wrap="square" rtlCol="0">
            <a:spAutoFit/>
          </a:bodyPr>
          <a:lstStyle/>
          <a:p>
            <a:pPr algn="ctr"/>
            <a:r>
              <a:rPr lang="en-US" altLang="zh-CN" dirty="0"/>
              <a:t>e.g. blow up some government buildings</a:t>
            </a:r>
            <a:endParaRPr lang="zh-CN" altLang="en-US" dirty="0"/>
          </a:p>
        </p:txBody>
      </p:sp>
      <p:cxnSp>
        <p:nvCxnSpPr>
          <p:cNvPr id="34" name="直接连接符 33"/>
          <p:cNvCxnSpPr/>
          <p:nvPr/>
        </p:nvCxnSpPr>
        <p:spPr>
          <a:xfrm>
            <a:off x="7452320" y="3435846"/>
            <a:ext cx="0" cy="3763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4572000" y="3795886"/>
            <a:ext cx="4464496" cy="400110"/>
          </a:xfrm>
          <a:prstGeom prst="rect">
            <a:avLst/>
          </a:prstGeom>
          <a:noFill/>
          <a:ln w="38100">
            <a:solidFill>
              <a:schemeClr val="tx1"/>
            </a:solidFill>
          </a:ln>
        </p:spPr>
        <p:txBody>
          <a:bodyPr wrap="square" rtlCol="0">
            <a:spAutoFit/>
          </a:bodyPr>
          <a:lstStyle/>
          <a:p>
            <a:pPr algn="ctr"/>
            <a:r>
              <a:rPr lang="en-US" altLang="zh-CN" sz="2000" b="1" dirty="0">
                <a:solidFill>
                  <a:srgbClr val="FF0000"/>
                </a:solidFill>
                <a:latin typeface="Ebrima" panose="02000000000000000000" pitchFamily="2" charset="0"/>
                <a:cs typeface="Ebrima" panose="02000000000000000000" pitchFamily="2" charset="0"/>
              </a:rPr>
              <a:t>make black and white people equal</a:t>
            </a:r>
            <a:endParaRPr lang="zh-CN" altLang="en-US" sz="2000" b="1" dirty="0">
              <a:solidFill>
                <a:srgbClr val="FF0000"/>
              </a:solidFill>
              <a:latin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990826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additive="base">
                                        <p:cTn id="7"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
                                            <p:txEl>
                                              <p:pRg st="0" end="0"/>
                                            </p:txEl>
                                          </p:spTgt>
                                        </p:tgtEl>
                                        <p:attrNameLst>
                                          <p:attrName>style.visibility</p:attrName>
                                        </p:attrNameLst>
                                      </p:cBhvr>
                                      <p:to>
                                        <p:strVal val="visible"/>
                                      </p:to>
                                    </p:set>
                                    <p:anim calcmode="lin" valueType="num">
                                      <p:cBhvr additive="base">
                                        <p:cTn id="13"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xEl>
                                              <p:pRg st="0" end="0"/>
                                            </p:txEl>
                                          </p:spTgt>
                                        </p:tgtEl>
                                        <p:attrNameLst>
                                          <p:attrName>style.visibility</p:attrName>
                                        </p:attrNameLst>
                                      </p:cBhvr>
                                      <p:to>
                                        <p:strVal val="visible"/>
                                      </p:to>
                                    </p:set>
                                    <p:anim calcmode="lin" valueType="num">
                                      <p:cBhvr additive="base">
                                        <p:cTn id="1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7">
                                            <p:txEl>
                                              <p:pRg st="0" end="0"/>
                                            </p:txEl>
                                          </p:spTgt>
                                        </p:tgtEl>
                                        <p:attrNameLst>
                                          <p:attrName>style.visibility</p:attrName>
                                        </p:attrNameLst>
                                      </p:cBhvr>
                                      <p:to>
                                        <p:strVal val="visible"/>
                                      </p:to>
                                    </p:set>
                                    <p:anim calcmode="lin" valueType="num">
                                      <p:cBhvr additive="base">
                                        <p:cTn id="25"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6">
                                            <p:txEl>
                                              <p:pRg st="0" end="0"/>
                                            </p:txEl>
                                          </p:spTgt>
                                        </p:tgtEl>
                                        <p:attrNameLst>
                                          <p:attrName>style.visibility</p:attrName>
                                        </p:attrNameLst>
                                      </p:cBhvr>
                                      <p:to>
                                        <p:strVal val="visible"/>
                                      </p:to>
                                    </p:set>
                                    <p:anim calcmode="lin" valueType="num">
                                      <p:cBhvr additive="base">
                                        <p:cTn id="31"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57"/>
          <p:cNvPicPr>
            <a:picLocks noChangeAspect="1" noChangeArrowheads="1"/>
          </p:cNvPicPr>
          <p:nvPr/>
        </p:nvPicPr>
        <p:blipFill>
          <a:blip r:embed="rId3">
            <a:extLst>
              <a:ext uri="{28A0092B-C50C-407E-A947-70E740481C1C}">
                <a14:useLocalDpi xmlns:a14="http://schemas.microsoft.com/office/drawing/2010/main" val="0"/>
              </a:ext>
            </a:extLst>
          </a:blip>
          <a:srcRect t="8511"/>
          <a:stretch>
            <a:fillRect/>
          </a:stretch>
        </p:blipFill>
        <p:spPr bwMode="auto">
          <a:xfrm>
            <a:off x="1547664" y="771550"/>
            <a:ext cx="1410535" cy="1866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descr="https://ss1.bdstatic.com/70cFuXSh_Q1YnxGkpoWK1HF6hhy/it/u=3289354925,755621484&amp;fm=26&amp;gp=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2280" y="771550"/>
            <a:ext cx="1412523" cy="1863361"/>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直接箭头连接符 18"/>
          <p:cNvCxnSpPr/>
          <p:nvPr/>
        </p:nvCxnSpPr>
        <p:spPr>
          <a:xfrm flipH="1">
            <a:off x="3491880" y="1491630"/>
            <a:ext cx="2853951" cy="0"/>
          </a:xfrm>
          <a:prstGeom prst="straightConnector1">
            <a:avLst/>
          </a:prstGeom>
          <a:ln w="635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086200" y="942034"/>
            <a:ext cx="6012160" cy="584775"/>
          </a:xfrm>
          <a:prstGeom prst="rect">
            <a:avLst/>
          </a:prstGeom>
          <a:noFill/>
        </p:spPr>
        <p:txBody>
          <a:bodyPr wrap="square" rtlCol="0">
            <a:spAutoFit/>
          </a:bodyPr>
          <a:lstStyle/>
          <a:p>
            <a:r>
              <a:rPr lang="en-US" altLang="zh-CN" sz="3200" dirty="0">
                <a:solidFill>
                  <a:srgbClr val="00B050"/>
                </a:solidFill>
                <a:effectLst>
                  <a:outerShdw blurRad="38100" dist="38100" dir="2700000" algn="tl">
                    <a:srgbClr val="000000">
                      <a:alpha val="43137"/>
                    </a:srgbClr>
                  </a:outerShdw>
                </a:effectLst>
                <a:latin typeface="Segoe UI Symbol" panose="020B0502040204020203" pitchFamily="34" charset="0"/>
                <a:ea typeface="Segoe UI Symbol" panose="020B0502040204020203" pitchFamily="34" charset="0"/>
              </a:rPr>
              <a:t>Guide</a:t>
            </a:r>
            <a:endParaRPr lang="zh-CN" altLang="en-US" sz="3200" dirty="0">
              <a:solidFill>
                <a:srgbClr val="00B050"/>
              </a:solidFill>
              <a:effectLst>
                <a:outerShdw blurRad="38100" dist="38100" dir="2700000" algn="tl">
                  <a:srgbClr val="000000">
                    <a:alpha val="43137"/>
                  </a:srgbClr>
                </a:outerShdw>
              </a:effectLst>
              <a:latin typeface="Segoe UI Symbol" panose="020B0502040204020203" pitchFamily="34" charset="0"/>
            </a:endParaRPr>
          </a:p>
        </p:txBody>
      </p:sp>
      <p:sp>
        <p:nvSpPr>
          <p:cNvPr id="29" name="TextBox 28"/>
          <p:cNvSpPr txBox="1"/>
          <p:nvPr/>
        </p:nvSpPr>
        <p:spPr>
          <a:xfrm>
            <a:off x="4060403" y="2094344"/>
            <a:ext cx="6012160" cy="584775"/>
          </a:xfrm>
          <a:prstGeom prst="rect">
            <a:avLst/>
          </a:prstGeom>
          <a:noFill/>
        </p:spPr>
        <p:txBody>
          <a:bodyPr wrap="square" rtlCol="0">
            <a:spAutoFit/>
          </a:bodyPr>
          <a:lstStyle/>
          <a:p>
            <a:r>
              <a:rPr lang="en-US" altLang="zh-CN" sz="3200" dirty="0">
                <a:solidFill>
                  <a:srgbClr val="00B050"/>
                </a:solidFill>
                <a:effectLst>
                  <a:outerShdw blurRad="38100" dist="38100" dir="2700000" algn="tl">
                    <a:srgbClr val="000000">
                      <a:alpha val="43137"/>
                    </a:srgbClr>
                  </a:outerShdw>
                </a:effectLst>
                <a:latin typeface="Segoe UI Symbol" panose="020B0502040204020203" pitchFamily="34" charset="0"/>
                <a:ea typeface="Segoe UI Symbol" panose="020B0502040204020203" pitchFamily="34" charset="0"/>
              </a:rPr>
              <a:t>Support</a:t>
            </a:r>
            <a:endParaRPr lang="zh-CN" altLang="en-US" sz="3200" dirty="0">
              <a:solidFill>
                <a:srgbClr val="00B050"/>
              </a:solidFill>
              <a:effectLst>
                <a:outerShdw blurRad="38100" dist="38100" dir="2700000" algn="tl">
                  <a:srgbClr val="000000">
                    <a:alpha val="43137"/>
                  </a:srgbClr>
                </a:outerShdw>
              </a:effectLst>
              <a:latin typeface="Segoe UI Symbol" panose="020B0502040204020203" pitchFamily="34" charset="0"/>
            </a:endParaRPr>
          </a:p>
        </p:txBody>
      </p:sp>
      <p:cxnSp>
        <p:nvCxnSpPr>
          <p:cNvPr id="30" name="直接箭头连接符 29"/>
          <p:cNvCxnSpPr/>
          <p:nvPr/>
        </p:nvCxnSpPr>
        <p:spPr>
          <a:xfrm>
            <a:off x="3491880" y="1995686"/>
            <a:ext cx="2908574" cy="0"/>
          </a:xfrm>
          <a:prstGeom prst="straightConnector1">
            <a:avLst/>
          </a:prstGeom>
          <a:ln w="63500">
            <a:solidFill>
              <a:srgbClr val="00B050"/>
            </a:solidFill>
            <a:tailEnd type="arrow"/>
          </a:ln>
        </p:spPr>
        <p:style>
          <a:lnRef idx="1">
            <a:schemeClr val="accent1"/>
          </a:lnRef>
          <a:fillRef idx="0">
            <a:schemeClr val="accent1"/>
          </a:fillRef>
          <a:effectRef idx="0">
            <a:schemeClr val="accent1"/>
          </a:effectRef>
          <a:fontRef idx="minor">
            <a:schemeClr val="tx1"/>
          </a:fontRef>
        </p:style>
      </p:cxnSp>
      <p:pic>
        <p:nvPicPr>
          <p:cNvPr id="9" name="Picture 2" descr="See the source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9792" y="2787774"/>
            <a:ext cx="4788238" cy="3475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0833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a:extLst>
              <a:ext uri="{FF2B5EF4-FFF2-40B4-BE49-F238E27FC236}">
                <a16:creationId xmlns:a16="http://schemas.microsoft.com/office/drawing/2014/main" id="{1BB92BAB-C431-F540-9ACE-54691F2BD83A}"/>
              </a:ext>
            </a:extLst>
          </p:cNvPr>
          <p:cNvSpPr>
            <a:spLocks noChangeArrowheads="1"/>
          </p:cNvSpPr>
          <p:nvPr/>
        </p:nvSpPr>
        <p:spPr bwMode="auto">
          <a:xfrm>
            <a:off x="2309217" y="1626989"/>
            <a:ext cx="2571750" cy="21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1688"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1688" b="1">
              <a:solidFill>
                <a:srgbClr val="FF0000"/>
              </a:solidFill>
              <a:latin typeface="HelveticaNeue" panose="02000503000000020004" pitchFamily="2" charset="0"/>
            </a:endParaRPr>
          </a:p>
          <a:p>
            <a:pPr eaLnBrk="1" hangingPunct="1">
              <a:spcBef>
                <a:spcPct val="0"/>
              </a:spcBef>
              <a:buFontTx/>
              <a:buNone/>
            </a:pPr>
            <a:endParaRPr lang="en-US" altLang="zh-CN" sz="1688" b="1">
              <a:solidFill>
                <a:srgbClr val="FF0000"/>
              </a:solidFill>
              <a:latin typeface="HelveticaNeue" panose="02000503000000020004" pitchFamily="2" charset="0"/>
            </a:endParaRPr>
          </a:p>
          <a:p>
            <a:pPr eaLnBrk="1" hangingPunct="1">
              <a:spcBef>
                <a:spcPct val="0"/>
              </a:spcBef>
              <a:buFontTx/>
              <a:buNone/>
            </a:pPr>
            <a:r>
              <a:rPr lang="zh-CN" altLang="en-US" sz="1688" b="1">
                <a:solidFill>
                  <a:srgbClr val="FF0000"/>
                </a:solidFill>
                <a:latin typeface="HelveticaNeue" panose="02000503000000020004" pitchFamily="2" charset="0"/>
              </a:rPr>
              <a:t>更多教学资源请关注</a:t>
            </a:r>
            <a:endParaRPr lang="en-US" altLang="zh-CN" sz="1688" b="1">
              <a:solidFill>
                <a:srgbClr val="FF0000"/>
              </a:solidFill>
              <a:latin typeface="HelveticaNeue" panose="02000503000000020004" pitchFamily="2" charset="0"/>
            </a:endParaRPr>
          </a:p>
          <a:p>
            <a:pPr eaLnBrk="1" hangingPunct="1">
              <a:spcBef>
                <a:spcPct val="0"/>
              </a:spcBef>
              <a:buFontTx/>
              <a:buNone/>
            </a:pPr>
            <a:r>
              <a:rPr lang="zh-CN" altLang="en-US" sz="1688" b="1">
                <a:solidFill>
                  <a:srgbClr val="FF0000"/>
                </a:solidFill>
                <a:latin typeface="HelveticaNeue" panose="02000503000000020004" pitchFamily="2" charset="0"/>
              </a:rPr>
              <a:t>公众号：溯恩高中英语</a:t>
            </a:r>
          </a:p>
        </p:txBody>
      </p:sp>
      <p:pic>
        <p:nvPicPr>
          <p:cNvPr id="19458" name="图片 2">
            <a:extLst>
              <a:ext uri="{FF2B5EF4-FFF2-40B4-BE49-F238E27FC236}">
                <a16:creationId xmlns:a16="http://schemas.microsoft.com/office/drawing/2014/main" id="{027A5259-9CE5-6C4E-A987-FEFA30554F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3513" y="2181523"/>
            <a:ext cx="1382316" cy="1382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a:extLst>
              <a:ext uri="{FF2B5EF4-FFF2-40B4-BE49-F238E27FC236}">
                <a16:creationId xmlns:a16="http://schemas.microsoft.com/office/drawing/2014/main" id="{5CFC9920-D99F-9042-81D2-C7CE9D821070}"/>
              </a:ext>
            </a:extLst>
          </p:cNvPr>
          <p:cNvSpPr>
            <a:spLocks noChangeArrowheads="1"/>
          </p:cNvSpPr>
          <p:nvPr/>
        </p:nvSpPr>
        <p:spPr bwMode="auto">
          <a:xfrm>
            <a:off x="4949728" y="1626990"/>
            <a:ext cx="2194024" cy="48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2531" b="1">
                <a:latin typeface="华文新魏" panose="02010800040101010101" pitchFamily="2" charset="-122"/>
              </a:rPr>
              <a:t>知识产权声明</a:t>
            </a:r>
          </a:p>
        </p:txBody>
      </p:sp>
    </p:spTree>
    <p:extLst>
      <p:ext uri="{BB962C8B-B14F-4D97-AF65-F5344CB8AC3E}">
        <p14:creationId xmlns:p14="http://schemas.microsoft.com/office/powerpoint/2010/main" val="2843107673"/>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4572000" y="195486"/>
            <a:ext cx="3977087" cy="541046"/>
          </a:xfrm>
        </p:spPr>
        <p:txBody>
          <a:bodyPr/>
          <a:lstStyle/>
          <a:p>
            <a:pPr algn="l"/>
            <a:r>
              <a:rPr lang="en-US" altLang="zh-CN" sz="2400" dirty="0"/>
              <a:t>QUALITIES</a:t>
            </a:r>
            <a:endParaRPr lang="zh-CN" altLang="en-US" sz="2400" dirty="0"/>
          </a:p>
        </p:txBody>
      </p:sp>
      <p:sp>
        <p:nvSpPr>
          <p:cNvPr id="3" name="TextBox 2"/>
          <p:cNvSpPr txBox="1"/>
          <p:nvPr/>
        </p:nvSpPr>
        <p:spPr>
          <a:xfrm>
            <a:off x="965297" y="1729136"/>
            <a:ext cx="1584176" cy="523220"/>
          </a:xfrm>
          <a:prstGeom prst="rect">
            <a:avLst/>
          </a:prstGeom>
          <a:noFill/>
        </p:spPr>
        <p:txBody>
          <a:bodyPr wrap="square" rtlCol="0">
            <a:spAutoFit/>
          </a:bodyPr>
          <a:lstStyle/>
          <a:p>
            <a:r>
              <a:rPr lang="en-US" altLang="zh-CN" sz="2800" b="1" dirty="0">
                <a:solidFill>
                  <a:schemeClr val="accent2">
                    <a:lumMod val="75000"/>
                  </a:schemeClr>
                </a:solidFill>
                <a:latin typeface="Times New Roman" panose="02020603050405020304" pitchFamily="18" charset="0"/>
                <a:cs typeface="Times New Roman" panose="02020603050405020304" pitchFamily="18" charset="0"/>
              </a:rPr>
              <a:t>generous</a:t>
            </a:r>
            <a:endParaRPr lang="zh-CN" altLang="en-US" sz="2800" b="1"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004165" y="3392634"/>
            <a:ext cx="1584176" cy="523220"/>
          </a:xfrm>
          <a:prstGeom prst="rect">
            <a:avLst/>
          </a:prstGeom>
          <a:noFill/>
        </p:spPr>
        <p:txBody>
          <a:bodyPr wrap="square" rtlCol="0">
            <a:spAutoFit/>
          </a:bodyPr>
          <a:lstStyle/>
          <a:p>
            <a:r>
              <a:rPr lang="en-US" altLang="zh-CN" sz="2800" b="1" dirty="0">
                <a:solidFill>
                  <a:schemeClr val="accent2">
                    <a:lumMod val="75000"/>
                  </a:schemeClr>
                </a:solidFill>
                <a:latin typeface="Times New Roman" panose="02020603050405020304" pitchFamily="18" charset="0"/>
                <a:cs typeface="Times New Roman" panose="02020603050405020304" pitchFamily="18" charset="0"/>
              </a:rPr>
              <a:t>kind</a:t>
            </a:r>
            <a:endParaRPr lang="zh-CN" altLang="en-US" sz="2800" b="1"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2974627" y="1203380"/>
            <a:ext cx="6048672" cy="1569660"/>
          </a:xfrm>
          <a:prstGeom prst="rect">
            <a:avLst/>
          </a:prstGeom>
          <a:noFill/>
        </p:spPr>
        <p:txBody>
          <a:bodyPr wrap="square" rtlCol="0">
            <a:spAutoFit/>
          </a:bodyPr>
          <a:lstStyle/>
          <a:p>
            <a:r>
              <a:rPr lang="en-US" altLang="zh-CN" sz="2400" i="1" dirty="0">
                <a:solidFill>
                  <a:schemeClr val="accent5">
                    <a:lumMod val="50000"/>
                  </a:schemeClr>
                </a:solidFill>
              </a:rPr>
              <a:t>He offered guidance to poor black people on their legal problems</a:t>
            </a:r>
            <a:r>
              <a:rPr lang="en-US" altLang="zh-CN" sz="2400" i="1" dirty="0"/>
              <a:t>. He was </a:t>
            </a:r>
            <a:r>
              <a:rPr lang="en-US" altLang="zh-CN" sz="2400" i="1" dirty="0">
                <a:solidFill>
                  <a:schemeClr val="accent2">
                    <a:lumMod val="75000"/>
                  </a:schemeClr>
                </a:solidFill>
              </a:rPr>
              <a:t>generous</a:t>
            </a:r>
            <a:r>
              <a:rPr lang="en-US" altLang="zh-CN" sz="2400" i="1" dirty="0"/>
              <a:t> with his time, for which I was grateful.</a:t>
            </a:r>
            <a:endParaRPr lang="zh-CN" altLang="en-US" sz="2400" i="1" dirty="0"/>
          </a:p>
        </p:txBody>
      </p:sp>
      <p:sp>
        <p:nvSpPr>
          <p:cNvPr id="6" name="TextBox 5"/>
          <p:cNvSpPr txBox="1"/>
          <p:nvPr/>
        </p:nvSpPr>
        <p:spPr>
          <a:xfrm>
            <a:off x="2974627" y="3054899"/>
            <a:ext cx="6048672" cy="1569660"/>
          </a:xfrm>
          <a:prstGeom prst="rect">
            <a:avLst/>
          </a:prstGeom>
          <a:noFill/>
        </p:spPr>
        <p:txBody>
          <a:bodyPr wrap="square" rtlCol="0">
            <a:spAutoFit/>
          </a:bodyPr>
          <a:lstStyle/>
          <a:p>
            <a:r>
              <a:rPr lang="en-US" altLang="zh-CN" sz="2400" i="1" dirty="0">
                <a:solidFill>
                  <a:schemeClr val="accent5">
                    <a:lumMod val="50000"/>
                  </a:schemeClr>
                </a:solidFill>
              </a:rPr>
              <a:t>He told me how to get correct papers so I could stay in Johannesburg</a:t>
            </a:r>
            <a:r>
              <a:rPr lang="en-US" altLang="zh-CN" sz="2400" i="1" dirty="0"/>
              <a:t>. I became more hopeful about my future. I never forgot how </a:t>
            </a:r>
            <a:r>
              <a:rPr lang="en-US" altLang="zh-CN" sz="2400" i="1" dirty="0">
                <a:solidFill>
                  <a:schemeClr val="accent2">
                    <a:lumMod val="75000"/>
                  </a:schemeClr>
                </a:solidFill>
              </a:rPr>
              <a:t>kind</a:t>
            </a:r>
            <a:r>
              <a:rPr lang="en-US" altLang="zh-CN" sz="2400" i="1" dirty="0"/>
              <a:t> Mandela was.</a:t>
            </a:r>
            <a:endParaRPr lang="zh-CN" altLang="en-US" sz="2400" i="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49363" cy="165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44849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57"/>
          <p:cNvPicPr>
            <a:picLocks noChangeAspect="1" noChangeArrowheads="1"/>
          </p:cNvPicPr>
          <p:nvPr/>
        </p:nvPicPr>
        <p:blipFill>
          <a:blip r:embed="rId2" cstate="print">
            <a:extLst>
              <a:ext uri="{28A0092B-C50C-407E-A947-70E740481C1C}">
                <a14:useLocalDpi xmlns:a14="http://schemas.microsoft.com/office/drawing/2010/main" val="0"/>
              </a:ext>
            </a:extLst>
          </a:blip>
          <a:srcRect t="8511"/>
          <a:stretch>
            <a:fillRect/>
          </a:stretch>
        </p:blipFill>
        <p:spPr bwMode="auto">
          <a:xfrm>
            <a:off x="0" y="-35939"/>
            <a:ext cx="1138281" cy="1506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占位符 1"/>
          <p:cNvSpPr txBox="1">
            <a:spLocks/>
          </p:cNvSpPr>
          <p:nvPr/>
        </p:nvSpPr>
        <p:spPr>
          <a:xfrm>
            <a:off x="4572000" y="195486"/>
            <a:ext cx="3977087" cy="541046"/>
          </a:xfrm>
          <a:prstGeom prst="rect">
            <a:avLst/>
          </a:prstGeom>
          <a:ln w="12700" cmpd="sng">
            <a:noFill/>
          </a:ln>
        </p:spPr>
        <p:txBody>
          <a:bodyPr vert="horz" lIns="68580" tIns="34290" rIns="68580" bIns="34290" anchor="ctr"/>
          <a:lstStyle>
            <a:lvl1pPr marL="0" indent="0" algn="r" defTabSz="685800" rtl="0" eaLnBrk="1" latinLnBrk="0" hangingPunct="1">
              <a:lnSpc>
                <a:spcPct val="90000"/>
              </a:lnSpc>
              <a:spcBef>
                <a:spcPts val="750"/>
              </a:spcBef>
              <a:buFont typeface="Arial" panose="020B0604020202020204" pitchFamily="34" charset="0"/>
              <a:buNone/>
              <a:defRPr sz="1800" b="1" kern="1200">
                <a:solidFill>
                  <a:schemeClr val="accent3">
                    <a:lumMod val="75000"/>
                  </a:schemeClr>
                </a:solidFill>
                <a:latin typeface="Microsoft YaHei" charset="0"/>
                <a:ea typeface="Microsoft YaHei" charset="0"/>
                <a:cs typeface="Microsoft YaHei"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gn="l"/>
            <a:r>
              <a:rPr lang="en-US" altLang="zh-CN" sz="2400" dirty="0"/>
              <a:t>QUALITIES</a:t>
            </a:r>
            <a:endParaRPr lang="zh-CN" altLang="en-US" sz="2400" dirty="0"/>
          </a:p>
        </p:txBody>
      </p:sp>
      <p:sp>
        <p:nvSpPr>
          <p:cNvPr id="6" name="TextBox 5"/>
          <p:cNvSpPr txBox="1"/>
          <p:nvPr/>
        </p:nvSpPr>
        <p:spPr>
          <a:xfrm>
            <a:off x="827584" y="1635646"/>
            <a:ext cx="1878511" cy="523220"/>
          </a:xfrm>
          <a:prstGeom prst="rect">
            <a:avLst/>
          </a:prstGeom>
          <a:noFill/>
        </p:spPr>
        <p:txBody>
          <a:bodyPr wrap="square" rtlCol="0">
            <a:spAutoFit/>
          </a:bodyPr>
          <a:lstStyle/>
          <a:p>
            <a:r>
              <a:rPr lang="en-US" altLang="zh-CN" sz="2800" b="1" dirty="0">
                <a:solidFill>
                  <a:schemeClr val="accent2">
                    <a:lumMod val="75000"/>
                  </a:schemeClr>
                </a:solidFill>
                <a:latin typeface="Times New Roman" panose="02020603050405020304" pitchFamily="18" charset="0"/>
                <a:cs typeface="Times New Roman" panose="02020603050405020304" pitchFamily="18" charset="0"/>
              </a:rPr>
              <a:t>loyal</a:t>
            </a:r>
            <a:endParaRPr lang="zh-CN" altLang="en-US" sz="2800" b="1"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2974627" y="1203380"/>
            <a:ext cx="6048672" cy="1569660"/>
          </a:xfrm>
          <a:prstGeom prst="rect">
            <a:avLst/>
          </a:prstGeom>
          <a:noFill/>
        </p:spPr>
        <p:txBody>
          <a:bodyPr wrap="square" rtlCol="0">
            <a:spAutoFit/>
          </a:bodyPr>
          <a:lstStyle/>
          <a:p>
            <a:r>
              <a:rPr lang="en-US" altLang="zh-CN" sz="2400" i="1" dirty="0"/>
              <a:t>…I do not like violence …but in 1963 </a:t>
            </a:r>
            <a:r>
              <a:rPr lang="en-US" altLang="zh-CN" sz="2400" i="1" dirty="0">
                <a:solidFill>
                  <a:schemeClr val="accent4">
                    <a:lumMod val="50000"/>
                  </a:schemeClr>
                </a:solidFill>
              </a:rPr>
              <a:t>I </a:t>
            </a:r>
            <a:r>
              <a:rPr lang="en-US" altLang="zh-CN" sz="2400" i="1" dirty="0">
                <a:solidFill>
                  <a:schemeClr val="accent2">
                    <a:lumMod val="75000"/>
                  </a:schemeClr>
                </a:solidFill>
              </a:rPr>
              <a:t>helped </a:t>
            </a:r>
            <a:r>
              <a:rPr lang="en-US" altLang="zh-CN" sz="2400" i="1" dirty="0">
                <a:solidFill>
                  <a:schemeClr val="accent4">
                    <a:lumMod val="50000"/>
                  </a:schemeClr>
                </a:solidFill>
              </a:rPr>
              <a:t>him blow up some government buildings.</a:t>
            </a:r>
            <a:r>
              <a:rPr lang="en-US" altLang="zh-CN" sz="2400" i="1" dirty="0"/>
              <a:t> …if I was caught I could be put in prison.</a:t>
            </a:r>
            <a:endParaRPr lang="zh-CN" altLang="en-US" sz="2400" i="1" dirty="0"/>
          </a:p>
        </p:txBody>
      </p:sp>
      <p:sp>
        <p:nvSpPr>
          <p:cNvPr id="8" name="TextBox 7"/>
          <p:cNvSpPr txBox="1"/>
          <p:nvPr/>
        </p:nvSpPr>
        <p:spPr>
          <a:xfrm>
            <a:off x="827584" y="3385386"/>
            <a:ext cx="1878511" cy="523220"/>
          </a:xfrm>
          <a:prstGeom prst="rect">
            <a:avLst/>
          </a:prstGeom>
          <a:noFill/>
        </p:spPr>
        <p:txBody>
          <a:bodyPr wrap="square" rtlCol="0">
            <a:spAutoFit/>
          </a:bodyPr>
          <a:lstStyle/>
          <a:p>
            <a:r>
              <a:rPr lang="en-US" altLang="zh-CN" sz="2800" b="1" dirty="0">
                <a:solidFill>
                  <a:schemeClr val="accent2">
                    <a:lumMod val="75000"/>
                  </a:schemeClr>
                </a:solidFill>
                <a:latin typeface="Times New Roman" panose="02020603050405020304" pitchFamily="18" charset="0"/>
                <a:cs typeface="Times New Roman" panose="02020603050405020304" pitchFamily="18" charset="0"/>
              </a:rPr>
              <a:t>helpful</a:t>
            </a:r>
            <a:endParaRPr lang="zh-CN" altLang="en-US" sz="2800" b="1"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2974627" y="3054899"/>
            <a:ext cx="6048672" cy="1200329"/>
          </a:xfrm>
          <a:prstGeom prst="rect">
            <a:avLst/>
          </a:prstGeom>
          <a:noFill/>
        </p:spPr>
        <p:txBody>
          <a:bodyPr wrap="square" rtlCol="0">
            <a:spAutoFit/>
          </a:bodyPr>
          <a:lstStyle/>
          <a:p>
            <a:r>
              <a:rPr lang="en-US" altLang="zh-CN" sz="2400" i="1" dirty="0">
                <a:solidFill>
                  <a:schemeClr val="accent5">
                    <a:lumMod val="50000"/>
                  </a:schemeClr>
                </a:solidFill>
              </a:rPr>
              <a:t>I was happy to help </a:t>
            </a:r>
            <a:r>
              <a:rPr lang="en-US" altLang="zh-CN" sz="2400" i="1" dirty="0"/>
              <a:t>because I know it would help us achieve our dream of making black and white equal.</a:t>
            </a:r>
            <a:endParaRPr lang="zh-CN" altLang="en-US" sz="2400" i="1" dirty="0"/>
          </a:p>
        </p:txBody>
      </p:sp>
    </p:spTree>
    <p:extLst>
      <p:ext uri="{BB962C8B-B14F-4D97-AF65-F5344CB8AC3E}">
        <p14:creationId xmlns:p14="http://schemas.microsoft.com/office/powerpoint/2010/main" val="19621836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79512" y="123478"/>
            <a:ext cx="3977087" cy="541046"/>
          </a:xfrm>
        </p:spPr>
        <p:txBody>
          <a:bodyPr/>
          <a:lstStyle/>
          <a:p>
            <a:pPr algn="l"/>
            <a:r>
              <a:rPr lang="en-US" altLang="zh-CN" sz="2800" dirty="0">
                <a:solidFill>
                  <a:schemeClr val="bg1"/>
                </a:solidFill>
              </a:rPr>
              <a:t>Tips</a:t>
            </a:r>
            <a:endParaRPr lang="zh-CN" altLang="en-US" sz="2800" dirty="0">
              <a:solidFill>
                <a:schemeClr val="bg1"/>
              </a:solidFill>
            </a:endParaRPr>
          </a:p>
        </p:txBody>
      </p:sp>
      <p:sp>
        <p:nvSpPr>
          <p:cNvPr id="3" name="TextBox 2"/>
          <p:cNvSpPr txBox="1"/>
          <p:nvPr/>
        </p:nvSpPr>
        <p:spPr>
          <a:xfrm>
            <a:off x="1246779" y="1635646"/>
            <a:ext cx="6984776" cy="2031325"/>
          </a:xfrm>
          <a:prstGeom prst="rect">
            <a:avLst/>
          </a:prstGeom>
          <a:noFill/>
        </p:spPr>
        <p:txBody>
          <a:bodyPr wrap="square" rtlCol="0">
            <a:spAutoFit/>
          </a:bodyPr>
          <a:lstStyle/>
          <a:p>
            <a:pPr marL="342900" indent="-342900">
              <a:lnSpc>
                <a:spcPct val="150000"/>
              </a:lnSpc>
              <a:buFontTx/>
              <a:buAutoNum type="arabicPeriod"/>
            </a:pPr>
            <a:r>
              <a:rPr lang="en-US" altLang="zh-CN" sz="2800" b="1" dirty="0">
                <a:latin typeface="Times New Roman" panose="02020603050405020304" pitchFamily="18" charset="0"/>
                <a:cs typeface="Times New Roman" panose="02020603050405020304" pitchFamily="18" charset="0"/>
              </a:rPr>
              <a:t>Use some </a:t>
            </a:r>
            <a:r>
              <a:rPr lang="en-US" altLang="zh-CN" sz="2800" b="1" dirty="0">
                <a:solidFill>
                  <a:schemeClr val="bg2">
                    <a:lumMod val="50000"/>
                  </a:schemeClr>
                </a:solidFill>
                <a:latin typeface="Times New Roman" panose="02020603050405020304" pitchFamily="18" charset="0"/>
                <a:cs typeface="Times New Roman" panose="02020603050405020304" pitchFamily="18" charset="0"/>
              </a:rPr>
              <a:t>positive</a:t>
            </a:r>
            <a:r>
              <a:rPr lang="en-US" altLang="zh-CN" sz="2800" b="1" dirty="0">
                <a:latin typeface="Times New Roman" panose="02020603050405020304" pitchFamily="18" charset="0"/>
                <a:cs typeface="Times New Roman" panose="02020603050405020304" pitchFamily="18" charset="0"/>
              </a:rPr>
              <a:t> </a:t>
            </a:r>
            <a:r>
              <a:rPr lang="en-US" altLang="zh-CN" sz="2800" b="1" dirty="0">
                <a:solidFill>
                  <a:schemeClr val="bg2">
                    <a:lumMod val="50000"/>
                  </a:schemeClr>
                </a:solidFill>
                <a:latin typeface="Times New Roman" panose="02020603050405020304" pitchFamily="18" charset="0"/>
                <a:cs typeface="Times New Roman" panose="02020603050405020304" pitchFamily="18" charset="0"/>
              </a:rPr>
              <a:t>words</a:t>
            </a:r>
            <a:r>
              <a:rPr lang="en-US" altLang="zh-CN" sz="2800" b="1" dirty="0">
                <a:latin typeface="Times New Roman" panose="02020603050405020304" pitchFamily="18" charset="0"/>
                <a:cs typeface="Times New Roman" panose="02020603050405020304" pitchFamily="18" charset="0"/>
              </a:rPr>
              <a:t> to describe. </a:t>
            </a:r>
            <a:endParaRPr lang="zh-CN" altLang="en-US" sz="2800" b="1" dirty="0">
              <a:latin typeface="Times New Roman" panose="02020603050405020304" pitchFamily="18" charset="0"/>
              <a:cs typeface="Times New Roman" panose="02020603050405020304" pitchFamily="18" charset="0"/>
            </a:endParaRPr>
          </a:p>
          <a:p>
            <a:pPr marL="342900" indent="-342900">
              <a:lnSpc>
                <a:spcPct val="150000"/>
              </a:lnSpc>
              <a:buAutoNum type="arabicPeriod"/>
            </a:pPr>
            <a:r>
              <a:rPr lang="en-US" altLang="zh-CN" sz="2800" b="1" dirty="0">
                <a:latin typeface="Times New Roman" panose="02020603050405020304" pitchFamily="18" charset="0"/>
                <a:cs typeface="Times New Roman" panose="02020603050405020304" pitchFamily="18" charset="0"/>
              </a:rPr>
              <a:t>Connect it with </a:t>
            </a:r>
            <a:r>
              <a:rPr lang="en-US" altLang="zh-CN" sz="2800" b="1" dirty="0">
                <a:solidFill>
                  <a:schemeClr val="bg2">
                    <a:lumMod val="50000"/>
                  </a:schemeClr>
                </a:solidFill>
                <a:latin typeface="Times New Roman" panose="02020603050405020304" pitchFamily="18" charset="0"/>
                <a:cs typeface="Times New Roman" panose="02020603050405020304" pitchFamily="18" charset="0"/>
              </a:rPr>
              <a:t>what the person did </a:t>
            </a:r>
            <a:r>
              <a:rPr lang="en-US" altLang="zh-CN" sz="2800" b="1" dirty="0">
                <a:latin typeface="Times New Roman" panose="02020603050405020304" pitchFamily="18" charset="0"/>
                <a:cs typeface="Times New Roman" panose="02020603050405020304" pitchFamily="18" charset="0"/>
              </a:rPr>
              <a:t>and what people remember about him or her.</a:t>
            </a:r>
          </a:p>
        </p:txBody>
      </p:sp>
      <p:sp>
        <p:nvSpPr>
          <p:cNvPr id="4" name="TextBox 3"/>
          <p:cNvSpPr txBox="1"/>
          <p:nvPr/>
        </p:nvSpPr>
        <p:spPr>
          <a:xfrm>
            <a:off x="1979712" y="813941"/>
            <a:ext cx="7186786" cy="461665"/>
          </a:xfrm>
          <a:prstGeom prst="rect">
            <a:avLst/>
          </a:prstGeom>
          <a:noFill/>
        </p:spPr>
        <p:txBody>
          <a:bodyPr wrap="square" rtlCol="0">
            <a:spAutoFit/>
          </a:bodyPr>
          <a:lstStyle/>
          <a:p>
            <a:r>
              <a:rPr lang="en-US" altLang="zh-CN" sz="2400" b="1" dirty="0">
                <a:solidFill>
                  <a:schemeClr val="accent3"/>
                </a:solidFill>
                <a:effectLst>
                  <a:outerShdw blurRad="38100" dist="38100" dir="2700000" algn="tl">
                    <a:srgbClr val="000000">
                      <a:alpha val="43137"/>
                    </a:srgbClr>
                  </a:outerShdw>
                </a:effectLst>
                <a:latin typeface="Meiryo" panose="020B0604030504040204" pitchFamily="34" charset="-128"/>
                <a:ea typeface="Meiryo" panose="020B0604030504040204" pitchFamily="34" charset="-128"/>
                <a:cs typeface="Meiryo" panose="020B0604030504040204" pitchFamily="34" charset="-128"/>
              </a:rPr>
              <a:t>How to describe a person</a:t>
            </a:r>
            <a:r>
              <a:rPr lang="zh-CN" altLang="en-US" sz="2400" b="1" dirty="0">
                <a:solidFill>
                  <a:schemeClr val="accent3"/>
                </a:solidFill>
                <a:effectLst>
                  <a:outerShdw blurRad="38100" dist="38100" dir="2700000" algn="tl">
                    <a:srgbClr val="000000">
                      <a:alpha val="43137"/>
                    </a:srgbClr>
                  </a:outerShdw>
                </a:effectLst>
                <a:latin typeface="Meiryo" panose="020B0604030504040204" pitchFamily="34" charset="-128"/>
                <a:ea typeface="Meiryo" panose="020B0604030504040204" pitchFamily="34" charset="-128"/>
                <a:cs typeface="Meiryo" panose="020B0604030504040204" pitchFamily="34" charset="-128"/>
              </a:rPr>
              <a:t>’</a:t>
            </a:r>
            <a:r>
              <a:rPr lang="en-US" altLang="zh-CN" sz="2400" b="1" dirty="0">
                <a:solidFill>
                  <a:schemeClr val="accent3"/>
                </a:solidFill>
                <a:effectLst>
                  <a:outerShdw blurRad="38100" dist="38100" dir="2700000" algn="tl">
                    <a:srgbClr val="000000">
                      <a:alpha val="43137"/>
                    </a:srgbClr>
                  </a:outerShdw>
                </a:effectLst>
                <a:latin typeface="Meiryo" panose="020B0604030504040204" pitchFamily="34" charset="-128"/>
                <a:ea typeface="Meiryo" panose="020B0604030504040204" pitchFamily="34" charset="-128"/>
                <a:cs typeface="Meiryo" panose="020B0604030504040204" pitchFamily="34" charset="-128"/>
              </a:rPr>
              <a:t>s good qualities </a:t>
            </a:r>
            <a:endParaRPr lang="zh-CN" altLang="en-US" sz="2400" b="1" dirty="0">
              <a:solidFill>
                <a:schemeClr val="accent3"/>
              </a:solidFill>
              <a:effectLst>
                <a:outerShdw blurRad="38100" dist="38100" dir="2700000" algn="tl">
                  <a:srgbClr val="000000">
                    <a:alpha val="43137"/>
                  </a:srgbClr>
                </a:outerShdw>
              </a:effectLst>
              <a:latin typeface="Meiryo" panose="020B0604030504040204" pitchFamily="34" charset="-128"/>
              <a:ea typeface="Meiryo" panose="020B0604030504040204" pitchFamily="34" charset="-128"/>
              <a:cs typeface="Meiryo" panose="020B0604030504040204" pitchFamily="34" charset="-128"/>
            </a:endParaRPr>
          </a:p>
        </p:txBody>
      </p:sp>
    </p:spTree>
    <p:extLst>
      <p:ext uri="{BB962C8B-B14F-4D97-AF65-F5344CB8AC3E}">
        <p14:creationId xmlns:p14="http://schemas.microsoft.com/office/powerpoint/2010/main" val="1467970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4223" y="123478"/>
            <a:ext cx="3096344" cy="461665"/>
          </a:xfrm>
          <a:prstGeom prst="rect">
            <a:avLst/>
          </a:prstGeom>
          <a:noFill/>
        </p:spPr>
        <p:txBody>
          <a:bodyPr wrap="square" rtlCol="0">
            <a:spAutoFit/>
          </a:bodyPr>
          <a:lstStyle/>
          <a:p>
            <a:r>
              <a:rPr lang="en-US" altLang="zh-CN" sz="2400" b="1" dirty="0">
                <a:solidFill>
                  <a:srgbClr val="FFFFFF"/>
                </a:solidFill>
              </a:rPr>
              <a:t>Talking</a:t>
            </a:r>
            <a:endParaRPr lang="zh-CN" altLang="en-US" sz="2400" b="1" dirty="0">
              <a:solidFill>
                <a:srgbClr val="FFFFFF"/>
              </a:solidFill>
            </a:endParaRPr>
          </a:p>
        </p:txBody>
      </p:sp>
      <p:sp>
        <p:nvSpPr>
          <p:cNvPr id="2" name="TextBox 1"/>
          <p:cNvSpPr txBox="1"/>
          <p:nvPr/>
        </p:nvSpPr>
        <p:spPr>
          <a:xfrm>
            <a:off x="3221769" y="368656"/>
            <a:ext cx="5896638" cy="954107"/>
          </a:xfrm>
          <a:prstGeom prst="rect">
            <a:avLst/>
          </a:prstGeom>
          <a:noFill/>
        </p:spPr>
        <p:txBody>
          <a:bodyPr wrap="square" rtlCol="0">
            <a:spAutoFit/>
          </a:bodyPr>
          <a:lstStyle/>
          <a:p>
            <a:r>
              <a:rPr lang="en-US" altLang="zh-CN" sz="2800" dirty="0"/>
              <a:t>Who is your hero in the passage? Why? </a:t>
            </a:r>
            <a:endParaRPr lang="zh-CN" altLang="en-US" sz="2800" dirty="0"/>
          </a:p>
        </p:txBody>
      </p:sp>
      <p:pic>
        <p:nvPicPr>
          <p:cNvPr id="18" name="Picture 2" descr="57"/>
          <p:cNvPicPr>
            <a:picLocks noChangeAspect="1" noChangeArrowheads="1"/>
          </p:cNvPicPr>
          <p:nvPr/>
        </p:nvPicPr>
        <p:blipFill>
          <a:blip r:embed="rId3" cstate="print">
            <a:extLst>
              <a:ext uri="{28A0092B-C50C-407E-A947-70E740481C1C}">
                <a14:useLocalDpi xmlns:a14="http://schemas.microsoft.com/office/drawing/2010/main" val="0"/>
              </a:ext>
            </a:extLst>
          </a:blip>
          <a:srcRect t="8511"/>
          <a:stretch>
            <a:fillRect/>
          </a:stretch>
        </p:blipFill>
        <p:spPr bwMode="auto">
          <a:xfrm>
            <a:off x="827584" y="1707654"/>
            <a:ext cx="1138281" cy="1506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2127097" y="1707654"/>
            <a:ext cx="2300886" cy="3416320"/>
          </a:xfrm>
          <a:prstGeom prst="rect">
            <a:avLst/>
          </a:prstGeom>
          <a:noFill/>
        </p:spPr>
        <p:txBody>
          <a:bodyPr wrap="none" lIns="91440" tIns="45720" rIns="91440" bIns="45720">
            <a:spAutoFit/>
          </a:bodyPr>
          <a:lstStyle/>
          <a:p>
            <a:pPr algn="ctr"/>
            <a:r>
              <a:rPr lang="en-US" altLang="zh-CN"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selfless</a:t>
            </a:r>
          </a:p>
          <a:p>
            <a:pPr algn="ctr"/>
            <a:r>
              <a:rPr lang="en-US" altLang="zh-CN"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determined</a:t>
            </a:r>
          </a:p>
          <a:p>
            <a:pPr algn="ctr"/>
            <a:r>
              <a:rPr lang="en-US" altLang="zh-CN"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devoted</a:t>
            </a:r>
          </a:p>
          <a:p>
            <a:pPr algn="ctr"/>
            <a:r>
              <a:rPr lang="en-US" altLang="zh-CN"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brave</a:t>
            </a:r>
          </a:p>
          <a:p>
            <a:pPr algn="ctr"/>
            <a:r>
              <a:rPr lang="en-US" altLang="zh-CN"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hard-working</a:t>
            </a:r>
          </a:p>
          <a:p>
            <a:pPr algn="ctr"/>
            <a:r>
              <a:rPr lang="en-US" altLang="zh-CN"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helpful</a:t>
            </a:r>
          </a:p>
          <a:p>
            <a:pPr algn="ctr"/>
            <a:r>
              <a:rPr lang="en-US" altLang="zh-CN"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loyal</a:t>
            </a:r>
          </a:p>
          <a:p>
            <a:pPr algn="ctr"/>
            <a:r>
              <a:rPr lang="en-US" altLang="zh-CN"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generous</a:t>
            </a:r>
          </a:p>
          <a:p>
            <a:pPr algn="ctr"/>
            <a:r>
              <a:rPr lang="en-US" altLang="zh-CN"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endParaRPr lang="zh-CN" alt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19" name="Picture 2" descr="https://ss1.bdstatic.com/70cFuXSh_Q1YnxGkpoWK1HF6hhy/it/u=3289354925,755621484&amp;fm=26&amp;gp=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5576" y="3435846"/>
            <a:ext cx="1252529" cy="1652302"/>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4499992" y="2193783"/>
            <a:ext cx="4355976" cy="2236510"/>
          </a:xfrm>
          <a:prstGeom prst="rect">
            <a:avLst/>
          </a:prstGeom>
        </p:spPr>
        <p:txBody>
          <a:bodyPr wrap="square">
            <a:spAutoFit/>
          </a:bodyPr>
          <a:lstStyle/>
          <a:p>
            <a:pPr marL="342900" indent="-342900" defTabSz="685800">
              <a:lnSpc>
                <a:spcPct val="90000"/>
              </a:lnSpc>
              <a:spcBef>
                <a:spcPts val="750"/>
              </a:spcBef>
              <a:buFont typeface="Arial" panose="020B0604020202020204" pitchFamily="34" charset="0"/>
              <a:buChar char="•"/>
            </a:pPr>
            <a:r>
              <a:rPr lang="en-US" altLang="zh-CN" sz="2800" b="1" dirty="0">
                <a:solidFill>
                  <a:srgbClr val="000000"/>
                </a:solidFill>
                <a:latin typeface="Ebrima" panose="02000000000000000000" pitchFamily="2" charset="0"/>
                <a:ea typeface="Microsoft YaHei" charset="0"/>
                <a:cs typeface="Ebrima" panose="02000000000000000000" pitchFamily="2" charset="0"/>
              </a:rPr>
              <a:t>I think _____ is my hero because </a:t>
            </a:r>
            <a:r>
              <a:rPr lang="en-US" altLang="zh-CN" sz="2800" b="1">
                <a:solidFill>
                  <a:srgbClr val="000000"/>
                </a:solidFill>
                <a:latin typeface="Ebrima" panose="02000000000000000000" pitchFamily="2" charset="0"/>
                <a:ea typeface="Microsoft YaHei" charset="0"/>
                <a:cs typeface="Ebrima" panose="02000000000000000000" pitchFamily="2" charset="0"/>
              </a:rPr>
              <a:t>___________. </a:t>
            </a:r>
          </a:p>
          <a:p>
            <a:pPr marL="342900" indent="-342900" defTabSz="685800">
              <a:lnSpc>
                <a:spcPct val="90000"/>
              </a:lnSpc>
              <a:spcBef>
                <a:spcPts val="750"/>
              </a:spcBef>
              <a:buFont typeface="Arial" panose="020B0604020202020204" pitchFamily="34" charset="0"/>
              <a:buChar char="•"/>
            </a:pPr>
            <a:r>
              <a:rPr lang="en-US" altLang="zh-CN" sz="2800" b="1">
                <a:solidFill>
                  <a:srgbClr val="000000"/>
                </a:solidFill>
                <a:latin typeface="Ebrima" panose="02000000000000000000" pitchFamily="2" charset="0"/>
                <a:ea typeface="Microsoft YaHei" charset="0"/>
                <a:cs typeface="Ebrima" panose="02000000000000000000" pitchFamily="2" charset="0"/>
              </a:rPr>
              <a:t>He/she </a:t>
            </a:r>
            <a:r>
              <a:rPr lang="en-US" altLang="zh-CN" sz="2800" b="1" dirty="0">
                <a:solidFill>
                  <a:srgbClr val="000000"/>
                </a:solidFill>
                <a:latin typeface="Ebrima" panose="02000000000000000000" pitchFamily="2" charset="0"/>
                <a:ea typeface="Microsoft YaHei" charset="0"/>
                <a:cs typeface="Ebrima" panose="02000000000000000000" pitchFamily="2" charset="0"/>
              </a:rPr>
              <a:t>is such a _______  person that ___________.</a:t>
            </a:r>
          </a:p>
          <a:p>
            <a:pPr marL="342900" lvl="0" indent="-342900" defTabSz="685800">
              <a:lnSpc>
                <a:spcPct val="90000"/>
              </a:lnSpc>
              <a:spcBef>
                <a:spcPts val="750"/>
              </a:spcBef>
              <a:buFont typeface="Arial" panose="020B0604020202020204" pitchFamily="34" charset="0"/>
              <a:buChar char="•"/>
            </a:pPr>
            <a:endParaRPr lang="en-US" altLang="zh-CN" sz="2800" b="1" dirty="0">
              <a:solidFill>
                <a:srgbClr val="000000"/>
              </a:solidFill>
              <a:latin typeface="Ebrima" panose="02000000000000000000" pitchFamily="2" charset="0"/>
              <a:ea typeface="Microsoft YaHei" charset="0"/>
              <a:cs typeface="Ebrima" panose="02000000000000000000" pitchFamily="2" charset="0"/>
            </a:endParaRPr>
          </a:p>
        </p:txBody>
      </p:sp>
    </p:spTree>
    <p:extLst>
      <p:ext uri="{BB962C8B-B14F-4D97-AF65-F5344CB8AC3E}">
        <p14:creationId xmlns:p14="http://schemas.microsoft.com/office/powerpoint/2010/main" val="2168916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 calcmode="lin" valueType="num">
                                      <p:cBhvr additive="base">
                                        <p:cTn id="19"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additive="base">
                                        <p:cTn id="2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anim calcmode="lin" valueType="num">
                                      <p:cBhvr additive="base">
                                        <p:cTn id="3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547664" y="2499742"/>
            <a:ext cx="7200800" cy="1008112"/>
          </a:xfrm>
        </p:spPr>
        <p:txBody>
          <a:bodyPr/>
          <a:lstStyle/>
          <a:p>
            <a:pPr algn="l"/>
            <a:r>
              <a:rPr lang="en-US" altLang="zh-CN" sz="2800" dirty="0">
                <a:solidFill>
                  <a:schemeClr val="tx1"/>
                </a:solidFill>
                <a:latin typeface="Ebrima" panose="02000000000000000000" pitchFamily="2" charset="0"/>
                <a:cs typeface="Ebrima" panose="02000000000000000000" pitchFamily="2" charset="0"/>
              </a:rPr>
              <a:t>Write a short passage to describe </a:t>
            </a:r>
            <a:r>
              <a:rPr lang="en-US" altLang="zh-CN" sz="2800" dirty="0">
                <a:solidFill>
                  <a:srgbClr val="FF0000"/>
                </a:solidFill>
                <a:latin typeface="Ebrima" panose="02000000000000000000" pitchFamily="2" charset="0"/>
                <a:cs typeface="Ebrima" panose="02000000000000000000" pitchFamily="2" charset="0"/>
              </a:rPr>
              <a:t>the good qualities </a:t>
            </a:r>
            <a:r>
              <a:rPr lang="en-US" altLang="zh-CN" sz="2800" dirty="0">
                <a:solidFill>
                  <a:schemeClr val="tx1"/>
                </a:solidFill>
                <a:latin typeface="Ebrima" panose="02000000000000000000" pitchFamily="2" charset="0"/>
                <a:cs typeface="Ebrima" panose="02000000000000000000" pitchFamily="2" charset="0"/>
              </a:rPr>
              <a:t>of your hero and explain why you choose him</a:t>
            </a:r>
            <a:r>
              <a:rPr lang="zh-CN" altLang="en-US" sz="2800" dirty="0">
                <a:solidFill>
                  <a:schemeClr val="tx1"/>
                </a:solidFill>
                <a:latin typeface="Ebrima" panose="02000000000000000000" pitchFamily="2" charset="0"/>
                <a:cs typeface="Ebrima" panose="02000000000000000000" pitchFamily="2" charset="0"/>
              </a:rPr>
              <a:t>（</a:t>
            </a:r>
            <a:r>
              <a:rPr lang="en-US" altLang="zh-CN" sz="2800" dirty="0">
                <a:solidFill>
                  <a:schemeClr val="tx1"/>
                </a:solidFill>
                <a:latin typeface="Ebrima" panose="02000000000000000000" pitchFamily="2" charset="0"/>
                <a:cs typeface="Ebrima" panose="02000000000000000000" pitchFamily="2" charset="0"/>
              </a:rPr>
              <a:t>her</a:t>
            </a:r>
            <a:r>
              <a:rPr lang="zh-CN" altLang="en-US" sz="2800" dirty="0">
                <a:solidFill>
                  <a:schemeClr val="tx1"/>
                </a:solidFill>
                <a:latin typeface="Ebrima" panose="02000000000000000000" pitchFamily="2" charset="0"/>
                <a:cs typeface="Ebrima" panose="02000000000000000000" pitchFamily="2" charset="0"/>
              </a:rPr>
              <a:t>）</a:t>
            </a:r>
            <a:r>
              <a:rPr lang="en-US" altLang="zh-CN" sz="2800" dirty="0">
                <a:solidFill>
                  <a:schemeClr val="tx1"/>
                </a:solidFill>
                <a:latin typeface="Ebrima" panose="02000000000000000000" pitchFamily="2" charset="0"/>
                <a:cs typeface="Ebrima" panose="02000000000000000000" pitchFamily="2" charset="0"/>
              </a:rPr>
              <a:t> as your hero</a:t>
            </a:r>
            <a:r>
              <a:rPr lang="zh-CN" altLang="en-US" sz="2800" dirty="0">
                <a:solidFill>
                  <a:schemeClr val="tx1"/>
                </a:solidFill>
                <a:latin typeface="Ebrima" panose="02000000000000000000" pitchFamily="2" charset="0"/>
                <a:cs typeface="Ebrima" panose="02000000000000000000" pitchFamily="2" charset="0"/>
              </a:rPr>
              <a:t>（</a:t>
            </a:r>
            <a:r>
              <a:rPr lang="en-US" altLang="zh-CN" sz="2800" dirty="0">
                <a:solidFill>
                  <a:schemeClr val="tx1"/>
                </a:solidFill>
                <a:latin typeface="Ebrima" panose="02000000000000000000" pitchFamily="2" charset="0"/>
                <a:cs typeface="Ebrima" panose="02000000000000000000" pitchFamily="2" charset="0"/>
              </a:rPr>
              <a:t>heroine</a:t>
            </a:r>
            <a:r>
              <a:rPr lang="zh-CN" altLang="en-US" sz="2800" dirty="0">
                <a:solidFill>
                  <a:schemeClr val="tx1"/>
                </a:solidFill>
                <a:latin typeface="Ebrima" panose="02000000000000000000" pitchFamily="2" charset="0"/>
                <a:cs typeface="Ebrima" panose="02000000000000000000" pitchFamily="2" charset="0"/>
              </a:rPr>
              <a:t>）</a:t>
            </a:r>
            <a:r>
              <a:rPr lang="en-US" altLang="zh-CN" sz="2800" dirty="0">
                <a:solidFill>
                  <a:schemeClr val="tx1"/>
                </a:solidFill>
                <a:latin typeface="Ebrima" panose="02000000000000000000" pitchFamily="2" charset="0"/>
                <a:cs typeface="Ebrima" panose="02000000000000000000" pitchFamily="2" charset="0"/>
              </a:rPr>
              <a:t>. Try to use at least 5 words or expressions from below and underline them.</a:t>
            </a:r>
          </a:p>
          <a:p>
            <a:pPr algn="l"/>
            <a:endParaRPr lang="en-US" altLang="zh-CN" sz="2400" dirty="0">
              <a:solidFill>
                <a:schemeClr val="tx1"/>
              </a:solidFill>
              <a:latin typeface="Ebrima" panose="02000000000000000000" pitchFamily="2" charset="0"/>
              <a:cs typeface="Ebrima" panose="02000000000000000000" pitchFamily="2" charset="0"/>
            </a:endParaRPr>
          </a:p>
          <a:p>
            <a:pPr marL="342900" indent="-342900" algn="l">
              <a:buFont typeface="Arial" panose="020B0604020202020204" pitchFamily="34" charset="0"/>
              <a:buChar char="•"/>
            </a:pPr>
            <a:r>
              <a:rPr lang="en-US" altLang="zh-CN" sz="2800" b="0" dirty="0">
                <a:solidFill>
                  <a:schemeClr val="tx1"/>
                </a:solidFill>
                <a:latin typeface="Ebrima" panose="02000000000000000000" pitchFamily="2" charset="0"/>
                <a:cs typeface="Ebrima" panose="02000000000000000000" pitchFamily="2" charset="0"/>
              </a:rPr>
              <a:t>helpful; generous; selfless; hopeful; devote; </a:t>
            </a:r>
          </a:p>
          <a:p>
            <a:pPr marL="342900" indent="-342900" algn="l">
              <a:buFont typeface="Arial" panose="020B0604020202020204" pitchFamily="34" charset="0"/>
              <a:buChar char="•"/>
            </a:pPr>
            <a:r>
              <a:rPr lang="en-US" altLang="zh-CN" sz="2800" b="0" dirty="0">
                <a:solidFill>
                  <a:schemeClr val="tx1"/>
                </a:solidFill>
                <a:latin typeface="Ebrima" panose="02000000000000000000" pitchFamily="2" charset="0"/>
                <a:cs typeface="Ebrima" panose="02000000000000000000" pitchFamily="2" charset="0"/>
              </a:rPr>
              <a:t>worry about; as a matter of fact; in trouble; be willing to; turn to</a:t>
            </a:r>
          </a:p>
          <a:p>
            <a:pPr algn="l"/>
            <a:r>
              <a:rPr lang="en-US" altLang="zh-CN" sz="2800" b="0" dirty="0">
                <a:solidFill>
                  <a:schemeClr val="tx1"/>
                </a:solidFill>
                <a:latin typeface="Ebrima" panose="02000000000000000000" pitchFamily="2" charset="0"/>
                <a:cs typeface="Ebrima" panose="02000000000000000000" pitchFamily="2" charset="0"/>
              </a:rPr>
              <a:t> </a:t>
            </a:r>
            <a:endParaRPr lang="zh-CN" altLang="en-US" sz="2800" b="0" dirty="0">
              <a:solidFill>
                <a:schemeClr val="tx1"/>
              </a:solidFill>
              <a:latin typeface="Ebrima" panose="02000000000000000000" pitchFamily="2" charset="0"/>
              <a:cs typeface="Ebrima" panose="02000000000000000000" pitchFamily="2" charset="0"/>
            </a:endParaRPr>
          </a:p>
        </p:txBody>
      </p:sp>
      <p:sp>
        <p:nvSpPr>
          <p:cNvPr id="3" name="TextBox 2"/>
          <p:cNvSpPr txBox="1"/>
          <p:nvPr/>
        </p:nvSpPr>
        <p:spPr>
          <a:xfrm>
            <a:off x="-4223" y="123478"/>
            <a:ext cx="3096344" cy="461665"/>
          </a:xfrm>
          <a:prstGeom prst="rect">
            <a:avLst/>
          </a:prstGeom>
          <a:noFill/>
        </p:spPr>
        <p:txBody>
          <a:bodyPr wrap="square" rtlCol="0">
            <a:spAutoFit/>
          </a:bodyPr>
          <a:lstStyle/>
          <a:p>
            <a:r>
              <a:rPr lang="en-US" altLang="zh-CN" sz="2400" b="1" dirty="0">
                <a:solidFill>
                  <a:srgbClr val="FFFFFF"/>
                </a:solidFill>
              </a:rPr>
              <a:t>Assignment</a:t>
            </a:r>
            <a:endParaRPr lang="zh-CN" altLang="en-US" sz="2400" b="1" dirty="0">
              <a:solidFill>
                <a:srgbClr val="FFFFFF"/>
              </a:solidFill>
            </a:endParaRPr>
          </a:p>
        </p:txBody>
      </p:sp>
    </p:spTree>
    <p:extLst>
      <p:ext uri="{BB962C8B-B14F-4D97-AF65-F5344CB8AC3E}">
        <p14:creationId xmlns:p14="http://schemas.microsoft.com/office/powerpoint/2010/main" val="8411797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07504" y="0"/>
            <a:ext cx="3977087" cy="541046"/>
          </a:xfrm>
        </p:spPr>
        <p:txBody>
          <a:bodyPr/>
          <a:lstStyle/>
          <a:p>
            <a:pPr algn="l"/>
            <a:r>
              <a:rPr lang="en-US" altLang="zh-CN" sz="2400" dirty="0">
                <a:solidFill>
                  <a:schemeClr val="bg1"/>
                </a:solidFill>
              </a:rPr>
              <a:t>Sample 1</a:t>
            </a:r>
            <a:endParaRPr lang="zh-CN" altLang="en-US" sz="2400" dirty="0">
              <a:solidFill>
                <a:schemeClr val="bg1"/>
              </a:solidFill>
            </a:endParaRPr>
          </a:p>
        </p:txBody>
      </p:sp>
      <p:sp>
        <p:nvSpPr>
          <p:cNvPr id="3" name="TextBox 2"/>
          <p:cNvSpPr txBox="1"/>
          <p:nvPr/>
        </p:nvSpPr>
        <p:spPr>
          <a:xfrm>
            <a:off x="971600" y="1419622"/>
            <a:ext cx="8172400" cy="2677656"/>
          </a:xfrm>
          <a:prstGeom prst="rect">
            <a:avLst/>
          </a:prstGeom>
          <a:noFill/>
        </p:spPr>
        <p:txBody>
          <a:bodyPr wrap="square" rtlCol="0">
            <a:spAutoFit/>
          </a:bodyPr>
          <a:lstStyle/>
          <a:p>
            <a:r>
              <a:rPr lang="en-US" altLang="zh-CN" sz="2400" dirty="0">
                <a:latin typeface="Ebrima" panose="02000000000000000000" pitchFamily="2" charset="0"/>
                <a:ea typeface="Ebrima" panose="02000000000000000000" pitchFamily="2" charset="0"/>
                <a:cs typeface="Ebrima" panose="02000000000000000000" pitchFamily="2" charset="0"/>
              </a:rPr>
              <a:t>In my opinion,  </a:t>
            </a:r>
            <a:r>
              <a:rPr lang="en-US" altLang="zh-CN" sz="2400" dirty="0" err="1">
                <a:latin typeface="Ebrima" panose="02000000000000000000" pitchFamily="2" charset="0"/>
                <a:ea typeface="Ebrima" panose="02000000000000000000" pitchFamily="2" charset="0"/>
                <a:cs typeface="Ebrima" panose="02000000000000000000" pitchFamily="2" charset="0"/>
              </a:rPr>
              <a:t>Tu</a:t>
            </a:r>
            <a:r>
              <a:rPr lang="en-US" altLang="zh-CN" sz="2400" dirty="0">
                <a:latin typeface="Ebrima" panose="02000000000000000000" pitchFamily="2" charset="0"/>
                <a:ea typeface="Ebrima" panose="02000000000000000000" pitchFamily="2" charset="0"/>
                <a:cs typeface="Ebrima" panose="02000000000000000000" pitchFamily="2" charset="0"/>
              </a:rPr>
              <a:t> </a:t>
            </a:r>
            <a:r>
              <a:rPr lang="en-US" altLang="zh-CN" sz="2400" dirty="0" err="1">
                <a:latin typeface="Ebrima" panose="02000000000000000000" pitchFamily="2" charset="0"/>
                <a:ea typeface="Ebrima" panose="02000000000000000000" pitchFamily="2" charset="0"/>
                <a:cs typeface="Ebrima" panose="02000000000000000000" pitchFamily="2" charset="0"/>
              </a:rPr>
              <a:t>Youyou</a:t>
            </a:r>
            <a:r>
              <a:rPr lang="en-US" altLang="zh-CN" sz="2400" dirty="0">
                <a:latin typeface="Ebrima" panose="02000000000000000000" pitchFamily="2" charset="0"/>
                <a:ea typeface="Ebrima" panose="02000000000000000000" pitchFamily="2" charset="0"/>
                <a:cs typeface="Ebrima" panose="02000000000000000000" pitchFamily="2" charset="0"/>
              </a:rPr>
              <a:t> is my heroine because she is such a </a:t>
            </a:r>
            <a:r>
              <a:rPr lang="en-US" altLang="zh-CN" sz="2400" u="sng" dirty="0">
                <a:latin typeface="Ebrima" panose="02000000000000000000" pitchFamily="2" charset="0"/>
                <a:ea typeface="Ebrima" panose="02000000000000000000" pitchFamily="2" charset="0"/>
                <a:cs typeface="Ebrima" panose="02000000000000000000" pitchFamily="2" charset="0"/>
              </a:rPr>
              <a:t>selfless</a:t>
            </a:r>
            <a:r>
              <a:rPr lang="en-US" altLang="zh-CN" sz="2400" dirty="0">
                <a:latin typeface="Ebrima" panose="02000000000000000000" pitchFamily="2" charset="0"/>
                <a:ea typeface="Ebrima" panose="02000000000000000000" pitchFamily="2" charset="0"/>
                <a:cs typeface="Ebrima" panose="02000000000000000000" pitchFamily="2" charset="0"/>
              </a:rPr>
              <a:t> and </a:t>
            </a:r>
            <a:r>
              <a:rPr lang="en-US" altLang="zh-CN" sz="2400" u="sng" dirty="0">
                <a:latin typeface="Ebrima" panose="02000000000000000000" pitchFamily="2" charset="0"/>
                <a:ea typeface="Ebrima" panose="02000000000000000000" pitchFamily="2" charset="0"/>
                <a:cs typeface="Ebrima" panose="02000000000000000000" pitchFamily="2" charset="0"/>
              </a:rPr>
              <a:t>helpful</a:t>
            </a:r>
            <a:r>
              <a:rPr lang="en-US" altLang="zh-CN" sz="2400" dirty="0">
                <a:latin typeface="Ebrima" panose="02000000000000000000" pitchFamily="2" charset="0"/>
                <a:ea typeface="Ebrima" panose="02000000000000000000" pitchFamily="2" charset="0"/>
                <a:cs typeface="Ebrima" panose="02000000000000000000" pitchFamily="2" charset="0"/>
              </a:rPr>
              <a:t> person who </a:t>
            </a:r>
            <a:r>
              <a:rPr lang="en-US" altLang="zh-CN" sz="2400" u="sng" dirty="0">
                <a:latin typeface="Ebrima" panose="02000000000000000000" pitchFamily="2" charset="0"/>
                <a:ea typeface="Ebrima" panose="02000000000000000000" pitchFamily="2" charset="0"/>
                <a:cs typeface="Ebrima" panose="02000000000000000000" pitchFamily="2" charset="0"/>
              </a:rPr>
              <a:t>devotes</a:t>
            </a:r>
            <a:r>
              <a:rPr lang="en-US" altLang="zh-CN" sz="2400" dirty="0">
                <a:latin typeface="Ebrima" panose="02000000000000000000" pitchFamily="2" charset="0"/>
                <a:ea typeface="Ebrima" panose="02000000000000000000" pitchFamily="2" charset="0"/>
                <a:cs typeface="Ebrima" panose="02000000000000000000" pitchFamily="2" charset="0"/>
              </a:rPr>
              <a:t> her whole life to developing a new drug. She used to be </a:t>
            </a:r>
            <a:r>
              <a:rPr lang="en-US" altLang="zh-CN" sz="2400" u="sng" dirty="0">
                <a:latin typeface="Ebrima" panose="02000000000000000000" pitchFamily="2" charset="0"/>
                <a:ea typeface="Ebrima" panose="02000000000000000000" pitchFamily="2" charset="0"/>
                <a:cs typeface="Ebrima" panose="02000000000000000000" pitchFamily="2" charset="0"/>
              </a:rPr>
              <a:t>worried about </a:t>
            </a:r>
            <a:r>
              <a:rPr lang="en-US" altLang="zh-CN" sz="2400" dirty="0">
                <a:latin typeface="Ebrima" panose="02000000000000000000" pitchFamily="2" charset="0"/>
                <a:ea typeface="Ebrima" panose="02000000000000000000" pitchFamily="2" charset="0"/>
                <a:cs typeface="Ebrima" panose="02000000000000000000" pitchFamily="2" charset="0"/>
              </a:rPr>
              <a:t>its effect and she was so responsible that she even tested it on herself to check.  </a:t>
            </a:r>
            <a:r>
              <a:rPr lang="en-US" altLang="zh-CN" sz="2400" u="sng" dirty="0">
                <a:latin typeface="Ebrima" panose="02000000000000000000" pitchFamily="2" charset="0"/>
                <a:ea typeface="Ebrima" panose="02000000000000000000" pitchFamily="2" charset="0"/>
                <a:cs typeface="Ebrima" panose="02000000000000000000" pitchFamily="2" charset="0"/>
              </a:rPr>
              <a:t>As a matter of fact</a:t>
            </a:r>
            <a:r>
              <a:rPr lang="en-US" altLang="zh-CN" sz="2400" dirty="0">
                <a:latin typeface="Ebrima" panose="02000000000000000000" pitchFamily="2" charset="0"/>
                <a:ea typeface="Ebrima" panose="02000000000000000000" pitchFamily="2" charset="0"/>
                <a:cs typeface="Ebrima" panose="02000000000000000000" pitchFamily="2" charset="0"/>
              </a:rPr>
              <a:t>, her discovery makes millions of African people </a:t>
            </a:r>
            <a:r>
              <a:rPr lang="en-US" altLang="zh-CN" sz="2400" u="sng" dirty="0">
                <a:latin typeface="Ebrima" panose="02000000000000000000" pitchFamily="2" charset="0"/>
                <a:ea typeface="Ebrima" panose="02000000000000000000" pitchFamily="2" charset="0"/>
                <a:cs typeface="Ebrima" panose="02000000000000000000" pitchFamily="2" charset="0"/>
              </a:rPr>
              <a:t>in trouble</a:t>
            </a:r>
            <a:r>
              <a:rPr lang="en-US" altLang="zh-CN" sz="2400" dirty="0">
                <a:latin typeface="Ebrima" panose="02000000000000000000" pitchFamily="2" charset="0"/>
                <a:ea typeface="Ebrima" panose="02000000000000000000" pitchFamily="2" charset="0"/>
                <a:cs typeface="Ebrima" panose="02000000000000000000" pitchFamily="2" charset="0"/>
              </a:rPr>
              <a:t> </a:t>
            </a:r>
            <a:r>
              <a:rPr lang="en-US" altLang="zh-CN" sz="2400" u="sng" dirty="0">
                <a:latin typeface="Ebrima" panose="02000000000000000000" pitchFamily="2" charset="0"/>
                <a:ea typeface="Ebrima" panose="02000000000000000000" pitchFamily="2" charset="0"/>
                <a:cs typeface="Ebrima" panose="02000000000000000000" pitchFamily="2" charset="0"/>
              </a:rPr>
              <a:t>hopeful</a:t>
            </a:r>
            <a:r>
              <a:rPr lang="en-US" altLang="zh-CN" sz="2400" dirty="0">
                <a:latin typeface="Ebrima" panose="02000000000000000000" pitchFamily="2" charset="0"/>
                <a:ea typeface="Ebrima" panose="02000000000000000000" pitchFamily="2" charset="0"/>
                <a:cs typeface="Ebrima" panose="02000000000000000000" pitchFamily="2" charset="0"/>
              </a:rPr>
              <a:t> again. That’s why I respect her so much.</a:t>
            </a:r>
            <a:endParaRPr lang="zh-CN" altLang="en-US" sz="2400" dirty="0">
              <a:latin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19472151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a:extLst>
              <a:ext uri="{FF2B5EF4-FFF2-40B4-BE49-F238E27FC236}">
                <a16:creationId xmlns:a16="http://schemas.microsoft.com/office/drawing/2014/main" id="{1BB92BAB-C431-F540-9ACE-54691F2BD83A}"/>
              </a:ext>
            </a:extLst>
          </p:cNvPr>
          <p:cNvSpPr>
            <a:spLocks noChangeArrowheads="1"/>
          </p:cNvSpPr>
          <p:nvPr/>
        </p:nvSpPr>
        <p:spPr bwMode="auto">
          <a:xfrm>
            <a:off x="2309217" y="1626989"/>
            <a:ext cx="2571750" cy="21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1688"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1688" b="1">
              <a:solidFill>
                <a:srgbClr val="FF0000"/>
              </a:solidFill>
              <a:latin typeface="HelveticaNeue" panose="02000503000000020004" pitchFamily="2" charset="0"/>
            </a:endParaRPr>
          </a:p>
          <a:p>
            <a:pPr eaLnBrk="1" hangingPunct="1">
              <a:spcBef>
                <a:spcPct val="0"/>
              </a:spcBef>
              <a:buFontTx/>
              <a:buNone/>
            </a:pPr>
            <a:endParaRPr lang="en-US" altLang="zh-CN" sz="1688" b="1">
              <a:solidFill>
                <a:srgbClr val="FF0000"/>
              </a:solidFill>
              <a:latin typeface="HelveticaNeue" panose="02000503000000020004" pitchFamily="2" charset="0"/>
            </a:endParaRPr>
          </a:p>
          <a:p>
            <a:pPr eaLnBrk="1" hangingPunct="1">
              <a:spcBef>
                <a:spcPct val="0"/>
              </a:spcBef>
              <a:buFontTx/>
              <a:buNone/>
            </a:pPr>
            <a:r>
              <a:rPr lang="zh-CN" altLang="en-US" sz="1688" b="1">
                <a:solidFill>
                  <a:srgbClr val="FF0000"/>
                </a:solidFill>
                <a:latin typeface="HelveticaNeue" panose="02000503000000020004" pitchFamily="2" charset="0"/>
              </a:rPr>
              <a:t>更多教学资源请关注</a:t>
            </a:r>
            <a:endParaRPr lang="en-US" altLang="zh-CN" sz="1688" b="1">
              <a:solidFill>
                <a:srgbClr val="FF0000"/>
              </a:solidFill>
              <a:latin typeface="HelveticaNeue" panose="02000503000000020004" pitchFamily="2" charset="0"/>
            </a:endParaRPr>
          </a:p>
          <a:p>
            <a:pPr eaLnBrk="1" hangingPunct="1">
              <a:spcBef>
                <a:spcPct val="0"/>
              </a:spcBef>
              <a:buFontTx/>
              <a:buNone/>
            </a:pPr>
            <a:r>
              <a:rPr lang="zh-CN" altLang="en-US" sz="1688" b="1">
                <a:solidFill>
                  <a:srgbClr val="FF0000"/>
                </a:solidFill>
                <a:latin typeface="HelveticaNeue" panose="02000503000000020004" pitchFamily="2" charset="0"/>
              </a:rPr>
              <a:t>公众号：溯恩高中英语</a:t>
            </a:r>
          </a:p>
        </p:txBody>
      </p:sp>
      <p:pic>
        <p:nvPicPr>
          <p:cNvPr id="19458" name="图片 2">
            <a:extLst>
              <a:ext uri="{FF2B5EF4-FFF2-40B4-BE49-F238E27FC236}">
                <a16:creationId xmlns:a16="http://schemas.microsoft.com/office/drawing/2014/main" id="{027A5259-9CE5-6C4E-A987-FEFA30554F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3513" y="2181523"/>
            <a:ext cx="1382316" cy="1382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a:extLst>
              <a:ext uri="{FF2B5EF4-FFF2-40B4-BE49-F238E27FC236}">
                <a16:creationId xmlns:a16="http://schemas.microsoft.com/office/drawing/2014/main" id="{5CFC9920-D99F-9042-81D2-C7CE9D821070}"/>
              </a:ext>
            </a:extLst>
          </p:cNvPr>
          <p:cNvSpPr>
            <a:spLocks noChangeArrowheads="1"/>
          </p:cNvSpPr>
          <p:nvPr/>
        </p:nvSpPr>
        <p:spPr bwMode="auto">
          <a:xfrm>
            <a:off x="4949728" y="1626990"/>
            <a:ext cx="2194024" cy="48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2531" b="1">
                <a:latin typeface="华文新魏" panose="02010800040101010101" pitchFamily="2" charset="-122"/>
              </a:rPr>
              <a:t>知识产权声明</a:t>
            </a:r>
          </a:p>
        </p:txBody>
      </p:sp>
    </p:spTree>
    <p:extLst>
      <p:ext uri="{BB962C8B-B14F-4D97-AF65-F5344CB8AC3E}">
        <p14:creationId xmlns:p14="http://schemas.microsoft.com/office/powerpoint/2010/main" val="3010301976"/>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3600" y="770590"/>
            <a:ext cx="8928992" cy="4154984"/>
          </a:xfrm>
          <a:prstGeom prst="rect">
            <a:avLst/>
          </a:prstGeom>
          <a:noFill/>
        </p:spPr>
        <p:txBody>
          <a:bodyPr wrap="square" rtlCol="0">
            <a:spAutoFit/>
          </a:bodyPr>
          <a:lstStyle/>
          <a:p>
            <a:r>
              <a:rPr lang="en-US" altLang="zh-CN" sz="2400" dirty="0">
                <a:latin typeface="Ebrima" panose="02000000000000000000" pitchFamily="2" charset="0"/>
                <a:ea typeface="Ebrima" panose="02000000000000000000" pitchFamily="2" charset="0"/>
                <a:cs typeface="Ebrima" panose="02000000000000000000" pitchFamily="2" charset="0"/>
              </a:rPr>
              <a:t>  As for me,  Gandhi is my hero because he is such a brave and </a:t>
            </a:r>
            <a:r>
              <a:rPr lang="en-US" altLang="zh-CN" sz="2400" u="sng" dirty="0">
                <a:latin typeface="Ebrima" panose="02000000000000000000" pitchFamily="2" charset="0"/>
                <a:ea typeface="Ebrima" panose="02000000000000000000" pitchFamily="2" charset="0"/>
                <a:cs typeface="Ebrima" panose="02000000000000000000" pitchFamily="2" charset="0"/>
              </a:rPr>
              <a:t>selfless</a:t>
            </a:r>
            <a:r>
              <a:rPr lang="en-US" altLang="zh-CN" sz="2400" dirty="0">
                <a:latin typeface="Ebrima" panose="02000000000000000000" pitchFamily="2" charset="0"/>
                <a:ea typeface="Ebrima" panose="02000000000000000000" pitchFamily="2" charset="0"/>
                <a:cs typeface="Ebrima" panose="02000000000000000000" pitchFamily="2" charset="0"/>
              </a:rPr>
              <a:t> person who is </a:t>
            </a:r>
            <a:r>
              <a:rPr lang="en-US" altLang="zh-CN" sz="2400" u="sng" dirty="0">
                <a:latin typeface="Ebrima" panose="02000000000000000000" pitchFamily="2" charset="0"/>
                <a:ea typeface="Ebrima" panose="02000000000000000000" pitchFamily="2" charset="0"/>
                <a:cs typeface="Ebrima" panose="02000000000000000000" pitchFamily="2" charset="0"/>
              </a:rPr>
              <a:t>generous</a:t>
            </a:r>
            <a:r>
              <a:rPr lang="en-US" altLang="zh-CN" sz="2400" dirty="0">
                <a:latin typeface="Ebrima" panose="02000000000000000000" pitchFamily="2" charset="0"/>
                <a:ea typeface="Ebrima" panose="02000000000000000000" pitchFamily="2" charset="0"/>
                <a:cs typeface="Ebrima" panose="02000000000000000000" pitchFamily="2" charset="0"/>
              </a:rPr>
              <a:t> in giving help to poor Indian people. During that time, Indian people reached a stage where they had almost no right at all. Gandhi bravely chose to stand out against the British rule in a non-violent way. What’s more, he </a:t>
            </a:r>
            <a:r>
              <a:rPr lang="en-US" altLang="zh-CN" sz="2400" u="sng" dirty="0">
                <a:latin typeface="Ebrima" panose="02000000000000000000" pitchFamily="2" charset="0"/>
                <a:ea typeface="Ebrima" panose="02000000000000000000" pitchFamily="2" charset="0"/>
                <a:cs typeface="Ebrima" panose="02000000000000000000" pitchFamily="2" charset="0"/>
              </a:rPr>
              <a:t>was even willing to </a:t>
            </a:r>
            <a:r>
              <a:rPr lang="en-US" altLang="zh-CN" sz="2400" dirty="0">
                <a:latin typeface="Ebrima" panose="02000000000000000000" pitchFamily="2" charset="0"/>
                <a:ea typeface="Ebrima" panose="02000000000000000000" pitchFamily="2" charset="0"/>
                <a:cs typeface="Ebrima" panose="02000000000000000000" pitchFamily="2" charset="0"/>
              </a:rPr>
              <a:t>achieve the independence at the cost of his personal comfort. Later, his experiences successfully inspired the Indian youth to </a:t>
            </a:r>
            <a:r>
              <a:rPr lang="en-US" altLang="zh-CN" sz="2400" u="sng" dirty="0">
                <a:latin typeface="Ebrima" panose="02000000000000000000" pitchFamily="2" charset="0"/>
                <a:ea typeface="Ebrima" panose="02000000000000000000" pitchFamily="2" charset="0"/>
                <a:cs typeface="Ebrima" panose="02000000000000000000" pitchFamily="2" charset="0"/>
              </a:rPr>
              <a:t>devote</a:t>
            </a:r>
            <a:r>
              <a:rPr lang="en-US" altLang="zh-CN" sz="2400" dirty="0">
                <a:latin typeface="Ebrima" panose="02000000000000000000" pitchFamily="2" charset="0"/>
                <a:ea typeface="Ebrima" panose="02000000000000000000" pitchFamily="2" charset="0"/>
                <a:cs typeface="Ebrima" panose="02000000000000000000" pitchFamily="2" charset="0"/>
              </a:rPr>
              <a:t> their life to an independent nation. I was moved by his story, so every time I lose heart and </a:t>
            </a:r>
            <a:r>
              <a:rPr lang="en-US" altLang="zh-CN" sz="2400" u="sng" dirty="0">
                <a:latin typeface="Ebrima" panose="02000000000000000000" pitchFamily="2" charset="0"/>
                <a:ea typeface="Ebrima" panose="02000000000000000000" pitchFamily="2" charset="0"/>
                <a:cs typeface="Ebrima" panose="02000000000000000000" pitchFamily="2" charset="0"/>
              </a:rPr>
              <a:t>worry about </a:t>
            </a:r>
            <a:r>
              <a:rPr lang="en-US" altLang="zh-CN" sz="2400" dirty="0">
                <a:latin typeface="Ebrima" panose="02000000000000000000" pitchFamily="2" charset="0"/>
                <a:ea typeface="Ebrima" panose="02000000000000000000" pitchFamily="2" charset="0"/>
                <a:cs typeface="Ebrima" panose="02000000000000000000" pitchFamily="2" charset="0"/>
              </a:rPr>
              <a:t>my study, Gandhi’s bravery can always cheer me up and make me </a:t>
            </a:r>
            <a:r>
              <a:rPr lang="en-US" altLang="zh-CN" sz="2400" u="sng" dirty="0">
                <a:latin typeface="Ebrima" panose="02000000000000000000" pitchFamily="2" charset="0"/>
                <a:ea typeface="Ebrima" panose="02000000000000000000" pitchFamily="2" charset="0"/>
                <a:cs typeface="Ebrima" panose="02000000000000000000" pitchFamily="2" charset="0"/>
              </a:rPr>
              <a:t>hopeful</a:t>
            </a:r>
            <a:r>
              <a:rPr lang="en-US" altLang="zh-CN" sz="2400" dirty="0">
                <a:latin typeface="Ebrima" panose="02000000000000000000" pitchFamily="2" charset="0"/>
                <a:ea typeface="Ebrima" panose="02000000000000000000" pitchFamily="2" charset="0"/>
                <a:cs typeface="Ebrima" panose="02000000000000000000" pitchFamily="2" charset="0"/>
              </a:rPr>
              <a:t> again.</a:t>
            </a:r>
            <a:endParaRPr lang="zh-CN" altLang="en-US" sz="2400" dirty="0">
              <a:latin typeface="Ebrima" panose="02000000000000000000" pitchFamily="2" charset="0"/>
              <a:cs typeface="Ebrima" panose="02000000000000000000" pitchFamily="2" charset="0"/>
            </a:endParaRPr>
          </a:p>
        </p:txBody>
      </p:sp>
      <p:sp>
        <p:nvSpPr>
          <p:cNvPr id="4" name="TextBox 3"/>
          <p:cNvSpPr txBox="1"/>
          <p:nvPr/>
        </p:nvSpPr>
        <p:spPr>
          <a:xfrm>
            <a:off x="-4223" y="123478"/>
            <a:ext cx="3096344" cy="461665"/>
          </a:xfrm>
          <a:prstGeom prst="rect">
            <a:avLst/>
          </a:prstGeom>
          <a:noFill/>
        </p:spPr>
        <p:txBody>
          <a:bodyPr wrap="square" rtlCol="0">
            <a:spAutoFit/>
          </a:bodyPr>
          <a:lstStyle/>
          <a:p>
            <a:r>
              <a:rPr lang="en-US" altLang="zh-CN" sz="2400" b="1" dirty="0">
                <a:solidFill>
                  <a:srgbClr val="FFFFFF"/>
                </a:solidFill>
              </a:rPr>
              <a:t>Sample 2</a:t>
            </a:r>
            <a:endParaRPr lang="zh-CN" altLang="en-US" sz="2400" b="1" dirty="0">
              <a:solidFill>
                <a:srgbClr val="FFFFFF"/>
              </a:solidFill>
            </a:endParaRPr>
          </a:p>
        </p:txBody>
      </p:sp>
    </p:spTree>
    <p:extLst>
      <p:ext uri="{BB962C8B-B14F-4D97-AF65-F5344CB8AC3E}">
        <p14:creationId xmlns:p14="http://schemas.microsoft.com/office/powerpoint/2010/main" val="4111015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71800" y="546815"/>
            <a:ext cx="6192688" cy="584775"/>
          </a:xfrm>
          <a:prstGeom prst="rect">
            <a:avLst/>
          </a:prstGeom>
          <a:noFill/>
        </p:spPr>
        <p:txBody>
          <a:bodyPr wrap="square" rtlCol="0">
            <a:spAutoFit/>
          </a:bodyPr>
          <a:lstStyle/>
          <a:p>
            <a:r>
              <a:rPr lang="en-US" altLang="zh-CN" sz="3200" b="1" dirty="0">
                <a:solidFill>
                  <a:schemeClr val="accent3">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Who is my hero/heroine?</a:t>
            </a:r>
            <a:endParaRPr lang="zh-CN" altLang="en-US" sz="3200" b="1" dirty="0">
              <a:solidFill>
                <a:schemeClr val="accent3">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4" name="TextBox 3"/>
          <p:cNvSpPr txBox="1"/>
          <p:nvPr/>
        </p:nvSpPr>
        <p:spPr>
          <a:xfrm>
            <a:off x="1043608" y="1419622"/>
            <a:ext cx="7632848" cy="3351046"/>
          </a:xfrm>
          <a:prstGeom prst="rect">
            <a:avLst/>
          </a:prstGeom>
          <a:noFill/>
        </p:spPr>
        <p:txBody>
          <a:bodyPr wrap="square" rtlCol="0">
            <a:spAutoFit/>
          </a:bodyPr>
          <a:lstStyle/>
          <a:p>
            <a:pPr marL="457200" indent="-457200">
              <a:lnSpc>
                <a:spcPct val="150000"/>
              </a:lnSpc>
              <a:buFont typeface="+mj-lt"/>
              <a:buAutoNum type="arabicPeriod"/>
            </a:pPr>
            <a:r>
              <a:rPr lang="en-US" altLang="zh-CN" sz="2400" dirty="0"/>
              <a:t>He/she discovered a new drug and selflessly tested it on himself/herself.</a:t>
            </a:r>
          </a:p>
          <a:p>
            <a:pPr marL="457200" indent="-457200">
              <a:lnSpc>
                <a:spcPct val="150000"/>
              </a:lnSpc>
              <a:buFont typeface="+mj-lt"/>
              <a:buAutoNum type="arabicPeriod"/>
            </a:pPr>
            <a:r>
              <a:rPr lang="en-US" altLang="zh-CN" sz="2400" dirty="0"/>
              <a:t>He/she saved millions of lives, mainly in Africa.</a:t>
            </a:r>
          </a:p>
          <a:p>
            <a:pPr marL="457200" indent="-457200">
              <a:lnSpc>
                <a:spcPct val="150000"/>
              </a:lnSpc>
              <a:buFont typeface="+mj-lt"/>
              <a:buAutoNum type="arabicPeriod"/>
            </a:pPr>
            <a:r>
              <a:rPr lang="en-US" altLang="zh-CN" sz="2400" dirty="0"/>
              <a:t>He/she was the first Chinese to win The Nobel Prize in Medicine.</a:t>
            </a:r>
          </a:p>
          <a:p>
            <a:pPr marL="457200" indent="-457200">
              <a:lnSpc>
                <a:spcPct val="150000"/>
              </a:lnSpc>
              <a:buFont typeface="+mj-lt"/>
              <a:buAutoNum type="arabicPeriod"/>
            </a:pPr>
            <a:endParaRPr lang="zh-CN" altLang="en-US" sz="2400" dirty="0"/>
          </a:p>
        </p:txBody>
      </p:sp>
      <p:sp>
        <p:nvSpPr>
          <p:cNvPr id="6" name="TextBox 5"/>
          <p:cNvSpPr txBox="1"/>
          <p:nvPr/>
        </p:nvSpPr>
        <p:spPr>
          <a:xfrm>
            <a:off x="-4223" y="123478"/>
            <a:ext cx="3096344" cy="461665"/>
          </a:xfrm>
          <a:prstGeom prst="rect">
            <a:avLst/>
          </a:prstGeom>
          <a:noFill/>
        </p:spPr>
        <p:txBody>
          <a:bodyPr wrap="square" rtlCol="0">
            <a:spAutoFit/>
          </a:bodyPr>
          <a:lstStyle/>
          <a:p>
            <a:r>
              <a:rPr lang="en-US" altLang="zh-CN" sz="2400" b="1" dirty="0">
                <a:solidFill>
                  <a:schemeClr val="bg1"/>
                </a:solidFill>
              </a:rPr>
              <a:t>Guessing Game</a:t>
            </a:r>
            <a:endParaRPr lang="zh-CN" altLang="en-US" sz="2400" b="1" dirty="0">
              <a:solidFill>
                <a:schemeClr val="bg1"/>
              </a:solidFill>
            </a:endParaRPr>
          </a:p>
        </p:txBody>
      </p:sp>
    </p:spTree>
    <p:extLst>
      <p:ext uri="{BB962C8B-B14F-4D97-AF65-F5344CB8AC3E}">
        <p14:creationId xmlns:p14="http://schemas.microsoft.com/office/powerpoint/2010/main" val="1855407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111524" y="972701"/>
            <a:ext cx="2956420" cy="1002839"/>
          </a:xfrm>
          <a:noFill/>
        </p:spPr>
        <p:txBody>
          <a:bodyPr wrap="square" rtlCol="0">
            <a:spAutoFit/>
          </a:bodyPr>
          <a:lstStyle/>
          <a:p>
            <a:pPr algn="l" defTabSz="914400"/>
            <a:r>
              <a:rPr lang="en-US" altLang="zh-CN" sz="3000"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My heroine</a:t>
            </a:r>
          </a:p>
          <a:p>
            <a:pPr algn="l" defTabSz="914400"/>
            <a:r>
              <a:rPr lang="en-US" altLang="zh-CN" sz="3000" i="1" dirty="0" err="1">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Tu</a:t>
            </a:r>
            <a:r>
              <a:rPr lang="en-US" altLang="zh-CN" sz="3000" i="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r>
              <a:rPr lang="en-US" altLang="zh-CN" sz="3000" i="1" dirty="0" err="1">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Youyou</a:t>
            </a:r>
            <a:endParaRPr lang="zh-CN" altLang="en-US" sz="3000" i="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3" name="AutoShape 2" descr="Youyou Tu"/>
          <p:cNvSpPr>
            <a:spLocks noChangeAspect="1" noChangeArrowheads="1"/>
          </p:cNvSpPr>
          <p:nvPr/>
        </p:nvSpPr>
        <p:spPr bwMode="auto">
          <a:xfrm>
            <a:off x="155575" y="-136525"/>
            <a:ext cx="298450" cy="298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2183" y="2051074"/>
            <a:ext cx="2061617" cy="309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右箭头 3"/>
          <p:cNvSpPr/>
          <p:nvPr/>
        </p:nvSpPr>
        <p:spPr>
          <a:xfrm>
            <a:off x="3923928" y="1281580"/>
            <a:ext cx="1728192" cy="55944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占位符 1"/>
          <p:cNvSpPr txBox="1">
            <a:spLocks/>
          </p:cNvSpPr>
          <p:nvPr/>
        </p:nvSpPr>
        <p:spPr>
          <a:xfrm>
            <a:off x="5796136" y="981065"/>
            <a:ext cx="3456384" cy="900246"/>
          </a:xfrm>
          <a:prstGeom prst="rect">
            <a:avLst/>
          </a:prstGeom>
          <a:noFill/>
          <a:ln w="12700" cmpd="sng">
            <a:noFill/>
          </a:ln>
        </p:spPr>
        <p:txBody>
          <a:bodyPr vert="horz" wrap="square" lIns="68580" tIns="34290" rIns="68580" bIns="34290" rtlCol="0" anchor="ctr">
            <a:spAutoFit/>
          </a:bodyPr>
          <a:lstStyle>
            <a:lvl1pPr indent="0">
              <a:lnSpc>
                <a:spcPct val="90000"/>
              </a:lnSpc>
              <a:spcBef>
                <a:spcPts val="750"/>
              </a:spcBef>
              <a:buFont typeface="Arial" panose="020B0604020202020204" pitchFamily="34" charset="0"/>
              <a:buNone/>
              <a:defRPr sz="3200" b="1">
                <a:solidFill>
                  <a:schemeClr val="accent3">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400"/>
            </a:lvl4pPr>
            <a:lvl5pPr marL="1543050" indent="-171450" defTabSz="685800">
              <a:lnSpc>
                <a:spcPct val="90000"/>
              </a:lnSpc>
              <a:spcBef>
                <a:spcPts val="375"/>
              </a:spcBef>
              <a:buFont typeface="Arial" panose="020B0604020202020204" pitchFamily="34" charset="0"/>
              <a:buChar char="•"/>
              <a:defRPr sz="1400"/>
            </a:lvl5pPr>
            <a:lvl6pPr marL="1885950" indent="-171450" defTabSz="685800">
              <a:lnSpc>
                <a:spcPct val="90000"/>
              </a:lnSpc>
              <a:spcBef>
                <a:spcPts val="375"/>
              </a:spcBef>
              <a:buFont typeface="Arial" panose="020B0604020202020204" pitchFamily="34" charset="0"/>
              <a:buChar char="•"/>
              <a:defRPr sz="1400"/>
            </a:lvl6pPr>
            <a:lvl7pPr marL="2228850" indent="-171450" defTabSz="685800">
              <a:lnSpc>
                <a:spcPct val="90000"/>
              </a:lnSpc>
              <a:spcBef>
                <a:spcPts val="375"/>
              </a:spcBef>
              <a:buFont typeface="Arial" panose="020B0604020202020204" pitchFamily="34" charset="0"/>
              <a:buChar char="•"/>
              <a:defRPr sz="1400"/>
            </a:lvl7pPr>
            <a:lvl8pPr marL="2571750" indent="-171450" defTabSz="685800">
              <a:lnSpc>
                <a:spcPct val="90000"/>
              </a:lnSpc>
              <a:spcBef>
                <a:spcPts val="375"/>
              </a:spcBef>
              <a:buFont typeface="Arial" panose="020B0604020202020204" pitchFamily="34" charset="0"/>
              <a:buChar char="•"/>
              <a:defRPr sz="1400"/>
            </a:lvl8pPr>
            <a:lvl9pPr marL="2914650" indent="-171450" defTabSz="685800">
              <a:lnSpc>
                <a:spcPct val="90000"/>
              </a:lnSpc>
              <a:spcBef>
                <a:spcPts val="375"/>
              </a:spcBef>
              <a:buFont typeface="Arial" panose="020B0604020202020204" pitchFamily="34" charset="0"/>
              <a:buChar char="•"/>
              <a:defRPr sz="1400"/>
            </a:lvl9pPr>
          </a:lstStyle>
          <a:p>
            <a:r>
              <a:rPr lang="en-US" altLang="zh-CN" sz="3000" dirty="0"/>
              <a:t>Your hero/heroine </a:t>
            </a:r>
            <a:endParaRPr lang="zh-CN" altLang="en-US" sz="3000" dirty="0"/>
          </a:p>
        </p:txBody>
      </p:sp>
      <p:sp>
        <p:nvSpPr>
          <p:cNvPr id="8" name="TextBox 7"/>
          <p:cNvSpPr txBox="1"/>
          <p:nvPr/>
        </p:nvSpPr>
        <p:spPr>
          <a:xfrm>
            <a:off x="-4223" y="123478"/>
            <a:ext cx="3096344" cy="461665"/>
          </a:xfrm>
          <a:prstGeom prst="rect">
            <a:avLst/>
          </a:prstGeom>
          <a:noFill/>
        </p:spPr>
        <p:txBody>
          <a:bodyPr wrap="square" rtlCol="0">
            <a:spAutoFit/>
          </a:bodyPr>
          <a:lstStyle/>
          <a:p>
            <a:r>
              <a:rPr lang="en-US" altLang="zh-CN" sz="2400" b="1" dirty="0">
                <a:solidFill>
                  <a:schemeClr val="bg1"/>
                </a:solidFill>
              </a:rPr>
              <a:t>Guessing Game</a:t>
            </a:r>
            <a:endParaRPr lang="zh-CN" altLang="en-US" sz="2400" b="1" dirty="0">
              <a:solidFill>
                <a:schemeClr val="bg1"/>
              </a:solidFill>
            </a:endParaRPr>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2026"/>
          <a:stretch/>
        </p:blipFill>
        <p:spPr bwMode="auto">
          <a:xfrm>
            <a:off x="5148064" y="2139702"/>
            <a:ext cx="948391" cy="1311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4168" y="2139702"/>
            <a:ext cx="1165829" cy="1345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49997" y="2139702"/>
            <a:ext cx="1033922" cy="1311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4854" y="3435846"/>
            <a:ext cx="1293450" cy="150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49996" y="3435846"/>
            <a:ext cx="1033923" cy="1438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48064" y="3435846"/>
            <a:ext cx="863086" cy="1430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6516216" y="4805739"/>
            <a:ext cx="2088232" cy="646331"/>
          </a:xfrm>
          <a:prstGeom prst="rect">
            <a:avLst/>
          </a:prstGeom>
          <a:noFill/>
        </p:spPr>
        <p:txBody>
          <a:bodyPr wrap="square" rtlCol="0">
            <a:spAutoFit/>
          </a:bodyPr>
          <a:lstStyle/>
          <a:p>
            <a:r>
              <a:rPr lang="en-US" altLang="zh-CN" sz="3600" dirty="0"/>
              <a:t>…</a:t>
            </a:r>
            <a:endParaRPr lang="zh-CN" altLang="en-US" sz="3600" dirty="0"/>
          </a:p>
        </p:txBody>
      </p:sp>
      <p:sp>
        <p:nvSpPr>
          <p:cNvPr id="5" name="矩形 4"/>
          <p:cNvSpPr/>
          <p:nvPr/>
        </p:nvSpPr>
        <p:spPr>
          <a:xfrm>
            <a:off x="5724128" y="2581910"/>
            <a:ext cx="1872208" cy="186204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zh-CN" sz="115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zh-CN" altLang="en-US" sz="115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825193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051"/>
                                        </p:tgtEl>
                                        <p:attrNameLst>
                                          <p:attrName>style.visibility</p:attrName>
                                        </p:attrNameLst>
                                      </p:cBhvr>
                                      <p:to>
                                        <p:strVal val="visible"/>
                                      </p:to>
                                    </p:set>
                                    <p:anim calcmode="lin" valueType="num">
                                      <p:cBhvr additive="base">
                                        <p:cTn id="17" dur="500" fill="hold"/>
                                        <p:tgtEl>
                                          <p:spTgt spid="2051"/>
                                        </p:tgtEl>
                                        <p:attrNameLst>
                                          <p:attrName>ppt_x</p:attrName>
                                        </p:attrNameLst>
                                      </p:cBhvr>
                                      <p:tavLst>
                                        <p:tav tm="0">
                                          <p:val>
                                            <p:strVal val="#ppt_x"/>
                                          </p:val>
                                        </p:tav>
                                        <p:tav tm="100000">
                                          <p:val>
                                            <p:strVal val="#ppt_x"/>
                                          </p:val>
                                        </p:tav>
                                      </p:tavLst>
                                    </p:anim>
                                    <p:anim calcmode="lin" valueType="num">
                                      <p:cBhvr additive="base">
                                        <p:cTn id="18"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050"/>
                                        </p:tgtEl>
                                        <p:attrNameLst>
                                          <p:attrName>style.visibility</p:attrName>
                                        </p:attrNameLst>
                                      </p:cBhvr>
                                      <p:to>
                                        <p:strVal val="visible"/>
                                      </p:to>
                                    </p:set>
                                    <p:anim calcmode="lin" valueType="num">
                                      <p:cBhvr additive="base">
                                        <p:cTn id="33" dur="500" fill="hold"/>
                                        <p:tgtEl>
                                          <p:spTgt spid="2050"/>
                                        </p:tgtEl>
                                        <p:attrNameLst>
                                          <p:attrName>ppt_x</p:attrName>
                                        </p:attrNameLst>
                                      </p:cBhvr>
                                      <p:tavLst>
                                        <p:tav tm="0">
                                          <p:val>
                                            <p:strVal val="#ppt_x"/>
                                          </p:val>
                                        </p:tav>
                                        <p:tav tm="100000">
                                          <p:val>
                                            <p:strVal val="#ppt_x"/>
                                          </p:val>
                                        </p:tav>
                                      </p:tavLst>
                                    </p:anim>
                                    <p:anim calcmode="lin" valueType="num">
                                      <p:cBhvr additive="base">
                                        <p:cTn id="34" dur="500" fill="hold"/>
                                        <p:tgtEl>
                                          <p:spTgt spid="2050"/>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52"/>
                                        </p:tgtEl>
                                        <p:attrNameLst>
                                          <p:attrName>style.visibility</p:attrName>
                                        </p:attrNameLst>
                                      </p:cBhvr>
                                      <p:to>
                                        <p:strVal val="visible"/>
                                      </p:to>
                                    </p:set>
                                    <p:anim calcmode="lin" valueType="num">
                                      <p:cBhvr additive="base">
                                        <p:cTn id="41" dur="500" fill="hold"/>
                                        <p:tgtEl>
                                          <p:spTgt spid="2052"/>
                                        </p:tgtEl>
                                        <p:attrNameLst>
                                          <p:attrName>ppt_x</p:attrName>
                                        </p:attrNameLst>
                                      </p:cBhvr>
                                      <p:tavLst>
                                        <p:tav tm="0">
                                          <p:val>
                                            <p:strVal val="#ppt_x"/>
                                          </p:val>
                                        </p:tav>
                                        <p:tav tm="100000">
                                          <p:val>
                                            <p:strVal val="#ppt_x"/>
                                          </p:val>
                                        </p:tav>
                                      </p:tavLst>
                                    </p:anim>
                                    <p:anim calcmode="lin" valueType="num">
                                      <p:cBhvr additive="base">
                                        <p:cTn id="42" dur="500" fill="hold"/>
                                        <p:tgtEl>
                                          <p:spTgt spid="2052"/>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057"/>
                                        </p:tgtEl>
                                        <p:attrNameLst>
                                          <p:attrName>style.visibility</p:attrName>
                                        </p:attrNameLst>
                                      </p:cBhvr>
                                      <p:to>
                                        <p:strVal val="visible"/>
                                      </p:to>
                                    </p:set>
                                    <p:anim calcmode="lin" valueType="num">
                                      <p:cBhvr additive="base">
                                        <p:cTn id="45" dur="500" fill="hold"/>
                                        <p:tgtEl>
                                          <p:spTgt spid="2057"/>
                                        </p:tgtEl>
                                        <p:attrNameLst>
                                          <p:attrName>ppt_x</p:attrName>
                                        </p:attrNameLst>
                                      </p:cBhvr>
                                      <p:tavLst>
                                        <p:tav tm="0">
                                          <p:val>
                                            <p:strVal val="#ppt_x"/>
                                          </p:val>
                                        </p:tav>
                                        <p:tav tm="100000">
                                          <p:val>
                                            <p:strVal val="#ppt_x"/>
                                          </p:val>
                                        </p:tav>
                                      </p:tavLst>
                                    </p:anim>
                                    <p:anim calcmode="lin" valueType="num">
                                      <p:cBhvr additive="base">
                                        <p:cTn id="46" dur="500" fill="hold"/>
                                        <p:tgtEl>
                                          <p:spTgt spid="2057"/>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055"/>
                                        </p:tgtEl>
                                        <p:attrNameLst>
                                          <p:attrName>style.visibility</p:attrName>
                                        </p:attrNameLst>
                                      </p:cBhvr>
                                      <p:to>
                                        <p:strVal val="visible"/>
                                      </p:to>
                                    </p:set>
                                    <p:anim calcmode="lin" valueType="num">
                                      <p:cBhvr additive="base">
                                        <p:cTn id="49" dur="500" fill="hold"/>
                                        <p:tgtEl>
                                          <p:spTgt spid="2055"/>
                                        </p:tgtEl>
                                        <p:attrNameLst>
                                          <p:attrName>ppt_x</p:attrName>
                                        </p:attrNameLst>
                                      </p:cBhvr>
                                      <p:tavLst>
                                        <p:tav tm="0">
                                          <p:val>
                                            <p:strVal val="#ppt_x"/>
                                          </p:val>
                                        </p:tav>
                                        <p:tav tm="100000">
                                          <p:val>
                                            <p:strVal val="#ppt_x"/>
                                          </p:val>
                                        </p:tav>
                                      </p:tavLst>
                                    </p:anim>
                                    <p:anim calcmode="lin" valueType="num">
                                      <p:cBhvr additive="base">
                                        <p:cTn id="50" dur="500" fill="hold"/>
                                        <p:tgtEl>
                                          <p:spTgt spid="2055"/>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056"/>
                                        </p:tgtEl>
                                        <p:attrNameLst>
                                          <p:attrName>style.visibility</p:attrName>
                                        </p:attrNameLst>
                                      </p:cBhvr>
                                      <p:to>
                                        <p:strVal val="visible"/>
                                      </p:to>
                                    </p:set>
                                    <p:anim calcmode="lin" valueType="num">
                                      <p:cBhvr additive="base">
                                        <p:cTn id="53" dur="500" fill="hold"/>
                                        <p:tgtEl>
                                          <p:spTgt spid="2056"/>
                                        </p:tgtEl>
                                        <p:attrNameLst>
                                          <p:attrName>ppt_x</p:attrName>
                                        </p:attrNameLst>
                                      </p:cBhvr>
                                      <p:tavLst>
                                        <p:tav tm="0">
                                          <p:val>
                                            <p:strVal val="#ppt_x"/>
                                          </p:val>
                                        </p:tav>
                                        <p:tav tm="100000">
                                          <p:val>
                                            <p:strVal val="#ppt_x"/>
                                          </p:val>
                                        </p:tav>
                                      </p:tavLst>
                                    </p:anim>
                                    <p:anim calcmode="lin" valueType="num">
                                      <p:cBhvr additive="base">
                                        <p:cTn id="54" dur="500" fill="hold"/>
                                        <p:tgtEl>
                                          <p:spTgt spid="205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ppt_x"/>
                                          </p:val>
                                        </p:tav>
                                        <p:tav tm="100000">
                                          <p:val>
                                            <p:strVal val="#ppt_x"/>
                                          </p:val>
                                        </p:tav>
                                      </p:tavLst>
                                    </p:anim>
                                    <p:anim calcmode="lin" valueType="num">
                                      <p:cBhvr additive="base">
                                        <p:cTn id="58" dur="500" fill="hold"/>
                                        <p:tgtEl>
                                          <p:spTgt spid="17"/>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5"/>
                                        </p:tgtEl>
                                        <p:attrNameLst>
                                          <p:attrName>style.visibility</p:attrName>
                                        </p:attrNameLst>
                                      </p:cBhvr>
                                      <p:to>
                                        <p:strVal val="visible"/>
                                      </p:to>
                                    </p:set>
                                    <p:anim calcmode="lin" valueType="num">
                                      <p:cBhvr additive="base">
                                        <p:cTn id="61" dur="500" fill="hold"/>
                                        <p:tgtEl>
                                          <p:spTgt spid="5"/>
                                        </p:tgtEl>
                                        <p:attrNameLst>
                                          <p:attrName>ppt_x</p:attrName>
                                        </p:attrNameLst>
                                      </p:cBhvr>
                                      <p:tavLst>
                                        <p:tav tm="0">
                                          <p:val>
                                            <p:strVal val="#ppt_x"/>
                                          </p:val>
                                        </p:tav>
                                        <p:tav tm="100000">
                                          <p:val>
                                            <p:strVal val="#ppt_x"/>
                                          </p:val>
                                        </p:tav>
                                      </p:tavLst>
                                    </p:anim>
                                    <p:anim calcmode="lin" valueType="num">
                                      <p:cBhvr additive="base">
                                        <p:cTn id="6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animBg="1"/>
      <p:bldP spid="6" grpId="0"/>
      <p:bldP spid="17"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224855" y="35626"/>
            <a:ext cx="1988543" cy="541046"/>
          </a:xfrm>
        </p:spPr>
        <p:txBody>
          <a:bodyPr/>
          <a:lstStyle/>
          <a:p>
            <a:r>
              <a:rPr lang="en-US" altLang="zh-CN" sz="2800" dirty="0">
                <a:solidFill>
                  <a:schemeClr val="bg1"/>
                </a:solidFill>
              </a:rPr>
              <a:t>Qualities</a:t>
            </a:r>
            <a:endParaRPr lang="zh-CN" altLang="en-US" sz="2800" dirty="0">
              <a:solidFill>
                <a:schemeClr val="bg1"/>
              </a:solidFill>
            </a:endParaRPr>
          </a:p>
        </p:txBody>
      </p:sp>
      <p:sp>
        <p:nvSpPr>
          <p:cNvPr id="3" name="椭圆 2"/>
          <p:cNvSpPr/>
          <p:nvPr/>
        </p:nvSpPr>
        <p:spPr>
          <a:xfrm>
            <a:off x="3275856" y="2643758"/>
            <a:ext cx="3240360" cy="165618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1" dirty="0"/>
          </a:p>
        </p:txBody>
      </p:sp>
      <p:sp>
        <p:nvSpPr>
          <p:cNvPr id="4" name="TextBox 3"/>
          <p:cNvSpPr txBox="1"/>
          <p:nvPr/>
        </p:nvSpPr>
        <p:spPr>
          <a:xfrm>
            <a:off x="3707904" y="2922788"/>
            <a:ext cx="2448272" cy="954107"/>
          </a:xfrm>
          <a:prstGeom prst="rect">
            <a:avLst/>
          </a:prstGeom>
          <a:noFill/>
        </p:spPr>
        <p:txBody>
          <a:bodyPr wrap="square" rtlCol="0">
            <a:spAutoFit/>
          </a:bodyPr>
          <a:lstStyle/>
          <a:p>
            <a:pPr algn="ctr"/>
            <a:r>
              <a:rPr lang="en-US" altLang="zh-CN" sz="2800" b="1" dirty="0"/>
              <a:t>hero/ heroine</a:t>
            </a:r>
            <a:endParaRPr lang="zh-CN" altLang="en-US" sz="2800" b="1" dirty="0"/>
          </a:p>
        </p:txBody>
      </p:sp>
      <p:sp>
        <p:nvSpPr>
          <p:cNvPr id="5" name="TextBox 4"/>
          <p:cNvSpPr txBox="1"/>
          <p:nvPr/>
        </p:nvSpPr>
        <p:spPr>
          <a:xfrm>
            <a:off x="3221928" y="1467892"/>
            <a:ext cx="1746116" cy="461665"/>
          </a:xfrm>
          <a:prstGeom prst="rect">
            <a:avLst/>
          </a:prstGeom>
          <a:noFill/>
        </p:spPr>
        <p:txBody>
          <a:bodyPr wrap="square" rtlCol="0">
            <a:spAutoFit/>
          </a:bodyPr>
          <a:lstStyle/>
          <a:p>
            <a:r>
              <a:rPr lang="en-US" altLang="zh-CN" sz="2400" b="1" dirty="0"/>
              <a:t>selfless</a:t>
            </a:r>
            <a:endParaRPr lang="zh-CN" altLang="en-US" sz="2400" b="1" dirty="0"/>
          </a:p>
        </p:txBody>
      </p:sp>
      <p:sp>
        <p:nvSpPr>
          <p:cNvPr id="6" name="TextBox 5"/>
          <p:cNvSpPr txBox="1"/>
          <p:nvPr/>
        </p:nvSpPr>
        <p:spPr>
          <a:xfrm>
            <a:off x="5220072" y="1462013"/>
            <a:ext cx="1746116" cy="461665"/>
          </a:xfrm>
          <a:prstGeom prst="rect">
            <a:avLst/>
          </a:prstGeom>
          <a:noFill/>
        </p:spPr>
        <p:txBody>
          <a:bodyPr wrap="square" rtlCol="0">
            <a:spAutoFit/>
          </a:bodyPr>
          <a:lstStyle/>
          <a:p>
            <a:r>
              <a:rPr lang="en-US" altLang="zh-CN" sz="2400" b="1" dirty="0"/>
              <a:t>devoted</a:t>
            </a:r>
            <a:endParaRPr lang="zh-CN" altLang="en-US" sz="2400" b="1" dirty="0"/>
          </a:p>
        </p:txBody>
      </p:sp>
      <p:sp>
        <p:nvSpPr>
          <p:cNvPr id="7" name="TextBox 6"/>
          <p:cNvSpPr txBox="1"/>
          <p:nvPr/>
        </p:nvSpPr>
        <p:spPr>
          <a:xfrm>
            <a:off x="6881789" y="2155198"/>
            <a:ext cx="2322180" cy="461665"/>
          </a:xfrm>
          <a:prstGeom prst="rect">
            <a:avLst/>
          </a:prstGeom>
          <a:noFill/>
        </p:spPr>
        <p:txBody>
          <a:bodyPr wrap="square" rtlCol="0">
            <a:spAutoFit/>
          </a:bodyPr>
          <a:lstStyle/>
          <a:p>
            <a:r>
              <a:rPr lang="en-US" altLang="zh-CN" sz="2400" b="1" dirty="0"/>
              <a:t>hard-working</a:t>
            </a:r>
            <a:endParaRPr lang="zh-CN" altLang="en-US" sz="2400" b="1" dirty="0"/>
          </a:p>
        </p:txBody>
      </p:sp>
      <p:sp>
        <p:nvSpPr>
          <p:cNvPr id="8" name="TextBox 7"/>
          <p:cNvSpPr txBox="1"/>
          <p:nvPr/>
        </p:nvSpPr>
        <p:spPr>
          <a:xfrm>
            <a:off x="1581113" y="2022581"/>
            <a:ext cx="1746116" cy="461665"/>
          </a:xfrm>
          <a:prstGeom prst="rect">
            <a:avLst/>
          </a:prstGeom>
          <a:noFill/>
        </p:spPr>
        <p:txBody>
          <a:bodyPr wrap="square" rtlCol="0">
            <a:spAutoFit/>
          </a:bodyPr>
          <a:lstStyle/>
          <a:p>
            <a:r>
              <a:rPr lang="en-US" altLang="zh-CN" sz="2400" b="1" dirty="0"/>
              <a:t>brave</a:t>
            </a:r>
            <a:endParaRPr lang="zh-CN" altLang="en-US" sz="2400" b="1" dirty="0"/>
          </a:p>
        </p:txBody>
      </p:sp>
      <p:sp>
        <p:nvSpPr>
          <p:cNvPr id="9" name="TextBox 8"/>
          <p:cNvSpPr txBox="1"/>
          <p:nvPr/>
        </p:nvSpPr>
        <p:spPr>
          <a:xfrm>
            <a:off x="611560" y="3169008"/>
            <a:ext cx="2088232" cy="461665"/>
          </a:xfrm>
          <a:prstGeom prst="rect">
            <a:avLst/>
          </a:prstGeom>
          <a:noFill/>
        </p:spPr>
        <p:txBody>
          <a:bodyPr wrap="square" rtlCol="0">
            <a:spAutoFit/>
          </a:bodyPr>
          <a:lstStyle/>
          <a:p>
            <a:r>
              <a:rPr lang="en-US" altLang="zh-CN" sz="2400" b="1" dirty="0"/>
              <a:t>determined</a:t>
            </a:r>
            <a:endParaRPr lang="zh-CN" altLang="en-US" sz="2400" b="1" dirty="0"/>
          </a:p>
        </p:txBody>
      </p:sp>
      <p:sp>
        <p:nvSpPr>
          <p:cNvPr id="11" name="TextBox 10"/>
          <p:cNvSpPr txBox="1"/>
          <p:nvPr/>
        </p:nvSpPr>
        <p:spPr>
          <a:xfrm>
            <a:off x="1678514" y="4227934"/>
            <a:ext cx="2088232" cy="461665"/>
          </a:xfrm>
          <a:prstGeom prst="rect">
            <a:avLst/>
          </a:prstGeom>
          <a:noFill/>
        </p:spPr>
        <p:txBody>
          <a:bodyPr wrap="square" rtlCol="0">
            <a:spAutoFit/>
          </a:bodyPr>
          <a:lstStyle/>
          <a:p>
            <a:r>
              <a:rPr lang="en-US" altLang="zh-CN" sz="2400" b="1" dirty="0"/>
              <a:t>kind</a:t>
            </a:r>
            <a:endParaRPr lang="zh-CN" altLang="en-US" sz="2400" b="1" dirty="0"/>
          </a:p>
        </p:txBody>
      </p:sp>
      <p:sp>
        <p:nvSpPr>
          <p:cNvPr id="12" name="TextBox 11"/>
          <p:cNvSpPr txBox="1"/>
          <p:nvPr/>
        </p:nvSpPr>
        <p:spPr>
          <a:xfrm>
            <a:off x="7164288" y="3219822"/>
            <a:ext cx="2088232" cy="461665"/>
          </a:xfrm>
          <a:prstGeom prst="rect">
            <a:avLst/>
          </a:prstGeom>
          <a:noFill/>
        </p:spPr>
        <p:txBody>
          <a:bodyPr wrap="square" rtlCol="0">
            <a:spAutoFit/>
          </a:bodyPr>
          <a:lstStyle/>
          <a:p>
            <a:r>
              <a:rPr lang="en-US" altLang="zh-CN" sz="2400" b="1" dirty="0"/>
              <a:t>helpful</a:t>
            </a:r>
            <a:endParaRPr lang="zh-CN" altLang="en-US" sz="2400" b="1" dirty="0"/>
          </a:p>
        </p:txBody>
      </p:sp>
      <p:cxnSp>
        <p:nvCxnSpPr>
          <p:cNvPr id="14" name="直接箭头连接符 13"/>
          <p:cNvCxnSpPr/>
          <p:nvPr/>
        </p:nvCxnSpPr>
        <p:spPr>
          <a:xfrm>
            <a:off x="3923928" y="1929557"/>
            <a:ext cx="288032" cy="693185"/>
          </a:xfrm>
          <a:prstGeom prst="straightConnector1">
            <a:avLst/>
          </a:prstGeom>
          <a:ln w="3810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flipH="1">
            <a:off x="5652120" y="1923678"/>
            <a:ext cx="202858" cy="693185"/>
          </a:xfrm>
          <a:prstGeom prst="straightConnector1">
            <a:avLst/>
          </a:prstGeom>
          <a:ln w="3810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p:nvCxnSpPr>
        <p:spPr>
          <a:xfrm>
            <a:off x="2777034" y="2571750"/>
            <a:ext cx="570830" cy="374848"/>
          </a:xfrm>
          <a:prstGeom prst="straightConnector1">
            <a:avLst/>
          </a:prstGeom>
          <a:ln w="3810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a:off x="2555776" y="3431951"/>
            <a:ext cx="748615" cy="0"/>
          </a:xfrm>
          <a:prstGeom prst="straightConnector1">
            <a:avLst/>
          </a:prstGeom>
          <a:ln w="3810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p:nvPr/>
        </p:nvCxnSpPr>
        <p:spPr>
          <a:xfrm flipV="1">
            <a:off x="2699792" y="4055318"/>
            <a:ext cx="769250" cy="345232"/>
          </a:xfrm>
          <a:prstGeom prst="straightConnector1">
            <a:avLst/>
          </a:prstGeom>
          <a:ln w="3810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flipH="1">
            <a:off x="6228184" y="2484246"/>
            <a:ext cx="643684" cy="351038"/>
          </a:xfrm>
          <a:prstGeom prst="straightConnector1">
            <a:avLst/>
          </a:prstGeom>
          <a:ln w="3810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p:nvPr/>
        </p:nvCxnSpPr>
        <p:spPr>
          <a:xfrm flipH="1">
            <a:off x="6480696" y="3507854"/>
            <a:ext cx="683592" cy="16143"/>
          </a:xfrm>
          <a:prstGeom prst="straightConnector1">
            <a:avLst/>
          </a:prstGeom>
          <a:ln w="3810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966188" y="4400550"/>
            <a:ext cx="2088232" cy="461665"/>
          </a:xfrm>
          <a:prstGeom prst="rect">
            <a:avLst/>
          </a:prstGeom>
          <a:noFill/>
        </p:spPr>
        <p:txBody>
          <a:bodyPr wrap="square" rtlCol="0">
            <a:spAutoFit/>
          </a:bodyPr>
          <a:lstStyle/>
          <a:p>
            <a:r>
              <a:rPr lang="en-US" altLang="zh-CN" sz="2400" b="1" dirty="0"/>
              <a:t>…</a:t>
            </a:r>
            <a:endParaRPr lang="zh-CN" altLang="en-US" sz="2400" b="1" dirty="0"/>
          </a:p>
        </p:txBody>
      </p:sp>
      <p:cxnSp>
        <p:nvCxnSpPr>
          <p:cNvPr id="33" name="直接箭头连接符 32"/>
          <p:cNvCxnSpPr/>
          <p:nvPr/>
        </p:nvCxnSpPr>
        <p:spPr>
          <a:xfrm flipH="1" flipV="1">
            <a:off x="5930920" y="4097045"/>
            <a:ext cx="823853" cy="361721"/>
          </a:xfrm>
          <a:prstGeom prst="straightConnector1">
            <a:avLst/>
          </a:prstGeom>
          <a:ln w="3810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1722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ppt_x"/>
                                          </p:val>
                                        </p:tav>
                                        <p:tav tm="100000">
                                          <p:val>
                                            <p:strVal val="#ppt_x"/>
                                          </p:val>
                                        </p:tav>
                                      </p:tavLst>
                                    </p:anim>
                                    <p:anim calcmode="lin" valueType="num">
                                      <p:cBhvr additive="base">
                                        <p:cTn id="4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additive="base">
                                        <p:cTn id="47" dur="500" fill="hold"/>
                                        <p:tgtEl>
                                          <p:spTgt spid="24"/>
                                        </p:tgtEl>
                                        <p:attrNameLst>
                                          <p:attrName>ppt_x</p:attrName>
                                        </p:attrNameLst>
                                      </p:cBhvr>
                                      <p:tavLst>
                                        <p:tav tm="0">
                                          <p:val>
                                            <p:strVal val="#ppt_x"/>
                                          </p:val>
                                        </p:tav>
                                        <p:tav tm="100000">
                                          <p:val>
                                            <p:strVal val="#ppt_x"/>
                                          </p:val>
                                        </p:tav>
                                      </p:tavLst>
                                    </p:anim>
                                    <p:anim calcmode="lin" valueType="num">
                                      <p:cBhvr additive="base">
                                        <p:cTn id="48" dur="500" fill="hold"/>
                                        <p:tgtEl>
                                          <p:spTgt spid="24"/>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additive="base">
                                        <p:cTn id="51" dur="500" fill="hold"/>
                                        <p:tgtEl>
                                          <p:spTgt spid="7"/>
                                        </p:tgtEl>
                                        <p:attrNameLst>
                                          <p:attrName>ppt_x</p:attrName>
                                        </p:attrNameLst>
                                      </p:cBhvr>
                                      <p:tavLst>
                                        <p:tav tm="0">
                                          <p:val>
                                            <p:strVal val="#ppt_x"/>
                                          </p:val>
                                        </p:tav>
                                        <p:tav tm="100000">
                                          <p:val>
                                            <p:strVal val="#ppt_x"/>
                                          </p:val>
                                        </p:tav>
                                      </p:tavLst>
                                    </p:anim>
                                    <p:anim calcmode="lin" valueType="num">
                                      <p:cBhvr additive="base">
                                        <p:cTn id="5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additive="base">
                                        <p:cTn id="61" dur="500" fill="hold"/>
                                        <p:tgtEl>
                                          <p:spTgt spid="9"/>
                                        </p:tgtEl>
                                        <p:attrNameLst>
                                          <p:attrName>ppt_x</p:attrName>
                                        </p:attrNameLst>
                                      </p:cBhvr>
                                      <p:tavLst>
                                        <p:tav tm="0">
                                          <p:val>
                                            <p:strVal val="#ppt_x"/>
                                          </p:val>
                                        </p:tav>
                                        <p:tav tm="100000">
                                          <p:val>
                                            <p:strVal val="#ppt_x"/>
                                          </p:val>
                                        </p:tav>
                                      </p:tavLst>
                                    </p:anim>
                                    <p:anim calcmode="lin" valueType="num">
                                      <p:cBhvr additive="base">
                                        <p:cTn id="6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additive="base">
                                        <p:cTn id="67" dur="500" fill="hold"/>
                                        <p:tgtEl>
                                          <p:spTgt spid="12"/>
                                        </p:tgtEl>
                                        <p:attrNameLst>
                                          <p:attrName>ppt_x</p:attrName>
                                        </p:attrNameLst>
                                      </p:cBhvr>
                                      <p:tavLst>
                                        <p:tav tm="0">
                                          <p:val>
                                            <p:strVal val="#ppt_x"/>
                                          </p:val>
                                        </p:tav>
                                        <p:tav tm="100000">
                                          <p:val>
                                            <p:strVal val="#ppt_x"/>
                                          </p:val>
                                        </p:tav>
                                      </p:tavLst>
                                    </p:anim>
                                    <p:anim calcmode="lin" valueType="num">
                                      <p:cBhvr additive="base">
                                        <p:cTn id="68" dur="500" fill="hold"/>
                                        <p:tgtEl>
                                          <p:spTgt spid="12"/>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28"/>
                                        </p:tgtEl>
                                        <p:attrNameLst>
                                          <p:attrName>style.visibility</p:attrName>
                                        </p:attrNameLst>
                                      </p:cBhvr>
                                      <p:to>
                                        <p:strVal val="visible"/>
                                      </p:to>
                                    </p:set>
                                    <p:anim calcmode="lin" valueType="num">
                                      <p:cBhvr additive="base">
                                        <p:cTn id="71" dur="500" fill="hold"/>
                                        <p:tgtEl>
                                          <p:spTgt spid="28"/>
                                        </p:tgtEl>
                                        <p:attrNameLst>
                                          <p:attrName>ppt_x</p:attrName>
                                        </p:attrNameLst>
                                      </p:cBhvr>
                                      <p:tavLst>
                                        <p:tav tm="0">
                                          <p:val>
                                            <p:strVal val="#ppt_x"/>
                                          </p:val>
                                        </p:tav>
                                        <p:tav tm="100000">
                                          <p:val>
                                            <p:strVal val="#ppt_x"/>
                                          </p:val>
                                        </p:tav>
                                      </p:tavLst>
                                    </p:anim>
                                    <p:anim calcmode="lin" valueType="num">
                                      <p:cBhvr additive="base">
                                        <p:cTn id="7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21"/>
                                        </p:tgtEl>
                                        <p:attrNameLst>
                                          <p:attrName>style.visibility</p:attrName>
                                        </p:attrNameLst>
                                      </p:cBhvr>
                                      <p:to>
                                        <p:strVal val="visible"/>
                                      </p:to>
                                    </p:set>
                                    <p:anim calcmode="lin" valueType="num">
                                      <p:cBhvr additive="base">
                                        <p:cTn id="77" dur="500" fill="hold"/>
                                        <p:tgtEl>
                                          <p:spTgt spid="21"/>
                                        </p:tgtEl>
                                        <p:attrNameLst>
                                          <p:attrName>ppt_x</p:attrName>
                                        </p:attrNameLst>
                                      </p:cBhvr>
                                      <p:tavLst>
                                        <p:tav tm="0">
                                          <p:val>
                                            <p:strVal val="#ppt_x"/>
                                          </p:val>
                                        </p:tav>
                                        <p:tav tm="100000">
                                          <p:val>
                                            <p:strVal val="#ppt_x"/>
                                          </p:val>
                                        </p:tav>
                                      </p:tavLst>
                                    </p:anim>
                                    <p:anim calcmode="lin" valueType="num">
                                      <p:cBhvr additive="base">
                                        <p:cTn id="78" dur="500" fill="hold"/>
                                        <p:tgtEl>
                                          <p:spTgt spid="21"/>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additive="base">
                                        <p:cTn id="81" dur="500" fill="hold"/>
                                        <p:tgtEl>
                                          <p:spTgt spid="11"/>
                                        </p:tgtEl>
                                        <p:attrNameLst>
                                          <p:attrName>ppt_x</p:attrName>
                                        </p:attrNameLst>
                                      </p:cBhvr>
                                      <p:tavLst>
                                        <p:tav tm="0">
                                          <p:val>
                                            <p:strVal val="#ppt_x"/>
                                          </p:val>
                                        </p:tav>
                                        <p:tav tm="100000">
                                          <p:val>
                                            <p:strVal val="#ppt_x"/>
                                          </p:val>
                                        </p:tav>
                                      </p:tavLst>
                                    </p:anim>
                                    <p:anim calcmode="lin" valueType="num">
                                      <p:cBhvr additive="base">
                                        <p:cTn id="8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additive="base">
                                        <p:cTn id="87" dur="500" fill="hold"/>
                                        <p:tgtEl>
                                          <p:spTgt spid="33"/>
                                        </p:tgtEl>
                                        <p:attrNameLst>
                                          <p:attrName>ppt_x</p:attrName>
                                        </p:attrNameLst>
                                      </p:cBhvr>
                                      <p:tavLst>
                                        <p:tav tm="0">
                                          <p:val>
                                            <p:strVal val="#ppt_x"/>
                                          </p:val>
                                        </p:tav>
                                        <p:tav tm="100000">
                                          <p:val>
                                            <p:strVal val="#ppt_x"/>
                                          </p:val>
                                        </p:tav>
                                      </p:tavLst>
                                    </p:anim>
                                    <p:anim calcmode="lin" valueType="num">
                                      <p:cBhvr additive="base">
                                        <p:cTn id="88" dur="500" fill="hold"/>
                                        <p:tgtEl>
                                          <p:spTgt spid="33"/>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additive="base">
                                        <p:cTn id="91" dur="500" fill="hold"/>
                                        <p:tgtEl>
                                          <p:spTgt spid="31"/>
                                        </p:tgtEl>
                                        <p:attrNameLst>
                                          <p:attrName>ppt_x</p:attrName>
                                        </p:attrNameLst>
                                      </p:cBhvr>
                                      <p:tavLst>
                                        <p:tav tm="0">
                                          <p:val>
                                            <p:strVal val="#ppt_x"/>
                                          </p:val>
                                        </p:tav>
                                        <p:tav tm="100000">
                                          <p:val>
                                            <p:strVal val="#ppt_x"/>
                                          </p:val>
                                        </p:tav>
                                      </p:tavLst>
                                    </p:anim>
                                    <p:anim calcmode="lin" valueType="num">
                                      <p:cBhvr additive="base">
                                        <p:cTn id="9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P spid="7" grpId="0"/>
      <p:bldP spid="8" grpId="0"/>
      <p:bldP spid="9" grpId="0"/>
      <p:bldP spid="11" grpId="0"/>
      <p:bldP spid="12" grpId="0"/>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3563888" y="267494"/>
            <a:ext cx="3977087" cy="792088"/>
          </a:xfrm>
        </p:spPr>
        <p:txBody>
          <a:bodyPr/>
          <a:lstStyle/>
          <a:p>
            <a:r>
              <a:rPr lang="en-US" altLang="zh-CN" sz="3200" dirty="0">
                <a:latin typeface="Verdana" panose="020B0604030504040204" pitchFamily="34" charset="0"/>
                <a:ea typeface="Verdana" panose="020B0604030504040204" pitchFamily="34" charset="0"/>
                <a:cs typeface="Verdana" panose="020B0604030504040204" pitchFamily="34" charset="0"/>
              </a:rPr>
              <a:t>Elias’s story</a:t>
            </a:r>
            <a:endParaRPr lang="zh-CN" altLang="en-US" sz="3200" dirty="0">
              <a:latin typeface="Verdana" panose="020B0604030504040204" pitchFamily="34" charset="0"/>
              <a:cs typeface="Verdana" panose="020B0604030504040204" pitchFamily="34" charset="0"/>
            </a:endParaRPr>
          </a:p>
        </p:txBody>
      </p:sp>
      <p:sp>
        <p:nvSpPr>
          <p:cNvPr id="3" name="TextBox 2"/>
          <p:cNvSpPr txBox="1"/>
          <p:nvPr/>
        </p:nvSpPr>
        <p:spPr>
          <a:xfrm>
            <a:off x="994373" y="1635646"/>
            <a:ext cx="7632848" cy="4524315"/>
          </a:xfrm>
          <a:prstGeom prst="rect">
            <a:avLst/>
          </a:prstGeom>
          <a:noFill/>
        </p:spPr>
        <p:txBody>
          <a:bodyPr wrap="square" rtlCol="0">
            <a:spAutoFit/>
          </a:bodyPr>
          <a:lstStyle/>
          <a:p>
            <a:pPr marL="342900" indent="-342900">
              <a:lnSpc>
                <a:spcPct val="150000"/>
              </a:lnSpc>
              <a:buAutoNum type="arabicPeriod"/>
            </a:pPr>
            <a:r>
              <a:rPr lang="en-US" altLang="zh-CN" sz="2400" dirty="0">
                <a:latin typeface="Verdana" panose="020B0604030504040204" pitchFamily="34" charset="0"/>
                <a:ea typeface="Verdana" panose="020B0604030504040204" pitchFamily="34" charset="0"/>
                <a:cs typeface="Verdana" panose="020B0604030504040204" pitchFamily="34" charset="0"/>
              </a:rPr>
              <a:t>Who is Elias? </a:t>
            </a:r>
          </a:p>
          <a:p>
            <a:pPr marL="342900" indent="-342900">
              <a:lnSpc>
                <a:spcPct val="150000"/>
              </a:lnSpc>
              <a:buAutoNum type="arabicPeriod"/>
            </a:pPr>
            <a:r>
              <a:rPr lang="en-US" altLang="zh-CN" sz="2400" dirty="0">
                <a:latin typeface="Verdana" panose="020B0604030504040204" pitchFamily="34" charset="0"/>
                <a:ea typeface="Verdana" panose="020B0604030504040204" pitchFamily="34" charset="0"/>
                <a:cs typeface="Verdana" panose="020B0604030504040204" pitchFamily="34" charset="0"/>
              </a:rPr>
              <a:t>When was he born? When did this story end?</a:t>
            </a:r>
          </a:p>
          <a:p>
            <a:pPr marL="342900" indent="-342900">
              <a:lnSpc>
                <a:spcPct val="150000"/>
              </a:lnSpc>
              <a:buAutoNum type="arabicPeriod"/>
            </a:pPr>
            <a:r>
              <a:rPr lang="en-US" altLang="zh-CN" sz="2400" dirty="0">
                <a:latin typeface="Verdana" panose="020B0604030504040204" pitchFamily="34" charset="0"/>
                <a:ea typeface="Verdana" panose="020B0604030504040204" pitchFamily="34" charset="0"/>
                <a:cs typeface="Verdana" panose="020B0604030504040204" pitchFamily="34" charset="0"/>
              </a:rPr>
              <a:t>Who is the story teller?</a:t>
            </a:r>
          </a:p>
          <a:p>
            <a:pPr marL="342900" indent="-342900">
              <a:lnSpc>
                <a:spcPct val="150000"/>
              </a:lnSpc>
              <a:buAutoNum type="arabicPeriod"/>
            </a:pPr>
            <a:r>
              <a:rPr lang="en-US" altLang="zh-CN" sz="2400" dirty="0">
                <a:latin typeface="Verdana" panose="020B0604030504040204" pitchFamily="34" charset="0"/>
                <a:ea typeface="Verdana" panose="020B0604030504040204" pitchFamily="34" charset="0"/>
                <a:cs typeface="Verdana" panose="020B0604030504040204" pitchFamily="34" charset="0"/>
              </a:rPr>
              <a:t>What’s the relationship between him and Mandela?</a:t>
            </a:r>
          </a:p>
          <a:p>
            <a:pPr marL="342900" indent="-342900">
              <a:lnSpc>
                <a:spcPct val="150000"/>
              </a:lnSpc>
              <a:buAutoNum type="arabicPeriod"/>
            </a:pPr>
            <a:endParaRPr lang="en-US" altLang="zh-CN" sz="2400" dirty="0">
              <a:latin typeface="Verdana" panose="020B0604030504040204" pitchFamily="34" charset="0"/>
              <a:ea typeface="Verdana" panose="020B0604030504040204" pitchFamily="34" charset="0"/>
              <a:cs typeface="Verdana" panose="020B0604030504040204" pitchFamily="34" charset="0"/>
            </a:endParaRPr>
          </a:p>
          <a:p>
            <a:pPr marL="342900" indent="-342900">
              <a:lnSpc>
                <a:spcPct val="150000"/>
              </a:lnSpc>
              <a:buAutoNum type="arabicPeriod"/>
            </a:pPr>
            <a:endParaRPr lang="en-US" altLang="zh-CN" sz="2400" dirty="0">
              <a:latin typeface="Verdana" panose="020B0604030504040204" pitchFamily="34" charset="0"/>
              <a:ea typeface="Verdana" panose="020B0604030504040204" pitchFamily="34" charset="0"/>
              <a:cs typeface="Verdana" panose="020B0604030504040204" pitchFamily="34" charset="0"/>
            </a:endParaRPr>
          </a:p>
          <a:p>
            <a:pPr marL="342900" indent="-342900">
              <a:lnSpc>
                <a:spcPct val="150000"/>
              </a:lnSpc>
              <a:buAutoNum type="arabicPeriod"/>
            </a:pPr>
            <a:endParaRPr lang="zh-CN" altLang="en-US" sz="2400" dirty="0">
              <a:latin typeface="Verdana" panose="020B0604030504040204" pitchFamily="34" charset="0"/>
              <a:cs typeface="Verdana" panose="020B0604030504040204" pitchFamily="34" charset="0"/>
            </a:endParaRPr>
          </a:p>
        </p:txBody>
      </p:sp>
      <p:sp>
        <p:nvSpPr>
          <p:cNvPr id="4" name="TextBox 3"/>
          <p:cNvSpPr txBox="1"/>
          <p:nvPr/>
        </p:nvSpPr>
        <p:spPr>
          <a:xfrm>
            <a:off x="-4223" y="123478"/>
            <a:ext cx="3096344" cy="461665"/>
          </a:xfrm>
          <a:prstGeom prst="rect">
            <a:avLst/>
          </a:prstGeom>
          <a:noFill/>
        </p:spPr>
        <p:txBody>
          <a:bodyPr wrap="square" rtlCol="0">
            <a:spAutoFit/>
          </a:bodyPr>
          <a:lstStyle/>
          <a:p>
            <a:r>
              <a:rPr lang="en-US" altLang="zh-CN" sz="2400" b="1" dirty="0">
                <a:solidFill>
                  <a:schemeClr val="bg1"/>
                </a:solidFill>
              </a:rPr>
              <a:t>Fast reading</a:t>
            </a:r>
            <a:endParaRPr lang="zh-CN" altLang="en-US" sz="2400" b="1" dirty="0">
              <a:solidFill>
                <a:schemeClr val="bg1"/>
              </a:solidFill>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10461" y="-27877"/>
            <a:ext cx="1309044" cy="1731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1226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979712" y="699542"/>
            <a:ext cx="6952732" cy="541046"/>
          </a:xfrm>
        </p:spPr>
        <p:txBody>
          <a:bodyPr/>
          <a:lstStyle/>
          <a:p>
            <a:r>
              <a:rPr lang="en-US" altLang="zh-CN" sz="2400" dirty="0">
                <a:latin typeface="Verdana" panose="020B0604030504040204" pitchFamily="34" charset="0"/>
                <a:ea typeface="Verdana" panose="020B0604030504040204" pitchFamily="34" charset="0"/>
                <a:cs typeface="Verdana" panose="020B0604030504040204" pitchFamily="34" charset="0"/>
              </a:rPr>
              <a:t>What’s the relationship between them?</a:t>
            </a:r>
            <a:endParaRPr lang="zh-CN" altLang="en-US" sz="2400" dirty="0">
              <a:latin typeface="Verdana" panose="020B0604030504040204" pitchFamily="34" charset="0"/>
              <a:cs typeface="Verdana" panose="020B0604030504040204" pitchFamily="34" charset="0"/>
            </a:endParaRPr>
          </a:p>
        </p:txBody>
      </p:sp>
      <p:pic>
        <p:nvPicPr>
          <p:cNvPr id="3" name="Picture 2" descr="57"/>
          <p:cNvPicPr>
            <a:picLocks noChangeAspect="1" noChangeArrowheads="1"/>
          </p:cNvPicPr>
          <p:nvPr/>
        </p:nvPicPr>
        <p:blipFill>
          <a:blip r:embed="rId2">
            <a:extLst>
              <a:ext uri="{28A0092B-C50C-407E-A947-70E740481C1C}">
                <a14:useLocalDpi xmlns:a14="http://schemas.microsoft.com/office/drawing/2010/main" val="0"/>
              </a:ext>
            </a:extLst>
          </a:blip>
          <a:srcRect t="8511"/>
          <a:stretch>
            <a:fillRect/>
          </a:stretch>
        </p:blipFill>
        <p:spPr bwMode="auto">
          <a:xfrm>
            <a:off x="1043608" y="1419622"/>
            <a:ext cx="2176395" cy="2880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descr="https://ss1.bdstatic.com/70cFuXSh_Q1YnxGkpoWK1HF6hhy/it/u=3289354925,755621484&amp;fm=26&amp;gp=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0370" y="1419622"/>
            <a:ext cx="2231116" cy="2943227"/>
          </a:xfrm>
          <a:prstGeom prst="rect">
            <a:avLst/>
          </a:prstGeom>
          <a:noFill/>
          <a:extLst>
            <a:ext uri="{909E8E84-426E-40DD-AFC4-6F175D3DCCD1}">
              <a14:hiddenFill xmlns:a14="http://schemas.microsoft.com/office/drawing/2010/main">
                <a:solidFill>
                  <a:srgbClr val="FFFFFF"/>
                </a:solidFill>
              </a14:hiddenFill>
            </a:ext>
          </a:extLst>
        </p:spPr>
      </p:pic>
      <p:cxnSp>
        <p:nvCxnSpPr>
          <p:cNvPr id="5" name="直接箭头连接符 4"/>
          <p:cNvCxnSpPr/>
          <p:nvPr/>
        </p:nvCxnSpPr>
        <p:spPr>
          <a:xfrm>
            <a:off x="3696685" y="1779662"/>
            <a:ext cx="2088232" cy="0"/>
          </a:xfrm>
          <a:prstGeom prst="straightConnector1">
            <a:avLst/>
          </a:prstGeom>
          <a:ln w="63500">
            <a:headEnd type="arrow"/>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635896" y="2067694"/>
            <a:ext cx="2376264" cy="3416320"/>
          </a:xfrm>
          <a:prstGeom prst="rect">
            <a:avLst/>
          </a:prstGeom>
          <a:noFill/>
        </p:spPr>
        <p:txBody>
          <a:bodyPr wrap="square" rtlCol="0">
            <a:spAutoFit/>
          </a:bodyPr>
          <a:lstStyle/>
          <a:p>
            <a:pPr>
              <a:lnSpc>
                <a:spcPct val="150000"/>
              </a:lnSpc>
            </a:pPr>
            <a:r>
              <a:rPr lang="en-US" altLang="zh-CN" sz="2400" dirty="0">
                <a:latin typeface="Verdana" panose="020B0604030504040204" pitchFamily="34" charset="0"/>
                <a:ea typeface="Verdana" panose="020B0604030504040204" pitchFamily="34" charset="0"/>
                <a:cs typeface="Verdana" panose="020B0604030504040204" pitchFamily="34" charset="0"/>
              </a:rPr>
              <a:t>A. Relatives</a:t>
            </a:r>
          </a:p>
          <a:p>
            <a:pPr>
              <a:lnSpc>
                <a:spcPct val="150000"/>
              </a:lnSpc>
            </a:pPr>
            <a:r>
              <a:rPr lang="en-US" altLang="zh-CN" sz="2400" dirty="0">
                <a:latin typeface="Verdana" panose="020B0604030504040204" pitchFamily="34" charset="0"/>
                <a:ea typeface="Verdana" panose="020B0604030504040204" pitchFamily="34" charset="0"/>
                <a:cs typeface="Verdana" panose="020B0604030504040204" pitchFamily="34" charset="0"/>
              </a:rPr>
              <a:t>B. Enemies</a:t>
            </a:r>
          </a:p>
          <a:p>
            <a:pPr>
              <a:lnSpc>
                <a:spcPct val="150000"/>
              </a:lnSpc>
            </a:pPr>
            <a:r>
              <a:rPr lang="en-US" altLang="zh-CN" sz="2400" dirty="0">
                <a:latin typeface="Verdana" panose="020B0604030504040204" pitchFamily="34" charset="0"/>
                <a:ea typeface="Verdana" panose="020B0604030504040204" pitchFamily="34" charset="0"/>
                <a:cs typeface="Verdana" panose="020B0604030504040204" pitchFamily="34" charset="0"/>
              </a:rPr>
              <a:t>C. Guide and supporter</a:t>
            </a:r>
          </a:p>
          <a:p>
            <a:pPr marL="342900" indent="-342900">
              <a:lnSpc>
                <a:spcPct val="150000"/>
              </a:lnSpc>
              <a:buAutoNum type="arabicPeriod"/>
            </a:pPr>
            <a:endParaRPr lang="en-US" altLang="zh-CN" sz="2400" dirty="0">
              <a:latin typeface="Verdana" panose="020B0604030504040204" pitchFamily="34" charset="0"/>
              <a:ea typeface="Verdana" panose="020B0604030504040204" pitchFamily="34" charset="0"/>
              <a:cs typeface="Verdana" panose="020B0604030504040204" pitchFamily="34" charset="0"/>
            </a:endParaRPr>
          </a:p>
          <a:p>
            <a:pPr marL="342900" indent="-342900">
              <a:lnSpc>
                <a:spcPct val="150000"/>
              </a:lnSpc>
              <a:buAutoNum type="arabicPeriod"/>
            </a:pPr>
            <a:endParaRPr lang="zh-CN" altLang="en-US" sz="2400" dirty="0">
              <a:latin typeface="Verdana" panose="020B0604030504040204" pitchFamily="34" charset="0"/>
              <a:cs typeface="Verdana" panose="020B0604030504040204" pitchFamily="34" charset="0"/>
            </a:endParaRPr>
          </a:p>
        </p:txBody>
      </p:sp>
      <p:sp>
        <p:nvSpPr>
          <p:cNvPr id="7" name="流程图: 联系 6"/>
          <p:cNvSpPr/>
          <p:nvPr/>
        </p:nvSpPr>
        <p:spPr>
          <a:xfrm>
            <a:off x="3620774" y="3360754"/>
            <a:ext cx="390351" cy="360040"/>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TextBox 8"/>
          <p:cNvSpPr txBox="1"/>
          <p:nvPr/>
        </p:nvSpPr>
        <p:spPr>
          <a:xfrm>
            <a:off x="323528" y="4333041"/>
            <a:ext cx="3865308" cy="830997"/>
          </a:xfrm>
          <a:prstGeom prst="rect">
            <a:avLst/>
          </a:prstGeom>
          <a:noFill/>
        </p:spPr>
        <p:txBody>
          <a:bodyPr wrap="square" rtlCol="0">
            <a:spAutoFit/>
          </a:bodyPr>
          <a:lstStyle/>
          <a:p>
            <a:pPr algn="ctr"/>
            <a:r>
              <a:rPr lang="en-US" altLang="zh-CN" sz="2400" b="1" dirty="0">
                <a:solidFill>
                  <a:srgbClr val="C00000"/>
                </a:solidFill>
              </a:rPr>
              <a:t>Elias: </a:t>
            </a:r>
          </a:p>
          <a:p>
            <a:pPr algn="ctr"/>
            <a:r>
              <a:rPr lang="en-US" altLang="zh-CN" sz="2400" b="1" dirty="0">
                <a:solidFill>
                  <a:srgbClr val="C00000"/>
                </a:solidFill>
              </a:rPr>
              <a:t>a poor black worker</a:t>
            </a:r>
            <a:endParaRPr lang="zh-CN" altLang="en-US" sz="2400" b="1" dirty="0">
              <a:solidFill>
                <a:srgbClr val="C00000"/>
              </a:solidFill>
            </a:endParaRPr>
          </a:p>
        </p:txBody>
      </p:sp>
      <p:sp>
        <p:nvSpPr>
          <p:cNvPr id="11" name="TextBox 10"/>
          <p:cNvSpPr txBox="1"/>
          <p:nvPr/>
        </p:nvSpPr>
        <p:spPr>
          <a:xfrm>
            <a:off x="6012160" y="4371950"/>
            <a:ext cx="2765357" cy="830997"/>
          </a:xfrm>
          <a:prstGeom prst="rect">
            <a:avLst/>
          </a:prstGeom>
          <a:noFill/>
        </p:spPr>
        <p:txBody>
          <a:bodyPr wrap="square" rtlCol="0">
            <a:spAutoFit/>
          </a:bodyPr>
          <a:lstStyle/>
          <a:p>
            <a:pPr algn="ctr"/>
            <a:r>
              <a:rPr lang="en-US" altLang="zh-CN" sz="2400" b="1" dirty="0">
                <a:solidFill>
                  <a:srgbClr val="C00000"/>
                </a:solidFill>
              </a:rPr>
              <a:t>Nelson Mandela: a black lawyer</a:t>
            </a:r>
            <a:endParaRPr lang="zh-CN" altLang="en-US" sz="2400" b="1" dirty="0">
              <a:solidFill>
                <a:srgbClr val="C00000"/>
              </a:solidFill>
            </a:endParaRPr>
          </a:p>
        </p:txBody>
      </p:sp>
      <p:sp>
        <p:nvSpPr>
          <p:cNvPr id="12" name="TextBox 11"/>
          <p:cNvSpPr txBox="1"/>
          <p:nvPr/>
        </p:nvSpPr>
        <p:spPr>
          <a:xfrm>
            <a:off x="-4223" y="123478"/>
            <a:ext cx="3096344" cy="461665"/>
          </a:xfrm>
          <a:prstGeom prst="rect">
            <a:avLst/>
          </a:prstGeom>
          <a:noFill/>
        </p:spPr>
        <p:txBody>
          <a:bodyPr wrap="square" rtlCol="0">
            <a:spAutoFit/>
          </a:bodyPr>
          <a:lstStyle/>
          <a:p>
            <a:r>
              <a:rPr lang="en-US" altLang="zh-CN" sz="2400" b="1" dirty="0">
                <a:solidFill>
                  <a:schemeClr val="bg1"/>
                </a:solidFill>
              </a:rPr>
              <a:t>Fast reading</a:t>
            </a:r>
            <a:endParaRPr lang="zh-CN" altLang="en-US" sz="2400" b="1" dirty="0">
              <a:solidFill>
                <a:schemeClr val="bg1"/>
              </a:solidFill>
            </a:endParaRPr>
          </a:p>
        </p:txBody>
      </p:sp>
      <p:sp>
        <p:nvSpPr>
          <p:cNvPr id="10" name="椭圆 9"/>
          <p:cNvSpPr/>
          <p:nvPr/>
        </p:nvSpPr>
        <p:spPr>
          <a:xfrm>
            <a:off x="4116828" y="3360754"/>
            <a:ext cx="1031236" cy="360040"/>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 name="椭圆 13"/>
          <p:cNvSpPr/>
          <p:nvPr/>
        </p:nvSpPr>
        <p:spPr>
          <a:xfrm>
            <a:off x="3635896" y="3867894"/>
            <a:ext cx="1368152" cy="432048"/>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TextBox 3"/>
          <p:cNvSpPr txBox="1"/>
          <p:nvPr/>
        </p:nvSpPr>
        <p:spPr>
          <a:xfrm>
            <a:off x="5069105" y="61923"/>
            <a:ext cx="3708412" cy="523220"/>
          </a:xfrm>
          <a:prstGeom prst="rect">
            <a:avLst/>
          </a:prstGeom>
          <a:noFill/>
        </p:spPr>
        <p:txBody>
          <a:bodyPr wrap="square" rtlCol="0">
            <a:spAutoFit/>
          </a:bodyPr>
          <a:lstStyle/>
          <a:p>
            <a:r>
              <a:rPr lang="en-US" altLang="zh-CN" sz="2800" b="1" dirty="0">
                <a:solidFill>
                  <a:schemeClr val="accent1"/>
                </a:solidFill>
              </a:rPr>
              <a:t>1940-1963</a:t>
            </a:r>
            <a:endParaRPr lang="zh-CN" altLang="en-US" sz="2800" b="1" dirty="0">
              <a:solidFill>
                <a:schemeClr val="accent1"/>
              </a:solidFill>
            </a:endParaRPr>
          </a:p>
        </p:txBody>
      </p:sp>
    </p:spTree>
    <p:extLst>
      <p:ext uri="{BB962C8B-B14F-4D97-AF65-F5344CB8AC3E}">
        <p14:creationId xmlns:p14="http://schemas.microsoft.com/office/powerpoint/2010/main" val="2055390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74"/>
                                        </p:tgtEl>
                                        <p:attrNameLst>
                                          <p:attrName>style.visibility</p:attrName>
                                        </p:attrNameLst>
                                      </p:cBhvr>
                                      <p:to>
                                        <p:strVal val="visible"/>
                                      </p:to>
                                    </p:set>
                                    <p:anim calcmode="lin" valueType="num">
                                      <p:cBhvr additive="base">
                                        <p:cTn id="19" dur="500" fill="hold"/>
                                        <p:tgtEl>
                                          <p:spTgt spid="3074"/>
                                        </p:tgtEl>
                                        <p:attrNameLst>
                                          <p:attrName>ppt_x</p:attrName>
                                        </p:attrNameLst>
                                      </p:cBhvr>
                                      <p:tavLst>
                                        <p:tav tm="0">
                                          <p:val>
                                            <p:strVal val="#ppt_x"/>
                                          </p:val>
                                        </p:tav>
                                        <p:tav tm="100000">
                                          <p:val>
                                            <p:strVal val="#ppt_x"/>
                                          </p:val>
                                        </p:tav>
                                      </p:tavLst>
                                    </p:anim>
                                    <p:anim calcmode="lin" valueType="num">
                                      <p:cBhvr additive="base">
                                        <p:cTn id="20"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0" end="0"/>
                                            </p:txEl>
                                          </p:spTgt>
                                        </p:tgtEl>
                                        <p:attrNameLst>
                                          <p:attrName>style.visibility</p:attrName>
                                        </p:attrNameLst>
                                      </p:cBhvr>
                                      <p:to>
                                        <p:strVal val="visible"/>
                                      </p:to>
                                    </p:set>
                                    <p:anim calcmode="lin" valueType="num">
                                      <p:cBhvr additive="base">
                                        <p:cTn id="3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additive="base">
                                        <p:cTn id="41" dur="500" fill="hold"/>
                                        <p:tgtEl>
                                          <p:spTgt spid="5"/>
                                        </p:tgtEl>
                                        <p:attrNameLst>
                                          <p:attrName>ppt_x</p:attrName>
                                        </p:attrNameLst>
                                      </p:cBhvr>
                                      <p:tavLst>
                                        <p:tav tm="0">
                                          <p:val>
                                            <p:strVal val="#ppt_x"/>
                                          </p:val>
                                        </p:tav>
                                        <p:tav tm="100000">
                                          <p:val>
                                            <p:strVal val="#ppt_x"/>
                                          </p:val>
                                        </p:tav>
                                      </p:tavLst>
                                    </p:anim>
                                    <p:anim calcmode="lin" valueType="num">
                                      <p:cBhvr additive="base">
                                        <p:cTn id="4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ppt_x"/>
                                          </p:val>
                                        </p:tav>
                                        <p:tav tm="100000">
                                          <p:val>
                                            <p:strVal val="#ppt_x"/>
                                          </p:val>
                                        </p:tav>
                                      </p:tavLst>
                                    </p:anim>
                                    <p:anim calcmode="lin" valueType="num">
                                      <p:cBhvr additive="base">
                                        <p:cTn id="4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additive="base">
                                        <p:cTn id="59" dur="500" fill="hold"/>
                                        <p:tgtEl>
                                          <p:spTgt spid="10"/>
                                        </p:tgtEl>
                                        <p:attrNameLst>
                                          <p:attrName>ppt_x</p:attrName>
                                        </p:attrNameLst>
                                      </p:cBhvr>
                                      <p:tavLst>
                                        <p:tav tm="0">
                                          <p:val>
                                            <p:strVal val="#ppt_x"/>
                                          </p:val>
                                        </p:tav>
                                        <p:tav tm="100000">
                                          <p:val>
                                            <p:strVal val="#ppt_x"/>
                                          </p:val>
                                        </p:tav>
                                      </p:tavLst>
                                    </p:anim>
                                    <p:anim calcmode="lin" valueType="num">
                                      <p:cBhvr additive="base">
                                        <p:cTn id="60" dur="500" fill="hold"/>
                                        <p:tgtEl>
                                          <p:spTgt spid="1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additive="base">
                                        <p:cTn id="63" dur="500" fill="hold"/>
                                        <p:tgtEl>
                                          <p:spTgt spid="14"/>
                                        </p:tgtEl>
                                        <p:attrNameLst>
                                          <p:attrName>ppt_x</p:attrName>
                                        </p:attrNameLst>
                                      </p:cBhvr>
                                      <p:tavLst>
                                        <p:tav tm="0">
                                          <p:val>
                                            <p:strVal val="#ppt_x"/>
                                          </p:val>
                                        </p:tav>
                                        <p:tav tm="100000">
                                          <p:val>
                                            <p:strVal val="#ppt_x"/>
                                          </p:val>
                                        </p:tav>
                                      </p:tavLst>
                                    </p:anim>
                                    <p:anim calcmode="lin" valueType="num">
                                      <p:cBhvr additive="base">
                                        <p:cTn id="6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8" grpId="0"/>
      <p:bldP spid="7" grpId="0" animBg="1"/>
      <p:bldP spid="9" grpId="0"/>
      <p:bldP spid="11" grpId="0"/>
      <p:bldP spid="10" grpId="0" animBg="1"/>
      <p:bldP spid="14" grpId="0" animBg="1"/>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57"/>
          <p:cNvPicPr>
            <a:picLocks noChangeAspect="1" noChangeArrowheads="1"/>
          </p:cNvPicPr>
          <p:nvPr/>
        </p:nvPicPr>
        <p:blipFill>
          <a:blip r:embed="rId3">
            <a:extLst>
              <a:ext uri="{28A0092B-C50C-407E-A947-70E740481C1C}">
                <a14:useLocalDpi xmlns:a14="http://schemas.microsoft.com/office/drawing/2010/main" val="0"/>
              </a:ext>
            </a:extLst>
          </a:blip>
          <a:srcRect t="8511"/>
          <a:stretch>
            <a:fillRect/>
          </a:stretch>
        </p:blipFill>
        <p:spPr bwMode="auto">
          <a:xfrm>
            <a:off x="1547664" y="919627"/>
            <a:ext cx="1410535" cy="1866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descr="https://ss1.bdstatic.com/70cFuXSh_Q1YnxGkpoWK1HF6hhy/it/u=3289354925,755621484&amp;fm=26&amp;gp=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2280" y="913056"/>
            <a:ext cx="1412523" cy="186336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907704" y="3003798"/>
            <a:ext cx="7344816" cy="2308324"/>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altLang="zh-CN" sz="2400" dirty="0">
                <a:latin typeface="Segoe UI Symbol" panose="020B0502040204020203" pitchFamily="34" charset="0"/>
                <a:ea typeface="Segoe UI Symbol" panose="020B0502040204020203" pitchFamily="34" charset="0"/>
                <a:cs typeface="Verdana" panose="020B0604030504040204" pitchFamily="34" charset="0"/>
              </a:rPr>
              <a:t>________ did Elias need Mandela’s </a:t>
            </a:r>
            <a:r>
              <a:rPr lang="en-US" altLang="zh-CN" sz="2400" dirty="0">
                <a:solidFill>
                  <a:srgbClr val="00B050"/>
                </a:solidFill>
                <a:latin typeface="Segoe UI Symbol" panose="020B0502040204020203" pitchFamily="34" charset="0"/>
                <a:ea typeface="Segoe UI Symbol" panose="020B0502040204020203" pitchFamily="34" charset="0"/>
                <a:cs typeface="Verdana" panose="020B0604030504040204" pitchFamily="34" charset="0"/>
              </a:rPr>
              <a:t>guidance</a:t>
            </a:r>
            <a:r>
              <a:rPr lang="en-US" altLang="zh-CN" sz="2400" dirty="0">
                <a:latin typeface="Segoe UI Symbol" panose="020B0502040204020203" pitchFamily="34" charset="0"/>
                <a:ea typeface="Segoe UI Symbol" panose="020B0502040204020203" pitchFamily="34" charset="0"/>
                <a:cs typeface="Verdana" panose="020B0604030504040204" pitchFamily="34" charset="0"/>
              </a:rPr>
              <a:t>?</a:t>
            </a:r>
          </a:p>
          <a:p>
            <a:pPr marL="342900" indent="-342900">
              <a:lnSpc>
                <a:spcPct val="150000"/>
              </a:lnSpc>
              <a:buFont typeface="Arial" panose="020B0604020202020204" pitchFamily="34" charset="0"/>
              <a:buChar char="•"/>
            </a:pPr>
            <a:r>
              <a:rPr lang="en-US" altLang="zh-CN" sz="2400" dirty="0">
                <a:latin typeface="Segoe UI Symbol" panose="020B0502040204020203" pitchFamily="34" charset="0"/>
                <a:ea typeface="Segoe UI Symbol" panose="020B0502040204020203" pitchFamily="34" charset="0"/>
                <a:cs typeface="Verdana" panose="020B0604030504040204" pitchFamily="34" charset="0"/>
              </a:rPr>
              <a:t>________ did Mandela </a:t>
            </a:r>
            <a:r>
              <a:rPr lang="en-US" altLang="zh-CN" sz="2400" dirty="0">
                <a:solidFill>
                  <a:srgbClr val="00B050"/>
                </a:solidFill>
                <a:latin typeface="Segoe UI Symbol" panose="020B0502040204020203" pitchFamily="34" charset="0"/>
                <a:ea typeface="Segoe UI Symbol" panose="020B0502040204020203" pitchFamily="34" charset="0"/>
                <a:cs typeface="Verdana" panose="020B0604030504040204" pitchFamily="34" charset="0"/>
              </a:rPr>
              <a:t>guide</a:t>
            </a:r>
            <a:r>
              <a:rPr lang="en-US" altLang="zh-CN" sz="2400" dirty="0">
                <a:latin typeface="Segoe UI Symbol" panose="020B0502040204020203" pitchFamily="34" charset="0"/>
                <a:ea typeface="Segoe UI Symbol" panose="020B0502040204020203" pitchFamily="34" charset="0"/>
                <a:cs typeface="Verdana" panose="020B0604030504040204" pitchFamily="34" charset="0"/>
              </a:rPr>
              <a:t> him?</a:t>
            </a:r>
          </a:p>
          <a:p>
            <a:pPr marL="342900" indent="-342900">
              <a:lnSpc>
                <a:spcPct val="150000"/>
              </a:lnSpc>
              <a:buFont typeface="Arial" panose="020B0604020202020204" pitchFamily="34" charset="0"/>
              <a:buChar char="•"/>
            </a:pPr>
            <a:r>
              <a:rPr lang="en-US" altLang="zh-CN" sz="2400" dirty="0">
                <a:latin typeface="Segoe UI Symbol" panose="020B0502040204020203" pitchFamily="34" charset="0"/>
                <a:ea typeface="Segoe UI Symbol" panose="020B0502040204020203" pitchFamily="34" charset="0"/>
                <a:cs typeface="Verdana" panose="020B0604030504040204" pitchFamily="34" charset="0"/>
              </a:rPr>
              <a:t>________ did Elias </a:t>
            </a:r>
            <a:r>
              <a:rPr lang="en-US" altLang="zh-CN" sz="2400" dirty="0">
                <a:solidFill>
                  <a:srgbClr val="00B050"/>
                </a:solidFill>
                <a:latin typeface="Segoe UI Symbol" panose="020B0502040204020203" pitchFamily="34" charset="0"/>
                <a:ea typeface="Segoe UI Symbol" panose="020B0502040204020203" pitchFamily="34" charset="0"/>
                <a:cs typeface="Verdana" panose="020B0604030504040204" pitchFamily="34" charset="0"/>
              </a:rPr>
              <a:t>support </a:t>
            </a:r>
            <a:r>
              <a:rPr lang="en-US" altLang="zh-CN" sz="2400" dirty="0">
                <a:latin typeface="Segoe UI Symbol" panose="020B0502040204020203" pitchFamily="34" charset="0"/>
                <a:ea typeface="Segoe UI Symbol" panose="020B0502040204020203" pitchFamily="34" charset="0"/>
                <a:cs typeface="Verdana" panose="020B0604030504040204" pitchFamily="34" charset="0"/>
              </a:rPr>
              <a:t>Mandela?</a:t>
            </a:r>
          </a:p>
          <a:p>
            <a:pPr marL="342900" indent="-342900">
              <a:lnSpc>
                <a:spcPct val="150000"/>
              </a:lnSpc>
              <a:buFont typeface="Arial" panose="020B0604020202020204" pitchFamily="34" charset="0"/>
              <a:buChar char="•"/>
            </a:pPr>
            <a:r>
              <a:rPr lang="en-US" altLang="zh-CN" sz="2400" dirty="0">
                <a:latin typeface="Segoe UI Symbol" panose="020B0502040204020203" pitchFamily="34" charset="0"/>
                <a:ea typeface="Segoe UI Symbol" panose="020B0502040204020203" pitchFamily="34" charset="0"/>
                <a:cs typeface="Verdana" panose="020B0604030504040204" pitchFamily="34" charset="0"/>
              </a:rPr>
              <a:t>________ did he </a:t>
            </a:r>
            <a:r>
              <a:rPr lang="en-US" altLang="zh-CN" sz="2400" dirty="0">
                <a:solidFill>
                  <a:srgbClr val="00B050"/>
                </a:solidFill>
                <a:latin typeface="Segoe UI Symbol" panose="020B0502040204020203" pitchFamily="34" charset="0"/>
                <a:ea typeface="Segoe UI Symbol" panose="020B0502040204020203" pitchFamily="34" charset="0"/>
                <a:cs typeface="Verdana" panose="020B0604030504040204" pitchFamily="34" charset="0"/>
              </a:rPr>
              <a:t>support</a:t>
            </a:r>
            <a:r>
              <a:rPr lang="en-US" altLang="zh-CN" sz="2400" dirty="0">
                <a:latin typeface="Segoe UI Symbol" panose="020B0502040204020203" pitchFamily="34" charset="0"/>
                <a:ea typeface="Segoe UI Symbol" panose="020B0502040204020203" pitchFamily="34" charset="0"/>
                <a:cs typeface="Verdana" panose="020B0604030504040204" pitchFamily="34" charset="0"/>
              </a:rPr>
              <a:t> Mandela?</a:t>
            </a:r>
          </a:p>
        </p:txBody>
      </p:sp>
      <p:cxnSp>
        <p:nvCxnSpPr>
          <p:cNvPr id="19" name="直接箭头连接符 18"/>
          <p:cNvCxnSpPr/>
          <p:nvPr/>
        </p:nvCxnSpPr>
        <p:spPr>
          <a:xfrm flipH="1">
            <a:off x="3491880" y="1717137"/>
            <a:ext cx="2853951" cy="0"/>
          </a:xfrm>
          <a:prstGeom prst="straightConnector1">
            <a:avLst/>
          </a:prstGeom>
          <a:ln w="635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086200" y="942034"/>
            <a:ext cx="6012160" cy="584775"/>
          </a:xfrm>
          <a:prstGeom prst="rect">
            <a:avLst/>
          </a:prstGeom>
          <a:noFill/>
        </p:spPr>
        <p:txBody>
          <a:bodyPr wrap="square" rtlCol="0">
            <a:spAutoFit/>
          </a:bodyPr>
          <a:lstStyle/>
          <a:p>
            <a:r>
              <a:rPr lang="en-US" altLang="zh-CN" sz="3200" dirty="0">
                <a:solidFill>
                  <a:srgbClr val="00B050"/>
                </a:solidFill>
                <a:effectLst>
                  <a:outerShdw blurRad="38100" dist="38100" dir="2700000" algn="tl">
                    <a:srgbClr val="000000">
                      <a:alpha val="43137"/>
                    </a:srgbClr>
                  </a:outerShdw>
                </a:effectLst>
                <a:latin typeface="Segoe UI Symbol" panose="020B0502040204020203" pitchFamily="34" charset="0"/>
                <a:ea typeface="Segoe UI Symbol" panose="020B0502040204020203" pitchFamily="34" charset="0"/>
              </a:rPr>
              <a:t>Guide</a:t>
            </a:r>
            <a:endParaRPr lang="zh-CN" altLang="en-US" sz="3200" dirty="0">
              <a:solidFill>
                <a:srgbClr val="00B050"/>
              </a:solidFill>
              <a:effectLst>
                <a:outerShdw blurRad="38100" dist="38100" dir="2700000" algn="tl">
                  <a:srgbClr val="000000">
                    <a:alpha val="43137"/>
                  </a:srgbClr>
                </a:outerShdw>
              </a:effectLst>
              <a:latin typeface="Segoe UI Symbol" panose="020B0502040204020203" pitchFamily="34" charset="0"/>
            </a:endParaRPr>
          </a:p>
        </p:txBody>
      </p:sp>
      <p:sp>
        <p:nvSpPr>
          <p:cNvPr id="29" name="TextBox 28"/>
          <p:cNvSpPr txBox="1"/>
          <p:nvPr/>
        </p:nvSpPr>
        <p:spPr>
          <a:xfrm>
            <a:off x="3888432" y="2283718"/>
            <a:ext cx="6012160" cy="584775"/>
          </a:xfrm>
          <a:prstGeom prst="rect">
            <a:avLst/>
          </a:prstGeom>
          <a:noFill/>
        </p:spPr>
        <p:txBody>
          <a:bodyPr wrap="square" rtlCol="0">
            <a:spAutoFit/>
          </a:bodyPr>
          <a:lstStyle/>
          <a:p>
            <a:r>
              <a:rPr lang="en-US" altLang="zh-CN" sz="3200" dirty="0">
                <a:solidFill>
                  <a:srgbClr val="00B050"/>
                </a:solidFill>
                <a:effectLst>
                  <a:outerShdw blurRad="38100" dist="38100" dir="2700000" algn="tl">
                    <a:srgbClr val="000000">
                      <a:alpha val="43137"/>
                    </a:srgbClr>
                  </a:outerShdw>
                </a:effectLst>
                <a:latin typeface="Segoe UI Symbol" panose="020B0502040204020203" pitchFamily="34" charset="0"/>
                <a:ea typeface="Segoe UI Symbol" panose="020B0502040204020203" pitchFamily="34" charset="0"/>
              </a:rPr>
              <a:t>Supporter</a:t>
            </a:r>
            <a:endParaRPr lang="zh-CN" altLang="en-US" sz="3200" dirty="0">
              <a:solidFill>
                <a:srgbClr val="00B050"/>
              </a:solidFill>
              <a:effectLst>
                <a:outerShdw blurRad="38100" dist="38100" dir="2700000" algn="tl">
                  <a:srgbClr val="000000">
                    <a:alpha val="43137"/>
                  </a:srgbClr>
                </a:outerShdw>
              </a:effectLst>
              <a:latin typeface="Segoe UI Symbol" panose="020B0502040204020203" pitchFamily="34" charset="0"/>
            </a:endParaRPr>
          </a:p>
        </p:txBody>
      </p:sp>
      <p:cxnSp>
        <p:nvCxnSpPr>
          <p:cNvPr id="30" name="直接箭头连接符 29"/>
          <p:cNvCxnSpPr/>
          <p:nvPr/>
        </p:nvCxnSpPr>
        <p:spPr>
          <a:xfrm>
            <a:off x="3491880" y="2212667"/>
            <a:ext cx="2908574" cy="0"/>
          </a:xfrm>
          <a:prstGeom prst="straightConnector1">
            <a:avLst/>
          </a:prstGeom>
          <a:ln w="635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411760" y="3066514"/>
            <a:ext cx="1080120" cy="461665"/>
          </a:xfrm>
          <a:prstGeom prst="rect">
            <a:avLst/>
          </a:prstGeom>
          <a:noFill/>
        </p:spPr>
        <p:txBody>
          <a:bodyPr wrap="square" rtlCol="0">
            <a:spAutoFit/>
          </a:bodyPr>
          <a:lstStyle/>
          <a:p>
            <a:r>
              <a:rPr lang="en-US" altLang="zh-CN" sz="2400" dirty="0">
                <a:solidFill>
                  <a:schemeClr val="accent1">
                    <a:lumMod val="50000"/>
                  </a:schemeClr>
                </a:solidFill>
              </a:rPr>
              <a:t>Why</a:t>
            </a:r>
            <a:endParaRPr lang="zh-CN" altLang="en-US" sz="2400" dirty="0">
              <a:solidFill>
                <a:schemeClr val="accent1">
                  <a:lumMod val="50000"/>
                </a:schemeClr>
              </a:solidFill>
            </a:endParaRPr>
          </a:p>
        </p:txBody>
      </p:sp>
      <p:sp>
        <p:nvSpPr>
          <p:cNvPr id="10" name="TextBox 9"/>
          <p:cNvSpPr txBox="1"/>
          <p:nvPr/>
        </p:nvSpPr>
        <p:spPr>
          <a:xfrm>
            <a:off x="2418139" y="3651341"/>
            <a:ext cx="1080120" cy="461665"/>
          </a:xfrm>
          <a:prstGeom prst="rect">
            <a:avLst/>
          </a:prstGeom>
          <a:noFill/>
        </p:spPr>
        <p:txBody>
          <a:bodyPr wrap="square" rtlCol="0">
            <a:spAutoFit/>
          </a:bodyPr>
          <a:lstStyle/>
          <a:p>
            <a:r>
              <a:rPr lang="en-US" altLang="zh-CN" sz="2400" dirty="0">
                <a:solidFill>
                  <a:schemeClr val="accent1">
                    <a:lumMod val="50000"/>
                  </a:schemeClr>
                </a:solidFill>
              </a:rPr>
              <a:t>How</a:t>
            </a:r>
            <a:endParaRPr lang="zh-CN" altLang="en-US" sz="2400" dirty="0">
              <a:solidFill>
                <a:schemeClr val="accent1">
                  <a:lumMod val="50000"/>
                </a:schemeClr>
              </a:solidFill>
            </a:endParaRPr>
          </a:p>
        </p:txBody>
      </p:sp>
      <p:sp>
        <p:nvSpPr>
          <p:cNvPr id="11" name="TextBox 10"/>
          <p:cNvSpPr txBox="1"/>
          <p:nvPr/>
        </p:nvSpPr>
        <p:spPr>
          <a:xfrm>
            <a:off x="2483768" y="4227934"/>
            <a:ext cx="1080120" cy="461665"/>
          </a:xfrm>
          <a:prstGeom prst="rect">
            <a:avLst/>
          </a:prstGeom>
          <a:noFill/>
        </p:spPr>
        <p:txBody>
          <a:bodyPr wrap="square" rtlCol="0">
            <a:spAutoFit/>
          </a:bodyPr>
          <a:lstStyle/>
          <a:p>
            <a:r>
              <a:rPr lang="en-US" altLang="zh-CN" sz="2400" dirty="0">
                <a:solidFill>
                  <a:schemeClr val="accent1">
                    <a:lumMod val="50000"/>
                  </a:schemeClr>
                </a:solidFill>
              </a:rPr>
              <a:t>How</a:t>
            </a:r>
            <a:endParaRPr lang="zh-CN" altLang="en-US" sz="2400" dirty="0">
              <a:solidFill>
                <a:schemeClr val="accent1">
                  <a:lumMod val="50000"/>
                </a:schemeClr>
              </a:solidFill>
            </a:endParaRPr>
          </a:p>
        </p:txBody>
      </p:sp>
      <p:sp>
        <p:nvSpPr>
          <p:cNvPr id="12" name="TextBox 11"/>
          <p:cNvSpPr txBox="1"/>
          <p:nvPr/>
        </p:nvSpPr>
        <p:spPr>
          <a:xfrm>
            <a:off x="2411760" y="4774381"/>
            <a:ext cx="1080120" cy="461665"/>
          </a:xfrm>
          <a:prstGeom prst="rect">
            <a:avLst/>
          </a:prstGeom>
          <a:noFill/>
        </p:spPr>
        <p:txBody>
          <a:bodyPr wrap="square" rtlCol="0">
            <a:spAutoFit/>
          </a:bodyPr>
          <a:lstStyle/>
          <a:p>
            <a:r>
              <a:rPr lang="en-US" altLang="zh-CN" sz="2400" dirty="0">
                <a:solidFill>
                  <a:schemeClr val="accent1">
                    <a:lumMod val="50000"/>
                  </a:schemeClr>
                </a:solidFill>
              </a:rPr>
              <a:t>Why</a:t>
            </a:r>
            <a:endParaRPr lang="zh-CN" altLang="en-US" sz="2400" dirty="0">
              <a:solidFill>
                <a:schemeClr val="accent1">
                  <a:lumMod val="50000"/>
                </a:schemeClr>
              </a:solidFill>
            </a:endParaRPr>
          </a:p>
        </p:txBody>
      </p:sp>
    </p:spTree>
    <p:extLst>
      <p:ext uri="{BB962C8B-B14F-4D97-AF65-F5344CB8AC3E}">
        <p14:creationId xmlns:p14="http://schemas.microsoft.com/office/powerpoint/2010/main" val="1398501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p:bldP spid="10"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57"/>
          <p:cNvPicPr>
            <a:picLocks noChangeAspect="1" noChangeArrowheads="1"/>
          </p:cNvPicPr>
          <p:nvPr/>
        </p:nvPicPr>
        <p:blipFill>
          <a:blip r:embed="rId3">
            <a:extLst>
              <a:ext uri="{28A0092B-C50C-407E-A947-70E740481C1C}">
                <a14:useLocalDpi xmlns:a14="http://schemas.microsoft.com/office/drawing/2010/main" val="0"/>
              </a:ext>
            </a:extLst>
          </a:blip>
          <a:srcRect t="8511"/>
          <a:stretch>
            <a:fillRect/>
          </a:stretch>
        </p:blipFill>
        <p:spPr bwMode="auto">
          <a:xfrm>
            <a:off x="539552" y="771550"/>
            <a:ext cx="1410535" cy="1866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descr="https://ss1.bdstatic.com/70cFuXSh_Q1YnxGkpoWK1HF6hhy/it/u=3289354925,755621484&amp;fm=26&amp;gp=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2" y="3435846"/>
            <a:ext cx="1412523" cy="186336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4223" y="123478"/>
            <a:ext cx="3096344" cy="461665"/>
          </a:xfrm>
          <a:prstGeom prst="rect">
            <a:avLst/>
          </a:prstGeom>
          <a:noFill/>
        </p:spPr>
        <p:txBody>
          <a:bodyPr wrap="square" rtlCol="0">
            <a:spAutoFit/>
          </a:bodyPr>
          <a:lstStyle/>
          <a:p>
            <a:r>
              <a:rPr lang="en-US" altLang="zh-CN" sz="2400" b="1" dirty="0">
                <a:solidFill>
                  <a:srgbClr val="FFFFFF"/>
                </a:solidFill>
              </a:rPr>
              <a:t>Para.1&amp;2</a:t>
            </a:r>
            <a:endParaRPr lang="zh-CN" altLang="en-US" sz="2400" b="1" dirty="0">
              <a:solidFill>
                <a:srgbClr val="FFFFFF"/>
              </a:solidFill>
            </a:endParaRPr>
          </a:p>
        </p:txBody>
      </p:sp>
      <p:sp>
        <p:nvSpPr>
          <p:cNvPr id="15" name="TextBox 14"/>
          <p:cNvSpPr txBox="1"/>
          <p:nvPr/>
        </p:nvSpPr>
        <p:spPr>
          <a:xfrm>
            <a:off x="3089097" y="1754941"/>
            <a:ext cx="6552728" cy="3108543"/>
          </a:xfrm>
          <a:prstGeom prst="rect">
            <a:avLst/>
          </a:prstGeom>
          <a:noFill/>
        </p:spPr>
        <p:txBody>
          <a:bodyPr wrap="square" rtlCol="0">
            <a:spAutoFit/>
          </a:bodyPr>
          <a:lstStyle/>
          <a:p>
            <a:r>
              <a:rPr lang="en-US" altLang="zh-CN" sz="2800" b="1" dirty="0">
                <a:solidFill>
                  <a:srgbClr val="000000"/>
                </a:solidFill>
                <a:latin typeface="Segoe UI Symbol" panose="020B0502040204020203" pitchFamily="34" charset="0"/>
                <a:ea typeface="Segoe UI Symbol" panose="020B0502040204020203" pitchFamily="34" charset="0"/>
                <a:cs typeface="Verdana" panose="020B0604030504040204" pitchFamily="34" charset="0"/>
              </a:rPr>
              <a:t>Why? </a:t>
            </a:r>
          </a:p>
          <a:p>
            <a:endParaRPr lang="en-US" altLang="zh-CN" sz="2800" dirty="0">
              <a:solidFill>
                <a:srgbClr val="000000"/>
              </a:solidFill>
              <a:latin typeface="Segoe UI Symbol" panose="020B0502040204020203" pitchFamily="34" charset="0"/>
              <a:ea typeface="Segoe UI Symbol" panose="020B0502040204020203" pitchFamily="34" charset="0"/>
              <a:cs typeface="Verdana" panose="020B0604030504040204" pitchFamily="34" charset="0"/>
            </a:endParaRPr>
          </a:p>
          <a:p>
            <a:pPr marL="342900" indent="-342900">
              <a:buFont typeface="Arial" panose="020B0604020202020204" pitchFamily="34" charset="0"/>
              <a:buChar char="•"/>
            </a:pPr>
            <a:r>
              <a:rPr lang="en-US" altLang="zh-CN" sz="2800" dirty="0">
                <a:solidFill>
                  <a:srgbClr val="000000"/>
                </a:solidFill>
                <a:latin typeface="Segoe UI Symbol" panose="020B0502040204020203" pitchFamily="34" charset="0"/>
                <a:ea typeface="Segoe UI Symbol" panose="020B0502040204020203" pitchFamily="34" charset="0"/>
                <a:cs typeface="Verdana" panose="020B0604030504040204" pitchFamily="34" charset="0"/>
              </a:rPr>
              <a:t>little education</a:t>
            </a:r>
          </a:p>
          <a:p>
            <a:pPr marL="342900" indent="-342900">
              <a:buFont typeface="Arial" panose="020B0604020202020204" pitchFamily="34" charset="0"/>
              <a:buChar char="•"/>
            </a:pPr>
            <a:r>
              <a:rPr lang="en-US" altLang="zh-CN" sz="2800" dirty="0">
                <a:solidFill>
                  <a:srgbClr val="000000"/>
                </a:solidFill>
                <a:latin typeface="Segoe UI Symbol" panose="020B0502040204020203" pitchFamily="34" charset="0"/>
                <a:ea typeface="Segoe UI Symbol" panose="020B0502040204020203" pitchFamily="34" charset="0"/>
                <a:cs typeface="Verdana" panose="020B0604030504040204" pitchFamily="34" charset="0"/>
              </a:rPr>
              <a:t>no passbook to work </a:t>
            </a:r>
          </a:p>
          <a:p>
            <a:r>
              <a:rPr lang="en-US" altLang="zh-CN" sz="2800" dirty="0">
                <a:solidFill>
                  <a:srgbClr val="000000"/>
                </a:solidFill>
                <a:latin typeface="Segoe UI Symbol" panose="020B0502040204020203" pitchFamily="34" charset="0"/>
                <a:ea typeface="Segoe UI Symbol" panose="020B0502040204020203" pitchFamily="34" charset="0"/>
                <a:cs typeface="Verdana" panose="020B0604030504040204" pitchFamily="34" charset="0"/>
              </a:rPr>
              <a:t>    (for black people only)</a:t>
            </a:r>
          </a:p>
          <a:p>
            <a:pPr marL="342900" indent="-342900">
              <a:buFont typeface="Arial" panose="020B0604020202020204" pitchFamily="34" charset="0"/>
              <a:buChar char="•"/>
            </a:pPr>
            <a:endParaRPr lang="en-US" altLang="zh-CN" sz="2800" dirty="0">
              <a:solidFill>
                <a:srgbClr val="000000"/>
              </a:solidFill>
              <a:latin typeface="Segoe UI Symbol" panose="020B0502040204020203" pitchFamily="34" charset="0"/>
              <a:ea typeface="Segoe UI Symbol" panose="020B0502040204020203" pitchFamily="34" charset="0"/>
              <a:cs typeface="Verdana" panose="020B0604030504040204" pitchFamily="34" charset="0"/>
            </a:endParaRPr>
          </a:p>
          <a:p>
            <a:endParaRPr lang="en-US" altLang="zh-CN" sz="2800" dirty="0">
              <a:solidFill>
                <a:srgbClr val="000000"/>
              </a:solidFill>
              <a:latin typeface="Segoe UI Symbol" panose="020B0502040204020203" pitchFamily="34" charset="0"/>
              <a:ea typeface="Segoe UI Symbol" panose="020B0502040204020203" pitchFamily="34" charset="0"/>
              <a:cs typeface="Verdana" panose="020B0604030504040204" pitchFamily="34" charset="0"/>
            </a:endParaRPr>
          </a:p>
        </p:txBody>
      </p:sp>
      <p:cxnSp>
        <p:nvCxnSpPr>
          <p:cNvPr id="17" name="直接箭头连接符 16"/>
          <p:cNvCxnSpPr/>
          <p:nvPr/>
        </p:nvCxnSpPr>
        <p:spPr>
          <a:xfrm flipV="1">
            <a:off x="1186630" y="2691734"/>
            <a:ext cx="994" cy="672104"/>
          </a:xfrm>
          <a:prstGeom prst="straightConnector1">
            <a:avLst/>
          </a:prstGeom>
          <a:ln w="635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277888" y="2735398"/>
            <a:ext cx="1565920" cy="584775"/>
          </a:xfrm>
          <a:prstGeom prst="rect">
            <a:avLst/>
          </a:prstGeom>
          <a:noFill/>
        </p:spPr>
        <p:txBody>
          <a:bodyPr wrap="square" rtlCol="0">
            <a:spAutoFit/>
          </a:bodyPr>
          <a:lstStyle/>
          <a:p>
            <a:r>
              <a:rPr lang="en-US" altLang="zh-CN" sz="3200" dirty="0">
                <a:solidFill>
                  <a:srgbClr val="00B050"/>
                </a:solidFill>
                <a:effectLst>
                  <a:outerShdw blurRad="38100" dist="38100" dir="2700000" algn="tl">
                    <a:srgbClr val="000000">
                      <a:alpha val="43137"/>
                    </a:srgbClr>
                  </a:outerShdw>
                </a:effectLst>
                <a:latin typeface="Segoe UI Symbol" panose="020B0502040204020203" pitchFamily="34" charset="0"/>
                <a:ea typeface="Segoe UI Symbol" panose="020B0502040204020203" pitchFamily="34" charset="0"/>
              </a:rPr>
              <a:t>Guide</a:t>
            </a:r>
            <a:endParaRPr lang="zh-CN" altLang="en-US" sz="3200" dirty="0">
              <a:solidFill>
                <a:srgbClr val="00B050"/>
              </a:solidFill>
              <a:effectLst>
                <a:outerShdw blurRad="38100" dist="38100" dir="2700000" algn="tl">
                  <a:srgbClr val="000000">
                    <a:alpha val="43137"/>
                  </a:srgbClr>
                </a:outerShdw>
              </a:effectLst>
              <a:latin typeface="Segoe UI Symbol" panose="020B0502040204020203" pitchFamily="34" charset="0"/>
            </a:endParaRPr>
          </a:p>
        </p:txBody>
      </p:sp>
    </p:spTree>
    <p:extLst>
      <p:ext uri="{BB962C8B-B14F-4D97-AF65-F5344CB8AC3E}">
        <p14:creationId xmlns:p14="http://schemas.microsoft.com/office/powerpoint/2010/main" val="3310381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 calcmode="lin" valueType="num">
                                      <p:cBhvr additive="base">
                                        <p:cTn id="7"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
                                            <p:txEl>
                                              <p:pRg st="3" end="3"/>
                                            </p:txEl>
                                          </p:spTgt>
                                        </p:tgtEl>
                                        <p:attrNameLst>
                                          <p:attrName>style.visibility</p:attrName>
                                        </p:attrNameLst>
                                      </p:cBhvr>
                                      <p:to>
                                        <p:strVal val="visible"/>
                                      </p:to>
                                    </p:set>
                                    <p:anim calcmode="lin" valueType="num">
                                      <p:cBhvr additive="base">
                                        <p:cTn id="11"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5">
                                            <p:txEl>
                                              <p:pRg st="4" end="4"/>
                                            </p:txEl>
                                          </p:spTgt>
                                        </p:tgtEl>
                                        <p:attrNameLst>
                                          <p:attrName>style.visibility</p:attrName>
                                        </p:attrNameLst>
                                      </p:cBhvr>
                                      <p:to>
                                        <p:strVal val="visible"/>
                                      </p:to>
                                    </p:set>
                                    <p:anim calcmode="lin" valueType="num">
                                      <p:cBhvr additive="base">
                                        <p:cTn id="17"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模板页面">
  <a:themeElements>
    <a:clrScheme name="自定义 39">
      <a:dk1>
        <a:srgbClr val="000000"/>
      </a:dk1>
      <a:lt1>
        <a:srgbClr val="FFFFFF"/>
      </a:lt1>
      <a:dk2>
        <a:srgbClr val="000000"/>
      </a:dk2>
      <a:lt2>
        <a:srgbClr val="FFFDFD"/>
      </a:lt2>
      <a:accent1>
        <a:srgbClr val="39A9DE"/>
      </a:accent1>
      <a:accent2>
        <a:srgbClr val="838FD4"/>
      </a:accent2>
      <a:accent3>
        <a:srgbClr val="41C0B8"/>
      </a:accent3>
      <a:accent4>
        <a:srgbClr val="91CE6F"/>
      </a:accent4>
      <a:accent5>
        <a:srgbClr val="A0CD4E"/>
      </a:accent5>
      <a:accent6>
        <a:srgbClr val="515151"/>
      </a:accent6>
      <a:hlink>
        <a:srgbClr val="0563C1"/>
      </a:hlink>
      <a:folHlink>
        <a:srgbClr val="954F72"/>
      </a:folHlink>
    </a:clrScheme>
    <a:fontScheme name="自定义 46">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680</TotalTime>
  <Words>1179</Words>
  <Application>Microsoft Macintosh PowerPoint</Application>
  <PresentationFormat>全屏显示(16:9)</PresentationFormat>
  <Paragraphs>167</Paragraphs>
  <Slides>27</Slides>
  <Notes>9</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27</vt:i4>
      </vt:variant>
    </vt:vector>
  </HeadingPairs>
  <TitlesOfParts>
    <vt:vector size="42" baseType="lpstr">
      <vt:lpstr>方正舒体</vt:lpstr>
      <vt:lpstr>华文新魏</vt:lpstr>
      <vt:lpstr>微软雅黑</vt:lpstr>
      <vt:lpstr>微软雅黑</vt:lpstr>
      <vt:lpstr>Meiryo</vt:lpstr>
      <vt:lpstr>Arial</vt:lpstr>
      <vt:lpstr>Arial Narrow</vt:lpstr>
      <vt:lpstr>Calibri</vt:lpstr>
      <vt:lpstr>Ebrima</vt:lpstr>
      <vt:lpstr>HelveticaNeue</vt:lpstr>
      <vt:lpstr>Segoe UI Symbol</vt:lpstr>
      <vt:lpstr>Times New Roman</vt:lpstr>
      <vt:lpstr>Verdana</vt:lpstr>
      <vt:lpstr>Office 主题</vt:lpstr>
      <vt:lpstr>模板页面</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nqdp</cp:lastModifiedBy>
  <cp:revision>89</cp:revision>
  <dcterms:created xsi:type="dcterms:W3CDTF">2019-07-31T11:53:26Z</dcterms:created>
  <dcterms:modified xsi:type="dcterms:W3CDTF">2019-09-07T08:24:39Z</dcterms:modified>
</cp:coreProperties>
</file>