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632" r:id="rId3"/>
    <p:sldId id="450" r:id="rId4"/>
    <p:sldId id="309" r:id="rId5"/>
    <p:sldId id="438" r:id="rId6"/>
    <p:sldId id="491" r:id="rId7"/>
    <p:sldId id="447" r:id="rId8"/>
    <p:sldId id="446" r:id="rId9"/>
    <p:sldId id="449" r:id="rId10"/>
    <p:sldId id="482" r:id="rId11"/>
    <p:sldId id="483" r:id="rId12"/>
    <p:sldId id="633" r:id="rId13"/>
    <p:sldId id="451" r:id="rId14"/>
    <p:sldId id="452" r:id="rId15"/>
    <p:sldId id="489" r:id="rId16"/>
    <p:sldId id="484" r:id="rId17"/>
    <p:sldId id="490" r:id="rId18"/>
    <p:sldId id="493" r:id="rId19"/>
    <p:sldId id="413" r:id="rId20"/>
    <p:sldId id="492" r:id="rId21"/>
    <p:sldId id="634" r:id="rId22"/>
    <p:sldId id="42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02D"/>
    <a:srgbClr val="608F67"/>
    <a:srgbClr val="00927D"/>
    <a:srgbClr val="997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936" y="208"/>
      </p:cViewPr>
      <p:guideLst>
        <p:guide orient="horz" pos="20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637F-3D73-4D98-94C1-86D96DC3FFB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36793-7D91-4CE0-A78E-23A6247C67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722313" y="0"/>
            <a:ext cx="4802187" cy="3178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447675" y="1300162"/>
            <a:ext cx="3395663" cy="222154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4010978" y="795020"/>
            <a:ext cx="4169092" cy="272668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2"/>
          <p:cNvSpPr>
            <a:spLocks noGrp="1"/>
          </p:cNvSpPr>
          <p:nvPr>
            <p:ph type="pic" sz="quarter" idx="12"/>
          </p:nvPr>
        </p:nvSpPr>
        <p:spPr>
          <a:xfrm>
            <a:off x="8347393" y="1300162"/>
            <a:ext cx="3395663" cy="222154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06525" y="1915160"/>
            <a:ext cx="2490788" cy="249174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837113" y="1915160"/>
            <a:ext cx="2490788" cy="249174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8281987" y="1915160"/>
            <a:ext cx="2490788" cy="249174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115050" y="4402138"/>
            <a:ext cx="2497138" cy="179546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3"/>
          <p:cNvSpPr>
            <a:spLocks noGrp="1"/>
          </p:cNvSpPr>
          <p:nvPr>
            <p:ph type="pic" sz="quarter" idx="11"/>
          </p:nvPr>
        </p:nvSpPr>
        <p:spPr>
          <a:xfrm>
            <a:off x="8702845" y="1967948"/>
            <a:ext cx="2828641" cy="422965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93725" y="1933575"/>
            <a:ext cx="3268663" cy="2178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1"/>
          </p:nvPr>
        </p:nvSpPr>
        <p:spPr>
          <a:xfrm>
            <a:off x="4458511" y="1933252"/>
            <a:ext cx="3268663" cy="2178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2"/>
          </p:nvPr>
        </p:nvSpPr>
        <p:spPr>
          <a:xfrm>
            <a:off x="8323297" y="1939742"/>
            <a:ext cx="3268663" cy="2178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7462838" y="1019175"/>
            <a:ext cx="3362325" cy="4038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973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2095500"/>
            <a:ext cx="6305550" cy="373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92086" y="190500"/>
            <a:ext cx="4038601" cy="4038600"/>
          </a:xfrm>
          <a:prstGeom prst="diamond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4252913" y="1668463"/>
            <a:ext cx="7402512" cy="3978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6184900" y="3883025"/>
            <a:ext cx="4846638" cy="19065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184900" y="1803400"/>
            <a:ext cx="4846638" cy="19065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71575" y="1803400"/>
            <a:ext cx="4846638" cy="398621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9189397" y="2044700"/>
            <a:ext cx="2119162" cy="2097088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74567" y="2044700"/>
            <a:ext cx="2119162" cy="2097088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646177" y="2044700"/>
            <a:ext cx="2119162" cy="2097088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417787" y="2044700"/>
            <a:ext cx="2119162" cy="2097088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8215313" y="1771650"/>
            <a:ext cx="3309937" cy="41925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23888" y="1679575"/>
            <a:ext cx="5297487" cy="42957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5448300" y="3662363"/>
            <a:ext cx="5353050" cy="17541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317625" y="2274888"/>
            <a:ext cx="4383088" cy="2635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393825" y="2293938"/>
            <a:ext cx="2505075" cy="258286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771041" y="3346833"/>
            <a:ext cx="1552845" cy="16016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890126" y="3346833"/>
            <a:ext cx="1552845" cy="16016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9009211" y="3346833"/>
            <a:ext cx="1552845" cy="1601676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3875088" y="2225675"/>
            <a:ext cx="4441825" cy="33670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7038975" y="2459038"/>
            <a:ext cx="3629025" cy="2133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62063" y="2220913"/>
            <a:ext cx="1611312" cy="16319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262063" y="4093028"/>
            <a:ext cx="1611312" cy="16319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270173" y="2220685"/>
            <a:ext cx="1611312" cy="16319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6253146" y="4093028"/>
            <a:ext cx="1611312" cy="16319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393825" y="2293938"/>
            <a:ext cx="2505075" cy="258286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771041" y="3346833"/>
            <a:ext cx="1552845" cy="16016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890126" y="3346833"/>
            <a:ext cx="1552845" cy="16016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9009212" y="3346833"/>
            <a:ext cx="1552845" cy="16016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317625" y="2274888"/>
            <a:ext cx="4383088" cy="26352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171575" y="1946275"/>
            <a:ext cx="4402138" cy="41830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380490" y="1915160"/>
            <a:ext cx="3874135" cy="3872865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55688" y="1949450"/>
            <a:ext cx="2039937" cy="17049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238285" y="1949450"/>
            <a:ext cx="2039937" cy="17049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898874" y="3923617"/>
            <a:ext cx="2039937" cy="17049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9096376" y="3923616"/>
            <a:ext cx="2039937" cy="17049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320800" y="2126591"/>
            <a:ext cx="1768750" cy="1769133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914684" y="2126591"/>
            <a:ext cx="1768750" cy="1769133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504131" y="2126209"/>
            <a:ext cx="1768750" cy="1769133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9093578" y="2126209"/>
            <a:ext cx="1768750" cy="1769133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67715" y="2619933"/>
            <a:ext cx="2177210" cy="217749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1"/>
          </p:nvPr>
        </p:nvSpPr>
        <p:spPr>
          <a:xfrm>
            <a:off x="5270915" y="2619302"/>
            <a:ext cx="2177210" cy="217749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2"/>
          </p:nvPr>
        </p:nvSpPr>
        <p:spPr>
          <a:xfrm>
            <a:off x="8930821" y="2619302"/>
            <a:ext cx="2177210" cy="217749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984250" y="1844675"/>
            <a:ext cx="5891213" cy="43719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734202" y="1869828"/>
            <a:ext cx="3253597" cy="325462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47700" y="2614613"/>
            <a:ext cx="2076450" cy="2076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2846187" y="2614134"/>
            <a:ext cx="2076450" cy="2076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>
            <a:off x="5051111" y="2614134"/>
            <a:ext cx="2076450" cy="2076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252645" y="2614134"/>
            <a:ext cx="2076450" cy="2076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4"/>
          </p:nvPr>
        </p:nvSpPr>
        <p:spPr>
          <a:xfrm>
            <a:off x="9454179" y="2614134"/>
            <a:ext cx="2076450" cy="2076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805142" y="2109023"/>
            <a:ext cx="2639858" cy="263995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135795" y="3849106"/>
            <a:ext cx="840208" cy="84020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615490" y="3849105"/>
            <a:ext cx="840208" cy="84020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3"/>
          </p:nvPr>
        </p:nvSpPr>
        <p:spPr>
          <a:xfrm>
            <a:off x="8095185" y="3849105"/>
            <a:ext cx="840208" cy="84020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4"/>
          </p:nvPr>
        </p:nvSpPr>
        <p:spPr>
          <a:xfrm>
            <a:off x="9574878" y="3849105"/>
            <a:ext cx="840208" cy="84020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577975" y="2530475"/>
            <a:ext cx="1435100" cy="1076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1"/>
          </p:nvPr>
        </p:nvSpPr>
        <p:spPr>
          <a:xfrm>
            <a:off x="4964431" y="2166663"/>
            <a:ext cx="1803541" cy="180418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2"/>
          </p:nvPr>
        </p:nvSpPr>
        <p:spPr>
          <a:xfrm>
            <a:off x="8720181" y="2530005"/>
            <a:ext cx="1435100" cy="10763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405631" y="1618950"/>
            <a:ext cx="2872196" cy="2872087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205038" y="1935163"/>
            <a:ext cx="3865562" cy="16827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1"/>
          </p:nvPr>
        </p:nvSpPr>
        <p:spPr>
          <a:xfrm>
            <a:off x="7724775" y="3627879"/>
            <a:ext cx="3865562" cy="16827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955675" y="1412875"/>
            <a:ext cx="5427663" cy="26082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74713" y="1814287"/>
            <a:ext cx="1494970" cy="1494968"/>
          </a:xfrm>
          <a:custGeom>
            <a:avLst/>
            <a:gdLst>
              <a:gd name="connsiteX0" fmla="*/ 747485 w 1494970"/>
              <a:gd name="connsiteY0" fmla="*/ 0 h 1494968"/>
              <a:gd name="connsiteX1" fmla="*/ 1494970 w 1494970"/>
              <a:gd name="connsiteY1" fmla="*/ 747484 h 1494968"/>
              <a:gd name="connsiteX2" fmla="*/ 747485 w 1494970"/>
              <a:gd name="connsiteY2" fmla="*/ 1494968 h 1494968"/>
              <a:gd name="connsiteX3" fmla="*/ 0 w 1494970"/>
              <a:gd name="connsiteY3" fmla="*/ 747484 h 1494968"/>
              <a:gd name="connsiteX4" fmla="*/ 747485 w 1494970"/>
              <a:gd name="connsiteY4" fmla="*/ 0 h 14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70" h="1494968">
                <a:moveTo>
                  <a:pt x="747485" y="0"/>
                </a:moveTo>
                <a:cubicBezTo>
                  <a:pt x="1160310" y="0"/>
                  <a:pt x="1494970" y="334660"/>
                  <a:pt x="1494970" y="747484"/>
                </a:cubicBezTo>
                <a:cubicBezTo>
                  <a:pt x="1494970" y="1160308"/>
                  <a:pt x="1160310" y="1494968"/>
                  <a:pt x="747485" y="1494968"/>
                </a:cubicBezTo>
                <a:cubicBezTo>
                  <a:pt x="334660" y="1494968"/>
                  <a:pt x="0" y="1160308"/>
                  <a:pt x="0" y="747484"/>
                </a:cubicBezTo>
                <a:cubicBezTo>
                  <a:pt x="0" y="334660"/>
                  <a:pt x="334660" y="0"/>
                  <a:pt x="7474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874713" y="4093030"/>
            <a:ext cx="1494970" cy="1494968"/>
          </a:xfrm>
          <a:custGeom>
            <a:avLst/>
            <a:gdLst>
              <a:gd name="connsiteX0" fmla="*/ 747485 w 1494970"/>
              <a:gd name="connsiteY0" fmla="*/ 0 h 1494968"/>
              <a:gd name="connsiteX1" fmla="*/ 1494970 w 1494970"/>
              <a:gd name="connsiteY1" fmla="*/ 747484 h 1494968"/>
              <a:gd name="connsiteX2" fmla="*/ 747485 w 1494970"/>
              <a:gd name="connsiteY2" fmla="*/ 1494968 h 1494968"/>
              <a:gd name="connsiteX3" fmla="*/ 0 w 1494970"/>
              <a:gd name="connsiteY3" fmla="*/ 747484 h 1494968"/>
              <a:gd name="connsiteX4" fmla="*/ 747485 w 1494970"/>
              <a:gd name="connsiteY4" fmla="*/ 0 h 14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70" h="1494968">
                <a:moveTo>
                  <a:pt x="747485" y="0"/>
                </a:moveTo>
                <a:cubicBezTo>
                  <a:pt x="1160310" y="0"/>
                  <a:pt x="1494970" y="334660"/>
                  <a:pt x="1494970" y="747484"/>
                </a:cubicBezTo>
                <a:cubicBezTo>
                  <a:pt x="1494970" y="1160308"/>
                  <a:pt x="1160310" y="1494968"/>
                  <a:pt x="747485" y="1494968"/>
                </a:cubicBezTo>
                <a:cubicBezTo>
                  <a:pt x="334660" y="1494968"/>
                  <a:pt x="0" y="1160308"/>
                  <a:pt x="0" y="747484"/>
                </a:cubicBezTo>
                <a:cubicBezTo>
                  <a:pt x="0" y="334660"/>
                  <a:pt x="334660" y="0"/>
                  <a:pt x="7474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096000" y="1814287"/>
            <a:ext cx="1494970" cy="1494968"/>
          </a:xfrm>
          <a:custGeom>
            <a:avLst/>
            <a:gdLst>
              <a:gd name="connsiteX0" fmla="*/ 747485 w 1494970"/>
              <a:gd name="connsiteY0" fmla="*/ 0 h 1494968"/>
              <a:gd name="connsiteX1" fmla="*/ 1494970 w 1494970"/>
              <a:gd name="connsiteY1" fmla="*/ 747484 h 1494968"/>
              <a:gd name="connsiteX2" fmla="*/ 747485 w 1494970"/>
              <a:gd name="connsiteY2" fmla="*/ 1494968 h 1494968"/>
              <a:gd name="connsiteX3" fmla="*/ 0 w 1494970"/>
              <a:gd name="connsiteY3" fmla="*/ 747484 h 1494968"/>
              <a:gd name="connsiteX4" fmla="*/ 747485 w 1494970"/>
              <a:gd name="connsiteY4" fmla="*/ 0 h 14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70" h="1494968">
                <a:moveTo>
                  <a:pt x="747485" y="0"/>
                </a:moveTo>
                <a:cubicBezTo>
                  <a:pt x="1160310" y="0"/>
                  <a:pt x="1494970" y="334660"/>
                  <a:pt x="1494970" y="747484"/>
                </a:cubicBezTo>
                <a:cubicBezTo>
                  <a:pt x="1494970" y="1160308"/>
                  <a:pt x="1160310" y="1494968"/>
                  <a:pt x="747485" y="1494968"/>
                </a:cubicBezTo>
                <a:cubicBezTo>
                  <a:pt x="334660" y="1494968"/>
                  <a:pt x="0" y="1160308"/>
                  <a:pt x="0" y="747484"/>
                </a:cubicBezTo>
                <a:cubicBezTo>
                  <a:pt x="0" y="334660"/>
                  <a:pt x="334660" y="0"/>
                  <a:pt x="7474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096000" y="4093030"/>
            <a:ext cx="1494970" cy="1494968"/>
          </a:xfrm>
          <a:custGeom>
            <a:avLst/>
            <a:gdLst>
              <a:gd name="connsiteX0" fmla="*/ 747485 w 1494970"/>
              <a:gd name="connsiteY0" fmla="*/ 0 h 1494968"/>
              <a:gd name="connsiteX1" fmla="*/ 1494970 w 1494970"/>
              <a:gd name="connsiteY1" fmla="*/ 747484 h 1494968"/>
              <a:gd name="connsiteX2" fmla="*/ 747485 w 1494970"/>
              <a:gd name="connsiteY2" fmla="*/ 1494968 h 1494968"/>
              <a:gd name="connsiteX3" fmla="*/ 0 w 1494970"/>
              <a:gd name="connsiteY3" fmla="*/ 747484 h 1494968"/>
              <a:gd name="connsiteX4" fmla="*/ 747485 w 1494970"/>
              <a:gd name="connsiteY4" fmla="*/ 0 h 14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70" h="1494968">
                <a:moveTo>
                  <a:pt x="747485" y="0"/>
                </a:moveTo>
                <a:cubicBezTo>
                  <a:pt x="1160310" y="0"/>
                  <a:pt x="1494970" y="334660"/>
                  <a:pt x="1494970" y="747484"/>
                </a:cubicBezTo>
                <a:cubicBezTo>
                  <a:pt x="1494970" y="1160308"/>
                  <a:pt x="1160310" y="1494968"/>
                  <a:pt x="747485" y="1494968"/>
                </a:cubicBezTo>
                <a:cubicBezTo>
                  <a:pt x="334660" y="1494968"/>
                  <a:pt x="0" y="1160308"/>
                  <a:pt x="0" y="747484"/>
                </a:cubicBezTo>
                <a:cubicBezTo>
                  <a:pt x="0" y="334660"/>
                  <a:pt x="334660" y="0"/>
                  <a:pt x="7474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354871" y="1553991"/>
            <a:ext cx="2397970" cy="2454450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853859" y="1568098"/>
            <a:ext cx="2337355" cy="2454450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251207" y="1568098"/>
            <a:ext cx="2256644" cy="2454450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799600" y="6492875"/>
            <a:ext cx="39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8795048-91B6-49DA-A9A5-3C4B5CC25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木先生i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7105650" y="701675"/>
            <a:ext cx="4021138" cy="54578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6"/>
          <p:cNvSpPr>
            <a:spLocks noGrp="1"/>
          </p:cNvSpPr>
          <p:nvPr>
            <p:ph type="pic" sz="quarter" idx="13"/>
          </p:nvPr>
        </p:nvSpPr>
        <p:spPr>
          <a:xfrm>
            <a:off x="1006112" y="2840904"/>
            <a:ext cx="2396599" cy="2692400"/>
          </a:xfrm>
          <a:custGeom>
            <a:avLst/>
            <a:gdLst>
              <a:gd name="connsiteX0" fmla="*/ 0 w 2838415"/>
              <a:gd name="connsiteY0" fmla="*/ 0 h 1435100"/>
              <a:gd name="connsiteX1" fmla="*/ 2838415 w 2838415"/>
              <a:gd name="connsiteY1" fmla="*/ 0 h 1435100"/>
              <a:gd name="connsiteX2" fmla="*/ 2838415 w 2838415"/>
              <a:gd name="connsiteY2" fmla="*/ 1435100 h 1435100"/>
              <a:gd name="connsiteX3" fmla="*/ 0 w 2838415"/>
              <a:gd name="connsiteY3" fmla="*/ 14351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415" h="1435100">
                <a:moveTo>
                  <a:pt x="0" y="0"/>
                </a:moveTo>
                <a:lnTo>
                  <a:pt x="2838415" y="0"/>
                </a:lnTo>
                <a:lnTo>
                  <a:pt x="2838415" y="1435100"/>
                </a:lnTo>
                <a:lnTo>
                  <a:pt x="0" y="143510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4"/>
          </p:nvPr>
        </p:nvSpPr>
        <p:spPr>
          <a:xfrm>
            <a:off x="3581400" y="2840904"/>
            <a:ext cx="2396599" cy="2692400"/>
          </a:xfrm>
          <a:custGeom>
            <a:avLst/>
            <a:gdLst>
              <a:gd name="connsiteX0" fmla="*/ 0 w 2838415"/>
              <a:gd name="connsiteY0" fmla="*/ 0 h 1435100"/>
              <a:gd name="connsiteX1" fmla="*/ 2838415 w 2838415"/>
              <a:gd name="connsiteY1" fmla="*/ 0 h 1435100"/>
              <a:gd name="connsiteX2" fmla="*/ 2838415 w 2838415"/>
              <a:gd name="connsiteY2" fmla="*/ 1435100 h 1435100"/>
              <a:gd name="connsiteX3" fmla="*/ 0 w 2838415"/>
              <a:gd name="connsiteY3" fmla="*/ 14351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415" h="1435100">
                <a:moveTo>
                  <a:pt x="0" y="0"/>
                </a:moveTo>
                <a:lnTo>
                  <a:pt x="2838415" y="0"/>
                </a:lnTo>
                <a:lnTo>
                  <a:pt x="2838415" y="1435100"/>
                </a:lnTo>
                <a:lnTo>
                  <a:pt x="0" y="143510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6"/>
          <p:cNvSpPr>
            <a:spLocks noGrp="1"/>
          </p:cNvSpPr>
          <p:nvPr>
            <p:ph type="pic" sz="quarter" idx="15"/>
          </p:nvPr>
        </p:nvSpPr>
        <p:spPr>
          <a:xfrm>
            <a:off x="6177480" y="2840904"/>
            <a:ext cx="2396599" cy="2692400"/>
          </a:xfrm>
          <a:custGeom>
            <a:avLst/>
            <a:gdLst>
              <a:gd name="connsiteX0" fmla="*/ 0 w 2838415"/>
              <a:gd name="connsiteY0" fmla="*/ 0 h 1435100"/>
              <a:gd name="connsiteX1" fmla="*/ 2838415 w 2838415"/>
              <a:gd name="connsiteY1" fmla="*/ 0 h 1435100"/>
              <a:gd name="connsiteX2" fmla="*/ 2838415 w 2838415"/>
              <a:gd name="connsiteY2" fmla="*/ 1435100 h 1435100"/>
              <a:gd name="connsiteX3" fmla="*/ 0 w 2838415"/>
              <a:gd name="connsiteY3" fmla="*/ 14351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415" h="1435100">
                <a:moveTo>
                  <a:pt x="0" y="0"/>
                </a:moveTo>
                <a:lnTo>
                  <a:pt x="2838415" y="0"/>
                </a:lnTo>
                <a:lnTo>
                  <a:pt x="2838415" y="1435100"/>
                </a:lnTo>
                <a:lnTo>
                  <a:pt x="0" y="143510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6"/>
          <p:cNvSpPr>
            <a:spLocks noGrp="1"/>
          </p:cNvSpPr>
          <p:nvPr>
            <p:ph type="pic" sz="quarter" idx="16"/>
          </p:nvPr>
        </p:nvSpPr>
        <p:spPr>
          <a:xfrm>
            <a:off x="8752768" y="2840904"/>
            <a:ext cx="2396599" cy="2692400"/>
          </a:xfrm>
          <a:custGeom>
            <a:avLst/>
            <a:gdLst>
              <a:gd name="connsiteX0" fmla="*/ 0 w 2838415"/>
              <a:gd name="connsiteY0" fmla="*/ 0 h 1435100"/>
              <a:gd name="connsiteX1" fmla="*/ 2838415 w 2838415"/>
              <a:gd name="connsiteY1" fmla="*/ 0 h 1435100"/>
              <a:gd name="connsiteX2" fmla="*/ 2838415 w 2838415"/>
              <a:gd name="connsiteY2" fmla="*/ 1435100 h 1435100"/>
              <a:gd name="connsiteX3" fmla="*/ 0 w 2838415"/>
              <a:gd name="connsiteY3" fmla="*/ 14351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415" h="1435100">
                <a:moveTo>
                  <a:pt x="0" y="0"/>
                </a:moveTo>
                <a:lnTo>
                  <a:pt x="2838415" y="0"/>
                </a:lnTo>
                <a:lnTo>
                  <a:pt x="2838415" y="1435100"/>
                </a:lnTo>
                <a:lnTo>
                  <a:pt x="0" y="143510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912B4-9E1D-494E-8F18-A65F11F521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B5A1F7-B9D5-4250-A693-D3C281513E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E280-7D4B-49EE-94B5-F0339AC32288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6E169-E4A4-459B-9C5C-6569A4A035A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581EF3-A8CD-AE4F-BBCA-ACD9BF7CA0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图片 8" descr="图片包含 物体, 室内, 天空, 浅色&#10;&#10;描述已自动生成">
            <a:extLst>
              <a:ext uri="{FF2B5EF4-FFF2-40B4-BE49-F238E27FC236}">
                <a16:creationId xmlns:a16="http://schemas.microsoft.com/office/drawing/2014/main" id="{45162FCC-3264-9A4D-88EF-17AABDC741E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84" y="228600"/>
            <a:ext cx="33274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5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A35860-73E5-C047-92FF-2EFD486194F7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图片 3" descr="图片包含 物体, 室内, 天空, 浅色&#10;&#10;描述已自动生成">
            <a:extLst>
              <a:ext uri="{FF2B5EF4-FFF2-40B4-BE49-F238E27FC236}">
                <a16:creationId xmlns:a16="http://schemas.microsoft.com/office/drawing/2014/main" id="{1A8E5145-4161-1D42-9F35-400AF45A44A6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84" y="228600"/>
            <a:ext cx="33274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2" r:id="rId39"/>
    <p:sldLayoutId id="2147483706" r:id="rId40"/>
    <p:sldLayoutId id="2147483716" r:id="rId41"/>
    <p:sldLayoutId id="2147483717" r:id="rId42"/>
    <p:sldLayoutId id="2147483718" r:id="rId43"/>
    <p:sldLayoutId id="2147483719" r:id="rId44"/>
    <p:sldLayoutId id="2147483743" r:id="rId45"/>
    <p:sldLayoutId id="2147483744" r:id="rId46"/>
    <p:sldLayoutId id="2147483745" r:id="rId47"/>
    <p:sldLayoutId id="2147483746" r:id="rId48"/>
    <p:sldLayoutId id="2147483747" r:id="rId49"/>
    <p:sldLayoutId id="2147483748" r:id="rId50"/>
    <p:sldLayoutId id="2147483749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&#23398;&#21809;&#29256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&#20276;&#22863;&#29256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Proud%20Of%20You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roud%20Of%20You.mp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74942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735263"/>
            <a:ext cx="2457451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5" y="1749425"/>
            <a:ext cx="39004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206226841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25905" y="19177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Reading and Translating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2290" y="1353820"/>
            <a:ext cx="585025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7、See me fly  　　                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I'm proud to fly up high  　　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Show you the best of mine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Till the end of the time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8、Believe me I can fly  　　      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I'm singing in the sky 　　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Show you the best of mine 　　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The heaven in the sky 　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9、Nothing can stop me   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Spread my wings so wide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78575" y="1353820"/>
            <a:ext cx="52374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看我飞翔</a:t>
            </a:r>
            <a:r>
              <a:rPr lang="zh-CN" altLang="en-US" sz="2800" b="1">
                <a:solidFill>
                  <a:schemeClr val="bg1"/>
                </a:solidFill>
              </a:rPr>
              <a:t>　　      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我骄傲的高高地向上飞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将我最好的展示给你看   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直到最后一刻</a:t>
            </a:r>
            <a:r>
              <a:rPr lang="zh-CN" altLang="en-US" sz="2800" b="1">
                <a:solidFill>
                  <a:schemeClr val="bg1"/>
                </a:solidFill>
              </a:rPr>
              <a:t>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相信我能飞</a:t>
            </a:r>
            <a:r>
              <a:rPr lang="zh-CN" altLang="en-US" sz="2800" b="1">
                <a:solidFill>
                  <a:schemeClr val="bg1"/>
                </a:solidFill>
              </a:rPr>
              <a:t>　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我在空中歌唱 </a:t>
            </a:r>
            <a:r>
              <a:rPr lang="zh-CN" altLang="en-US" sz="2800" b="1">
                <a:solidFill>
                  <a:schemeClr val="bg1"/>
                </a:solidFill>
              </a:rPr>
              <a:t>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将我最好的展示给你 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空中的天堂 </a:t>
            </a:r>
            <a:r>
              <a:rPr lang="zh-CN" altLang="en-US" sz="2800" b="1">
                <a:solidFill>
                  <a:schemeClr val="bg1"/>
                </a:solidFill>
              </a:rPr>
              <a:t>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没有什么能阻挡我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展翅高飞</a:t>
            </a:r>
            <a:r>
              <a:rPr lang="zh-CN" altLang="en-US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Freeform 22"/>
          <p:cNvSpPr/>
          <p:nvPr/>
        </p:nvSpPr>
        <p:spPr bwMode="auto">
          <a:xfrm>
            <a:off x="542259" y="715721"/>
            <a:ext cx="406459" cy="354931"/>
          </a:xfrm>
          <a:custGeom>
            <a:avLst/>
            <a:gdLst>
              <a:gd name="T0" fmla="*/ 71 w 71"/>
              <a:gd name="T1" fmla="*/ 3 h 62"/>
              <a:gd name="T2" fmla="*/ 0 w 71"/>
              <a:gd name="T3" fmla="*/ 62 h 62"/>
              <a:gd name="T4" fmla="*/ 14 w 71"/>
              <a:gd name="T5" fmla="*/ 0 h 62"/>
              <a:gd name="T6" fmla="*/ 71 w 71"/>
              <a:gd name="T7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86995" y="243814"/>
            <a:ext cx="1316691" cy="681241"/>
          </a:xfrm>
          <a:custGeom>
            <a:avLst/>
            <a:gdLst>
              <a:gd name="T0" fmla="*/ 230 w 230"/>
              <a:gd name="T1" fmla="*/ 0 h 119"/>
              <a:gd name="T2" fmla="*/ 0 w 230"/>
              <a:gd name="T3" fmla="*/ 26 h 119"/>
              <a:gd name="T4" fmla="*/ 140 w 230"/>
              <a:gd name="T5" fmla="*/ 119 h 119"/>
              <a:gd name="T6" fmla="*/ 230 w 230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Freeform 24"/>
          <p:cNvSpPr/>
          <p:nvPr/>
        </p:nvSpPr>
        <p:spPr bwMode="auto">
          <a:xfrm>
            <a:off x="542142" y="212142"/>
            <a:ext cx="933135" cy="744210"/>
          </a:xfrm>
          <a:custGeom>
            <a:avLst/>
            <a:gdLst>
              <a:gd name="T0" fmla="*/ 163 w 163"/>
              <a:gd name="T1" fmla="*/ 0 h 130"/>
              <a:gd name="T2" fmla="*/ 0 w 163"/>
              <a:gd name="T3" fmla="*/ 52 h 130"/>
              <a:gd name="T4" fmla="*/ 12 w 163"/>
              <a:gd name="T5" fmla="*/ 130 h 130"/>
              <a:gd name="T6" fmla="*/ 26 w 163"/>
              <a:gd name="T7" fmla="*/ 68 h 130"/>
              <a:gd name="T8" fmla="*/ 163 w 163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220" name="object 5"/>
          <p:cNvSpPr/>
          <p:nvPr/>
        </p:nvSpPr>
        <p:spPr bwMode="auto">
          <a:xfrm>
            <a:off x="157480" y="-3619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 rot="13140000">
            <a:off x="11138533" y="5160973"/>
            <a:ext cx="509610" cy="1520382"/>
            <a:chOff x="5047796" y="681905"/>
            <a:chExt cx="2011363" cy="6000750"/>
          </a:xfrm>
        </p:grpSpPr>
        <p:sp>
          <p:nvSpPr>
            <p:cNvPr id="41" name="Freeform 95"/>
            <p:cNvSpPr>
              <a:spLocks noEditPoints="1"/>
            </p:cNvSpPr>
            <p:nvPr/>
          </p:nvSpPr>
          <p:spPr bwMode="auto">
            <a:xfrm>
              <a:off x="5052559" y="681905"/>
              <a:ext cx="2006600" cy="5992813"/>
            </a:xfrm>
            <a:custGeom>
              <a:avLst/>
              <a:gdLst>
                <a:gd name="T0" fmla="*/ 142 w 473"/>
                <a:gd name="T1" fmla="*/ 358 h 1413"/>
                <a:gd name="T2" fmla="*/ 137 w 473"/>
                <a:gd name="T3" fmla="*/ 361 h 1413"/>
                <a:gd name="T4" fmla="*/ 201 w 473"/>
                <a:gd name="T5" fmla="*/ 317 h 1413"/>
                <a:gd name="T6" fmla="*/ 310 w 473"/>
                <a:gd name="T7" fmla="*/ 2 h 1413"/>
                <a:gd name="T8" fmla="*/ 311 w 473"/>
                <a:gd name="T9" fmla="*/ 32 h 1413"/>
                <a:gd name="T10" fmla="*/ 337 w 473"/>
                <a:gd name="T11" fmla="*/ 43 h 1413"/>
                <a:gd name="T12" fmla="*/ 336 w 473"/>
                <a:gd name="T13" fmla="*/ 77 h 1413"/>
                <a:gd name="T14" fmla="*/ 338 w 473"/>
                <a:gd name="T15" fmla="*/ 111 h 1413"/>
                <a:gd name="T16" fmla="*/ 272 w 473"/>
                <a:gd name="T17" fmla="*/ 106 h 1413"/>
                <a:gd name="T18" fmla="*/ 264 w 473"/>
                <a:gd name="T19" fmla="*/ 113 h 1413"/>
                <a:gd name="T20" fmla="*/ 340 w 473"/>
                <a:gd name="T21" fmla="*/ 119 h 1413"/>
                <a:gd name="T22" fmla="*/ 342 w 473"/>
                <a:gd name="T23" fmla="*/ 125 h 1413"/>
                <a:gd name="T24" fmla="*/ 355 w 473"/>
                <a:gd name="T25" fmla="*/ 142 h 1413"/>
                <a:gd name="T26" fmla="*/ 355 w 473"/>
                <a:gd name="T27" fmla="*/ 142 h 1413"/>
                <a:gd name="T28" fmla="*/ 352 w 473"/>
                <a:gd name="T29" fmla="*/ 292 h 1413"/>
                <a:gd name="T30" fmla="*/ 408 w 473"/>
                <a:gd name="T31" fmla="*/ 387 h 1413"/>
                <a:gd name="T32" fmla="*/ 408 w 473"/>
                <a:gd name="T33" fmla="*/ 387 h 1413"/>
                <a:gd name="T34" fmla="*/ 407 w 473"/>
                <a:gd name="T35" fmla="*/ 387 h 1413"/>
                <a:gd name="T36" fmla="*/ 407 w 473"/>
                <a:gd name="T37" fmla="*/ 387 h 1413"/>
                <a:gd name="T38" fmla="*/ 356 w 473"/>
                <a:gd name="T39" fmla="*/ 375 h 1413"/>
                <a:gd name="T40" fmla="*/ 232 w 473"/>
                <a:gd name="T41" fmla="*/ 365 h 1413"/>
                <a:gd name="T42" fmla="*/ 194 w 473"/>
                <a:gd name="T43" fmla="*/ 366 h 1413"/>
                <a:gd name="T44" fmla="*/ 134 w 473"/>
                <a:gd name="T45" fmla="*/ 381 h 1413"/>
                <a:gd name="T46" fmla="*/ 276 w 473"/>
                <a:gd name="T47" fmla="*/ 377 h 1413"/>
                <a:gd name="T48" fmla="*/ 356 w 473"/>
                <a:gd name="T49" fmla="*/ 388 h 1413"/>
                <a:gd name="T50" fmla="*/ 433 w 473"/>
                <a:gd name="T51" fmla="*/ 408 h 1413"/>
                <a:gd name="T52" fmla="*/ 434 w 473"/>
                <a:gd name="T53" fmla="*/ 408 h 1413"/>
                <a:gd name="T54" fmla="*/ 435 w 473"/>
                <a:gd name="T55" fmla="*/ 408 h 1413"/>
                <a:gd name="T56" fmla="*/ 435 w 473"/>
                <a:gd name="T57" fmla="*/ 408 h 1413"/>
                <a:gd name="T58" fmla="*/ 436 w 473"/>
                <a:gd name="T59" fmla="*/ 408 h 1413"/>
                <a:gd name="T60" fmla="*/ 436 w 473"/>
                <a:gd name="T61" fmla="*/ 408 h 1413"/>
                <a:gd name="T62" fmla="*/ 436 w 473"/>
                <a:gd name="T63" fmla="*/ 408 h 1413"/>
                <a:gd name="T64" fmla="*/ 436 w 473"/>
                <a:gd name="T65" fmla="*/ 408 h 1413"/>
                <a:gd name="T66" fmla="*/ 436 w 473"/>
                <a:gd name="T67" fmla="*/ 408 h 1413"/>
                <a:gd name="T68" fmla="*/ 343 w 473"/>
                <a:gd name="T69" fmla="*/ 1371 h 1413"/>
                <a:gd name="T70" fmla="*/ 178 w 473"/>
                <a:gd name="T71" fmla="*/ 1396 h 1413"/>
                <a:gd name="T72" fmla="*/ 10 w 473"/>
                <a:gd name="T73" fmla="*/ 1319 h 1413"/>
                <a:gd name="T74" fmla="*/ 10 w 473"/>
                <a:gd name="T75" fmla="*/ 1318 h 1413"/>
                <a:gd name="T76" fmla="*/ 10 w 473"/>
                <a:gd name="T77" fmla="*/ 1318 h 1413"/>
                <a:gd name="T78" fmla="*/ 10 w 473"/>
                <a:gd name="T79" fmla="*/ 1318 h 1413"/>
                <a:gd name="T80" fmla="*/ 9 w 473"/>
                <a:gd name="T81" fmla="*/ 1317 h 1413"/>
                <a:gd name="T82" fmla="*/ 8 w 473"/>
                <a:gd name="T83" fmla="*/ 1317 h 1413"/>
                <a:gd name="T84" fmla="*/ 8 w 473"/>
                <a:gd name="T85" fmla="*/ 1317 h 1413"/>
                <a:gd name="T86" fmla="*/ 36 w 473"/>
                <a:gd name="T87" fmla="*/ 1082 h 1413"/>
                <a:gd name="T88" fmla="*/ 71 w 473"/>
                <a:gd name="T89" fmla="*/ 840 h 1413"/>
                <a:gd name="T90" fmla="*/ 0 w 473"/>
                <a:gd name="T91" fmla="*/ 1314 h 1413"/>
                <a:gd name="T92" fmla="*/ 169 w 473"/>
                <a:gd name="T93" fmla="*/ 1408 h 1413"/>
                <a:gd name="T94" fmla="*/ 358 w 473"/>
                <a:gd name="T95" fmla="*/ 1384 h 1413"/>
                <a:gd name="T96" fmla="*/ 363 w 473"/>
                <a:gd name="T97" fmla="*/ 1377 h 1413"/>
                <a:gd name="T98" fmla="*/ 389 w 473"/>
                <a:gd name="T99" fmla="*/ 1164 h 1413"/>
                <a:gd name="T100" fmla="*/ 473 w 473"/>
                <a:gd name="T101" fmla="*/ 399 h 1413"/>
                <a:gd name="T102" fmla="*/ 469 w 473"/>
                <a:gd name="T103" fmla="*/ 394 h 1413"/>
                <a:gd name="T104" fmla="*/ 468 w 473"/>
                <a:gd name="T105" fmla="*/ 393 h 1413"/>
                <a:gd name="T106" fmla="*/ 392 w 473"/>
                <a:gd name="T107" fmla="*/ 275 h 1413"/>
                <a:gd name="T108" fmla="*/ 394 w 473"/>
                <a:gd name="T109" fmla="*/ 129 h 1413"/>
                <a:gd name="T110" fmla="*/ 378 w 473"/>
                <a:gd name="T111" fmla="*/ 104 h 1413"/>
                <a:gd name="T112" fmla="*/ 377 w 473"/>
                <a:gd name="T113" fmla="*/ 30 h 1413"/>
                <a:gd name="T114" fmla="*/ 374 w 473"/>
                <a:gd name="T115" fmla="*/ 26 h 1413"/>
                <a:gd name="T116" fmla="*/ 318 w 473"/>
                <a:gd name="T117" fmla="*/ 1 h 1413"/>
                <a:gd name="T118" fmla="*/ 314 w 473"/>
                <a:gd name="T119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413">
                  <a:moveTo>
                    <a:pt x="201" y="317"/>
                  </a:moveTo>
                  <a:cubicBezTo>
                    <a:pt x="184" y="333"/>
                    <a:pt x="163" y="346"/>
                    <a:pt x="142" y="358"/>
                  </a:cubicBezTo>
                  <a:cubicBezTo>
                    <a:pt x="142" y="358"/>
                    <a:pt x="141" y="358"/>
                    <a:pt x="141" y="358"/>
                  </a:cubicBezTo>
                  <a:cubicBezTo>
                    <a:pt x="139" y="358"/>
                    <a:pt x="137" y="359"/>
                    <a:pt x="137" y="361"/>
                  </a:cubicBezTo>
                  <a:cubicBezTo>
                    <a:pt x="137" y="365"/>
                    <a:pt x="136" y="368"/>
                    <a:pt x="136" y="371"/>
                  </a:cubicBezTo>
                  <a:cubicBezTo>
                    <a:pt x="163" y="358"/>
                    <a:pt x="184" y="339"/>
                    <a:pt x="201" y="317"/>
                  </a:cubicBezTo>
                  <a:moveTo>
                    <a:pt x="314" y="0"/>
                  </a:moveTo>
                  <a:cubicBezTo>
                    <a:pt x="312" y="0"/>
                    <a:pt x="311" y="0"/>
                    <a:pt x="310" y="2"/>
                  </a:cubicBezTo>
                  <a:cubicBezTo>
                    <a:pt x="309" y="11"/>
                    <a:pt x="307" y="20"/>
                    <a:pt x="305" y="29"/>
                  </a:cubicBezTo>
                  <a:cubicBezTo>
                    <a:pt x="307" y="30"/>
                    <a:pt x="309" y="31"/>
                    <a:pt x="311" y="32"/>
                  </a:cubicBezTo>
                  <a:cubicBezTo>
                    <a:pt x="320" y="35"/>
                    <a:pt x="328" y="41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54"/>
                    <a:pt x="336" y="65"/>
                    <a:pt x="336" y="77"/>
                  </a:cubicBezTo>
                  <a:cubicBezTo>
                    <a:pt x="336" y="89"/>
                    <a:pt x="337" y="100"/>
                    <a:pt x="338" y="111"/>
                  </a:cubicBezTo>
                  <a:cubicBezTo>
                    <a:pt x="338" y="111"/>
                    <a:pt x="338" y="111"/>
                    <a:pt x="338" y="111"/>
                  </a:cubicBezTo>
                  <a:cubicBezTo>
                    <a:pt x="338" y="111"/>
                    <a:pt x="338" y="111"/>
                    <a:pt x="338" y="111"/>
                  </a:cubicBezTo>
                  <a:cubicBezTo>
                    <a:pt x="316" y="110"/>
                    <a:pt x="294" y="108"/>
                    <a:pt x="272" y="106"/>
                  </a:cubicBezTo>
                  <a:cubicBezTo>
                    <a:pt x="270" y="108"/>
                    <a:pt x="268" y="109"/>
                    <a:pt x="266" y="111"/>
                  </a:cubicBezTo>
                  <a:cubicBezTo>
                    <a:pt x="265" y="112"/>
                    <a:pt x="265" y="112"/>
                    <a:pt x="264" y="113"/>
                  </a:cubicBezTo>
                  <a:cubicBezTo>
                    <a:pt x="289" y="117"/>
                    <a:pt x="315" y="119"/>
                    <a:pt x="339" y="119"/>
                  </a:cubicBezTo>
                  <a:cubicBezTo>
                    <a:pt x="340" y="119"/>
                    <a:pt x="340" y="119"/>
                    <a:pt x="340" y="119"/>
                  </a:cubicBezTo>
                  <a:cubicBezTo>
                    <a:pt x="340" y="121"/>
                    <a:pt x="341" y="123"/>
                    <a:pt x="342" y="125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43" y="127"/>
                    <a:pt x="344" y="129"/>
                    <a:pt x="346" y="131"/>
                  </a:cubicBezTo>
                  <a:cubicBezTo>
                    <a:pt x="348" y="135"/>
                    <a:pt x="351" y="140"/>
                    <a:pt x="355" y="142"/>
                  </a:cubicBezTo>
                  <a:cubicBezTo>
                    <a:pt x="355" y="142"/>
                    <a:pt x="355" y="142"/>
                    <a:pt x="355" y="142"/>
                  </a:cubicBezTo>
                  <a:cubicBezTo>
                    <a:pt x="355" y="142"/>
                    <a:pt x="355" y="142"/>
                    <a:pt x="355" y="142"/>
                  </a:cubicBezTo>
                  <a:cubicBezTo>
                    <a:pt x="348" y="170"/>
                    <a:pt x="345" y="198"/>
                    <a:pt x="345" y="227"/>
                  </a:cubicBezTo>
                  <a:cubicBezTo>
                    <a:pt x="345" y="249"/>
                    <a:pt x="347" y="271"/>
                    <a:pt x="352" y="292"/>
                  </a:cubicBezTo>
                  <a:cubicBezTo>
                    <a:pt x="360" y="326"/>
                    <a:pt x="380" y="362"/>
                    <a:pt x="408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408" y="387"/>
                    <a:pt x="408" y="387"/>
                    <a:pt x="407" y="387"/>
                  </a:cubicBezTo>
                  <a:cubicBezTo>
                    <a:pt x="407" y="387"/>
                    <a:pt x="407" y="387"/>
                    <a:pt x="407" y="387"/>
                  </a:cubicBezTo>
                  <a:cubicBezTo>
                    <a:pt x="407" y="387"/>
                    <a:pt x="407" y="387"/>
                    <a:pt x="407" y="387"/>
                  </a:cubicBezTo>
                  <a:cubicBezTo>
                    <a:pt x="407" y="387"/>
                    <a:pt x="407" y="387"/>
                    <a:pt x="407" y="387"/>
                  </a:cubicBezTo>
                  <a:cubicBezTo>
                    <a:pt x="390" y="382"/>
                    <a:pt x="373" y="378"/>
                    <a:pt x="356" y="375"/>
                  </a:cubicBezTo>
                  <a:cubicBezTo>
                    <a:pt x="356" y="375"/>
                    <a:pt x="356" y="375"/>
                    <a:pt x="356" y="375"/>
                  </a:cubicBezTo>
                  <a:cubicBezTo>
                    <a:pt x="331" y="371"/>
                    <a:pt x="307" y="368"/>
                    <a:pt x="283" y="367"/>
                  </a:cubicBezTo>
                  <a:cubicBezTo>
                    <a:pt x="266" y="365"/>
                    <a:pt x="249" y="365"/>
                    <a:pt x="232" y="365"/>
                  </a:cubicBezTo>
                  <a:cubicBezTo>
                    <a:pt x="219" y="365"/>
                    <a:pt x="207" y="365"/>
                    <a:pt x="194" y="366"/>
                  </a:cubicBezTo>
                  <a:cubicBezTo>
                    <a:pt x="194" y="366"/>
                    <a:pt x="194" y="366"/>
                    <a:pt x="194" y="366"/>
                  </a:cubicBezTo>
                  <a:cubicBezTo>
                    <a:pt x="174" y="367"/>
                    <a:pt x="155" y="369"/>
                    <a:pt x="135" y="373"/>
                  </a:cubicBezTo>
                  <a:cubicBezTo>
                    <a:pt x="135" y="376"/>
                    <a:pt x="135" y="378"/>
                    <a:pt x="134" y="381"/>
                  </a:cubicBezTo>
                  <a:cubicBezTo>
                    <a:pt x="166" y="378"/>
                    <a:pt x="198" y="376"/>
                    <a:pt x="230" y="376"/>
                  </a:cubicBezTo>
                  <a:cubicBezTo>
                    <a:pt x="245" y="376"/>
                    <a:pt x="260" y="376"/>
                    <a:pt x="276" y="377"/>
                  </a:cubicBezTo>
                  <a:cubicBezTo>
                    <a:pt x="303" y="379"/>
                    <a:pt x="329" y="383"/>
                    <a:pt x="356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82" y="393"/>
                    <a:pt x="407" y="402"/>
                    <a:pt x="433" y="408"/>
                  </a:cubicBezTo>
                  <a:cubicBezTo>
                    <a:pt x="433" y="408"/>
                    <a:pt x="433" y="408"/>
                    <a:pt x="433" y="408"/>
                  </a:cubicBezTo>
                  <a:cubicBezTo>
                    <a:pt x="433" y="408"/>
                    <a:pt x="434" y="408"/>
                    <a:pt x="434" y="408"/>
                  </a:cubicBezTo>
                  <a:cubicBezTo>
                    <a:pt x="434" y="408"/>
                    <a:pt x="434" y="408"/>
                    <a:pt x="434" y="408"/>
                  </a:cubicBezTo>
                  <a:cubicBezTo>
                    <a:pt x="434" y="408"/>
                    <a:pt x="435" y="408"/>
                    <a:pt x="435" y="408"/>
                  </a:cubicBezTo>
                  <a:cubicBezTo>
                    <a:pt x="435" y="408"/>
                    <a:pt x="435" y="408"/>
                    <a:pt x="435" y="408"/>
                  </a:cubicBezTo>
                  <a:cubicBezTo>
                    <a:pt x="435" y="408"/>
                    <a:pt x="435" y="408"/>
                    <a:pt x="435" y="408"/>
                  </a:cubicBezTo>
                  <a:cubicBezTo>
                    <a:pt x="435" y="408"/>
                    <a:pt x="435" y="408"/>
                    <a:pt x="435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15" y="573"/>
                    <a:pt x="403" y="739"/>
                    <a:pt x="388" y="904"/>
                  </a:cubicBezTo>
                  <a:cubicBezTo>
                    <a:pt x="373" y="1060"/>
                    <a:pt x="356" y="1215"/>
                    <a:pt x="343" y="1371"/>
                  </a:cubicBezTo>
                  <a:cubicBezTo>
                    <a:pt x="299" y="1388"/>
                    <a:pt x="256" y="1398"/>
                    <a:pt x="209" y="1398"/>
                  </a:cubicBezTo>
                  <a:cubicBezTo>
                    <a:pt x="199" y="1398"/>
                    <a:pt x="189" y="1397"/>
                    <a:pt x="178" y="1396"/>
                  </a:cubicBezTo>
                  <a:cubicBezTo>
                    <a:pt x="112" y="1390"/>
                    <a:pt x="54" y="1370"/>
                    <a:pt x="10" y="1319"/>
                  </a:cubicBezTo>
                  <a:cubicBezTo>
                    <a:pt x="10" y="1319"/>
                    <a:pt x="10" y="1319"/>
                    <a:pt x="10" y="1319"/>
                  </a:cubicBezTo>
                  <a:cubicBezTo>
                    <a:pt x="10" y="1319"/>
                    <a:pt x="10" y="1319"/>
                    <a:pt x="10" y="1319"/>
                  </a:cubicBezTo>
                  <a:cubicBezTo>
                    <a:pt x="10" y="1319"/>
                    <a:pt x="10" y="1319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9" y="1318"/>
                    <a:pt x="9" y="1318"/>
                    <a:pt x="9" y="1318"/>
                  </a:cubicBezTo>
                  <a:cubicBezTo>
                    <a:pt x="9" y="1318"/>
                    <a:pt x="9" y="1318"/>
                    <a:pt x="9" y="1317"/>
                  </a:cubicBezTo>
                  <a:cubicBezTo>
                    <a:pt x="9" y="1317"/>
                    <a:pt x="9" y="1317"/>
                    <a:pt x="9" y="1317"/>
                  </a:cubicBezTo>
                  <a:cubicBezTo>
                    <a:pt x="8" y="1317"/>
                    <a:pt x="8" y="1317"/>
                    <a:pt x="8" y="1317"/>
                  </a:cubicBezTo>
                  <a:cubicBezTo>
                    <a:pt x="8" y="1317"/>
                    <a:pt x="8" y="1317"/>
                    <a:pt x="8" y="1317"/>
                  </a:cubicBezTo>
                  <a:cubicBezTo>
                    <a:pt x="8" y="1317"/>
                    <a:pt x="8" y="1317"/>
                    <a:pt x="8" y="1317"/>
                  </a:cubicBezTo>
                  <a:cubicBezTo>
                    <a:pt x="15" y="1279"/>
                    <a:pt x="16" y="1240"/>
                    <a:pt x="20" y="1201"/>
                  </a:cubicBezTo>
                  <a:cubicBezTo>
                    <a:pt x="24" y="1161"/>
                    <a:pt x="30" y="1122"/>
                    <a:pt x="36" y="1082"/>
                  </a:cubicBezTo>
                  <a:cubicBezTo>
                    <a:pt x="49" y="1006"/>
                    <a:pt x="59" y="929"/>
                    <a:pt x="70" y="853"/>
                  </a:cubicBezTo>
                  <a:cubicBezTo>
                    <a:pt x="70" y="849"/>
                    <a:pt x="71" y="844"/>
                    <a:pt x="71" y="840"/>
                  </a:cubicBezTo>
                  <a:cubicBezTo>
                    <a:pt x="71" y="841"/>
                    <a:pt x="71" y="841"/>
                    <a:pt x="71" y="842"/>
                  </a:cubicBezTo>
                  <a:cubicBezTo>
                    <a:pt x="47" y="998"/>
                    <a:pt x="9" y="1155"/>
                    <a:pt x="0" y="1314"/>
                  </a:cubicBezTo>
                  <a:cubicBezTo>
                    <a:pt x="0" y="1317"/>
                    <a:pt x="3" y="1319"/>
                    <a:pt x="5" y="1319"/>
                  </a:cubicBezTo>
                  <a:cubicBezTo>
                    <a:pt x="43" y="1374"/>
                    <a:pt x="104" y="1398"/>
                    <a:pt x="169" y="1408"/>
                  </a:cubicBezTo>
                  <a:cubicBezTo>
                    <a:pt x="188" y="1411"/>
                    <a:pt x="210" y="1413"/>
                    <a:pt x="232" y="1413"/>
                  </a:cubicBezTo>
                  <a:cubicBezTo>
                    <a:pt x="276" y="1413"/>
                    <a:pt x="321" y="1405"/>
                    <a:pt x="358" y="1384"/>
                  </a:cubicBezTo>
                  <a:cubicBezTo>
                    <a:pt x="359" y="1384"/>
                    <a:pt x="361" y="1383"/>
                    <a:pt x="362" y="1381"/>
                  </a:cubicBezTo>
                  <a:cubicBezTo>
                    <a:pt x="363" y="1380"/>
                    <a:pt x="363" y="1378"/>
                    <a:pt x="363" y="1377"/>
                  </a:cubicBezTo>
                  <a:cubicBezTo>
                    <a:pt x="372" y="1343"/>
                    <a:pt x="373" y="1307"/>
                    <a:pt x="377" y="1273"/>
                  </a:cubicBezTo>
                  <a:cubicBezTo>
                    <a:pt x="381" y="1237"/>
                    <a:pt x="385" y="1200"/>
                    <a:pt x="389" y="1164"/>
                  </a:cubicBezTo>
                  <a:cubicBezTo>
                    <a:pt x="399" y="1078"/>
                    <a:pt x="409" y="993"/>
                    <a:pt x="418" y="908"/>
                  </a:cubicBezTo>
                  <a:cubicBezTo>
                    <a:pt x="437" y="738"/>
                    <a:pt x="460" y="569"/>
                    <a:pt x="473" y="399"/>
                  </a:cubicBezTo>
                  <a:cubicBezTo>
                    <a:pt x="473" y="397"/>
                    <a:pt x="472" y="397"/>
                    <a:pt x="471" y="396"/>
                  </a:cubicBezTo>
                  <a:cubicBezTo>
                    <a:pt x="471" y="395"/>
                    <a:pt x="470" y="394"/>
                    <a:pt x="469" y="394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52" y="374"/>
                    <a:pt x="432" y="359"/>
                    <a:pt x="418" y="339"/>
                  </a:cubicBezTo>
                  <a:cubicBezTo>
                    <a:pt x="405" y="319"/>
                    <a:pt x="396" y="298"/>
                    <a:pt x="392" y="275"/>
                  </a:cubicBezTo>
                  <a:cubicBezTo>
                    <a:pt x="382" y="226"/>
                    <a:pt x="388" y="181"/>
                    <a:pt x="395" y="132"/>
                  </a:cubicBezTo>
                  <a:cubicBezTo>
                    <a:pt x="395" y="131"/>
                    <a:pt x="395" y="130"/>
                    <a:pt x="394" y="129"/>
                  </a:cubicBezTo>
                  <a:cubicBezTo>
                    <a:pt x="392" y="125"/>
                    <a:pt x="388" y="121"/>
                    <a:pt x="386" y="117"/>
                  </a:cubicBezTo>
                  <a:cubicBezTo>
                    <a:pt x="383" y="113"/>
                    <a:pt x="380" y="109"/>
                    <a:pt x="378" y="104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82" y="80"/>
                    <a:pt x="379" y="54"/>
                    <a:pt x="377" y="30"/>
                  </a:cubicBezTo>
                  <a:cubicBezTo>
                    <a:pt x="377" y="28"/>
                    <a:pt x="376" y="27"/>
                    <a:pt x="374" y="27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67" y="20"/>
                    <a:pt x="357" y="16"/>
                    <a:pt x="348" y="13"/>
                  </a:cubicBezTo>
                  <a:cubicBezTo>
                    <a:pt x="338" y="8"/>
                    <a:pt x="328" y="4"/>
                    <a:pt x="318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7" y="0"/>
                    <a:pt x="315" y="0"/>
                    <a:pt x="31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5590721" y="1156567"/>
              <a:ext cx="1192213" cy="1166813"/>
            </a:xfrm>
            <a:custGeom>
              <a:avLst/>
              <a:gdLst>
                <a:gd name="T0" fmla="*/ 156 w 281"/>
                <a:gd name="T1" fmla="*/ 255 h 275"/>
                <a:gd name="T2" fmla="*/ 281 w 281"/>
                <a:gd name="T3" fmla="*/ 275 h 275"/>
                <a:gd name="T4" fmla="*/ 225 w 281"/>
                <a:gd name="T5" fmla="*/ 180 h 275"/>
                <a:gd name="T6" fmla="*/ 228 w 281"/>
                <a:gd name="T7" fmla="*/ 30 h 275"/>
                <a:gd name="T8" fmla="*/ 219 w 281"/>
                <a:gd name="T9" fmla="*/ 19 h 275"/>
                <a:gd name="T10" fmla="*/ 213 w 281"/>
                <a:gd name="T11" fmla="*/ 7 h 275"/>
                <a:gd name="T12" fmla="*/ 212 w 281"/>
                <a:gd name="T13" fmla="*/ 7 h 275"/>
                <a:gd name="T14" fmla="*/ 136 w 281"/>
                <a:gd name="T15" fmla="*/ 0 h 275"/>
                <a:gd name="T16" fmla="*/ 126 w 281"/>
                <a:gd name="T17" fmla="*/ 10 h 275"/>
                <a:gd name="T18" fmla="*/ 115 w 281"/>
                <a:gd name="T19" fmla="*/ 18 h 275"/>
                <a:gd name="T20" fmla="*/ 0 w 281"/>
                <a:gd name="T21" fmla="*/ 262 h 275"/>
                <a:gd name="T22" fmla="*/ 156 w 281"/>
                <a:gd name="T23" fmla="*/ 25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5">
                  <a:moveTo>
                    <a:pt x="156" y="255"/>
                  </a:moveTo>
                  <a:cubicBezTo>
                    <a:pt x="197" y="258"/>
                    <a:pt x="241" y="263"/>
                    <a:pt x="281" y="275"/>
                  </a:cubicBezTo>
                  <a:cubicBezTo>
                    <a:pt x="253" y="250"/>
                    <a:pt x="233" y="214"/>
                    <a:pt x="225" y="180"/>
                  </a:cubicBezTo>
                  <a:cubicBezTo>
                    <a:pt x="213" y="131"/>
                    <a:pt x="216" y="79"/>
                    <a:pt x="228" y="30"/>
                  </a:cubicBezTo>
                  <a:cubicBezTo>
                    <a:pt x="224" y="28"/>
                    <a:pt x="221" y="23"/>
                    <a:pt x="219" y="19"/>
                  </a:cubicBezTo>
                  <a:cubicBezTo>
                    <a:pt x="216" y="15"/>
                    <a:pt x="214" y="11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87" y="7"/>
                    <a:pt x="161" y="5"/>
                    <a:pt x="136" y="0"/>
                  </a:cubicBezTo>
                  <a:cubicBezTo>
                    <a:pt x="133" y="4"/>
                    <a:pt x="129" y="7"/>
                    <a:pt x="126" y="10"/>
                  </a:cubicBezTo>
                  <a:cubicBezTo>
                    <a:pt x="122" y="13"/>
                    <a:pt x="119" y="16"/>
                    <a:pt x="115" y="18"/>
                  </a:cubicBezTo>
                  <a:cubicBezTo>
                    <a:pt x="128" y="112"/>
                    <a:pt x="96" y="225"/>
                    <a:pt x="0" y="262"/>
                  </a:cubicBezTo>
                  <a:cubicBezTo>
                    <a:pt x="51" y="252"/>
                    <a:pt x="105" y="251"/>
                    <a:pt x="156" y="255"/>
                  </a:cubicBezTo>
                </a:path>
              </a:pathLst>
            </a:custGeom>
            <a:solidFill>
              <a:srgbClr val="F0E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6181271" y="770805"/>
              <a:ext cx="304800" cy="381000"/>
            </a:xfrm>
            <a:custGeom>
              <a:avLst/>
              <a:gdLst>
                <a:gd name="T0" fmla="*/ 71 w 72"/>
                <a:gd name="T1" fmla="*/ 22 h 90"/>
                <a:gd name="T2" fmla="*/ 45 w 72"/>
                <a:gd name="T3" fmla="*/ 11 h 90"/>
                <a:gd name="T4" fmla="*/ 19 w 72"/>
                <a:gd name="T5" fmla="*/ 0 h 90"/>
                <a:gd name="T6" fmla="*/ 0 w 72"/>
                <a:gd name="T7" fmla="*/ 85 h 90"/>
                <a:gd name="T8" fmla="*/ 72 w 72"/>
                <a:gd name="T9" fmla="*/ 90 h 90"/>
                <a:gd name="T10" fmla="*/ 71 w 72"/>
                <a:gd name="T1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90">
                  <a:moveTo>
                    <a:pt x="71" y="22"/>
                  </a:moveTo>
                  <a:cubicBezTo>
                    <a:pt x="62" y="20"/>
                    <a:pt x="54" y="14"/>
                    <a:pt x="45" y="11"/>
                  </a:cubicBezTo>
                  <a:cubicBezTo>
                    <a:pt x="37" y="7"/>
                    <a:pt x="28" y="4"/>
                    <a:pt x="19" y="0"/>
                  </a:cubicBez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69" y="68"/>
                    <a:pt x="70" y="44"/>
                    <a:pt x="71" y="22"/>
                  </a:cubicBezTo>
                </a:path>
              </a:pathLst>
            </a:custGeom>
            <a:solidFill>
              <a:srgbClr val="F0E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5085896" y="2263055"/>
              <a:ext cx="1816100" cy="4365625"/>
            </a:xfrm>
            <a:custGeom>
              <a:avLst/>
              <a:gdLst>
                <a:gd name="T0" fmla="*/ 348 w 428"/>
                <a:gd name="T1" fmla="*/ 15 h 1029"/>
                <a:gd name="T2" fmla="*/ 268 w 428"/>
                <a:gd name="T3" fmla="*/ 4 h 1029"/>
                <a:gd name="T4" fmla="*/ 114 w 428"/>
                <a:gd name="T5" fmla="*/ 9 h 1029"/>
                <a:gd name="T6" fmla="*/ 62 w 428"/>
                <a:gd name="T7" fmla="*/ 480 h 1029"/>
                <a:gd name="T8" fmla="*/ 28 w 428"/>
                <a:gd name="T9" fmla="*/ 709 h 1029"/>
                <a:gd name="T10" fmla="*/ 12 w 428"/>
                <a:gd name="T11" fmla="*/ 828 h 1029"/>
                <a:gd name="T12" fmla="*/ 0 w 428"/>
                <a:gd name="T13" fmla="*/ 944 h 1029"/>
                <a:gd name="T14" fmla="*/ 1 w 428"/>
                <a:gd name="T15" fmla="*/ 944 h 1029"/>
                <a:gd name="T16" fmla="*/ 170 w 428"/>
                <a:gd name="T17" fmla="*/ 1023 h 1029"/>
                <a:gd name="T18" fmla="*/ 335 w 428"/>
                <a:gd name="T19" fmla="*/ 998 h 1029"/>
                <a:gd name="T20" fmla="*/ 380 w 428"/>
                <a:gd name="T21" fmla="*/ 531 h 1029"/>
                <a:gd name="T22" fmla="*/ 428 w 428"/>
                <a:gd name="T23" fmla="*/ 35 h 1029"/>
                <a:gd name="T24" fmla="*/ 427 w 428"/>
                <a:gd name="T25" fmla="*/ 35 h 1029"/>
                <a:gd name="T26" fmla="*/ 348 w 428"/>
                <a:gd name="T27" fmla="*/ 15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1029">
                  <a:moveTo>
                    <a:pt x="348" y="15"/>
                  </a:moveTo>
                  <a:cubicBezTo>
                    <a:pt x="321" y="10"/>
                    <a:pt x="295" y="6"/>
                    <a:pt x="268" y="4"/>
                  </a:cubicBezTo>
                  <a:cubicBezTo>
                    <a:pt x="216" y="0"/>
                    <a:pt x="165" y="4"/>
                    <a:pt x="114" y="9"/>
                  </a:cubicBezTo>
                  <a:cubicBezTo>
                    <a:pt x="100" y="167"/>
                    <a:pt x="82" y="323"/>
                    <a:pt x="62" y="480"/>
                  </a:cubicBezTo>
                  <a:cubicBezTo>
                    <a:pt x="51" y="556"/>
                    <a:pt x="41" y="633"/>
                    <a:pt x="28" y="709"/>
                  </a:cubicBezTo>
                  <a:cubicBezTo>
                    <a:pt x="22" y="749"/>
                    <a:pt x="16" y="788"/>
                    <a:pt x="12" y="828"/>
                  </a:cubicBezTo>
                  <a:cubicBezTo>
                    <a:pt x="8" y="867"/>
                    <a:pt x="7" y="906"/>
                    <a:pt x="0" y="944"/>
                  </a:cubicBezTo>
                  <a:cubicBezTo>
                    <a:pt x="1" y="944"/>
                    <a:pt x="1" y="944"/>
                    <a:pt x="1" y="944"/>
                  </a:cubicBezTo>
                  <a:cubicBezTo>
                    <a:pt x="45" y="996"/>
                    <a:pt x="104" y="1017"/>
                    <a:pt x="170" y="1023"/>
                  </a:cubicBezTo>
                  <a:cubicBezTo>
                    <a:pt x="228" y="1029"/>
                    <a:pt x="281" y="1018"/>
                    <a:pt x="335" y="998"/>
                  </a:cubicBezTo>
                  <a:cubicBezTo>
                    <a:pt x="348" y="842"/>
                    <a:pt x="365" y="687"/>
                    <a:pt x="380" y="531"/>
                  </a:cubicBezTo>
                  <a:cubicBezTo>
                    <a:pt x="395" y="366"/>
                    <a:pt x="407" y="200"/>
                    <a:pt x="428" y="35"/>
                  </a:cubicBezTo>
                  <a:cubicBezTo>
                    <a:pt x="428" y="35"/>
                    <a:pt x="428" y="35"/>
                    <a:pt x="427" y="35"/>
                  </a:cubicBezTo>
                  <a:cubicBezTo>
                    <a:pt x="401" y="30"/>
                    <a:pt x="375" y="20"/>
                    <a:pt x="348" y="15"/>
                  </a:cubicBezTo>
                </a:path>
              </a:pathLst>
            </a:custGeom>
            <a:solidFill>
              <a:srgbClr val="F0E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6181271" y="770805"/>
              <a:ext cx="304800" cy="381000"/>
            </a:xfrm>
            <a:custGeom>
              <a:avLst/>
              <a:gdLst>
                <a:gd name="T0" fmla="*/ 19 w 72"/>
                <a:gd name="T1" fmla="*/ 0 h 90"/>
                <a:gd name="T2" fmla="*/ 0 w 72"/>
                <a:gd name="T3" fmla="*/ 85 h 90"/>
                <a:gd name="T4" fmla="*/ 72 w 72"/>
                <a:gd name="T5" fmla="*/ 90 h 90"/>
                <a:gd name="T6" fmla="*/ 70 w 72"/>
                <a:gd name="T7" fmla="*/ 56 h 90"/>
                <a:gd name="T8" fmla="*/ 71 w 72"/>
                <a:gd name="T9" fmla="*/ 22 h 90"/>
                <a:gd name="T10" fmla="*/ 45 w 72"/>
                <a:gd name="T11" fmla="*/ 11 h 90"/>
                <a:gd name="T12" fmla="*/ 39 w 72"/>
                <a:gd name="T13" fmla="*/ 8 h 90"/>
                <a:gd name="T14" fmla="*/ 19 w 7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0">
                  <a:moveTo>
                    <a:pt x="19" y="0"/>
                  </a:move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71" y="79"/>
                    <a:pt x="70" y="68"/>
                    <a:pt x="70" y="56"/>
                  </a:cubicBezTo>
                  <a:cubicBezTo>
                    <a:pt x="70" y="44"/>
                    <a:pt x="71" y="33"/>
                    <a:pt x="71" y="22"/>
                  </a:cubicBezTo>
                  <a:cubicBezTo>
                    <a:pt x="62" y="20"/>
                    <a:pt x="54" y="14"/>
                    <a:pt x="45" y="11"/>
                  </a:cubicBezTo>
                  <a:cubicBezTo>
                    <a:pt x="43" y="10"/>
                    <a:pt x="41" y="9"/>
                    <a:pt x="39" y="8"/>
                  </a:cubicBezTo>
                  <a:cubicBezTo>
                    <a:pt x="32" y="5"/>
                    <a:pt x="26" y="3"/>
                    <a:pt x="19" y="0"/>
                  </a:cubicBezTo>
                </a:path>
              </a:pathLst>
            </a:custGeom>
            <a:solidFill>
              <a:srgbClr val="EBD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6049509" y="1169267"/>
              <a:ext cx="338138" cy="1077913"/>
            </a:xfrm>
            <a:custGeom>
              <a:avLst/>
              <a:gdLst>
                <a:gd name="T0" fmla="*/ 70 w 80"/>
                <a:gd name="T1" fmla="*/ 3 h 254"/>
                <a:gd name="T2" fmla="*/ 47 w 80"/>
                <a:gd name="T3" fmla="*/ 0 h 254"/>
                <a:gd name="T4" fmla="*/ 0 w 80"/>
                <a:gd name="T5" fmla="*/ 250 h 254"/>
                <a:gd name="T6" fmla="*/ 48 w 80"/>
                <a:gd name="T7" fmla="*/ 252 h 254"/>
                <a:gd name="T8" fmla="*/ 80 w 80"/>
                <a:gd name="T9" fmla="*/ 254 h 254"/>
                <a:gd name="T10" fmla="*/ 70 w 80"/>
                <a:gd name="T11" fmla="*/ 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54">
                  <a:moveTo>
                    <a:pt x="70" y="3"/>
                  </a:moveTo>
                  <a:cubicBezTo>
                    <a:pt x="62" y="2"/>
                    <a:pt x="54" y="1"/>
                    <a:pt x="47" y="0"/>
                  </a:cubicBezTo>
                  <a:cubicBezTo>
                    <a:pt x="56" y="87"/>
                    <a:pt x="34" y="171"/>
                    <a:pt x="0" y="250"/>
                  </a:cubicBezTo>
                  <a:cubicBezTo>
                    <a:pt x="16" y="250"/>
                    <a:pt x="32" y="250"/>
                    <a:pt x="48" y="252"/>
                  </a:cubicBezTo>
                  <a:cubicBezTo>
                    <a:pt x="59" y="252"/>
                    <a:pt x="69" y="253"/>
                    <a:pt x="80" y="254"/>
                  </a:cubicBezTo>
                  <a:cubicBezTo>
                    <a:pt x="63" y="173"/>
                    <a:pt x="64" y="87"/>
                    <a:pt x="70" y="3"/>
                  </a:cubicBezTo>
                  <a:close/>
                </a:path>
              </a:pathLst>
            </a:custGeom>
            <a:solidFill>
              <a:srgbClr val="F6EF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3"/>
            <p:cNvSpPr>
              <a:spLocks noEditPoints="1"/>
            </p:cNvSpPr>
            <p:nvPr/>
          </p:nvSpPr>
          <p:spPr bwMode="auto">
            <a:xfrm>
              <a:off x="5090659" y="6268317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2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0 w 1"/>
                <a:gd name="T25" fmla="*/ 0 h 2"/>
                <a:gd name="T26" fmla="*/ 0 w 1"/>
                <a:gd name="T27" fmla="*/ 1 h 2"/>
                <a:gd name="T28" fmla="*/ 0 w 1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AD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5085896" y="2275755"/>
              <a:ext cx="1047750" cy="4208463"/>
            </a:xfrm>
            <a:custGeom>
              <a:avLst/>
              <a:gdLst>
                <a:gd name="T0" fmla="*/ 222 w 247"/>
                <a:gd name="T1" fmla="*/ 0 h 992"/>
                <a:gd name="T2" fmla="*/ 114 w 247"/>
                <a:gd name="T3" fmla="*/ 6 h 992"/>
                <a:gd name="T4" fmla="*/ 157 w 247"/>
                <a:gd name="T5" fmla="*/ 2 h 992"/>
                <a:gd name="T6" fmla="*/ 157 w 247"/>
                <a:gd name="T7" fmla="*/ 2 h 992"/>
                <a:gd name="T8" fmla="*/ 157 w 247"/>
                <a:gd name="T9" fmla="*/ 2 h 992"/>
                <a:gd name="T10" fmla="*/ 129 w 247"/>
                <a:gd name="T11" fmla="*/ 83 h 992"/>
                <a:gd name="T12" fmla="*/ 68 w 247"/>
                <a:gd name="T13" fmla="*/ 538 h 992"/>
                <a:gd name="T14" fmla="*/ 10 w 247"/>
                <a:gd name="T15" fmla="*/ 927 h 992"/>
                <a:gd name="T16" fmla="*/ 9 w 247"/>
                <a:gd name="T17" fmla="*/ 950 h 992"/>
                <a:gd name="T18" fmla="*/ 1 w 247"/>
                <a:gd name="T19" fmla="*/ 941 h 992"/>
                <a:gd name="T20" fmla="*/ 0 w 247"/>
                <a:gd name="T21" fmla="*/ 941 h 992"/>
                <a:gd name="T22" fmla="*/ 0 w 247"/>
                <a:gd name="T23" fmla="*/ 941 h 992"/>
                <a:gd name="T24" fmla="*/ 1 w 247"/>
                <a:gd name="T25" fmla="*/ 941 h 992"/>
                <a:gd name="T26" fmla="*/ 1 w 247"/>
                <a:gd name="T27" fmla="*/ 941 h 992"/>
                <a:gd name="T28" fmla="*/ 1 w 247"/>
                <a:gd name="T29" fmla="*/ 942 h 992"/>
                <a:gd name="T30" fmla="*/ 2 w 247"/>
                <a:gd name="T31" fmla="*/ 942 h 992"/>
                <a:gd name="T32" fmla="*/ 2 w 247"/>
                <a:gd name="T33" fmla="*/ 942 h 992"/>
                <a:gd name="T34" fmla="*/ 2 w 247"/>
                <a:gd name="T35" fmla="*/ 942 h 992"/>
                <a:gd name="T36" fmla="*/ 2 w 247"/>
                <a:gd name="T37" fmla="*/ 942 h 992"/>
                <a:gd name="T38" fmla="*/ 2 w 247"/>
                <a:gd name="T39" fmla="*/ 942 h 992"/>
                <a:gd name="T40" fmla="*/ 2 w 247"/>
                <a:gd name="T41" fmla="*/ 943 h 992"/>
                <a:gd name="T42" fmla="*/ 2 w 247"/>
                <a:gd name="T43" fmla="*/ 943 h 992"/>
                <a:gd name="T44" fmla="*/ 2 w 247"/>
                <a:gd name="T45" fmla="*/ 943 h 992"/>
                <a:gd name="T46" fmla="*/ 65 w 247"/>
                <a:gd name="T47" fmla="*/ 992 h 992"/>
                <a:gd name="T48" fmla="*/ 170 w 247"/>
                <a:gd name="T49" fmla="*/ 99 h 992"/>
                <a:gd name="T50" fmla="*/ 247 w 247"/>
                <a:gd name="T51" fmla="*/ 0 h 992"/>
                <a:gd name="T52" fmla="*/ 222 w 247"/>
                <a:gd name="T53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7" h="992">
                  <a:moveTo>
                    <a:pt x="222" y="0"/>
                  </a:moveTo>
                  <a:cubicBezTo>
                    <a:pt x="186" y="0"/>
                    <a:pt x="150" y="3"/>
                    <a:pt x="114" y="6"/>
                  </a:cubicBezTo>
                  <a:cubicBezTo>
                    <a:pt x="128" y="5"/>
                    <a:pt x="142" y="4"/>
                    <a:pt x="157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38" y="24"/>
                    <a:pt x="132" y="55"/>
                    <a:pt x="129" y="83"/>
                  </a:cubicBezTo>
                  <a:cubicBezTo>
                    <a:pt x="105" y="239"/>
                    <a:pt x="101" y="382"/>
                    <a:pt x="68" y="538"/>
                  </a:cubicBezTo>
                  <a:cubicBezTo>
                    <a:pt x="60" y="595"/>
                    <a:pt x="23" y="853"/>
                    <a:pt x="10" y="927"/>
                  </a:cubicBezTo>
                  <a:cubicBezTo>
                    <a:pt x="10" y="935"/>
                    <a:pt x="9" y="942"/>
                    <a:pt x="9" y="950"/>
                  </a:cubicBezTo>
                  <a:cubicBezTo>
                    <a:pt x="6" y="947"/>
                    <a:pt x="4" y="945"/>
                    <a:pt x="1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1" y="964"/>
                    <a:pt x="42" y="980"/>
                    <a:pt x="65" y="992"/>
                  </a:cubicBezTo>
                  <a:cubicBezTo>
                    <a:pt x="89" y="694"/>
                    <a:pt x="117" y="402"/>
                    <a:pt x="170" y="99"/>
                  </a:cubicBezTo>
                  <a:cubicBezTo>
                    <a:pt x="176" y="55"/>
                    <a:pt x="205" y="13"/>
                    <a:pt x="247" y="0"/>
                  </a:cubicBezTo>
                  <a:cubicBezTo>
                    <a:pt x="239" y="0"/>
                    <a:pt x="230" y="0"/>
                    <a:pt x="222" y="0"/>
                  </a:cubicBezTo>
                </a:path>
              </a:pathLst>
            </a:custGeom>
            <a:solidFill>
              <a:srgbClr val="EBD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5"/>
            <p:cNvSpPr>
              <a:spLocks noEditPoints="1"/>
            </p:cNvSpPr>
            <p:nvPr/>
          </p:nvSpPr>
          <p:spPr bwMode="auto">
            <a:xfrm>
              <a:off x="6219371" y="2297980"/>
              <a:ext cx="682625" cy="4283075"/>
            </a:xfrm>
            <a:custGeom>
              <a:avLst/>
              <a:gdLst>
                <a:gd name="T0" fmla="*/ 160 w 161"/>
                <a:gd name="T1" fmla="*/ 27 h 1010"/>
                <a:gd name="T2" fmla="*/ 160 w 161"/>
                <a:gd name="T3" fmla="*/ 27 h 1010"/>
                <a:gd name="T4" fmla="*/ 160 w 161"/>
                <a:gd name="T5" fmla="*/ 27 h 1010"/>
                <a:gd name="T6" fmla="*/ 159 w 161"/>
                <a:gd name="T7" fmla="*/ 27 h 1010"/>
                <a:gd name="T8" fmla="*/ 160 w 161"/>
                <a:gd name="T9" fmla="*/ 27 h 1010"/>
                <a:gd name="T10" fmla="*/ 159 w 161"/>
                <a:gd name="T11" fmla="*/ 27 h 1010"/>
                <a:gd name="T12" fmla="*/ 158 w 161"/>
                <a:gd name="T13" fmla="*/ 27 h 1010"/>
                <a:gd name="T14" fmla="*/ 159 w 161"/>
                <a:gd name="T15" fmla="*/ 27 h 1010"/>
                <a:gd name="T16" fmla="*/ 158 w 161"/>
                <a:gd name="T17" fmla="*/ 27 h 1010"/>
                <a:gd name="T18" fmla="*/ 40 w 161"/>
                <a:gd name="T19" fmla="*/ 0 h 1010"/>
                <a:gd name="T20" fmla="*/ 75 w 161"/>
                <a:gd name="T21" fmla="*/ 246 h 1010"/>
                <a:gd name="T22" fmla="*/ 0 w 161"/>
                <a:gd name="T23" fmla="*/ 1010 h 1010"/>
                <a:gd name="T24" fmla="*/ 68 w 161"/>
                <a:gd name="T25" fmla="*/ 990 h 1010"/>
                <a:gd name="T26" fmla="*/ 113 w 161"/>
                <a:gd name="T27" fmla="*/ 523 h 1010"/>
                <a:gd name="T28" fmla="*/ 161 w 161"/>
                <a:gd name="T29" fmla="*/ 27 h 1010"/>
                <a:gd name="T30" fmla="*/ 161 w 161"/>
                <a:gd name="T31" fmla="*/ 27 h 1010"/>
                <a:gd name="T32" fmla="*/ 113 w 161"/>
                <a:gd name="T33" fmla="*/ 523 h 1010"/>
                <a:gd name="T34" fmla="*/ 68 w 161"/>
                <a:gd name="T35" fmla="*/ 990 h 1010"/>
                <a:gd name="T36" fmla="*/ 56 w 161"/>
                <a:gd name="T37" fmla="*/ 995 h 1010"/>
                <a:gd name="T38" fmla="*/ 137 w 161"/>
                <a:gd name="T39" fmla="*/ 94 h 1010"/>
                <a:gd name="T40" fmla="*/ 112 w 161"/>
                <a:gd name="T41" fmla="*/ 15 h 1010"/>
                <a:gd name="T42" fmla="*/ 158 w 161"/>
                <a:gd name="T43" fmla="*/ 27 h 1010"/>
                <a:gd name="T44" fmla="*/ 81 w 161"/>
                <a:gd name="T45" fmla="*/ 7 h 1010"/>
                <a:gd name="T46" fmla="*/ 81 w 161"/>
                <a:gd name="T47" fmla="*/ 7 h 1010"/>
                <a:gd name="T48" fmla="*/ 40 w 161"/>
                <a:gd name="T4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1010"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159" y="27"/>
                  </a:moveTo>
                  <a:cubicBezTo>
                    <a:pt x="159" y="27"/>
                    <a:pt x="160" y="27"/>
                    <a:pt x="160" y="27"/>
                  </a:cubicBezTo>
                  <a:cubicBezTo>
                    <a:pt x="160" y="27"/>
                    <a:pt x="159" y="27"/>
                    <a:pt x="159" y="27"/>
                  </a:cubicBezTo>
                  <a:moveTo>
                    <a:pt x="158" y="27"/>
                  </a:moveTo>
                  <a:cubicBezTo>
                    <a:pt x="158" y="27"/>
                    <a:pt x="159" y="27"/>
                    <a:pt x="159" y="27"/>
                  </a:cubicBezTo>
                  <a:cubicBezTo>
                    <a:pt x="159" y="27"/>
                    <a:pt x="158" y="27"/>
                    <a:pt x="158" y="27"/>
                  </a:cubicBezTo>
                  <a:moveTo>
                    <a:pt x="40" y="0"/>
                  </a:moveTo>
                  <a:cubicBezTo>
                    <a:pt x="122" y="46"/>
                    <a:pt x="87" y="167"/>
                    <a:pt x="75" y="246"/>
                  </a:cubicBezTo>
                  <a:cubicBezTo>
                    <a:pt x="32" y="505"/>
                    <a:pt x="30" y="758"/>
                    <a:pt x="0" y="1010"/>
                  </a:cubicBezTo>
                  <a:cubicBezTo>
                    <a:pt x="23" y="1006"/>
                    <a:pt x="45" y="999"/>
                    <a:pt x="68" y="990"/>
                  </a:cubicBezTo>
                  <a:cubicBezTo>
                    <a:pt x="81" y="834"/>
                    <a:pt x="98" y="679"/>
                    <a:pt x="113" y="523"/>
                  </a:cubicBezTo>
                  <a:cubicBezTo>
                    <a:pt x="128" y="358"/>
                    <a:pt x="140" y="192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40" y="192"/>
                    <a:pt x="128" y="358"/>
                    <a:pt x="113" y="523"/>
                  </a:cubicBezTo>
                  <a:cubicBezTo>
                    <a:pt x="98" y="679"/>
                    <a:pt x="81" y="834"/>
                    <a:pt x="68" y="990"/>
                  </a:cubicBezTo>
                  <a:cubicBezTo>
                    <a:pt x="64" y="992"/>
                    <a:pt x="60" y="993"/>
                    <a:pt x="56" y="995"/>
                  </a:cubicBezTo>
                  <a:cubicBezTo>
                    <a:pt x="62" y="908"/>
                    <a:pt x="129" y="311"/>
                    <a:pt x="137" y="94"/>
                  </a:cubicBezTo>
                  <a:cubicBezTo>
                    <a:pt x="137" y="66"/>
                    <a:pt x="127" y="40"/>
                    <a:pt x="112" y="15"/>
                  </a:cubicBezTo>
                  <a:cubicBezTo>
                    <a:pt x="127" y="19"/>
                    <a:pt x="142" y="23"/>
                    <a:pt x="158" y="27"/>
                  </a:cubicBezTo>
                  <a:cubicBezTo>
                    <a:pt x="132" y="21"/>
                    <a:pt x="107" y="12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7" y="4"/>
                    <a:pt x="53" y="2"/>
                    <a:pt x="40" y="0"/>
                  </a:cubicBezTo>
                </a:path>
              </a:pathLst>
            </a:custGeom>
            <a:solidFill>
              <a:srgbClr val="EBD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6"/>
            <p:cNvSpPr/>
            <p:nvPr/>
          </p:nvSpPr>
          <p:spPr bwMode="auto">
            <a:xfrm>
              <a:off x="5519284" y="2259880"/>
              <a:ext cx="796925" cy="4368800"/>
            </a:xfrm>
            <a:custGeom>
              <a:avLst/>
              <a:gdLst>
                <a:gd name="T0" fmla="*/ 174 w 188"/>
                <a:gd name="T1" fmla="*/ 2 h 1030"/>
                <a:gd name="T2" fmla="*/ 151 w 188"/>
                <a:gd name="T3" fmla="*/ 1 h 1030"/>
                <a:gd name="T4" fmla="*/ 0 w 188"/>
                <a:gd name="T5" fmla="*/ 1014 h 1030"/>
                <a:gd name="T6" fmla="*/ 61 w 188"/>
                <a:gd name="T7" fmla="*/ 1029 h 1030"/>
                <a:gd name="T8" fmla="*/ 76 w 188"/>
                <a:gd name="T9" fmla="*/ 1030 h 1030"/>
                <a:gd name="T10" fmla="*/ 188 w 188"/>
                <a:gd name="T11" fmla="*/ 4 h 1030"/>
                <a:gd name="T12" fmla="*/ 174 w 188"/>
                <a:gd name="T13" fmla="*/ 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030">
                  <a:moveTo>
                    <a:pt x="174" y="2"/>
                  </a:moveTo>
                  <a:cubicBezTo>
                    <a:pt x="168" y="1"/>
                    <a:pt x="168" y="0"/>
                    <a:pt x="151" y="1"/>
                  </a:cubicBezTo>
                  <a:cubicBezTo>
                    <a:pt x="92" y="342"/>
                    <a:pt x="46" y="695"/>
                    <a:pt x="0" y="1014"/>
                  </a:cubicBezTo>
                  <a:cubicBezTo>
                    <a:pt x="29" y="1028"/>
                    <a:pt x="26" y="1025"/>
                    <a:pt x="61" y="1029"/>
                  </a:cubicBezTo>
                  <a:cubicBezTo>
                    <a:pt x="63" y="1029"/>
                    <a:pt x="74" y="1029"/>
                    <a:pt x="76" y="1030"/>
                  </a:cubicBezTo>
                  <a:cubicBezTo>
                    <a:pt x="111" y="690"/>
                    <a:pt x="146" y="344"/>
                    <a:pt x="188" y="4"/>
                  </a:cubicBezTo>
                  <a:cubicBezTo>
                    <a:pt x="179" y="3"/>
                    <a:pt x="183" y="2"/>
                    <a:pt x="174" y="2"/>
                  </a:cubicBezTo>
                  <a:close/>
                </a:path>
              </a:pathLst>
            </a:custGeom>
            <a:solidFill>
              <a:srgbClr val="F4E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7"/>
            <p:cNvSpPr/>
            <p:nvPr/>
          </p:nvSpPr>
          <p:spPr bwMode="auto">
            <a:xfrm>
              <a:off x="5085896" y="2285280"/>
              <a:ext cx="666750" cy="4021138"/>
            </a:xfrm>
            <a:custGeom>
              <a:avLst/>
              <a:gdLst>
                <a:gd name="T0" fmla="*/ 157 w 157"/>
                <a:gd name="T1" fmla="*/ 0 h 948"/>
                <a:gd name="T2" fmla="*/ 114 w 157"/>
                <a:gd name="T3" fmla="*/ 4 h 948"/>
                <a:gd name="T4" fmla="*/ 114 w 157"/>
                <a:gd name="T5" fmla="*/ 4 h 948"/>
                <a:gd name="T6" fmla="*/ 114 w 157"/>
                <a:gd name="T7" fmla="*/ 4 h 948"/>
                <a:gd name="T8" fmla="*/ 62 w 157"/>
                <a:gd name="T9" fmla="*/ 475 h 948"/>
                <a:gd name="T10" fmla="*/ 28 w 157"/>
                <a:gd name="T11" fmla="*/ 704 h 948"/>
                <a:gd name="T12" fmla="*/ 12 w 157"/>
                <a:gd name="T13" fmla="*/ 823 h 948"/>
                <a:gd name="T14" fmla="*/ 0 w 157"/>
                <a:gd name="T15" fmla="*/ 939 h 948"/>
                <a:gd name="T16" fmla="*/ 1 w 157"/>
                <a:gd name="T17" fmla="*/ 939 h 948"/>
                <a:gd name="T18" fmla="*/ 9 w 157"/>
                <a:gd name="T19" fmla="*/ 948 h 948"/>
                <a:gd name="T20" fmla="*/ 10 w 157"/>
                <a:gd name="T21" fmla="*/ 925 h 948"/>
                <a:gd name="T22" fmla="*/ 68 w 157"/>
                <a:gd name="T23" fmla="*/ 536 h 948"/>
                <a:gd name="T24" fmla="*/ 129 w 157"/>
                <a:gd name="T25" fmla="*/ 81 h 948"/>
                <a:gd name="T26" fmla="*/ 157 w 157"/>
                <a:gd name="T2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948">
                  <a:moveTo>
                    <a:pt x="157" y="0"/>
                  </a:moveTo>
                  <a:cubicBezTo>
                    <a:pt x="142" y="2"/>
                    <a:pt x="128" y="3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00" y="162"/>
                    <a:pt x="82" y="318"/>
                    <a:pt x="62" y="475"/>
                  </a:cubicBezTo>
                  <a:cubicBezTo>
                    <a:pt x="51" y="551"/>
                    <a:pt x="41" y="628"/>
                    <a:pt x="28" y="704"/>
                  </a:cubicBezTo>
                  <a:cubicBezTo>
                    <a:pt x="22" y="744"/>
                    <a:pt x="16" y="783"/>
                    <a:pt x="12" y="823"/>
                  </a:cubicBezTo>
                  <a:cubicBezTo>
                    <a:pt x="8" y="862"/>
                    <a:pt x="7" y="901"/>
                    <a:pt x="0" y="939"/>
                  </a:cubicBezTo>
                  <a:cubicBezTo>
                    <a:pt x="1" y="939"/>
                    <a:pt x="1" y="939"/>
                    <a:pt x="1" y="939"/>
                  </a:cubicBezTo>
                  <a:cubicBezTo>
                    <a:pt x="4" y="943"/>
                    <a:pt x="6" y="945"/>
                    <a:pt x="9" y="948"/>
                  </a:cubicBezTo>
                  <a:cubicBezTo>
                    <a:pt x="9" y="940"/>
                    <a:pt x="10" y="933"/>
                    <a:pt x="10" y="925"/>
                  </a:cubicBezTo>
                  <a:cubicBezTo>
                    <a:pt x="23" y="851"/>
                    <a:pt x="60" y="593"/>
                    <a:pt x="68" y="536"/>
                  </a:cubicBezTo>
                  <a:cubicBezTo>
                    <a:pt x="101" y="380"/>
                    <a:pt x="105" y="237"/>
                    <a:pt x="129" y="81"/>
                  </a:cubicBezTo>
                  <a:cubicBezTo>
                    <a:pt x="132" y="53"/>
                    <a:pt x="138" y="22"/>
                    <a:pt x="157" y="0"/>
                  </a:cubicBezTo>
                </a:path>
              </a:pathLst>
            </a:custGeom>
            <a:solidFill>
              <a:srgbClr val="DD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8"/>
            <p:cNvSpPr>
              <a:spLocks noEditPoints="1"/>
            </p:cNvSpPr>
            <p:nvPr/>
          </p:nvSpPr>
          <p:spPr bwMode="auto">
            <a:xfrm>
              <a:off x="6889296" y="2412280"/>
              <a:ext cx="7938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1 w 2"/>
                <a:gd name="T4" fmla="*/ 1 w 2"/>
                <a:gd name="T5" fmla="*/ 1 w 2"/>
                <a:gd name="T6" fmla="*/ 0 w 2"/>
                <a:gd name="T7" fmla="*/ 0 w 2"/>
                <a:gd name="T8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6455909" y="2361480"/>
              <a:ext cx="446088" cy="4156075"/>
            </a:xfrm>
            <a:custGeom>
              <a:avLst/>
              <a:gdLst>
                <a:gd name="T0" fmla="*/ 56 w 105"/>
                <a:gd name="T1" fmla="*/ 0 h 980"/>
                <a:gd name="T2" fmla="*/ 81 w 105"/>
                <a:gd name="T3" fmla="*/ 79 h 980"/>
                <a:gd name="T4" fmla="*/ 0 w 105"/>
                <a:gd name="T5" fmla="*/ 980 h 980"/>
                <a:gd name="T6" fmla="*/ 12 w 105"/>
                <a:gd name="T7" fmla="*/ 975 h 980"/>
                <a:gd name="T8" fmla="*/ 57 w 105"/>
                <a:gd name="T9" fmla="*/ 508 h 980"/>
                <a:gd name="T10" fmla="*/ 105 w 105"/>
                <a:gd name="T11" fmla="*/ 12 h 980"/>
                <a:gd name="T12" fmla="*/ 105 w 105"/>
                <a:gd name="T13" fmla="*/ 12 h 980"/>
                <a:gd name="T14" fmla="*/ 104 w 105"/>
                <a:gd name="T15" fmla="*/ 12 h 980"/>
                <a:gd name="T16" fmla="*/ 104 w 105"/>
                <a:gd name="T17" fmla="*/ 12 h 980"/>
                <a:gd name="T18" fmla="*/ 104 w 105"/>
                <a:gd name="T19" fmla="*/ 12 h 980"/>
                <a:gd name="T20" fmla="*/ 104 w 105"/>
                <a:gd name="T21" fmla="*/ 12 h 980"/>
                <a:gd name="T22" fmla="*/ 103 w 105"/>
                <a:gd name="T23" fmla="*/ 12 h 980"/>
                <a:gd name="T24" fmla="*/ 103 w 105"/>
                <a:gd name="T25" fmla="*/ 12 h 980"/>
                <a:gd name="T26" fmla="*/ 102 w 105"/>
                <a:gd name="T27" fmla="*/ 12 h 980"/>
                <a:gd name="T28" fmla="*/ 102 w 105"/>
                <a:gd name="T29" fmla="*/ 12 h 980"/>
                <a:gd name="T30" fmla="*/ 56 w 105"/>
                <a:gd name="T31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80">
                  <a:moveTo>
                    <a:pt x="56" y="0"/>
                  </a:moveTo>
                  <a:cubicBezTo>
                    <a:pt x="71" y="25"/>
                    <a:pt x="81" y="51"/>
                    <a:pt x="81" y="79"/>
                  </a:cubicBezTo>
                  <a:cubicBezTo>
                    <a:pt x="73" y="296"/>
                    <a:pt x="6" y="893"/>
                    <a:pt x="0" y="980"/>
                  </a:cubicBezTo>
                  <a:cubicBezTo>
                    <a:pt x="4" y="978"/>
                    <a:pt x="8" y="977"/>
                    <a:pt x="12" y="975"/>
                  </a:cubicBezTo>
                  <a:cubicBezTo>
                    <a:pt x="25" y="819"/>
                    <a:pt x="42" y="664"/>
                    <a:pt x="57" y="508"/>
                  </a:cubicBezTo>
                  <a:cubicBezTo>
                    <a:pt x="72" y="343"/>
                    <a:pt x="84" y="177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86" y="8"/>
                    <a:pt x="71" y="4"/>
                    <a:pt x="56" y="0"/>
                  </a:cubicBezTo>
                </a:path>
              </a:pathLst>
            </a:custGeom>
            <a:solidFill>
              <a:srgbClr val="DD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0"/>
            <p:cNvSpPr>
              <a:spLocks noEditPoints="1"/>
            </p:cNvSpPr>
            <p:nvPr/>
          </p:nvSpPr>
          <p:spPr bwMode="auto">
            <a:xfrm>
              <a:off x="6503534" y="1212130"/>
              <a:ext cx="279400" cy="1111250"/>
            </a:xfrm>
            <a:custGeom>
              <a:avLst/>
              <a:gdLst>
                <a:gd name="T0" fmla="*/ 65 w 66"/>
                <a:gd name="T1" fmla="*/ 262 h 262"/>
                <a:gd name="T2" fmla="*/ 66 w 66"/>
                <a:gd name="T3" fmla="*/ 262 h 262"/>
                <a:gd name="T4" fmla="*/ 65 w 66"/>
                <a:gd name="T5" fmla="*/ 262 h 262"/>
                <a:gd name="T6" fmla="*/ 65 w 66"/>
                <a:gd name="T7" fmla="*/ 262 h 262"/>
                <a:gd name="T8" fmla="*/ 65 w 66"/>
                <a:gd name="T9" fmla="*/ 262 h 262"/>
                <a:gd name="T10" fmla="*/ 65 w 66"/>
                <a:gd name="T11" fmla="*/ 262 h 262"/>
                <a:gd name="T12" fmla="*/ 14 w 66"/>
                <a:gd name="T13" fmla="*/ 250 h 262"/>
                <a:gd name="T14" fmla="*/ 14 w 66"/>
                <a:gd name="T15" fmla="*/ 250 h 262"/>
                <a:gd name="T16" fmla="*/ 65 w 66"/>
                <a:gd name="T17" fmla="*/ 262 h 262"/>
                <a:gd name="T18" fmla="*/ 14 w 66"/>
                <a:gd name="T19" fmla="*/ 250 h 262"/>
                <a:gd name="T20" fmla="*/ 0 w 66"/>
                <a:gd name="T21" fmla="*/ 0 h 262"/>
                <a:gd name="T22" fmla="*/ 0 w 66"/>
                <a:gd name="T23" fmla="*/ 0 h 262"/>
                <a:gd name="T24" fmla="*/ 4 w 66"/>
                <a:gd name="T25" fmla="*/ 6 h 262"/>
                <a:gd name="T26" fmla="*/ 13 w 66"/>
                <a:gd name="T27" fmla="*/ 17 h 262"/>
                <a:gd name="T28" fmla="*/ 13 w 66"/>
                <a:gd name="T29" fmla="*/ 17 h 262"/>
                <a:gd name="T30" fmla="*/ 4 w 66"/>
                <a:gd name="T31" fmla="*/ 6 h 262"/>
                <a:gd name="T32" fmla="*/ 0 w 66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62">
                  <a:moveTo>
                    <a:pt x="65" y="262"/>
                  </a:moveTo>
                  <a:cubicBezTo>
                    <a:pt x="66" y="262"/>
                    <a:pt x="66" y="262"/>
                    <a:pt x="66" y="262"/>
                  </a:cubicBezTo>
                  <a:cubicBezTo>
                    <a:pt x="66" y="262"/>
                    <a:pt x="66" y="262"/>
                    <a:pt x="65" y="262"/>
                  </a:cubicBezTo>
                  <a:moveTo>
                    <a:pt x="65" y="262"/>
                  </a:moveTo>
                  <a:cubicBezTo>
                    <a:pt x="65" y="262"/>
                    <a:pt x="65" y="262"/>
                    <a:pt x="65" y="262"/>
                  </a:cubicBezTo>
                  <a:cubicBezTo>
                    <a:pt x="65" y="262"/>
                    <a:pt x="65" y="262"/>
                    <a:pt x="65" y="262"/>
                  </a:cubicBezTo>
                  <a:moveTo>
                    <a:pt x="14" y="250"/>
                  </a:moveTo>
                  <a:cubicBezTo>
                    <a:pt x="14" y="250"/>
                    <a:pt x="14" y="250"/>
                    <a:pt x="14" y="250"/>
                  </a:cubicBezTo>
                  <a:cubicBezTo>
                    <a:pt x="31" y="253"/>
                    <a:pt x="48" y="257"/>
                    <a:pt x="65" y="262"/>
                  </a:cubicBezTo>
                  <a:cubicBezTo>
                    <a:pt x="48" y="257"/>
                    <a:pt x="31" y="253"/>
                    <a:pt x="14" y="25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4" y="6"/>
                  </a:cubicBezTo>
                  <a:cubicBezTo>
                    <a:pt x="6" y="10"/>
                    <a:pt x="9" y="15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15"/>
                    <a:pt x="6" y="10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D8D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6392409" y="1212130"/>
              <a:ext cx="390525" cy="1111250"/>
            </a:xfrm>
            <a:custGeom>
              <a:avLst/>
              <a:gdLst>
                <a:gd name="T0" fmla="*/ 26 w 92"/>
                <a:gd name="T1" fmla="*/ 0 h 262"/>
                <a:gd name="T2" fmla="*/ 18 w 92"/>
                <a:gd name="T3" fmla="*/ 190 h 262"/>
                <a:gd name="T4" fmla="*/ 40 w 92"/>
                <a:gd name="T5" fmla="*/ 250 h 262"/>
                <a:gd name="T6" fmla="*/ 91 w 92"/>
                <a:gd name="T7" fmla="*/ 262 h 262"/>
                <a:gd name="T8" fmla="*/ 91 w 92"/>
                <a:gd name="T9" fmla="*/ 262 h 262"/>
                <a:gd name="T10" fmla="*/ 91 w 92"/>
                <a:gd name="T11" fmla="*/ 262 h 262"/>
                <a:gd name="T12" fmla="*/ 91 w 92"/>
                <a:gd name="T13" fmla="*/ 262 h 262"/>
                <a:gd name="T14" fmla="*/ 92 w 92"/>
                <a:gd name="T15" fmla="*/ 262 h 262"/>
                <a:gd name="T16" fmla="*/ 92 w 92"/>
                <a:gd name="T17" fmla="*/ 262 h 262"/>
                <a:gd name="T18" fmla="*/ 36 w 92"/>
                <a:gd name="T19" fmla="*/ 167 h 262"/>
                <a:gd name="T20" fmla="*/ 29 w 92"/>
                <a:gd name="T21" fmla="*/ 102 h 262"/>
                <a:gd name="T22" fmla="*/ 39 w 92"/>
                <a:gd name="T23" fmla="*/ 17 h 262"/>
                <a:gd name="T24" fmla="*/ 30 w 92"/>
                <a:gd name="T25" fmla="*/ 6 h 262"/>
                <a:gd name="T26" fmla="*/ 26 w 92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262">
                  <a:moveTo>
                    <a:pt x="26" y="0"/>
                  </a:moveTo>
                  <a:cubicBezTo>
                    <a:pt x="22" y="63"/>
                    <a:pt x="0" y="127"/>
                    <a:pt x="18" y="190"/>
                  </a:cubicBezTo>
                  <a:cubicBezTo>
                    <a:pt x="25" y="210"/>
                    <a:pt x="32" y="230"/>
                    <a:pt x="40" y="250"/>
                  </a:cubicBezTo>
                  <a:cubicBezTo>
                    <a:pt x="57" y="253"/>
                    <a:pt x="74" y="257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64" y="237"/>
                    <a:pt x="44" y="201"/>
                    <a:pt x="36" y="167"/>
                  </a:cubicBezTo>
                  <a:cubicBezTo>
                    <a:pt x="31" y="146"/>
                    <a:pt x="29" y="124"/>
                    <a:pt x="29" y="102"/>
                  </a:cubicBezTo>
                  <a:cubicBezTo>
                    <a:pt x="29" y="73"/>
                    <a:pt x="32" y="45"/>
                    <a:pt x="39" y="17"/>
                  </a:cubicBezTo>
                  <a:cubicBezTo>
                    <a:pt x="35" y="15"/>
                    <a:pt x="32" y="10"/>
                    <a:pt x="30" y="6"/>
                  </a:cubicBezTo>
                  <a:cubicBezTo>
                    <a:pt x="28" y="4"/>
                    <a:pt x="27" y="2"/>
                    <a:pt x="26" y="0"/>
                  </a:cubicBezTo>
                </a:path>
              </a:pathLst>
            </a:custGeom>
            <a:solidFill>
              <a:srgbClr val="E9D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2"/>
            <p:cNvSpPr>
              <a:spLocks noEditPoints="1"/>
            </p:cNvSpPr>
            <p:nvPr/>
          </p:nvSpPr>
          <p:spPr bwMode="auto">
            <a:xfrm>
              <a:off x="5595484" y="1186730"/>
              <a:ext cx="542925" cy="1081088"/>
            </a:xfrm>
            <a:custGeom>
              <a:avLst/>
              <a:gdLst>
                <a:gd name="T0" fmla="*/ 0 w 128"/>
                <a:gd name="T1" fmla="*/ 255 h 255"/>
                <a:gd name="T2" fmla="*/ 0 w 128"/>
                <a:gd name="T3" fmla="*/ 255 h 255"/>
                <a:gd name="T4" fmla="*/ 0 w 128"/>
                <a:gd name="T5" fmla="*/ 255 h 255"/>
                <a:gd name="T6" fmla="*/ 7 w 128"/>
                <a:gd name="T7" fmla="*/ 254 h 255"/>
                <a:gd name="T8" fmla="*/ 0 w 128"/>
                <a:gd name="T9" fmla="*/ 255 h 255"/>
                <a:gd name="T10" fmla="*/ 7 w 128"/>
                <a:gd name="T11" fmla="*/ 254 h 255"/>
                <a:gd name="T12" fmla="*/ 7 w 128"/>
                <a:gd name="T13" fmla="*/ 254 h 255"/>
                <a:gd name="T14" fmla="*/ 128 w 128"/>
                <a:gd name="T15" fmla="*/ 0 h 255"/>
                <a:gd name="T16" fmla="*/ 125 w 128"/>
                <a:gd name="T17" fmla="*/ 3 h 255"/>
                <a:gd name="T18" fmla="*/ 114 w 128"/>
                <a:gd name="T19" fmla="*/ 11 h 255"/>
                <a:gd name="T20" fmla="*/ 114 w 128"/>
                <a:gd name="T21" fmla="*/ 11 h 255"/>
                <a:gd name="T22" fmla="*/ 125 w 128"/>
                <a:gd name="T23" fmla="*/ 3 h 255"/>
                <a:gd name="T24" fmla="*/ 128 w 128"/>
                <a:gd name="T25" fmla="*/ 0 h 255"/>
                <a:gd name="T26" fmla="*/ 128 w 128"/>
                <a:gd name="T2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55">
                  <a:moveTo>
                    <a:pt x="0" y="255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55"/>
                    <a:pt x="0" y="255"/>
                    <a:pt x="0" y="255"/>
                  </a:cubicBezTo>
                  <a:moveTo>
                    <a:pt x="7" y="254"/>
                  </a:moveTo>
                  <a:cubicBezTo>
                    <a:pt x="5" y="254"/>
                    <a:pt x="3" y="255"/>
                    <a:pt x="0" y="255"/>
                  </a:cubicBezTo>
                  <a:cubicBezTo>
                    <a:pt x="3" y="255"/>
                    <a:pt x="5" y="254"/>
                    <a:pt x="7" y="254"/>
                  </a:cubicBezTo>
                  <a:cubicBezTo>
                    <a:pt x="7" y="254"/>
                    <a:pt x="7" y="254"/>
                    <a:pt x="7" y="254"/>
                  </a:cubicBezTo>
                  <a:moveTo>
                    <a:pt x="128" y="0"/>
                  </a:moveTo>
                  <a:cubicBezTo>
                    <a:pt x="127" y="1"/>
                    <a:pt x="126" y="2"/>
                    <a:pt x="125" y="3"/>
                  </a:cubicBezTo>
                  <a:cubicBezTo>
                    <a:pt x="121" y="6"/>
                    <a:pt x="118" y="9"/>
                    <a:pt x="114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8" y="9"/>
                    <a:pt x="121" y="6"/>
                    <a:pt x="125" y="3"/>
                  </a:cubicBezTo>
                  <a:cubicBezTo>
                    <a:pt x="126" y="2"/>
                    <a:pt x="127" y="1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solidFill>
              <a:srgbClr val="F7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3"/>
            <p:cNvSpPr/>
            <p:nvPr/>
          </p:nvSpPr>
          <p:spPr bwMode="auto">
            <a:xfrm>
              <a:off x="5624059" y="2234480"/>
              <a:ext cx="250825" cy="28575"/>
            </a:xfrm>
            <a:custGeom>
              <a:avLst/>
              <a:gdLst>
                <a:gd name="T0" fmla="*/ 59 w 59"/>
                <a:gd name="T1" fmla="*/ 0 h 7"/>
                <a:gd name="T2" fmla="*/ 0 w 59"/>
                <a:gd name="T3" fmla="*/ 7 h 7"/>
                <a:gd name="T4" fmla="*/ 0 w 59"/>
                <a:gd name="T5" fmla="*/ 7 h 7"/>
                <a:gd name="T6" fmla="*/ 59 w 59"/>
                <a:gd name="T7" fmla="*/ 0 h 7"/>
                <a:gd name="T8" fmla="*/ 59 w 5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">
                  <a:moveTo>
                    <a:pt x="59" y="0"/>
                  </a:moveTo>
                  <a:cubicBezTo>
                    <a:pt x="39" y="1"/>
                    <a:pt x="2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0" y="3"/>
                    <a:pt x="39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D8D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5590721" y="1186730"/>
              <a:ext cx="615950" cy="1081088"/>
            </a:xfrm>
            <a:custGeom>
              <a:avLst/>
              <a:gdLst>
                <a:gd name="T0" fmla="*/ 129 w 145"/>
                <a:gd name="T1" fmla="*/ 0 h 255"/>
                <a:gd name="T2" fmla="*/ 126 w 145"/>
                <a:gd name="T3" fmla="*/ 3 h 255"/>
                <a:gd name="T4" fmla="*/ 115 w 145"/>
                <a:gd name="T5" fmla="*/ 11 h 255"/>
                <a:gd name="T6" fmla="*/ 117 w 145"/>
                <a:gd name="T7" fmla="*/ 51 h 255"/>
                <a:gd name="T8" fmla="*/ 0 w 145"/>
                <a:gd name="T9" fmla="*/ 255 h 255"/>
                <a:gd name="T10" fmla="*/ 1 w 145"/>
                <a:gd name="T11" fmla="*/ 255 h 255"/>
                <a:gd name="T12" fmla="*/ 1 w 145"/>
                <a:gd name="T13" fmla="*/ 255 h 255"/>
                <a:gd name="T14" fmla="*/ 1 w 145"/>
                <a:gd name="T15" fmla="*/ 255 h 255"/>
                <a:gd name="T16" fmla="*/ 8 w 145"/>
                <a:gd name="T17" fmla="*/ 254 h 255"/>
                <a:gd name="T18" fmla="*/ 67 w 145"/>
                <a:gd name="T19" fmla="*/ 247 h 255"/>
                <a:gd name="T20" fmla="*/ 129 w 145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255">
                  <a:moveTo>
                    <a:pt x="129" y="0"/>
                  </a:moveTo>
                  <a:cubicBezTo>
                    <a:pt x="128" y="1"/>
                    <a:pt x="127" y="2"/>
                    <a:pt x="126" y="3"/>
                  </a:cubicBezTo>
                  <a:cubicBezTo>
                    <a:pt x="122" y="6"/>
                    <a:pt x="119" y="9"/>
                    <a:pt x="115" y="11"/>
                  </a:cubicBezTo>
                  <a:cubicBezTo>
                    <a:pt x="116" y="24"/>
                    <a:pt x="117" y="38"/>
                    <a:pt x="117" y="51"/>
                  </a:cubicBezTo>
                  <a:cubicBezTo>
                    <a:pt x="117" y="135"/>
                    <a:pt x="82" y="223"/>
                    <a:pt x="0" y="255"/>
                  </a:cubicBezTo>
                  <a:cubicBezTo>
                    <a:pt x="0" y="255"/>
                    <a:pt x="0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4" y="255"/>
                    <a:pt x="6" y="254"/>
                    <a:pt x="8" y="254"/>
                  </a:cubicBezTo>
                  <a:cubicBezTo>
                    <a:pt x="28" y="250"/>
                    <a:pt x="47" y="248"/>
                    <a:pt x="67" y="247"/>
                  </a:cubicBezTo>
                  <a:cubicBezTo>
                    <a:pt x="119" y="176"/>
                    <a:pt x="145" y="85"/>
                    <a:pt x="129" y="0"/>
                  </a:cubicBezTo>
                </a:path>
              </a:pathLst>
            </a:custGeom>
            <a:solidFill>
              <a:srgbClr val="E9D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5"/>
            <p:cNvSpPr>
              <a:spLocks noEditPoints="1"/>
            </p:cNvSpPr>
            <p:nvPr/>
          </p:nvSpPr>
          <p:spPr bwMode="auto">
            <a:xfrm>
              <a:off x="5047796" y="727942"/>
              <a:ext cx="1884363" cy="5954713"/>
            </a:xfrm>
            <a:custGeom>
              <a:avLst/>
              <a:gdLst>
                <a:gd name="T0" fmla="*/ 440 w 444"/>
                <a:gd name="T1" fmla="*/ 388 h 1404"/>
                <a:gd name="T2" fmla="*/ 439 w 444"/>
                <a:gd name="T3" fmla="*/ 387 h 1404"/>
                <a:gd name="T4" fmla="*/ 363 w 444"/>
                <a:gd name="T5" fmla="*/ 272 h 1404"/>
                <a:gd name="T6" fmla="*/ 363 w 444"/>
                <a:gd name="T7" fmla="*/ 128 h 1404"/>
                <a:gd name="T8" fmla="*/ 346 w 444"/>
                <a:gd name="T9" fmla="*/ 103 h 1404"/>
                <a:gd name="T10" fmla="*/ 345 w 444"/>
                <a:gd name="T11" fmla="*/ 30 h 1404"/>
                <a:gd name="T12" fmla="*/ 341 w 444"/>
                <a:gd name="T13" fmla="*/ 26 h 1404"/>
                <a:gd name="T14" fmla="*/ 286 w 444"/>
                <a:gd name="T15" fmla="*/ 2 h 1404"/>
                <a:gd name="T16" fmla="*/ 279 w 444"/>
                <a:gd name="T17" fmla="*/ 4 h 1404"/>
                <a:gd name="T18" fmla="*/ 260 w 444"/>
                <a:gd name="T19" fmla="*/ 94 h 1404"/>
                <a:gd name="T20" fmla="*/ 238 w 444"/>
                <a:gd name="T21" fmla="*/ 112 h 1404"/>
                <a:gd name="T22" fmla="*/ 212 w 444"/>
                <a:gd name="T23" fmla="*/ 270 h 1404"/>
                <a:gd name="T24" fmla="*/ 116 w 444"/>
                <a:gd name="T25" fmla="*/ 362 h 1404"/>
                <a:gd name="T26" fmla="*/ 0 w 444"/>
                <a:gd name="T27" fmla="*/ 1306 h 1404"/>
                <a:gd name="T28" fmla="*/ 165 w 444"/>
                <a:gd name="T29" fmla="*/ 1396 h 1404"/>
                <a:gd name="T30" fmla="*/ 353 w 444"/>
                <a:gd name="T31" fmla="*/ 1366 h 1404"/>
                <a:gd name="T32" fmla="*/ 366 w 444"/>
                <a:gd name="T33" fmla="*/ 1259 h 1404"/>
                <a:gd name="T34" fmla="*/ 400 w 444"/>
                <a:gd name="T35" fmla="*/ 897 h 1404"/>
                <a:gd name="T36" fmla="*/ 443 w 444"/>
                <a:gd name="T37" fmla="*/ 390 h 1404"/>
                <a:gd name="T38" fmla="*/ 312 w 444"/>
                <a:gd name="T39" fmla="*/ 21 h 1404"/>
                <a:gd name="T40" fmla="*/ 339 w 444"/>
                <a:gd name="T41" fmla="*/ 100 h 1404"/>
                <a:gd name="T42" fmla="*/ 286 w 444"/>
                <a:gd name="T43" fmla="*/ 10 h 1404"/>
                <a:gd name="T44" fmla="*/ 254 w 444"/>
                <a:gd name="T45" fmla="*/ 111 h 1404"/>
                <a:gd name="T46" fmla="*/ 340 w 444"/>
                <a:gd name="T47" fmla="*/ 108 h 1404"/>
                <a:gd name="T48" fmla="*/ 347 w 444"/>
                <a:gd name="T49" fmla="*/ 120 h 1404"/>
                <a:gd name="T50" fmla="*/ 353 w 444"/>
                <a:gd name="T51" fmla="*/ 281 h 1404"/>
                <a:gd name="T52" fmla="*/ 284 w 444"/>
                <a:gd name="T53" fmla="*/ 356 h 1404"/>
                <a:gd name="T54" fmla="*/ 243 w 444"/>
                <a:gd name="T55" fmla="*/ 119 h 1404"/>
                <a:gd name="T56" fmla="*/ 344 w 444"/>
                <a:gd name="T57" fmla="*/ 1360 h 1404"/>
                <a:gd name="T58" fmla="*/ 10 w 444"/>
                <a:gd name="T59" fmla="*/ 1306 h 1404"/>
                <a:gd name="T60" fmla="*/ 21 w 444"/>
                <a:gd name="T61" fmla="*/ 1190 h 1404"/>
                <a:gd name="T62" fmla="*/ 71 w 444"/>
                <a:gd name="T63" fmla="*/ 842 h 1404"/>
                <a:gd name="T64" fmla="*/ 277 w 444"/>
                <a:gd name="T65" fmla="*/ 366 h 1404"/>
                <a:gd name="T66" fmla="*/ 436 w 444"/>
                <a:gd name="T67" fmla="*/ 397 h 1404"/>
                <a:gd name="T68" fmla="*/ 389 w 444"/>
                <a:gd name="T69" fmla="*/ 89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1404">
                  <a:moveTo>
                    <a:pt x="443" y="390"/>
                  </a:moveTo>
                  <a:cubicBezTo>
                    <a:pt x="442" y="389"/>
                    <a:pt x="442" y="388"/>
                    <a:pt x="440" y="388"/>
                  </a:cubicBezTo>
                  <a:cubicBezTo>
                    <a:pt x="440" y="387"/>
                    <a:pt x="440" y="387"/>
                    <a:pt x="440" y="387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23" y="369"/>
                    <a:pt x="404" y="355"/>
                    <a:pt x="390" y="334"/>
                  </a:cubicBezTo>
                  <a:cubicBezTo>
                    <a:pt x="376" y="315"/>
                    <a:pt x="368" y="294"/>
                    <a:pt x="363" y="272"/>
                  </a:cubicBezTo>
                  <a:cubicBezTo>
                    <a:pt x="352" y="224"/>
                    <a:pt x="358" y="179"/>
                    <a:pt x="364" y="130"/>
                  </a:cubicBezTo>
                  <a:cubicBezTo>
                    <a:pt x="364" y="129"/>
                    <a:pt x="363" y="128"/>
                    <a:pt x="363" y="128"/>
                  </a:cubicBezTo>
                  <a:cubicBezTo>
                    <a:pt x="361" y="123"/>
                    <a:pt x="357" y="120"/>
                    <a:pt x="354" y="116"/>
                  </a:cubicBezTo>
                  <a:cubicBezTo>
                    <a:pt x="351" y="112"/>
                    <a:pt x="349" y="108"/>
                    <a:pt x="346" y="103"/>
                  </a:cubicBezTo>
                  <a:cubicBezTo>
                    <a:pt x="347" y="103"/>
                    <a:pt x="347" y="103"/>
                    <a:pt x="347" y="103"/>
                  </a:cubicBezTo>
                  <a:cubicBezTo>
                    <a:pt x="350" y="80"/>
                    <a:pt x="347" y="53"/>
                    <a:pt x="345" y="30"/>
                  </a:cubicBezTo>
                  <a:cubicBezTo>
                    <a:pt x="344" y="28"/>
                    <a:pt x="343" y="27"/>
                    <a:pt x="342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4" y="20"/>
                    <a:pt x="325" y="17"/>
                    <a:pt x="316" y="13"/>
                  </a:cubicBezTo>
                  <a:cubicBezTo>
                    <a:pt x="306" y="9"/>
                    <a:pt x="297" y="5"/>
                    <a:pt x="286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4" y="0"/>
                    <a:pt x="279" y="0"/>
                    <a:pt x="279" y="4"/>
                  </a:cubicBezTo>
                  <a:cubicBezTo>
                    <a:pt x="274" y="34"/>
                    <a:pt x="267" y="64"/>
                    <a:pt x="261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56" y="97"/>
                    <a:pt x="252" y="101"/>
                    <a:pt x="248" y="104"/>
                  </a:cubicBezTo>
                  <a:cubicBezTo>
                    <a:pt x="245" y="107"/>
                    <a:pt x="240" y="109"/>
                    <a:pt x="238" y="112"/>
                  </a:cubicBezTo>
                  <a:cubicBezTo>
                    <a:pt x="236" y="113"/>
                    <a:pt x="235" y="114"/>
                    <a:pt x="235" y="116"/>
                  </a:cubicBezTo>
                  <a:cubicBezTo>
                    <a:pt x="239" y="168"/>
                    <a:pt x="236" y="222"/>
                    <a:pt x="212" y="270"/>
                  </a:cubicBezTo>
                  <a:cubicBezTo>
                    <a:pt x="192" y="310"/>
                    <a:pt x="159" y="336"/>
                    <a:pt x="121" y="359"/>
                  </a:cubicBezTo>
                  <a:cubicBezTo>
                    <a:pt x="119" y="358"/>
                    <a:pt x="117" y="359"/>
                    <a:pt x="116" y="362"/>
                  </a:cubicBezTo>
                  <a:cubicBezTo>
                    <a:pt x="97" y="520"/>
                    <a:pt x="82" y="679"/>
                    <a:pt x="61" y="838"/>
                  </a:cubicBezTo>
                  <a:cubicBezTo>
                    <a:pt x="40" y="993"/>
                    <a:pt x="6" y="1149"/>
                    <a:pt x="0" y="1306"/>
                  </a:cubicBezTo>
                  <a:cubicBezTo>
                    <a:pt x="0" y="1309"/>
                    <a:pt x="2" y="1311"/>
                    <a:pt x="5" y="1311"/>
                  </a:cubicBezTo>
                  <a:cubicBezTo>
                    <a:pt x="43" y="1364"/>
                    <a:pt x="102" y="1387"/>
                    <a:pt x="165" y="1396"/>
                  </a:cubicBezTo>
                  <a:cubicBezTo>
                    <a:pt x="224" y="1404"/>
                    <a:pt x="297" y="1401"/>
                    <a:pt x="349" y="1369"/>
                  </a:cubicBezTo>
                  <a:cubicBezTo>
                    <a:pt x="351" y="1369"/>
                    <a:pt x="352" y="1368"/>
                    <a:pt x="353" y="1366"/>
                  </a:cubicBezTo>
                  <a:cubicBezTo>
                    <a:pt x="354" y="1365"/>
                    <a:pt x="355" y="1363"/>
                    <a:pt x="354" y="1362"/>
                  </a:cubicBezTo>
                  <a:cubicBezTo>
                    <a:pt x="362" y="1329"/>
                    <a:pt x="363" y="1293"/>
                    <a:pt x="366" y="1259"/>
                  </a:cubicBezTo>
                  <a:cubicBezTo>
                    <a:pt x="369" y="1223"/>
                    <a:pt x="373" y="1187"/>
                    <a:pt x="376" y="1151"/>
                  </a:cubicBezTo>
                  <a:cubicBezTo>
                    <a:pt x="384" y="1066"/>
                    <a:pt x="392" y="982"/>
                    <a:pt x="400" y="897"/>
                  </a:cubicBezTo>
                  <a:cubicBezTo>
                    <a:pt x="416" y="729"/>
                    <a:pt x="435" y="561"/>
                    <a:pt x="444" y="393"/>
                  </a:cubicBezTo>
                  <a:cubicBezTo>
                    <a:pt x="444" y="392"/>
                    <a:pt x="444" y="391"/>
                    <a:pt x="443" y="390"/>
                  </a:cubicBezTo>
                  <a:close/>
                  <a:moveTo>
                    <a:pt x="286" y="10"/>
                  </a:moveTo>
                  <a:cubicBezTo>
                    <a:pt x="295" y="14"/>
                    <a:pt x="304" y="17"/>
                    <a:pt x="312" y="21"/>
                  </a:cubicBezTo>
                  <a:cubicBezTo>
                    <a:pt x="321" y="24"/>
                    <a:pt x="329" y="30"/>
                    <a:pt x="338" y="32"/>
                  </a:cubicBezTo>
                  <a:cubicBezTo>
                    <a:pt x="337" y="54"/>
                    <a:pt x="336" y="78"/>
                    <a:pt x="339" y="100"/>
                  </a:cubicBezTo>
                  <a:cubicBezTo>
                    <a:pt x="315" y="99"/>
                    <a:pt x="291" y="96"/>
                    <a:pt x="267" y="95"/>
                  </a:cubicBezTo>
                  <a:cubicBezTo>
                    <a:pt x="278" y="69"/>
                    <a:pt x="284" y="38"/>
                    <a:pt x="286" y="10"/>
                  </a:cubicBezTo>
                  <a:close/>
                  <a:moveTo>
                    <a:pt x="243" y="119"/>
                  </a:moveTo>
                  <a:cubicBezTo>
                    <a:pt x="247" y="117"/>
                    <a:pt x="250" y="114"/>
                    <a:pt x="254" y="111"/>
                  </a:cubicBezTo>
                  <a:cubicBezTo>
                    <a:pt x="257" y="108"/>
                    <a:pt x="261" y="105"/>
                    <a:pt x="264" y="101"/>
                  </a:cubicBezTo>
                  <a:cubicBezTo>
                    <a:pt x="289" y="106"/>
                    <a:pt x="315" y="108"/>
                    <a:pt x="340" y="108"/>
                  </a:cubicBezTo>
                  <a:cubicBezTo>
                    <a:pt x="341" y="108"/>
                    <a:pt x="341" y="108"/>
                    <a:pt x="341" y="108"/>
                  </a:cubicBezTo>
                  <a:cubicBezTo>
                    <a:pt x="342" y="112"/>
                    <a:pt x="344" y="116"/>
                    <a:pt x="347" y="120"/>
                  </a:cubicBezTo>
                  <a:cubicBezTo>
                    <a:pt x="349" y="124"/>
                    <a:pt x="352" y="129"/>
                    <a:pt x="356" y="131"/>
                  </a:cubicBezTo>
                  <a:cubicBezTo>
                    <a:pt x="344" y="180"/>
                    <a:pt x="341" y="232"/>
                    <a:pt x="353" y="281"/>
                  </a:cubicBezTo>
                  <a:cubicBezTo>
                    <a:pt x="361" y="315"/>
                    <a:pt x="381" y="351"/>
                    <a:pt x="409" y="376"/>
                  </a:cubicBezTo>
                  <a:cubicBezTo>
                    <a:pt x="369" y="364"/>
                    <a:pt x="325" y="359"/>
                    <a:pt x="284" y="356"/>
                  </a:cubicBezTo>
                  <a:cubicBezTo>
                    <a:pt x="233" y="352"/>
                    <a:pt x="179" y="353"/>
                    <a:pt x="128" y="363"/>
                  </a:cubicBezTo>
                  <a:cubicBezTo>
                    <a:pt x="224" y="326"/>
                    <a:pt x="256" y="213"/>
                    <a:pt x="243" y="119"/>
                  </a:cubicBezTo>
                  <a:close/>
                  <a:moveTo>
                    <a:pt x="389" y="893"/>
                  </a:moveTo>
                  <a:cubicBezTo>
                    <a:pt x="374" y="1049"/>
                    <a:pt x="357" y="1204"/>
                    <a:pt x="344" y="1360"/>
                  </a:cubicBezTo>
                  <a:cubicBezTo>
                    <a:pt x="290" y="1380"/>
                    <a:pt x="237" y="1391"/>
                    <a:pt x="179" y="1385"/>
                  </a:cubicBezTo>
                  <a:cubicBezTo>
                    <a:pt x="113" y="1379"/>
                    <a:pt x="54" y="1358"/>
                    <a:pt x="10" y="1306"/>
                  </a:cubicBezTo>
                  <a:cubicBezTo>
                    <a:pt x="9" y="1306"/>
                    <a:pt x="9" y="1306"/>
                    <a:pt x="9" y="1306"/>
                  </a:cubicBezTo>
                  <a:cubicBezTo>
                    <a:pt x="16" y="1268"/>
                    <a:pt x="17" y="1229"/>
                    <a:pt x="21" y="1190"/>
                  </a:cubicBezTo>
                  <a:cubicBezTo>
                    <a:pt x="25" y="1150"/>
                    <a:pt x="31" y="1111"/>
                    <a:pt x="37" y="1071"/>
                  </a:cubicBezTo>
                  <a:cubicBezTo>
                    <a:pt x="50" y="995"/>
                    <a:pt x="60" y="918"/>
                    <a:pt x="71" y="842"/>
                  </a:cubicBezTo>
                  <a:cubicBezTo>
                    <a:pt x="91" y="685"/>
                    <a:pt x="109" y="529"/>
                    <a:pt x="123" y="371"/>
                  </a:cubicBezTo>
                  <a:cubicBezTo>
                    <a:pt x="174" y="366"/>
                    <a:pt x="225" y="362"/>
                    <a:pt x="277" y="366"/>
                  </a:cubicBezTo>
                  <a:cubicBezTo>
                    <a:pt x="304" y="368"/>
                    <a:pt x="330" y="372"/>
                    <a:pt x="357" y="377"/>
                  </a:cubicBezTo>
                  <a:cubicBezTo>
                    <a:pt x="384" y="382"/>
                    <a:pt x="410" y="392"/>
                    <a:pt x="436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16" y="562"/>
                    <a:pt x="404" y="728"/>
                    <a:pt x="389" y="893"/>
                  </a:cubicBezTo>
                  <a:close/>
                </a:path>
              </a:pathLst>
            </a:custGeom>
            <a:solidFill>
              <a:srgbClr val="F2A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1"/>
            <p:cNvSpPr>
              <a:spLocks noEditPoints="1"/>
            </p:cNvSpPr>
            <p:nvPr/>
          </p:nvSpPr>
          <p:spPr bwMode="auto">
            <a:xfrm>
              <a:off x="6647996" y="6441355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FF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2"/>
            <p:cNvSpPr>
              <a:spLocks noEditPoints="1"/>
            </p:cNvSpPr>
            <p:nvPr/>
          </p:nvSpPr>
          <p:spPr bwMode="auto">
            <a:xfrm>
              <a:off x="6647996" y="6446117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0 w 1"/>
                <a:gd name="T3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21000000">
            <a:off x="11326734" y="5068434"/>
            <a:ext cx="519262" cy="1518371"/>
            <a:chOff x="7812088" y="963613"/>
            <a:chExt cx="2049462" cy="5992813"/>
          </a:xfrm>
        </p:grpSpPr>
        <p:sp>
          <p:nvSpPr>
            <p:cNvPr id="63" name="Freeform 96"/>
            <p:cNvSpPr>
              <a:spLocks noEditPoints="1"/>
            </p:cNvSpPr>
            <p:nvPr/>
          </p:nvSpPr>
          <p:spPr bwMode="auto">
            <a:xfrm>
              <a:off x="7854950" y="963613"/>
              <a:ext cx="2006600" cy="5992813"/>
            </a:xfrm>
            <a:custGeom>
              <a:avLst/>
              <a:gdLst>
                <a:gd name="T0" fmla="*/ 9 w 473"/>
                <a:gd name="T1" fmla="*/ 1212 h 1413"/>
                <a:gd name="T2" fmla="*/ 305 w 473"/>
                <a:gd name="T3" fmla="*/ 26 h 1413"/>
                <a:gd name="T4" fmla="*/ 328 w 473"/>
                <a:gd name="T5" fmla="*/ 35 h 1413"/>
                <a:gd name="T6" fmla="*/ 329 w 473"/>
                <a:gd name="T7" fmla="*/ 104 h 1413"/>
                <a:gd name="T8" fmla="*/ 277 w 473"/>
                <a:gd name="T9" fmla="*/ 103 h 1413"/>
                <a:gd name="T10" fmla="*/ 331 w 473"/>
                <a:gd name="T11" fmla="*/ 112 h 1413"/>
                <a:gd name="T12" fmla="*/ 337 w 473"/>
                <a:gd name="T13" fmla="*/ 124 h 1413"/>
                <a:gd name="T14" fmla="*/ 346 w 473"/>
                <a:gd name="T15" fmla="*/ 135 h 1413"/>
                <a:gd name="T16" fmla="*/ 399 w 473"/>
                <a:gd name="T17" fmla="*/ 380 h 1413"/>
                <a:gd name="T18" fmla="*/ 399 w 473"/>
                <a:gd name="T19" fmla="*/ 380 h 1413"/>
                <a:gd name="T20" fmla="*/ 274 w 473"/>
                <a:gd name="T21" fmla="*/ 359 h 1413"/>
                <a:gd name="T22" fmla="*/ 185 w 473"/>
                <a:gd name="T23" fmla="*/ 359 h 1413"/>
                <a:gd name="T24" fmla="*/ 221 w 473"/>
                <a:gd name="T25" fmla="*/ 369 h 1413"/>
                <a:gd name="T26" fmla="*/ 345 w 473"/>
                <a:gd name="T27" fmla="*/ 381 h 1413"/>
                <a:gd name="T28" fmla="*/ 410 w 473"/>
                <a:gd name="T29" fmla="*/ 397 h 1413"/>
                <a:gd name="T30" fmla="*/ 411 w 473"/>
                <a:gd name="T31" fmla="*/ 397 h 1413"/>
                <a:gd name="T32" fmla="*/ 425 w 473"/>
                <a:gd name="T33" fmla="*/ 401 h 1413"/>
                <a:gd name="T34" fmla="*/ 426 w 473"/>
                <a:gd name="T35" fmla="*/ 401 h 1413"/>
                <a:gd name="T36" fmla="*/ 427 w 473"/>
                <a:gd name="T37" fmla="*/ 401 h 1413"/>
                <a:gd name="T38" fmla="*/ 427 w 473"/>
                <a:gd name="T39" fmla="*/ 401 h 1413"/>
                <a:gd name="T40" fmla="*/ 427 w 473"/>
                <a:gd name="T41" fmla="*/ 401 h 1413"/>
                <a:gd name="T42" fmla="*/ 427 w 473"/>
                <a:gd name="T43" fmla="*/ 401 h 1413"/>
                <a:gd name="T44" fmla="*/ 334 w 473"/>
                <a:gd name="T45" fmla="*/ 1364 h 1413"/>
                <a:gd name="T46" fmla="*/ 332 w 473"/>
                <a:gd name="T47" fmla="*/ 1365 h 1413"/>
                <a:gd name="T48" fmla="*/ 331 w 473"/>
                <a:gd name="T49" fmla="*/ 1365 h 1413"/>
                <a:gd name="T50" fmla="*/ 169 w 473"/>
                <a:gd name="T51" fmla="*/ 1389 h 1413"/>
                <a:gd name="T52" fmla="*/ 1 w 473"/>
                <a:gd name="T53" fmla="*/ 1312 h 1413"/>
                <a:gd name="T54" fmla="*/ 1 w 473"/>
                <a:gd name="T55" fmla="*/ 1311 h 1413"/>
                <a:gd name="T56" fmla="*/ 1 w 473"/>
                <a:gd name="T57" fmla="*/ 1311 h 1413"/>
                <a:gd name="T58" fmla="*/ 5 w 473"/>
                <a:gd name="T59" fmla="*/ 1319 h 1413"/>
                <a:gd name="T60" fmla="*/ 357 w 473"/>
                <a:gd name="T61" fmla="*/ 1384 h 1413"/>
                <a:gd name="T62" fmla="*/ 369 w 473"/>
                <a:gd name="T63" fmla="*/ 1345 h 1413"/>
                <a:gd name="T64" fmla="*/ 369 w 473"/>
                <a:gd name="T65" fmla="*/ 1345 h 1413"/>
                <a:gd name="T66" fmla="*/ 368 w 473"/>
                <a:gd name="T67" fmla="*/ 1344 h 1413"/>
                <a:gd name="T68" fmla="*/ 368 w 473"/>
                <a:gd name="T69" fmla="*/ 1344 h 1413"/>
                <a:gd name="T70" fmla="*/ 367 w 473"/>
                <a:gd name="T71" fmla="*/ 1343 h 1413"/>
                <a:gd name="T72" fmla="*/ 395 w 473"/>
                <a:gd name="T73" fmla="*/ 1108 h 1413"/>
                <a:gd name="T74" fmla="*/ 473 w 473"/>
                <a:gd name="T75" fmla="*/ 399 h 1413"/>
                <a:gd name="T76" fmla="*/ 468 w 473"/>
                <a:gd name="T77" fmla="*/ 393 h 1413"/>
                <a:gd name="T78" fmla="*/ 392 w 473"/>
                <a:gd name="T79" fmla="*/ 275 h 1413"/>
                <a:gd name="T80" fmla="*/ 385 w 473"/>
                <a:gd name="T81" fmla="*/ 117 h 1413"/>
                <a:gd name="T82" fmla="*/ 377 w 473"/>
                <a:gd name="T83" fmla="*/ 30 h 1413"/>
                <a:gd name="T84" fmla="*/ 348 w 473"/>
                <a:gd name="T85" fmla="*/ 13 h 1413"/>
                <a:gd name="T86" fmla="*/ 314 w 473"/>
                <a:gd name="T8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3" h="1413">
                  <a:moveTo>
                    <a:pt x="9" y="1212"/>
                  </a:moveTo>
                  <a:cubicBezTo>
                    <a:pt x="6" y="1241"/>
                    <a:pt x="3" y="1269"/>
                    <a:pt x="1" y="1297"/>
                  </a:cubicBezTo>
                  <a:cubicBezTo>
                    <a:pt x="5" y="1269"/>
                    <a:pt x="7" y="1241"/>
                    <a:pt x="9" y="1212"/>
                  </a:cubicBezTo>
                  <a:moveTo>
                    <a:pt x="314" y="0"/>
                  </a:moveTo>
                  <a:cubicBezTo>
                    <a:pt x="312" y="0"/>
                    <a:pt x="311" y="1"/>
                    <a:pt x="310" y="3"/>
                  </a:cubicBezTo>
                  <a:cubicBezTo>
                    <a:pt x="309" y="10"/>
                    <a:pt x="307" y="18"/>
                    <a:pt x="305" y="26"/>
                  </a:cubicBezTo>
                  <a:cubicBezTo>
                    <a:pt x="313" y="30"/>
                    <a:pt x="320" y="34"/>
                    <a:pt x="328" y="35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27" y="47"/>
                    <a:pt x="327" y="58"/>
                    <a:pt x="327" y="70"/>
                  </a:cubicBezTo>
                  <a:cubicBezTo>
                    <a:pt x="327" y="82"/>
                    <a:pt x="327" y="93"/>
                    <a:pt x="329" y="104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313" y="103"/>
                    <a:pt x="297" y="102"/>
                    <a:pt x="280" y="100"/>
                  </a:cubicBezTo>
                  <a:cubicBezTo>
                    <a:pt x="279" y="101"/>
                    <a:pt x="278" y="102"/>
                    <a:pt x="277" y="103"/>
                  </a:cubicBezTo>
                  <a:cubicBezTo>
                    <a:pt x="274" y="105"/>
                    <a:pt x="272" y="106"/>
                    <a:pt x="270" y="108"/>
                  </a:cubicBezTo>
                  <a:cubicBezTo>
                    <a:pt x="290" y="111"/>
                    <a:pt x="310" y="112"/>
                    <a:pt x="330" y="112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1" y="114"/>
                    <a:pt x="332" y="116"/>
                    <a:pt x="333" y="118"/>
                  </a:cubicBezTo>
                  <a:cubicBezTo>
                    <a:pt x="333" y="118"/>
                    <a:pt x="333" y="118"/>
                    <a:pt x="333" y="118"/>
                  </a:cubicBezTo>
                  <a:cubicBezTo>
                    <a:pt x="334" y="120"/>
                    <a:pt x="335" y="122"/>
                    <a:pt x="337" y="124"/>
                  </a:cubicBezTo>
                  <a:cubicBezTo>
                    <a:pt x="339" y="128"/>
                    <a:pt x="342" y="133"/>
                    <a:pt x="346" y="135"/>
                  </a:cubicBezTo>
                  <a:cubicBezTo>
                    <a:pt x="346" y="135"/>
                    <a:pt x="346" y="135"/>
                    <a:pt x="346" y="135"/>
                  </a:cubicBezTo>
                  <a:cubicBezTo>
                    <a:pt x="346" y="135"/>
                    <a:pt x="346" y="135"/>
                    <a:pt x="346" y="135"/>
                  </a:cubicBezTo>
                  <a:cubicBezTo>
                    <a:pt x="339" y="163"/>
                    <a:pt x="335" y="191"/>
                    <a:pt x="335" y="220"/>
                  </a:cubicBezTo>
                  <a:cubicBezTo>
                    <a:pt x="335" y="242"/>
                    <a:pt x="338" y="263"/>
                    <a:pt x="343" y="285"/>
                  </a:cubicBezTo>
                  <a:cubicBezTo>
                    <a:pt x="350" y="319"/>
                    <a:pt x="371" y="355"/>
                    <a:pt x="399" y="380"/>
                  </a:cubicBezTo>
                  <a:cubicBezTo>
                    <a:pt x="399" y="380"/>
                    <a:pt x="399" y="380"/>
                    <a:pt x="399" y="380"/>
                  </a:cubicBezTo>
                  <a:cubicBezTo>
                    <a:pt x="399" y="380"/>
                    <a:pt x="399" y="380"/>
                    <a:pt x="399" y="380"/>
                  </a:cubicBezTo>
                  <a:cubicBezTo>
                    <a:pt x="399" y="380"/>
                    <a:pt x="399" y="380"/>
                    <a:pt x="399" y="380"/>
                  </a:cubicBezTo>
                  <a:cubicBezTo>
                    <a:pt x="382" y="375"/>
                    <a:pt x="364" y="371"/>
                    <a:pt x="346" y="368"/>
                  </a:cubicBezTo>
                  <a:cubicBezTo>
                    <a:pt x="346" y="368"/>
                    <a:pt x="346" y="368"/>
                    <a:pt x="346" y="368"/>
                  </a:cubicBezTo>
                  <a:cubicBezTo>
                    <a:pt x="322" y="364"/>
                    <a:pt x="297" y="361"/>
                    <a:pt x="274" y="359"/>
                  </a:cubicBezTo>
                  <a:cubicBezTo>
                    <a:pt x="257" y="358"/>
                    <a:pt x="240" y="357"/>
                    <a:pt x="223" y="357"/>
                  </a:cubicBezTo>
                  <a:cubicBezTo>
                    <a:pt x="210" y="357"/>
                    <a:pt x="198" y="358"/>
                    <a:pt x="185" y="359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169" y="360"/>
                    <a:pt x="153" y="361"/>
                    <a:pt x="137" y="364"/>
                  </a:cubicBezTo>
                  <a:cubicBezTo>
                    <a:pt x="136" y="367"/>
                    <a:pt x="136" y="370"/>
                    <a:pt x="135" y="373"/>
                  </a:cubicBezTo>
                  <a:cubicBezTo>
                    <a:pt x="164" y="370"/>
                    <a:pt x="192" y="369"/>
                    <a:pt x="221" y="369"/>
                  </a:cubicBezTo>
                  <a:cubicBezTo>
                    <a:pt x="236" y="369"/>
                    <a:pt x="251" y="369"/>
                    <a:pt x="267" y="370"/>
                  </a:cubicBezTo>
                  <a:cubicBezTo>
                    <a:pt x="293" y="372"/>
                    <a:pt x="319" y="376"/>
                    <a:pt x="344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1"/>
                    <a:pt x="346" y="381"/>
                    <a:pt x="346" y="381"/>
                  </a:cubicBezTo>
                  <a:cubicBezTo>
                    <a:pt x="368" y="385"/>
                    <a:pt x="389" y="392"/>
                    <a:pt x="410" y="397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11" y="397"/>
                    <a:pt x="411" y="397"/>
                    <a:pt x="411" y="397"/>
                  </a:cubicBezTo>
                  <a:cubicBezTo>
                    <a:pt x="411" y="397"/>
                    <a:pt x="411" y="397"/>
                    <a:pt x="411" y="397"/>
                  </a:cubicBezTo>
                  <a:cubicBezTo>
                    <a:pt x="415" y="399"/>
                    <a:pt x="420" y="400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6" y="401"/>
                    <a:pt x="426" y="401"/>
                    <a:pt x="426" y="401"/>
                  </a:cubicBezTo>
                  <a:cubicBezTo>
                    <a:pt x="426" y="401"/>
                    <a:pt x="426" y="401"/>
                    <a:pt x="426" y="401"/>
                  </a:cubicBezTo>
                  <a:cubicBezTo>
                    <a:pt x="426" y="401"/>
                    <a:pt x="426" y="401"/>
                    <a:pt x="426" y="401"/>
                  </a:cubicBezTo>
                  <a:cubicBezTo>
                    <a:pt x="426" y="401"/>
                    <a:pt x="426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06" y="565"/>
                    <a:pt x="394" y="732"/>
                    <a:pt x="379" y="897"/>
                  </a:cubicBezTo>
                  <a:cubicBezTo>
                    <a:pt x="364" y="1053"/>
                    <a:pt x="347" y="1208"/>
                    <a:pt x="334" y="1364"/>
                  </a:cubicBezTo>
                  <a:cubicBezTo>
                    <a:pt x="334" y="1364"/>
                    <a:pt x="334" y="1364"/>
                    <a:pt x="334" y="1364"/>
                  </a:cubicBezTo>
                  <a:cubicBezTo>
                    <a:pt x="333" y="1364"/>
                    <a:pt x="333" y="1365"/>
                    <a:pt x="332" y="1365"/>
                  </a:cubicBezTo>
                  <a:cubicBezTo>
                    <a:pt x="332" y="1365"/>
                    <a:pt x="332" y="1365"/>
                    <a:pt x="332" y="1365"/>
                  </a:cubicBezTo>
                  <a:cubicBezTo>
                    <a:pt x="332" y="1365"/>
                    <a:pt x="332" y="1365"/>
                    <a:pt x="332" y="1365"/>
                  </a:cubicBezTo>
                  <a:cubicBezTo>
                    <a:pt x="332" y="1365"/>
                    <a:pt x="331" y="1365"/>
                    <a:pt x="331" y="1365"/>
                  </a:cubicBezTo>
                  <a:cubicBezTo>
                    <a:pt x="331" y="1365"/>
                    <a:pt x="331" y="1365"/>
                    <a:pt x="331" y="1365"/>
                  </a:cubicBezTo>
                  <a:cubicBezTo>
                    <a:pt x="331" y="1365"/>
                    <a:pt x="331" y="1365"/>
                    <a:pt x="331" y="1365"/>
                  </a:cubicBezTo>
                  <a:cubicBezTo>
                    <a:pt x="331" y="1365"/>
                    <a:pt x="331" y="1365"/>
                    <a:pt x="331" y="1365"/>
                  </a:cubicBezTo>
                  <a:cubicBezTo>
                    <a:pt x="288" y="1381"/>
                    <a:pt x="245" y="1391"/>
                    <a:pt x="200" y="1391"/>
                  </a:cubicBezTo>
                  <a:cubicBezTo>
                    <a:pt x="190" y="1391"/>
                    <a:pt x="179" y="1390"/>
                    <a:pt x="169" y="1389"/>
                  </a:cubicBezTo>
                  <a:cubicBezTo>
                    <a:pt x="103" y="1383"/>
                    <a:pt x="45" y="1363"/>
                    <a:pt x="1" y="1312"/>
                  </a:cubicBezTo>
                  <a:cubicBezTo>
                    <a:pt x="1" y="1312"/>
                    <a:pt x="1" y="1312"/>
                    <a:pt x="1" y="1312"/>
                  </a:cubicBezTo>
                  <a:cubicBezTo>
                    <a:pt x="1" y="1312"/>
                    <a:pt x="1" y="1312"/>
                    <a:pt x="1" y="1312"/>
                  </a:cubicBezTo>
                  <a:cubicBezTo>
                    <a:pt x="1" y="1312"/>
                    <a:pt x="1" y="1312"/>
                    <a:pt x="1" y="1312"/>
                  </a:cubicBezTo>
                  <a:cubicBezTo>
                    <a:pt x="1" y="1312"/>
                    <a:pt x="1" y="1312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0" y="1311"/>
                    <a:pt x="0" y="1311"/>
                  </a:cubicBezTo>
                  <a:cubicBezTo>
                    <a:pt x="0" y="1312"/>
                    <a:pt x="0" y="1313"/>
                    <a:pt x="0" y="1314"/>
                  </a:cubicBezTo>
                  <a:cubicBezTo>
                    <a:pt x="0" y="1317"/>
                    <a:pt x="3" y="1319"/>
                    <a:pt x="5" y="1319"/>
                  </a:cubicBezTo>
                  <a:cubicBezTo>
                    <a:pt x="43" y="1374"/>
                    <a:pt x="104" y="1398"/>
                    <a:pt x="169" y="1408"/>
                  </a:cubicBezTo>
                  <a:cubicBezTo>
                    <a:pt x="188" y="1411"/>
                    <a:pt x="210" y="1413"/>
                    <a:pt x="232" y="1413"/>
                  </a:cubicBezTo>
                  <a:cubicBezTo>
                    <a:pt x="276" y="1413"/>
                    <a:pt x="321" y="1405"/>
                    <a:pt x="357" y="1384"/>
                  </a:cubicBezTo>
                  <a:cubicBezTo>
                    <a:pt x="359" y="1384"/>
                    <a:pt x="361" y="1383"/>
                    <a:pt x="362" y="1381"/>
                  </a:cubicBezTo>
                  <a:cubicBezTo>
                    <a:pt x="363" y="1380"/>
                    <a:pt x="363" y="1378"/>
                    <a:pt x="363" y="1377"/>
                  </a:cubicBezTo>
                  <a:cubicBezTo>
                    <a:pt x="366" y="1366"/>
                    <a:pt x="368" y="1356"/>
                    <a:pt x="369" y="1345"/>
                  </a:cubicBezTo>
                  <a:cubicBezTo>
                    <a:pt x="369" y="1345"/>
                    <a:pt x="369" y="1345"/>
                    <a:pt x="369" y="1345"/>
                  </a:cubicBezTo>
                  <a:cubicBezTo>
                    <a:pt x="369" y="1345"/>
                    <a:pt x="369" y="1345"/>
                    <a:pt x="369" y="1345"/>
                  </a:cubicBezTo>
                  <a:cubicBezTo>
                    <a:pt x="369" y="1345"/>
                    <a:pt x="369" y="1345"/>
                    <a:pt x="369" y="1345"/>
                  </a:cubicBezTo>
                  <a:cubicBezTo>
                    <a:pt x="369" y="1344"/>
                    <a:pt x="369" y="1344"/>
                    <a:pt x="369" y="1344"/>
                  </a:cubicBezTo>
                  <a:cubicBezTo>
                    <a:pt x="369" y="1344"/>
                    <a:pt x="369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7" y="1343"/>
                    <a:pt x="367" y="1343"/>
                    <a:pt x="367" y="1343"/>
                  </a:cubicBezTo>
                  <a:cubicBezTo>
                    <a:pt x="367" y="1343"/>
                    <a:pt x="367" y="1343"/>
                    <a:pt x="367" y="1343"/>
                  </a:cubicBezTo>
                  <a:cubicBezTo>
                    <a:pt x="367" y="1343"/>
                    <a:pt x="367" y="1343"/>
                    <a:pt x="367" y="1343"/>
                  </a:cubicBezTo>
                  <a:cubicBezTo>
                    <a:pt x="374" y="1305"/>
                    <a:pt x="375" y="1266"/>
                    <a:pt x="379" y="1227"/>
                  </a:cubicBezTo>
                  <a:cubicBezTo>
                    <a:pt x="383" y="1187"/>
                    <a:pt x="388" y="1148"/>
                    <a:pt x="395" y="1108"/>
                  </a:cubicBezTo>
                  <a:cubicBezTo>
                    <a:pt x="396" y="1103"/>
                    <a:pt x="397" y="1098"/>
                    <a:pt x="397" y="1092"/>
                  </a:cubicBezTo>
                  <a:cubicBezTo>
                    <a:pt x="405" y="1031"/>
                    <a:pt x="411" y="969"/>
                    <a:pt x="418" y="908"/>
                  </a:cubicBezTo>
                  <a:cubicBezTo>
                    <a:pt x="437" y="739"/>
                    <a:pt x="460" y="569"/>
                    <a:pt x="473" y="399"/>
                  </a:cubicBezTo>
                  <a:cubicBezTo>
                    <a:pt x="473" y="398"/>
                    <a:pt x="472" y="397"/>
                    <a:pt x="471" y="396"/>
                  </a:cubicBezTo>
                  <a:cubicBezTo>
                    <a:pt x="471" y="395"/>
                    <a:pt x="470" y="394"/>
                    <a:pt x="469" y="394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52" y="374"/>
                    <a:pt x="432" y="360"/>
                    <a:pt x="418" y="339"/>
                  </a:cubicBezTo>
                  <a:cubicBezTo>
                    <a:pt x="404" y="319"/>
                    <a:pt x="396" y="298"/>
                    <a:pt x="392" y="275"/>
                  </a:cubicBezTo>
                  <a:cubicBezTo>
                    <a:pt x="381" y="226"/>
                    <a:pt x="388" y="181"/>
                    <a:pt x="395" y="132"/>
                  </a:cubicBezTo>
                  <a:cubicBezTo>
                    <a:pt x="395" y="131"/>
                    <a:pt x="395" y="130"/>
                    <a:pt x="394" y="129"/>
                  </a:cubicBezTo>
                  <a:cubicBezTo>
                    <a:pt x="392" y="125"/>
                    <a:pt x="388" y="121"/>
                    <a:pt x="385" y="117"/>
                  </a:cubicBezTo>
                  <a:cubicBezTo>
                    <a:pt x="383" y="113"/>
                    <a:pt x="380" y="109"/>
                    <a:pt x="378" y="104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82" y="80"/>
                    <a:pt x="379" y="54"/>
                    <a:pt x="377" y="30"/>
                  </a:cubicBezTo>
                  <a:cubicBezTo>
                    <a:pt x="377" y="28"/>
                    <a:pt x="376" y="27"/>
                    <a:pt x="374" y="27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67" y="20"/>
                    <a:pt x="357" y="17"/>
                    <a:pt x="348" y="13"/>
                  </a:cubicBezTo>
                  <a:cubicBezTo>
                    <a:pt x="338" y="8"/>
                    <a:pt x="328" y="4"/>
                    <a:pt x="318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17" y="0"/>
                    <a:pt x="315" y="0"/>
                    <a:pt x="31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6"/>
            <p:cNvSpPr/>
            <p:nvPr/>
          </p:nvSpPr>
          <p:spPr bwMode="auto">
            <a:xfrm>
              <a:off x="8355013" y="1409700"/>
              <a:ext cx="1192213" cy="1165225"/>
            </a:xfrm>
            <a:custGeom>
              <a:avLst/>
              <a:gdLst>
                <a:gd name="T0" fmla="*/ 156 w 281"/>
                <a:gd name="T1" fmla="*/ 254 h 275"/>
                <a:gd name="T2" fmla="*/ 281 w 281"/>
                <a:gd name="T3" fmla="*/ 275 h 275"/>
                <a:gd name="T4" fmla="*/ 225 w 281"/>
                <a:gd name="T5" fmla="*/ 180 h 275"/>
                <a:gd name="T6" fmla="*/ 228 w 281"/>
                <a:gd name="T7" fmla="*/ 30 h 275"/>
                <a:gd name="T8" fmla="*/ 219 w 281"/>
                <a:gd name="T9" fmla="*/ 19 h 275"/>
                <a:gd name="T10" fmla="*/ 213 w 281"/>
                <a:gd name="T11" fmla="*/ 7 h 275"/>
                <a:gd name="T12" fmla="*/ 212 w 281"/>
                <a:gd name="T13" fmla="*/ 7 h 275"/>
                <a:gd name="T14" fmla="*/ 135 w 281"/>
                <a:gd name="T15" fmla="*/ 0 h 275"/>
                <a:gd name="T16" fmla="*/ 126 w 281"/>
                <a:gd name="T17" fmla="*/ 10 h 275"/>
                <a:gd name="T18" fmla="*/ 114 w 281"/>
                <a:gd name="T19" fmla="*/ 17 h 275"/>
                <a:gd name="T20" fmla="*/ 0 w 281"/>
                <a:gd name="T21" fmla="*/ 262 h 275"/>
                <a:gd name="T22" fmla="*/ 156 w 281"/>
                <a:gd name="T23" fmla="*/ 25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5">
                  <a:moveTo>
                    <a:pt x="156" y="254"/>
                  </a:moveTo>
                  <a:cubicBezTo>
                    <a:pt x="196" y="257"/>
                    <a:pt x="241" y="263"/>
                    <a:pt x="281" y="275"/>
                  </a:cubicBezTo>
                  <a:cubicBezTo>
                    <a:pt x="253" y="250"/>
                    <a:pt x="232" y="214"/>
                    <a:pt x="225" y="180"/>
                  </a:cubicBezTo>
                  <a:cubicBezTo>
                    <a:pt x="213" y="131"/>
                    <a:pt x="216" y="79"/>
                    <a:pt x="228" y="30"/>
                  </a:cubicBezTo>
                  <a:cubicBezTo>
                    <a:pt x="224" y="28"/>
                    <a:pt x="221" y="23"/>
                    <a:pt x="219" y="19"/>
                  </a:cubicBezTo>
                  <a:cubicBezTo>
                    <a:pt x="216" y="15"/>
                    <a:pt x="214" y="11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87" y="7"/>
                    <a:pt x="160" y="5"/>
                    <a:pt x="135" y="0"/>
                  </a:cubicBezTo>
                  <a:cubicBezTo>
                    <a:pt x="133" y="4"/>
                    <a:pt x="129" y="7"/>
                    <a:pt x="126" y="10"/>
                  </a:cubicBezTo>
                  <a:cubicBezTo>
                    <a:pt x="122" y="13"/>
                    <a:pt x="119" y="16"/>
                    <a:pt x="114" y="17"/>
                  </a:cubicBezTo>
                  <a:cubicBezTo>
                    <a:pt x="127" y="112"/>
                    <a:pt x="96" y="225"/>
                    <a:pt x="0" y="262"/>
                  </a:cubicBezTo>
                  <a:cubicBezTo>
                    <a:pt x="51" y="252"/>
                    <a:pt x="104" y="251"/>
                    <a:pt x="156" y="254"/>
                  </a:cubicBezTo>
                </a:path>
              </a:pathLst>
            </a:custGeom>
            <a:solidFill>
              <a:srgbClr val="FF6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7"/>
            <p:cNvSpPr/>
            <p:nvPr/>
          </p:nvSpPr>
          <p:spPr bwMode="auto">
            <a:xfrm>
              <a:off x="8943975" y="1022350"/>
              <a:ext cx="306388" cy="382588"/>
            </a:xfrm>
            <a:custGeom>
              <a:avLst/>
              <a:gdLst>
                <a:gd name="T0" fmla="*/ 71 w 72"/>
                <a:gd name="T1" fmla="*/ 21 h 90"/>
                <a:gd name="T2" fmla="*/ 45 w 72"/>
                <a:gd name="T3" fmla="*/ 11 h 90"/>
                <a:gd name="T4" fmla="*/ 19 w 72"/>
                <a:gd name="T5" fmla="*/ 0 h 90"/>
                <a:gd name="T6" fmla="*/ 0 w 72"/>
                <a:gd name="T7" fmla="*/ 85 h 90"/>
                <a:gd name="T8" fmla="*/ 72 w 72"/>
                <a:gd name="T9" fmla="*/ 90 h 90"/>
                <a:gd name="T10" fmla="*/ 71 w 72"/>
                <a:gd name="T11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90">
                  <a:moveTo>
                    <a:pt x="71" y="21"/>
                  </a:moveTo>
                  <a:cubicBezTo>
                    <a:pt x="62" y="20"/>
                    <a:pt x="53" y="14"/>
                    <a:pt x="45" y="11"/>
                  </a:cubicBezTo>
                  <a:cubicBezTo>
                    <a:pt x="37" y="7"/>
                    <a:pt x="28" y="4"/>
                    <a:pt x="19" y="0"/>
                  </a:cubicBez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8"/>
                    <a:pt x="72" y="90"/>
                  </a:cubicBezTo>
                  <a:cubicBezTo>
                    <a:pt x="69" y="68"/>
                    <a:pt x="70" y="43"/>
                    <a:pt x="71" y="21"/>
                  </a:cubicBezTo>
                </a:path>
              </a:pathLst>
            </a:custGeom>
            <a:solidFill>
              <a:srgbClr val="FF6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8"/>
            <p:cNvSpPr/>
            <p:nvPr/>
          </p:nvSpPr>
          <p:spPr bwMode="auto">
            <a:xfrm>
              <a:off x="7850188" y="2516188"/>
              <a:ext cx="1816100" cy="4364038"/>
            </a:xfrm>
            <a:custGeom>
              <a:avLst/>
              <a:gdLst>
                <a:gd name="T0" fmla="*/ 347 w 428"/>
                <a:gd name="T1" fmla="*/ 15 h 1029"/>
                <a:gd name="T2" fmla="*/ 268 w 428"/>
                <a:gd name="T3" fmla="*/ 4 h 1029"/>
                <a:gd name="T4" fmla="*/ 113 w 428"/>
                <a:gd name="T5" fmla="*/ 9 h 1029"/>
                <a:gd name="T6" fmla="*/ 61 w 428"/>
                <a:gd name="T7" fmla="*/ 479 h 1029"/>
                <a:gd name="T8" fmla="*/ 28 w 428"/>
                <a:gd name="T9" fmla="*/ 709 h 1029"/>
                <a:gd name="T10" fmla="*/ 12 w 428"/>
                <a:gd name="T11" fmla="*/ 828 h 1029"/>
                <a:gd name="T12" fmla="*/ 0 w 428"/>
                <a:gd name="T13" fmla="*/ 944 h 1029"/>
                <a:gd name="T14" fmla="*/ 1 w 428"/>
                <a:gd name="T15" fmla="*/ 944 h 1029"/>
                <a:gd name="T16" fmla="*/ 170 w 428"/>
                <a:gd name="T17" fmla="*/ 1023 h 1029"/>
                <a:gd name="T18" fmla="*/ 335 w 428"/>
                <a:gd name="T19" fmla="*/ 998 h 1029"/>
                <a:gd name="T20" fmla="*/ 380 w 428"/>
                <a:gd name="T21" fmla="*/ 531 h 1029"/>
                <a:gd name="T22" fmla="*/ 428 w 428"/>
                <a:gd name="T23" fmla="*/ 35 h 1029"/>
                <a:gd name="T24" fmla="*/ 427 w 428"/>
                <a:gd name="T25" fmla="*/ 35 h 1029"/>
                <a:gd name="T26" fmla="*/ 347 w 428"/>
                <a:gd name="T27" fmla="*/ 15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1029">
                  <a:moveTo>
                    <a:pt x="347" y="15"/>
                  </a:moveTo>
                  <a:cubicBezTo>
                    <a:pt x="321" y="10"/>
                    <a:pt x="294" y="6"/>
                    <a:pt x="268" y="4"/>
                  </a:cubicBezTo>
                  <a:cubicBezTo>
                    <a:pt x="216" y="0"/>
                    <a:pt x="165" y="4"/>
                    <a:pt x="113" y="9"/>
                  </a:cubicBezTo>
                  <a:cubicBezTo>
                    <a:pt x="100" y="166"/>
                    <a:pt x="82" y="323"/>
                    <a:pt x="61" y="479"/>
                  </a:cubicBezTo>
                  <a:cubicBezTo>
                    <a:pt x="51" y="556"/>
                    <a:pt x="41" y="633"/>
                    <a:pt x="28" y="709"/>
                  </a:cubicBezTo>
                  <a:cubicBezTo>
                    <a:pt x="21" y="748"/>
                    <a:pt x="16" y="788"/>
                    <a:pt x="12" y="828"/>
                  </a:cubicBezTo>
                  <a:cubicBezTo>
                    <a:pt x="8" y="866"/>
                    <a:pt x="7" y="906"/>
                    <a:pt x="0" y="944"/>
                  </a:cubicBezTo>
                  <a:cubicBezTo>
                    <a:pt x="1" y="944"/>
                    <a:pt x="1" y="944"/>
                    <a:pt x="1" y="944"/>
                  </a:cubicBezTo>
                  <a:cubicBezTo>
                    <a:pt x="45" y="996"/>
                    <a:pt x="103" y="1017"/>
                    <a:pt x="170" y="1023"/>
                  </a:cubicBezTo>
                  <a:cubicBezTo>
                    <a:pt x="228" y="1029"/>
                    <a:pt x="281" y="1018"/>
                    <a:pt x="335" y="998"/>
                  </a:cubicBezTo>
                  <a:cubicBezTo>
                    <a:pt x="348" y="842"/>
                    <a:pt x="365" y="687"/>
                    <a:pt x="380" y="531"/>
                  </a:cubicBezTo>
                  <a:cubicBezTo>
                    <a:pt x="395" y="366"/>
                    <a:pt x="407" y="199"/>
                    <a:pt x="428" y="35"/>
                  </a:cubicBezTo>
                  <a:cubicBezTo>
                    <a:pt x="428" y="35"/>
                    <a:pt x="428" y="35"/>
                    <a:pt x="427" y="35"/>
                  </a:cubicBezTo>
                  <a:cubicBezTo>
                    <a:pt x="400" y="29"/>
                    <a:pt x="374" y="20"/>
                    <a:pt x="347" y="15"/>
                  </a:cubicBezTo>
                </a:path>
              </a:pathLst>
            </a:custGeom>
            <a:solidFill>
              <a:srgbClr val="FF6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9"/>
            <p:cNvSpPr/>
            <p:nvPr/>
          </p:nvSpPr>
          <p:spPr bwMode="auto">
            <a:xfrm>
              <a:off x="8943975" y="1022350"/>
              <a:ext cx="306388" cy="382588"/>
            </a:xfrm>
            <a:custGeom>
              <a:avLst/>
              <a:gdLst>
                <a:gd name="T0" fmla="*/ 19 w 72"/>
                <a:gd name="T1" fmla="*/ 0 h 90"/>
                <a:gd name="T2" fmla="*/ 0 w 72"/>
                <a:gd name="T3" fmla="*/ 85 h 90"/>
                <a:gd name="T4" fmla="*/ 72 w 72"/>
                <a:gd name="T5" fmla="*/ 90 h 90"/>
                <a:gd name="T6" fmla="*/ 70 w 72"/>
                <a:gd name="T7" fmla="*/ 56 h 90"/>
                <a:gd name="T8" fmla="*/ 71 w 72"/>
                <a:gd name="T9" fmla="*/ 21 h 90"/>
                <a:gd name="T10" fmla="*/ 48 w 72"/>
                <a:gd name="T11" fmla="*/ 12 h 90"/>
                <a:gd name="T12" fmla="*/ 45 w 72"/>
                <a:gd name="T13" fmla="*/ 11 h 90"/>
                <a:gd name="T14" fmla="*/ 19 w 7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0">
                  <a:moveTo>
                    <a:pt x="19" y="0"/>
                  </a:move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8"/>
                    <a:pt x="72" y="90"/>
                  </a:cubicBezTo>
                  <a:cubicBezTo>
                    <a:pt x="70" y="79"/>
                    <a:pt x="70" y="68"/>
                    <a:pt x="70" y="56"/>
                  </a:cubicBezTo>
                  <a:cubicBezTo>
                    <a:pt x="70" y="44"/>
                    <a:pt x="70" y="33"/>
                    <a:pt x="71" y="21"/>
                  </a:cubicBezTo>
                  <a:cubicBezTo>
                    <a:pt x="63" y="20"/>
                    <a:pt x="56" y="16"/>
                    <a:pt x="48" y="12"/>
                  </a:cubicBezTo>
                  <a:cubicBezTo>
                    <a:pt x="47" y="12"/>
                    <a:pt x="46" y="11"/>
                    <a:pt x="45" y="11"/>
                  </a:cubicBezTo>
                  <a:cubicBezTo>
                    <a:pt x="37" y="7"/>
                    <a:pt x="28" y="4"/>
                    <a:pt x="19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8809038" y="1422400"/>
              <a:ext cx="342900" cy="1076325"/>
            </a:xfrm>
            <a:custGeom>
              <a:avLst/>
              <a:gdLst>
                <a:gd name="T0" fmla="*/ 70 w 81"/>
                <a:gd name="T1" fmla="*/ 3 h 254"/>
                <a:gd name="T2" fmla="*/ 48 w 81"/>
                <a:gd name="T3" fmla="*/ 0 h 254"/>
                <a:gd name="T4" fmla="*/ 0 w 81"/>
                <a:gd name="T5" fmla="*/ 250 h 254"/>
                <a:gd name="T6" fmla="*/ 49 w 81"/>
                <a:gd name="T7" fmla="*/ 251 h 254"/>
                <a:gd name="T8" fmla="*/ 81 w 81"/>
                <a:gd name="T9" fmla="*/ 254 h 254"/>
                <a:gd name="T10" fmla="*/ 70 w 81"/>
                <a:gd name="T11" fmla="*/ 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54">
                  <a:moveTo>
                    <a:pt x="70" y="3"/>
                  </a:moveTo>
                  <a:cubicBezTo>
                    <a:pt x="63" y="2"/>
                    <a:pt x="55" y="1"/>
                    <a:pt x="48" y="0"/>
                  </a:cubicBezTo>
                  <a:cubicBezTo>
                    <a:pt x="57" y="86"/>
                    <a:pt x="34" y="170"/>
                    <a:pt x="0" y="250"/>
                  </a:cubicBezTo>
                  <a:cubicBezTo>
                    <a:pt x="17" y="250"/>
                    <a:pt x="33" y="250"/>
                    <a:pt x="49" y="251"/>
                  </a:cubicBezTo>
                  <a:cubicBezTo>
                    <a:pt x="60" y="252"/>
                    <a:pt x="70" y="253"/>
                    <a:pt x="81" y="254"/>
                  </a:cubicBezTo>
                  <a:cubicBezTo>
                    <a:pt x="64" y="173"/>
                    <a:pt x="65" y="87"/>
                    <a:pt x="70" y="3"/>
                  </a:cubicBezTo>
                  <a:close/>
                </a:path>
              </a:pathLst>
            </a:custGeom>
            <a:solidFill>
              <a:srgbClr val="FF7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3"/>
            <p:cNvSpPr/>
            <p:nvPr/>
          </p:nvSpPr>
          <p:spPr bwMode="auto">
            <a:xfrm>
              <a:off x="7850188" y="2528888"/>
              <a:ext cx="1047750" cy="4206875"/>
            </a:xfrm>
            <a:custGeom>
              <a:avLst/>
              <a:gdLst>
                <a:gd name="T0" fmla="*/ 222 w 247"/>
                <a:gd name="T1" fmla="*/ 0 h 992"/>
                <a:gd name="T2" fmla="*/ 113 w 247"/>
                <a:gd name="T3" fmla="*/ 6 h 992"/>
                <a:gd name="T4" fmla="*/ 156 w 247"/>
                <a:gd name="T5" fmla="*/ 2 h 992"/>
                <a:gd name="T6" fmla="*/ 156 w 247"/>
                <a:gd name="T7" fmla="*/ 2 h 992"/>
                <a:gd name="T8" fmla="*/ 156 w 247"/>
                <a:gd name="T9" fmla="*/ 2 h 992"/>
                <a:gd name="T10" fmla="*/ 129 w 247"/>
                <a:gd name="T11" fmla="*/ 83 h 992"/>
                <a:gd name="T12" fmla="*/ 68 w 247"/>
                <a:gd name="T13" fmla="*/ 538 h 992"/>
                <a:gd name="T14" fmla="*/ 10 w 247"/>
                <a:gd name="T15" fmla="*/ 927 h 992"/>
                <a:gd name="T16" fmla="*/ 9 w 247"/>
                <a:gd name="T17" fmla="*/ 950 h 992"/>
                <a:gd name="T18" fmla="*/ 1 w 247"/>
                <a:gd name="T19" fmla="*/ 941 h 992"/>
                <a:gd name="T20" fmla="*/ 0 w 247"/>
                <a:gd name="T21" fmla="*/ 941 h 992"/>
                <a:gd name="T22" fmla="*/ 0 w 247"/>
                <a:gd name="T23" fmla="*/ 941 h 992"/>
                <a:gd name="T24" fmla="*/ 1 w 247"/>
                <a:gd name="T25" fmla="*/ 941 h 992"/>
                <a:gd name="T26" fmla="*/ 1 w 247"/>
                <a:gd name="T27" fmla="*/ 941 h 992"/>
                <a:gd name="T28" fmla="*/ 1 w 247"/>
                <a:gd name="T29" fmla="*/ 942 h 992"/>
                <a:gd name="T30" fmla="*/ 1 w 247"/>
                <a:gd name="T31" fmla="*/ 942 h 992"/>
                <a:gd name="T32" fmla="*/ 1 w 247"/>
                <a:gd name="T33" fmla="*/ 942 h 992"/>
                <a:gd name="T34" fmla="*/ 2 w 247"/>
                <a:gd name="T35" fmla="*/ 942 h 992"/>
                <a:gd name="T36" fmla="*/ 2 w 247"/>
                <a:gd name="T37" fmla="*/ 942 h 992"/>
                <a:gd name="T38" fmla="*/ 2 w 247"/>
                <a:gd name="T39" fmla="*/ 942 h 992"/>
                <a:gd name="T40" fmla="*/ 2 w 247"/>
                <a:gd name="T41" fmla="*/ 942 h 992"/>
                <a:gd name="T42" fmla="*/ 2 w 247"/>
                <a:gd name="T43" fmla="*/ 942 h 992"/>
                <a:gd name="T44" fmla="*/ 2 w 247"/>
                <a:gd name="T45" fmla="*/ 943 h 992"/>
                <a:gd name="T46" fmla="*/ 2 w 247"/>
                <a:gd name="T47" fmla="*/ 943 h 992"/>
                <a:gd name="T48" fmla="*/ 2 w 247"/>
                <a:gd name="T49" fmla="*/ 943 h 992"/>
                <a:gd name="T50" fmla="*/ 2 w 247"/>
                <a:gd name="T51" fmla="*/ 943 h 992"/>
                <a:gd name="T52" fmla="*/ 65 w 247"/>
                <a:gd name="T53" fmla="*/ 992 h 992"/>
                <a:gd name="T54" fmla="*/ 170 w 247"/>
                <a:gd name="T55" fmla="*/ 99 h 992"/>
                <a:gd name="T56" fmla="*/ 247 w 247"/>
                <a:gd name="T57" fmla="*/ 0 h 992"/>
                <a:gd name="T58" fmla="*/ 222 w 247"/>
                <a:gd name="T59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992">
                  <a:moveTo>
                    <a:pt x="222" y="0"/>
                  </a:moveTo>
                  <a:cubicBezTo>
                    <a:pt x="186" y="0"/>
                    <a:pt x="150" y="2"/>
                    <a:pt x="113" y="6"/>
                  </a:cubicBezTo>
                  <a:cubicBezTo>
                    <a:pt x="128" y="5"/>
                    <a:pt x="142" y="3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37" y="24"/>
                    <a:pt x="132" y="55"/>
                    <a:pt x="129" y="83"/>
                  </a:cubicBezTo>
                  <a:cubicBezTo>
                    <a:pt x="104" y="238"/>
                    <a:pt x="100" y="382"/>
                    <a:pt x="68" y="538"/>
                  </a:cubicBezTo>
                  <a:cubicBezTo>
                    <a:pt x="59" y="595"/>
                    <a:pt x="22" y="853"/>
                    <a:pt x="10" y="927"/>
                  </a:cubicBezTo>
                  <a:cubicBezTo>
                    <a:pt x="10" y="935"/>
                    <a:pt x="9" y="942"/>
                    <a:pt x="9" y="950"/>
                  </a:cubicBezTo>
                  <a:cubicBezTo>
                    <a:pt x="6" y="947"/>
                    <a:pt x="4" y="944"/>
                    <a:pt x="1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1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1" y="964"/>
                    <a:pt x="42" y="980"/>
                    <a:pt x="65" y="992"/>
                  </a:cubicBezTo>
                  <a:cubicBezTo>
                    <a:pt x="89" y="694"/>
                    <a:pt x="117" y="402"/>
                    <a:pt x="170" y="99"/>
                  </a:cubicBezTo>
                  <a:cubicBezTo>
                    <a:pt x="176" y="55"/>
                    <a:pt x="204" y="13"/>
                    <a:pt x="247" y="0"/>
                  </a:cubicBezTo>
                  <a:cubicBezTo>
                    <a:pt x="239" y="0"/>
                    <a:pt x="230" y="0"/>
                    <a:pt x="222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5"/>
            <p:cNvSpPr>
              <a:spLocks noEditPoints="1"/>
            </p:cNvSpPr>
            <p:nvPr/>
          </p:nvSpPr>
          <p:spPr bwMode="auto">
            <a:xfrm>
              <a:off x="8978900" y="2549525"/>
              <a:ext cx="687388" cy="4284663"/>
            </a:xfrm>
            <a:custGeom>
              <a:avLst/>
              <a:gdLst>
                <a:gd name="T0" fmla="*/ 161 w 162"/>
                <a:gd name="T1" fmla="*/ 27 h 1010"/>
                <a:gd name="T2" fmla="*/ 161 w 162"/>
                <a:gd name="T3" fmla="*/ 27 h 1010"/>
                <a:gd name="T4" fmla="*/ 161 w 162"/>
                <a:gd name="T5" fmla="*/ 27 h 1010"/>
                <a:gd name="T6" fmla="*/ 160 w 162"/>
                <a:gd name="T7" fmla="*/ 27 h 1010"/>
                <a:gd name="T8" fmla="*/ 160 w 162"/>
                <a:gd name="T9" fmla="*/ 27 h 1010"/>
                <a:gd name="T10" fmla="*/ 160 w 162"/>
                <a:gd name="T11" fmla="*/ 27 h 1010"/>
                <a:gd name="T12" fmla="*/ 160 w 162"/>
                <a:gd name="T13" fmla="*/ 27 h 1010"/>
                <a:gd name="T14" fmla="*/ 160 w 162"/>
                <a:gd name="T15" fmla="*/ 27 h 1010"/>
                <a:gd name="T16" fmla="*/ 160 w 162"/>
                <a:gd name="T17" fmla="*/ 27 h 1010"/>
                <a:gd name="T18" fmla="*/ 146 w 162"/>
                <a:gd name="T19" fmla="*/ 23 h 1010"/>
                <a:gd name="T20" fmla="*/ 146 w 162"/>
                <a:gd name="T21" fmla="*/ 23 h 1010"/>
                <a:gd name="T22" fmla="*/ 146 w 162"/>
                <a:gd name="T23" fmla="*/ 23 h 1010"/>
                <a:gd name="T24" fmla="*/ 145 w 162"/>
                <a:gd name="T25" fmla="*/ 23 h 1010"/>
                <a:gd name="T26" fmla="*/ 145 w 162"/>
                <a:gd name="T27" fmla="*/ 23 h 1010"/>
                <a:gd name="T28" fmla="*/ 145 w 162"/>
                <a:gd name="T29" fmla="*/ 23 h 1010"/>
                <a:gd name="T30" fmla="*/ 41 w 162"/>
                <a:gd name="T31" fmla="*/ 0 h 1010"/>
                <a:gd name="T32" fmla="*/ 76 w 162"/>
                <a:gd name="T33" fmla="*/ 246 h 1010"/>
                <a:gd name="T34" fmla="*/ 0 w 162"/>
                <a:gd name="T35" fmla="*/ 1010 h 1010"/>
                <a:gd name="T36" fmla="*/ 66 w 162"/>
                <a:gd name="T37" fmla="*/ 991 h 1010"/>
                <a:gd name="T38" fmla="*/ 66 w 162"/>
                <a:gd name="T39" fmla="*/ 991 h 1010"/>
                <a:gd name="T40" fmla="*/ 66 w 162"/>
                <a:gd name="T41" fmla="*/ 991 h 1010"/>
                <a:gd name="T42" fmla="*/ 66 w 162"/>
                <a:gd name="T43" fmla="*/ 991 h 1010"/>
                <a:gd name="T44" fmla="*/ 67 w 162"/>
                <a:gd name="T45" fmla="*/ 991 h 1010"/>
                <a:gd name="T46" fmla="*/ 67 w 162"/>
                <a:gd name="T47" fmla="*/ 991 h 1010"/>
                <a:gd name="T48" fmla="*/ 67 w 162"/>
                <a:gd name="T49" fmla="*/ 991 h 1010"/>
                <a:gd name="T50" fmla="*/ 69 w 162"/>
                <a:gd name="T51" fmla="*/ 990 h 1010"/>
                <a:gd name="T52" fmla="*/ 69 w 162"/>
                <a:gd name="T53" fmla="*/ 990 h 1010"/>
                <a:gd name="T54" fmla="*/ 114 w 162"/>
                <a:gd name="T55" fmla="*/ 523 h 1010"/>
                <a:gd name="T56" fmla="*/ 162 w 162"/>
                <a:gd name="T57" fmla="*/ 27 h 1010"/>
                <a:gd name="T58" fmla="*/ 162 w 162"/>
                <a:gd name="T59" fmla="*/ 27 h 1010"/>
                <a:gd name="T60" fmla="*/ 114 w 162"/>
                <a:gd name="T61" fmla="*/ 523 h 1010"/>
                <a:gd name="T62" fmla="*/ 69 w 162"/>
                <a:gd name="T63" fmla="*/ 990 h 1010"/>
                <a:gd name="T64" fmla="*/ 56 w 162"/>
                <a:gd name="T65" fmla="*/ 994 h 1010"/>
                <a:gd name="T66" fmla="*/ 138 w 162"/>
                <a:gd name="T67" fmla="*/ 94 h 1010"/>
                <a:gd name="T68" fmla="*/ 112 w 162"/>
                <a:gd name="T69" fmla="*/ 14 h 1010"/>
                <a:gd name="T70" fmla="*/ 145 w 162"/>
                <a:gd name="T71" fmla="*/ 23 h 1010"/>
                <a:gd name="T72" fmla="*/ 81 w 162"/>
                <a:gd name="T73" fmla="*/ 7 h 1010"/>
                <a:gd name="T74" fmla="*/ 80 w 162"/>
                <a:gd name="T75" fmla="*/ 7 h 1010"/>
                <a:gd name="T76" fmla="*/ 80 w 162"/>
                <a:gd name="T77" fmla="*/ 7 h 1010"/>
                <a:gd name="T78" fmla="*/ 79 w 162"/>
                <a:gd name="T79" fmla="*/ 7 h 1010"/>
                <a:gd name="T80" fmla="*/ 41 w 162"/>
                <a:gd name="T81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010">
                  <a:moveTo>
                    <a:pt x="161" y="27"/>
                  </a:moveTo>
                  <a:cubicBezTo>
                    <a:pt x="161" y="27"/>
                    <a:pt x="161" y="27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146" y="23"/>
                  </a:move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moveTo>
                    <a:pt x="41" y="0"/>
                  </a:moveTo>
                  <a:cubicBezTo>
                    <a:pt x="123" y="46"/>
                    <a:pt x="88" y="167"/>
                    <a:pt x="76" y="246"/>
                  </a:cubicBezTo>
                  <a:cubicBezTo>
                    <a:pt x="33" y="505"/>
                    <a:pt x="31" y="758"/>
                    <a:pt x="0" y="1010"/>
                  </a:cubicBezTo>
                  <a:cubicBezTo>
                    <a:pt x="22" y="1006"/>
                    <a:pt x="44" y="999"/>
                    <a:pt x="66" y="991"/>
                  </a:cubicBezTo>
                  <a:cubicBezTo>
                    <a:pt x="66" y="991"/>
                    <a:pt x="66" y="991"/>
                    <a:pt x="66" y="991"/>
                  </a:cubicBezTo>
                  <a:cubicBezTo>
                    <a:pt x="66" y="991"/>
                    <a:pt x="66" y="991"/>
                    <a:pt x="66" y="991"/>
                  </a:cubicBezTo>
                  <a:cubicBezTo>
                    <a:pt x="66" y="991"/>
                    <a:pt x="66" y="991"/>
                    <a:pt x="66" y="991"/>
                  </a:cubicBezTo>
                  <a:cubicBezTo>
                    <a:pt x="66" y="991"/>
                    <a:pt x="67" y="991"/>
                    <a:pt x="67" y="991"/>
                  </a:cubicBezTo>
                  <a:cubicBezTo>
                    <a:pt x="67" y="991"/>
                    <a:pt x="67" y="991"/>
                    <a:pt x="67" y="991"/>
                  </a:cubicBezTo>
                  <a:cubicBezTo>
                    <a:pt x="67" y="991"/>
                    <a:pt x="67" y="991"/>
                    <a:pt x="67" y="991"/>
                  </a:cubicBezTo>
                  <a:cubicBezTo>
                    <a:pt x="68" y="991"/>
                    <a:pt x="68" y="990"/>
                    <a:pt x="69" y="990"/>
                  </a:cubicBezTo>
                  <a:cubicBezTo>
                    <a:pt x="69" y="990"/>
                    <a:pt x="69" y="990"/>
                    <a:pt x="69" y="990"/>
                  </a:cubicBezTo>
                  <a:cubicBezTo>
                    <a:pt x="82" y="834"/>
                    <a:pt x="99" y="679"/>
                    <a:pt x="114" y="523"/>
                  </a:cubicBezTo>
                  <a:cubicBezTo>
                    <a:pt x="129" y="358"/>
                    <a:pt x="141" y="191"/>
                    <a:pt x="162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41" y="191"/>
                    <a:pt x="129" y="358"/>
                    <a:pt x="114" y="523"/>
                  </a:cubicBezTo>
                  <a:cubicBezTo>
                    <a:pt x="99" y="679"/>
                    <a:pt x="82" y="834"/>
                    <a:pt x="69" y="990"/>
                  </a:cubicBezTo>
                  <a:cubicBezTo>
                    <a:pt x="65" y="992"/>
                    <a:pt x="61" y="993"/>
                    <a:pt x="56" y="994"/>
                  </a:cubicBezTo>
                  <a:cubicBezTo>
                    <a:pt x="63" y="908"/>
                    <a:pt x="130" y="311"/>
                    <a:pt x="138" y="94"/>
                  </a:cubicBezTo>
                  <a:cubicBezTo>
                    <a:pt x="138" y="66"/>
                    <a:pt x="128" y="40"/>
                    <a:pt x="112" y="14"/>
                  </a:cubicBezTo>
                  <a:cubicBezTo>
                    <a:pt x="123" y="17"/>
                    <a:pt x="134" y="20"/>
                    <a:pt x="145" y="23"/>
                  </a:cubicBezTo>
                  <a:cubicBezTo>
                    <a:pt x="124" y="18"/>
                    <a:pt x="103" y="11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67" y="4"/>
                    <a:pt x="54" y="2"/>
                    <a:pt x="41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6"/>
            <p:cNvSpPr/>
            <p:nvPr/>
          </p:nvSpPr>
          <p:spPr bwMode="auto">
            <a:xfrm>
              <a:off x="8278813" y="2511425"/>
              <a:ext cx="796925" cy="4365625"/>
            </a:xfrm>
            <a:custGeom>
              <a:avLst/>
              <a:gdLst>
                <a:gd name="T0" fmla="*/ 175 w 188"/>
                <a:gd name="T1" fmla="*/ 2 h 1029"/>
                <a:gd name="T2" fmla="*/ 152 w 188"/>
                <a:gd name="T3" fmla="*/ 1 h 1029"/>
                <a:gd name="T4" fmla="*/ 0 w 188"/>
                <a:gd name="T5" fmla="*/ 1014 h 1029"/>
                <a:gd name="T6" fmla="*/ 62 w 188"/>
                <a:gd name="T7" fmla="*/ 1028 h 1029"/>
                <a:gd name="T8" fmla="*/ 77 w 188"/>
                <a:gd name="T9" fmla="*/ 1029 h 1029"/>
                <a:gd name="T10" fmla="*/ 188 w 188"/>
                <a:gd name="T11" fmla="*/ 4 h 1029"/>
                <a:gd name="T12" fmla="*/ 175 w 188"/>
                <a:gd name="T13" fmla="*/ 2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029">
                  <a:moveTo>
                    <a:pt x="175" y="2"/>
                  </a:moveTo>
                  <a:cubicBezTo>
                    <a:pt x="169" y="1"/>
                    <a:pt x="169" y="0"/>
                    <a:pt x="152" y="1"/>
                  </a:cubicBezTo>
                  <a:cubicBezTo>
                    <a:pt x="93" y="342"/>
                    <a:pt x="46" y="695"/>
                    <a:pt x="0" y="1014"/>
                  </a:cubicBezTo>
                  <a:cubicBezTo>
                    <a:pt x="30" y="1028"/>
                    <a:pt x="27" y="1025"/>
                    <a:pt x="62" y="1028"/>
                  </a:cubicBezTo>
                  <a:cubicBezTo>
                    <a:pt x="64" y="1029"/>
                    <a:pt x="75" y="1029"/>
                    <a:pt x="77" y="1029"/>
                  </a:cubicBezTo>
                  <a:cubicBezTo>
                    <a:pt x="112" y="690"/>
                    <a:pt x="147" y="344"/>
                    <a:pt x="188" y="4"/>
                  </a:cubicBezTo>
                  <a:cubicBezTo>
                    <a:pt x="180" y="3"/>
                    <a:pt x="184" y="2"/>
                    <a:pt x="175" y="2"/>
                  </a:cubicBezTo>
                  <a:close/>
                </a:path>
              </a:pathLst>
            </a:custGeom>
            <a:solidFill>
              <a:srgbClr val="FF7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7"/>
            <p:cNvSpPr/>
            <p:nvPr/>
          </p:nvSpPr>
          <p:spPr bwMode="auto">
            <a:xfrm>
              <a:off x="7850188" y="2536825"/>
              <a:ext cx="661988" cy="4021138"/>
            </a:xfrm>
            <a:custGeom>
              <a:avLst/>
              <a:gdLst>
                <a:gd name="T0" fmla="*/ 156 w 156"/>
                <a:gd name="T1" fmla="*/ 0 h 948"/>
                <a:gd name="T2" fmla="*/ 113 w 156"/>
                <a:gd name="T3" fmla="*/ 4 h 948"/>
                <a:gd name="T4" fmla="*/ 113 w 156"/>
                <a:gd name="T5" fmla="*/ 4 h 948"/>
                <a:gd name="T6" fmla="*/ 113 w 156"/>
                <a:gd name="T7" fmla="*/ 4 h 948"/>
                <a:gd name="T8" fmla="*/ 61 w 156"/>
                <a:gd name="T9" fmla="*/ 474 h 948"/>
                <a:gd name="T10" fmla="*/ 28 w 156"/>
                <a:gd name="T11" fmla="*/ 704 h 948"/>
                <a:gd name="T12" fmla="*/ 12 w 156"/>
                <a:gd name="T13" fmla="*/ 823 h 948"/>
                <a:gd name="T14" fmla="*/ 0 w 156"/>
                <a:gd name="T15" fmla="*/ 939 h 948"/>
                <a:gd name="T16" fmla="*/ 1 w 156"/>
                <a:gd name="T17" fmla="*/ 939 h 948"/>
                <a:gd name="T18" fmla="*/ 9 w 156"/>
                <a:gd name="T19" fmla="*/ 948 h 948"/>
                <a:gd name="T20" fmla="*/ 10 w 156"/>
                <a:gd name="T21" fmla="*/ 925 h 948"/>
                <a:gd name="T22" fmla="*/ 68 w 156"/>
                <a:gd name="T23" fmla="*/ 536 h 948"/>
                <a:gd name="T24" fmla="*/ 129 w 156"/>
                <a:gd name="T25" fmla="*/ 81 h 948"/>
                <a:gd name="T26" fmla="*/ 156 w 156"/>
                <a:gd name="T2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948">
                  <a:moveTo>
                    <a:pt x="156" y="0"/>
                  </a:moveTo>
                  <a:cubicBezTo>
                    <a:pt x="142" y="1"/>
                    <a:pt x="128" y="3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0" y="161"/>
                    <a:pt x="82" y="318"/>
                    <a:pt x="61" y="474"/>
                  </a:cubicBezTo>
                  <a:cubicBezTo>
                    <a:pt x="51" y="551"/>
                    <a:pt x="41" y="628"/>
                    <a:pt x="28" y="704"/>
                  </a:cubicBezTo>
                  <a:cubicBezTo>
                    <a:pt x="21" y="743"/>
                    <a:pt x="16" y="783"/>
                    <a:pt x="12" y="823"/>
                  </a:cubicBezTo>
                  <a:cubicBezTo>
                    <a:pt x="8" y="861"/>
                    <a:pt x="7" y="901"/>
                    <a:pt x="0" y="939"/>
                  </a:cubicBezTo>
                  <a:cubicBezTo>
                    <a:pt x="1" y="939"/>
                    <a:pt x="1" y="939"/>
                    <a:pt x="1" y="939"/>
                  </a:cubicBezTo>
                  <a:cubicBezTo>
                    <a:pt x="4" y="942"/>
                    <a:pt x="6" y="945"/>
                    <a:pt x="9" y="948"/>
                  </a:cubicBezTo>
                  <a:cubicBezTo>
                    <a:pt x="9" y="940"/>
                    <a:pt x="10" y="933"/>
                    <a:pt x="10" y="925"/>
                  </a:cubicBezTo>
                  <a:cubicBezTo>
                    <a:pt x="22" y="851"/>
                    <a:pt x="59" y="593"/>
                    <a:pt x="68" y="536"/>
                  </a:cubicBezTo>
                  <a:cubicBezTo>
                    <a:pt x="100" y="380"/>
                    <a:pt x="104" y="236"/>
                    <a:pt x="129" y="81"/>
                  </a:cubicBezTo>
                  <a:cubicBezTo>
                    <a:pt x="132" y="53"/>
                    <a:pt x="137" y="22"/>
                    <a:pt x="156" y="0"/>
                  </a:cubicBezTo>
                </a:path>
              </a:pathLst>
            </a:custGeom>
            <a:solidFill>
              <a:srgbClr val="FF3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9"/>
            <p:cNvSpPr/>
            <p:nvPr/>
          </p:nvSpPr>
          <p:spPr bwMode="auto">
            <a:xfrm>
              <a:off x="9215438" y="2609850"/>
              <a:ext cx="450850" cy="4156075"/>
            </a:xfrm>
            <a:custGeom>
              <a:avLst/>
              <a:gdLst>
                <a:gd name="T0" fmla="*/ 56 w 106"/>
                <a:gd name="T1" fmla="*/ 0 h 980"/>
                <a:gd name="T2" fmla="*/ 82 w 106"/>
                <a:gd name="T3" fmla="*/ 80 h 980"/>
                <a:gd name="T4" fmla="*/ 0 w 106"/>
                <a:gd name="T5" fmla="*/ 980 h 980"/>
                <a:gd name="T6" fmla="*/ 13 w 106"/>
                <a:gd name="T7" fmla="*/ 976 h 980"/>
                <a:gd name="T8" fmla="*/ 58 w 106"/>
                <a:gd name="T9" fmla="*/ 509 h 980"/>
                <a:gd name="T10" fmla="*/ 106 w 106"/>
                <a:gd name="T11" fmla="*/ 13 h 980"/>
                <a:gd name="T12" fmla="*/ 106 w 106"/>
                <a:gd name="T13" fmla="*/ 13 h 980"/>
                <a:gd name="T14" fmla="*/ 105 w 106"/>
                <a:gd name="T15" fmla="*/ 13 h 980"/>
                <a:gd name="T16" fmla="*/ 105 w 106"/>
                <a:gd name="T17" fmla="*/ 13 h 980"/>
                <a:gd name="T18" fmla="*/ 105 w 106"/>
                <a:gd name="T19" fmla="*/ 13 h 980"/>
                <a:gd name="T20" fmla="*/ 104 w 106"/>
                <a:gd name="T21" fmla="*/ 13 h 980"/>
                <a:gd name="T22" fmla="*/ 104 w 106"/>
                <a:gd name="T23" fmla="*/ 13 h 980"/>
                <a:gd name="T24" fmla="*/ 104 w 106"/>
                <a:gd name="T25" fmla="*/ 13 h 980"/>
                <a:gd name="T26" fmla="*/ 104 w 106"/>
                <a:gd name="T27" fmla="*/ 13 h 980"/>
                <a:gd name="T28" fmla="*/ 90 w 106"/>
                <a:gd name="T29" fmla="*/ 9 h 980"/>
                <a:gd name="T30" fmla="*/ 90 w 106"/>
                <a:gd name="T31" fmla="*/ 9 h 980"/>
                <a:gd name="T32" fmla="*/ 89 w 106"/>
                <a:gd name="T33" fmla="*/ 9 h 980"/>
                <a:gd name="T34" fmla="*/ 89 w 106"/>
                <a:gd name="T35" fmla="*/ 9 h 980"/>
                <a:gd name="T36" fmla="*/ 89 w 106"/>
                <a:gd name="T37" fmla="*/ 9 h 980"/>
                <a:gd name="T38" fmla="*/ 56 w 106"/>
                <a:gd name="T39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980">
                  <a:moveTo>
                    <a:pt x="56" y="0"/>
                  </a:moveTo>
                  <a:cubicBezTo>
                    <a:pt x="72" y="26"/>
                    <a:pt x="82" y="52"/>
                    <a:pt x="82" y="80"/>
                  </a:cubicBezTo>
                  <a:cubicBezTo>
                    <a:pt x="74" y="297"/>
                    <a:pt x="7" y="894"/>
                    <a:pt x="0" y="980"/>
                  </a:cubicBezTo>
                  <a:cubicBezTo>
                    <a:pt x="5" y="979"/>
                    <a:pt x="9" y="978"/>
                    <a:pt x="13" y="976"/>
                  </a:cubicBezTo>
                  <a:cubicBezTo>
                    <a:pt x="26" y="820"/>
                    <a:pt x="43" y="665"/>
                    <a:pt x="58" y="509"/>
                  </a:cubicBezTo>
                  <a:cubicBezTo>
                    <a:pt x="73" y="344"/>
                    <a:pt x="85" y="177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9" y="12"/>
                    <a:pt x="94" y="11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78" y="6"/>
                    <a:pt x="67" y="3"/>
                    <a:pt x="56" y="0"/>
                  </a:cubicBezTo>
                </a:path>
              </a:pathLst>
            </a:custGeom>
            <a:solidFill>
              <a:srgbClr val="FF3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0"/>
            <p:cNvSpPr>
              <a:spLocks noEditPoints="1"/>
            </p:cNvSpPr>
            <p:nvPr/>
          </p:nvSpPr>
          <p:spPr bwMode="auto">
            <a:xfrm>
              <a:off x="9266238" y="1463675"/>
              <a:ext cx="280988" cy="1111250"/>
            </a:xfrm>
            <a:custGeom>
              <a:avLst/>
              <a:gdLst>
                <a:gd name="T0" fmla="*/ 13 w 66"/>
                <a:gd name="T1" fmla="*/ 250 h 262"/>
                <a:gd name="T2" fmla="*/ 13 w 66"/>
                <a:gd name="T3" fmla="*/ 250 h 262"/>
                <a:gd name="T4" fmla="*/ 66 w 66"/>
                <a:gd name="T5" fmla="*/ 262 h 262"/>
                <a:gd name="T6" fmla="*/ 13 w 66"/>
                <a:gd name="T7" fmla="*/ 250 h 262"/>
                <a:gd name="T8" fmla="*/ 0 w 66"/>
                <a:gd name="T9" fmla="*/ 0 h 262"/>
                <a:gd name="T10" fmla="*/ 0 w 66"/>
                <a:gd name="T11" fmla="*/ 0 h 262"/>
                <a:gd name="T12" fmla="*/ 4 w 66"/>
                <a:gd name="T13" fmla="*/ 6 h 262"/>
                <a:gd name="T14" fmla="*/ 13 w 66"/>
                <a:gd name="T15" fmla="*/ 17 h 262"/>
                <a:gd name="T16" fmla="*/ 13 w 66"/>
                <a:gd name="T17" fmla="*/ 17 h 262"/>
                <a:gd name="T18" fmla="*/ 4 w 66"/>
                <a:gd name="T19" fmla="*/ 6 h 262"/>
                <a:gd name="T20" fmla="*/ 0 w 66"/>
                <a:gd name="T2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262">
                  <a:moveTo>
                    <a:pt x="13" y="250"/>
                  </a:moveTo>
                  <a:cubicBezTo>
                    <a:pt x="13" y="250"/>
                    <a:pt x="13" y="250"/>
                    <a:pt x="13" y="250"/>
                  </a:cubicBezTo>
                  <a:cubicBezTo>
                    <a:pt x="31" y="253"/>
                    <a:pt x="49" y="257"/>
                    <a:pt x="66" y="262"/>
                  </a:cubicBezTo>
                  <a:cubicBezTo>
                    <a:pt x="49" y="257"/>
                    <a:pt x="31" y="253"/>
                    <a:pt x="13" y="25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4" y="6"/>
                  </a:cubicBezTo>
                  <a:cubicBezTo>
                    <a:pt x="6" y="10"/>
                    <a:pt x="9" y="15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15"/>
                    <a:pt x="6" y="10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1"/>
            <p:cNvSpPr/>
            <p:nvPr/>
          </p:nvSpPr>
          <p:spPr bwMode="auto">
            <a:xfrm>
              <a:off x="9156700" y="1463675"/>
              <a:ext cx="390525" cy="1111250"/>
            </a:xfrm>
            <a:custGeom>
              <a:avLst/>
              <a:gdLst>
                <a:gd name="T0" fmla="*/ 26 w 92"/>
                <a:gd name="T1" fmla="*/ 0 h 262"/>
                <a:gd name="T2" fmla="*/ 18 w 92"/>
                <a:gd name="T3" fmla="*/ 190 h 262"/>
                <a:gd name="T4" fmla="*/ 39 w 92"/>
                <a:gd name="T5" fmla="*/ 250 h 262"/>
                <a:gd name="T6" fmla="*/ 92 w 92"/>
                <a:gd name="T7" fmla="*/ 262 h 262"/>
                <a:gd name="T8" fmla="*/ 92 w 92"/>
                <a:gd name="T9" fmla="*/ 262 h 262"/>
                <a:gd name="T10" fmla="*/ 36 w 92"/>
                <a:gd name="T11" fmla="*/ 167 h 262"/>
                <a:gd name="T12" fmla="*/ 28 w 92"/>
                <a:gd name="T13" fmla="*/ 102 h 262"/>
                <a:gd name="T14" fmla="*/ 39 w 92"/>
                <a:gd name="T15" fmla="*/ 17 h 262"/>
                <a:gd name="T16" fmla="*/ 30 w 92"/>
                <a:gd name="T17" fmla="*/ 6 h 262"/>
                <a:gd name="T18" fmla="*/ 26 w 9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62">
                  <a:moveTo>
                    <a:pt x="26" y="0"/>
                  </a:moveTo>
                  <a:cubicBezTo>
                    <a:pt x="22" y="63"/>
                    <a:pt x="0" y="127"/>
                    <a:pt x="18" y="190"/>
                  </a:cubicBezTo>
                  <a:cubicBezTo>
                    <a:pt x="25" y="209"/>
                    <a:pt x="32" y="230"/>
                    <a:pt x="39" y="250"/>
                  </a:cubicBezTo>
                  <a:cubicBezTo>
                    <a:pt x="57" y="253"/>
                    <a:pt x="75" y="257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64" y="237"/>
                    <a:pt x="43" y="201"/>
                    <a:pt x="36" y="167"/>
                  </a:cubicBezTo>
                  <a:cubicBezTo>
                    <a:pt x="31" y="145"/>
                    <a:pt x="28" y="124"/>
                    <a:pt x="28" y="102"/>
                  </a:cubicBezTo>
                  <a:cubicBezTo>
                    <a:pt x="28" y="73"/>
                    <a:pt x="32" y="45"/>
                    <a:pt x="39" y="17"/>
                  </a:cubicBezTo>
                  <a:cubicBezTo>
                    <a:pt x="35" y="15"/>
                    <a:pt x="32" y="10"/>
                    <a:pt x="30" y="6"/>
                  </a:cubicBezTo>
                  <a:cubicBezTo>
                    <a:pt x="28" y="4"/>
                    <a:pt x="27" y="2"/>
                    <a:pt x="26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2"/>
            <p:cNvSpPr>
              <a:spLocks noEditPoints="1"/>
            </p:cNvSpPr>
            <p:nvPr/>
          </p:nvSpPr>
          <p:spPr bwMode="auto">
            <a:xfrm>
              <a:off x="8355013" y="1438275"/>
              <a:ext cx="547688" cy="1082675"/>
            </a:xfrm>
            <a:custGeom>
              <a:avLst/>
              <a:gdLst>
                <a:gd name="T0" fmla="*/ 1 w 129"/>
                <a:gd name="T1" fmla="*/ 255 h 255"/>
                <a:gd name="T2" fmla="*/ 0 w 129"/>
                <a:gd name="T3" fmla="*/ 255 h 255"/>
                <a:gd name="T4" fmla="*/ 1 w 129"/>
                <a:gd name="T5" fmla="*/ 255 h 255"/>
                <a:gd name="T6" fmla="*/ 19 w 129"/>
                <a:gd name="T7" fmla="*/ 252 h 255"/>
                <a:gd name="T8" fmla="*/ 1 w 129"/>
                <a:gd name="T9" fmla="*/ 255 h 255"/>
                <a:gd name="T10" fmla="*/ 19 w 129"/>
                <a:gd name="T11" fmla="*/ 252 h 255"/>
                <a:gd name="T12" fmla="*/ 19 w 129"/>
                <a:gd name="T13" fmla="*/ 252 h 255"/>
                <a:gd name="T14" fmla="*/ 129 w 129"/>
                <a:gd name="T15" fmla="*/ 0 h 255"/>
                <a:gd name="T16" fmla="*/ 126 w 129"/>
                <a:gd name="T17" fmla="*/ 3 h 255"/>
                <a:gd name="T18" fmla="*/ 114 w 129"/>
                <a:gd name="T19" fmla="*/ 10 h 255"/>
                <a:gd name="T20" fmla="*/ 114 w 129"/>
                <a:gd name="T21" fmla="*/ 10 h 255"/>
                <a:gd name="T22" fmla="*/ 126 w 129"/>
                <a:gd name="T23" fmla="*/ 3 h 255"/>
                <a:gd name="T24" fmla="*/ 129 w 129"/>
                <a:gd name="T25" fmla="*/ 0 h 255"/>
                <a:gd name="T26" fmla="*/ 129 w 129"/>
                <a:gd name="T2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55">
                  <a:moveTo>
                    <a:pt x="1" y="255"/>
                  </a:moveTo>
                  <a:cubicBezTo>
                    <a:pt x="1" y="255"/>
                    <a:pt x="1" y="255"/>
                    <a:pt x="0" y="255"/>
                  </a:cubicBezTo>
                  <a:cubicBezTo>
                    <a:pt x="1" y="255"/>
                    <a:pt x="1" y="255"/>
                    <a:pt x="1" y="255"/>
                  </a:cubicBezTo>
                  <a:moveTo>
                    <a:pt x="19" y="252"/>
                  </a:moveTo>
                  <a:cubicBezTo>
                    <a:pt x="13" y="253"/>
                    <a:pt x="7" y="254"/>
                    <a:pt x="1" y="255"/>
                  </a:cubicBezTo>
                  <a:cubicBezTo>
                    <a:pt x="7" y="254"/>
                    <a:pt x="13" y="253"/>
                    <a:pt x="19" y="252"/>
                  </a:cubicBezTo>
                  <a:cubicBezTo>
                    <a:pt x="19" y="252"/>
                    <a:pt x="19" y="252"/>
                    <a:pt x="19" y="252"/>
                  </a:cubicBezTo>
                  <a:moveTo>
                    <a:pt x="129" y="0"/>
                  </a:moveTo>
                  <a:cubicBezTo>
                    <a:pt x="128" y="1"/>
                    <a:pt x="127" y="2"/>
                    <a:pt x="126" y="3"/>
                  </a:cubicBezTo>
                  <a:cubicBezTo>
                    <a:pt x="122" y="6"/>
                    <a:pt x="119" y="9"/>
                    <a:pt x="114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9" y="9"/>
                    <a:pt x="122" y="6"/>
                    <a:pt x="126" y="3"/>
                  </a:cubicBezTo>
                  <a:cubicBezTo>
                    <a:pt x="127" y="2"/>
                    <a:pt x="128" y="1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3"/>
            <p:cNvSpPr/>
            <p:nvPr/>
          </p:nvSpPr>
          <p:spPr bwMode="auto">
            <a:xfrm>
              <a:off x="8435975" y="2486025"/>
              <a:ext cx="203200" cy="22225"/>
            </a:xfrm>
            <a:custGeom>
              <a:avLst/>
              <a:gdLst>
                <a:gd name="T0" fmla="*/ 48 w 48"/>
                <a:gd name="T1" fmla="*/ 0 h 5"/>
                <a:gd name="T2" fmla="*/ 0 w 48"/>
                <a:gd name="T3" fmla="*/ 5 h 5"/>
                <a:gd name="T4" fmla="*/ 0 w 48"/>
                <a:gd name="T5" fmla="*/ 5 h 5"/>
                <a:gd name="T6" fmla="*/ 48 w 48"/>
                <a:gd name="T7" fmla="*/ 0 h 5"/>
                <a:gd name="T8" fmla="*/ 48 w 4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">
                  <a:moveTo>
                    <a:pt x="48" y="0"/>
                  </a:moveTo>
                  <a:cubicBezTo>
                    <a:pt x="32" y="1"/>
                    <a:pt x="16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2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4"/>
            <p:cNvSpPr/>
            <p:nvPr/>
          </p:nvSpPr>
          <p:spPr bwMode="auto">
            <a:xfrm>
              <a:off x="8355013" y="1438275"/>
              <a:ext cx="614363" cy="1082675"/>
            </a:xfrm>
            <a:custGeom>
              <a:avLst/>
              <a:gdLst>
                <a:gd name="T0" fmla="*/ 129 w 145"/>
                <a:gd name="T1" fmla="*/ 0 h 255"/>
                <a:gd name="T2" fmla="*/ 126 w 145"/>
                <a:gd name="T3" fmla="*/ 3 h 255"/>
                <a:gd name="T4" fmla="*/ 114 w 145"/>
                <a:gd name="T5" fmla="*/ 10 h 255"/>
                <a:gd name="T6" fmla="*/ 117 w 145"/>
                <a:gd name="T7" fmla="*/ 51 h 255"/>
                <a:gd name="T8" fmla="*/ 0 w 145"/>
                <a:gd name="T9" fmla="*/ 255 h 255"/>
                <a:gd name="T10" fmla="*/ 0 w 145"/>
                <a:gd name="T11" fmla="*/ 255 h 255"/>
                <a:gd name="T12" fmla="*/ 1 w 145"/>
                <a:gd name="T13" fmla="*/ 255 h 255"/>
                <a:gd name="T14" fmla="*/ 1 w 145"/>
                <a:gd name="T15" fmla="*/ 255 h 255"/>
                <a:gd name="T16" fmla="*/ 19 w 145"/>
                <a:gd name="T17" fmla="*/ 252 h 255"/>
                <a:gd name="T18" fmla="*/ 67 w 145"/>
                <a:gd name="T19" fmla="*/ 247 h 255"/>
                <a:gd name="T20" fmla="*/ 129 w 145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255">
                  <a:moveTo>
                    <a:pt x="129" y="0"/>
                  </a:moveTo>
                  <a:cubicBezTo>
                    <a:pt x="128" y="1"/>
                    <a:pt x="127" y="2"/>
                    <a:pt x="126" y="3"/>
                  </a:cubicBezTo>
                  <a:cubicBezTo>
                    <a:pt x="122" y="6"/>
                    <a:pt x="119" y="9"/>
                    <a:pt x="114" y="10"/>
                  </a:cubicBezTo>
                  <a:cubicBezTo>
                    <a:pt x="116" y="24"/>
                    <a:pt x="117" y="38"/>
                    <a:pt x="117" y="51"/>
                  </a:cubicBezTo>
                  <a:cubicBezTo>
                    <a:pt x="117" y="135"/>
                    <a:pt x="82" y="223"/>
                    <a:pt x="0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7" y="254"/>
                    <a:pt x="13" y="253"/>
                    <a:pt x="19" y="252"/>
                  </a:cubicBezTo>
                  <a:cubicBezTo>
                    <a:pt x="35" y="249"/>
                    <a:pt x="51" y="248"/>
                    <a:pt x="67" y="247"/>
                  </a:cubicBezTo>
                  <a:cubicBezTo>
                    <a:pt x="118" y="176"/>
                    <a:pt x="145" y="85"/>
                    <a:pt x="129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5"/>
            <p:cNvSpPr>
              <a:spLocks noEditPoints="1"/>
            </p:cNvSpPr>
            <p:nvPr/>
          </p:nvSpPr>
          <p:spPr bwMode="auto">
            <a:xfrm>
              <a:off x="7812088" y="981075"/>
              <a:ext cx="1882775" cy="5954713"/>
            </a:xfrm>
            <a:custGeom>
              <a:avLst/>
              <a:gdLst>
                <a:gd name="T0" fmla="*/ 440 w 444"/>
                <a:gd name="T1" fmla="*/ 388 h 1404"/>
                <a:gd name="T2" fmla="*/ 439 w 444"/>
                <a:gd name="T3" fmla="*/ 387 h 1404"/>
                <a:gd name="T4" fmla="*/ 363 w 444"/>
                <a:gd name="T5" fmla="*/ 272 h 1404"/>
                <a:gd name="T6" fmla="*/ 363 w 444"/>
                <a:gd name="T7" fmla="*/ 128 h 1404"/>
                <a:gd name="T8" fmla="*/ 346 w 444"/>
                <a:gd name="T9" fmla="*/ 103 h 1404"/>
                <a:gd name="T10" fmla="*/ 344 w 444"/>
                <a:gd name="T11" fmla="*/ 30 h 1404"/>
                <a:gd name="T12" fmla="*/ 341 w 444"/>
                <a:gd name="T13" fmla="*/ 26 h 1404"/>
                <a:gd name="T14" fmla="*/ 286 w 444"/>
                <a:gd name="T15" fmla="*/ 2 h 1404"/>
                <a:gd name="T16" fmla="*/ 279 w 444"/>
                <a:gd name="T17" fmla="*/ 4 h 1404"/>
                <a:gd name="T18" fmla="*/ 260 w 444"/>
                <a:gd name="T19" fmla="*/ 94 h 1404"/>
                <a:gd name="T20" fmla="*/ 238 w 444"/>
                <a:gd name="T21" fmla="*/ 112 h 1404"/>
                <a:gd name="T22" fmla="*/ 212 w 444"/>
                <a:gd name="T23" fmla="*/ 270 h 1404"/>
                <a:gd name="T24" fmla="*/ 116 w 444"/>
                <a:gd name="T25" fmla="*/ 362 h 1404"/>
                <a:gd name="T26" fmla="*/ 0 w 444"/>
                <a:gd name="T27" fmla="*/ 1306 h 1404"/>
                <a:gd name="T28" fmla="*/ 165 w 444"/>
                <a:gd name="T29" fmla="*/ 1396 h 1404"/>
                <a:gd name="T30" fmla="*/ 353 w 444"/>
                <a:gd name="T31" fmla="*/ 1366 h 1404"/>
                <a:gd name="T32" fmla="*/ 366 w 444"/>
                <a:gd name="T33" fmla="*/ 1259 h 1404"/>
                <a:gd name="T34" fmla="*/ 400 w 444"/>
                <a:gd name="T35" fmla="*/ 897 h 1404"/>
                <a:gd name="T36" fmla="*/ 443 w 444"/>
                <a:gd name="T37" fmla="*/ 390 h 1404"/>
                <a:gd name="T38" fmla="*/ 312 w 444"/>
                <a:gd name="T39" fmla="*/ 21 h 1404"/>
                <a:gd name="T40" fmla="*/ 339 w 444"/>
                <a:gd name="T41" fmla="*/ 100 h 1404"/>
                <a:gd name="T42" fmla="*/ 286 w 444"/>
                <a:gd name="T43" fmla="*/ 10 h 1404"/>
                <a:gd name="T44" fmla="*/ 254 w 444"/>
                <a:gd name="T45" fmla="*/ 111 h 1404"/>
                <a:gd name="T46" fmla="*/ 340 w 444"/>
                <a:gd name="T47" fmla="*/ 108 h 1404"/>
                <a:gd name="T48" fmla="*/ 347 w 444"/>
                <a:gd name="T49" fmla="*/ 120 h 1404"/>
                <a:gd name="T50" fmla="*/ 353 w 444"/>
                <a:gd name="T51" fmla="*/ 281 h 1404"/>
                <a:gd name="T52" fmla="*/ 284 w 444"/>
                <a:gd name="T53" fmla="*/ 355 h 1404"/>
                <a:gd name="T54" fmla="*/ 242 w 444"/>
                <a:gd name="T55" fmla="*/ 118 h 1404"/>
                <a:gd name="T56" fmla="*/ 344 w 444"/>
                <a:gd name="T57" fmla="*/ 1360 h 1404"/>
                <a:gd name="T58" fmla="*/ 10 w 444"/>
                <a:gd name="T59" fmla="*/ 1306 h 1404"/>
                <a:gd name="T60" fmla="*/ 21 w 444"/>
                <a:gd name="T61" fmla="*/ 1190 h 1404"/>
                <a:gd name="T62" fmla="*/ 70 w 444"/>
                <a:gd name="T63" fmla="*/ 841 h 1404"/>
                <a:gd name="T64" fmla="*/ 277 w 444"/>
                <a:gd name="T65" fmla="*/ 366 h 1404"/>
                <a:gd name="T66" fmla="*/ 436 w 444"/>
                <a:gd name="T67" fmla="*/ 397 h 1404"/>
                <a:gd name="T68" fmla="*/ 389 w 444"/>
                <a:gd name="T69" fmla="*/ 89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1404">
                  <a:moveTo>
                    <a:pt x="443" y="390"/>
                  </a:moveTo>
                  <a:cubicBezTo>
                    <a:pt x="442" y="389"/>
                    <a:pt x="441" y="388"/>
                    <a:pt x="440" y="388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23" y="369"/>
                    <a:pt x="404" y="355"/>
                    <a:pt x="389" y="334"/>
                  </a:cubicBezTo>
                  <a:cubicBezTo>
                    <a:pt x="376" y="315"/>
                    <a:pt x="368" y="294"/>
                    <a:pt x="363" y="272"/>
                  </a:cubicBezTo>
                  <a:cubicBezTo>
                    <a:pt x="352" y="224"/>
                    <a:pt x="358" y="179"/>
                    <a:pt x="364" y="130"/>
                  </a:cubicBezTo>
                  <a:cubicBezTo>
                    <a:pt x="364" y="129"/>
                    <a:pt x="363" y="128"/>
                    <a:pt x="363" y="128"/>
                  </a:cubicBezTo>
                  <a:cubicBezTo>
                    <a:pt x="360" y="123"/>
                    <a:pt x="357" y="120"/>
                    <a:pt x="354" y="116"/>
                  </a:cubicBezTo>
                  <a:cubicBezTo>
                    <a:pt x="351" y="112"/>
                    <a:pt x="349" y="107"/>
                    <a:pt x="346" y="103"/>
                  </a:cubicBezTo>
                  <a:cubicBezTo>
                    <a:pt x="347" y="103"/>
                    <a:pt x="347" y="103"/>
                    <a:pt x="347" y="103"/>
                  </a:cubicBezTo>
                  <a:cubicBezTo>
                    <a:pt x="350" y="79"/>
                    <a:pt x="347" y="53"/>
                    <a:pt x="344" y="30"/>
                  </a:cubicBezTo>
                  <a:cubicBezTo>
                    <a:pt x="344" y="28"/>
                    <a:pt x="343" y="27"/>
                    <a:pt x="342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4" y="20"/>
                    <a:pt x="324" y="17"/>
                    <a:pt x="316" y="13"/>
                  </a:cubicBezTo>
                  <a:cubicBezTo>
                    <a:pt x="306" y="9"/>
                    <a:pt x="296" y="5"/>
                    <a:pt x="286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4" y="0"/>
                    <a:pt x="279" y="0"/>
                    <a:pt x="279" y="4"/>
                  </a:cubicBezTo>
                  <a:cubicBezTo>
                    <a:pt x="274" y="34"/>
                    <a:pt x="267" y="63"/>
                    <a:pt x="261" y="93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56" y="97"/>
                    <a:pt x="252" y="101"/>
                    <a:pt x="248" y="104"/>
                  </a:cubicBezTo>
                  <a:cubicBezTo>
                    <a:pt x="244" y="107"/>
                    <a:pt x="240" y="109"/>
                    <a:pt x="238" y="112"/>
                  </a:cubicBezTo>
                  <a:cubicBezTo>
                    <a:pt x="236" y="113"/>
                    <a:pt x="235" y="114"/>
                    <a:pt x="235" y="115"/>
                  </a:cubicBezTo>
                  <a:cubicBezTo>
                    <a:pt x="239" y="168"/>
                    <a:pt x="236" y="222"/>
                    <a:pt x="212" y="270"/>
                  </a:cubicBezTo>
                  <a:cubicBezTo>
                    <a:pt x="192" y="310"/>
                    <a:pt x="159" y="336"/>
                    <a:pt x="121" y="359"/>
                  </a:cubicBezTo>
                  <a:cubicBezTo>
                    <a:pt x="119" y="358"/>
                    <a:pt x="117" y="359"/>
                    <a:pt x="116" y="362"/>
                  </a:cubicBezTo>
                  <a:cubicBezTo>
                    <a:pt x="96" y="520"/>
                    <a:pt x="81" y="679"/>
                    <a:pt x="60" y="838"/>
                  </a:cubicBezTo>
                  <a:cubicBezTo>
                    <a:pt x="40" y="993"/>
                    <a:pt x="5" y="1149"/>
                    <a:pt x="0" y="1306"/>
                  </a:cubicBezTo>
                  <a:cubicBezTo>
                    <a:pt x="0" y="1309"/>
                    <a:pt x="2" y="1311"/>
                    <a:pt x="5" y="1311"/>
                  </a:cubicBezTo>
                  <a:cubicBezTo>
                    <a:pt x="43" y="1364"/>
                    <a:pt x="102" y="1387"/>
                    <a:pt x="165" y="1396"/>
                  </a:cubicBezTo>
                  <a:cubicBezTo>
                    <a:pt x="224" y="1404"/>
                    <a:pt x="297" y="1401"/>
                    <a:pt x="349" y="1369"/>
                  </a:cubicBezTo>
                  <a:cubicBezTo>
                    <a:pt x="351" y="1369"/>
                    <a:pt x="352" y="1368"/>
                    <a:pt x="353" y="1366"/>
                  </a:cubicBezTo>
                  <a:cubicBezTo>
                    <a:pt x="354" y="1365"/>
                    <a:pt x="355" y="1363"/>
                    <a:pt x="354" y="1362"/>
                  </a:cubicBezTo>
                  <a:cubicBezTo>
                    <a:pt x="362" y="1328"/>
                    <a:pt x="362" y="1293"/>
                    <a:pt x="366" y="1259"/>
                  </a:cubicBezTo>
                  <a:cubicBezTo>
                    <a:pt x="369" y="1223"/>
                    <a:pt x="372" y="1187"/>
                    <a:pt x="376" y="1151"/>
                  </a:cubicBezTo>
                  <a:cubicBezTo>
                    <a:pt x="384" y="1066"/>
                    <a:pt x="392" y="981"/>
                    <a:pt x="400" y="897"/>
                  </a:cubicBezTo>
                  <a:cubicBezTo>
                    <a:pt x="415" y="729"/>
                    <a:pt x="435" y="561"/>
                    <a:pt x="444" y="393"/>
                  </a:cubicBezTo>
                  <a:cubicBezTo>
                    <a:pt x="444" y="391"/>
                    <a:pt x="443" y="391"/>
                    <a:pt x="443" y="390"/>
                  </a:cubicBezTo>
                  <a:close/>
                  <a:moveTo>
                    <a:pt x="286" y="10"/>
                  </a:moveTo>
                  <a:cubicBezTo>
                    <a:pt x="295" y="14"/>
                    <a:pt x="304" y="17"/>
                    <a:pt x="312" y="21"/>
                  </a:cubicBezTo>
                  <a:cubicBezTo>
                    <a:pt x="320" y="24"/>
                    <a:pt x="329" y="30"/>
                    <a:pt x="338" y="31"/>
                  </a:cubicBezTo>
                  <a:cubicBezTo>
                    <a:pt x="337" y="53"/>
                    <a:pt x="336" y="78"/>
                    <a:pt x="339" y="100"/>
                  </a:cubicBezTo>
                  <a:cubicBezTo>
                    <a:pt x="315" y="98"/>
                    <a:pt x="291" y="96"/>
                    <a:pt x="267" y="95"/>
                  </a:cubicBezTo>
                  <a:cubicBezTo>
                    <a:pt x="278" y="69"/>
                    <a:pt x="284" y="38"/>
                    <a:pt x="286" y="10"/>
                  </a:cubicBezTo>
                  <a:close/>
                  <a:moveTo>
                    <a:pt x="242" y="118"/>
                  </a:moveTo>
                  <a:cubicBezTo>
                    <a:pt x="247" y="117"/>
                    <a:pt x="250" y="114"/>
                    <a:pt x="254" y="111"/>
                  </a:cubicBezTo>
                  <a:cubicBezTo>
                    <a:pt x="257" y="108"/>
                    <a:pt x="261" y="105"/>
                    <a:pt x="263" y="101"/>
                  </a:cubicBezTo>
                  <a:cubicBezTo>
                    <a:pt x="288" y="106"/>
                    <a:pt x="315" y="108"/>
                    <a:pt x="340" y="108"/>
                  </a:cubicBezTo>
                  <a:cubicBezTo>
                    <a:pt x="341" y="108"/>
                    <a:pt x="341" y="108"/>
                    <a:pt x="341" y="108"/>
                  </a:cubicBezTo>
                  <a:cubicBezTo>
                    <a:pt x="342" y="112"/>
                    <a:pt x="344" y="116"/>
                    <a:pt x="347" y="120"/>
                  </a:cubicBezTo>
                  <a:cubicBezTo>
                    <a:pt x="349" y="124"/>
                    <a:pt x="352" y="129"/>
                    <a:pt x="356" y="131"/>
                  </a:cubicBezTo>
                  <a:cubicBezTo>
                    <a:pt x="344" y="180"/>
                    <a:pt x="341" y="232"/>
                    <a:pt x="353" y="281"/>
                  </a:cubicBezTo>
                  <a:cubicBezTo>
                    <a:pt x="360" y="315"/>
                    <a:pt x="381" y="351"/>
                    <a:pt x="409" y="376"/>
                  </a:cubicBezTo>
                  <a:cubicBezTo>
                    <a:pt x="369" y="364"/>
                    <a:pt x="324" y="358"/>
                    <a:pt x="284" y="355"/>
                  </a:cubicBezTo>
                  <a:cubicBezTo>
                    <a:pt x="232" y="352"/>
                    <a:pt x="179" y="353"/>
                    <a:pt x="128" y="363"/>
                  </a:cubicBezTo>
                  <a:cubicBezTo>
                    <a:pt x="224" y="326"/>
                    <a:pt x="255" y="213"/>
                    <a:pt x="242" y="118"/>
                  </a:cubicBezTo>
                  <a:close/>
                  <a:moveTo>
                    <a:pt x="389" y="893"/>
                  </a:moveTo>
                  <a:cubicBezTo>
                    <a:pt x="374" y="1049"/>
                    <a:pt x="357" y="1204"/>
                    <a:pt x="344" y="1360"/>
                  </a:cubicBezTo>
                  <a:cubicBezTo>
                    <a:pt x="290" y="1380"/>
                    <a:pt x="237" y="1391"/>
                    <a:pt x="179" y="1385"/>
                  </a:cubicBezTo>
                  <a:cubicBezTo>
                    <a:pt x="112" y="1379"/>
                    <a:pt x="54" y="1358"/>
                    <a:pt x="10" y="1306"/>
                  </a:cubicBezTo>
                  <a:cubicBezTo>
                    <a:pt x="9" y="1306"/>
                    <a:pt x="9" y="1306"/>
                    <a:pt x="9" y="1306"/>
                  </a:cubicBezTo>
                  <a:cubicBezTo>
                    <a:pt x="16" y="1268"/>
                    <a:pt x="17" y="1228"/>
                    <a:pt x="21" y="1190"/>
                  </a:cubicBezTo>
                  <a:cubicBezTo>
                    <a:pt x="25" y="1150"/>
                    <a:pt x="30" y="1110"/>
                    <a:pt x="37" y="1071"/>
                  </a:cubicBezTo>
                  <a:cubicBezTo>
                    <a:pt x="50" y="995"/>
                    <a:pt x="60" y="918"/>
                    <a:pt x="70" y="841"/>
                  </a:cubicBezTo>
                  <a:cubicBezTo>
                    <a:pt x="91" y="685"/>
                    <a:pt x="109" y="528"/>
                    <a:pt x="122" y="371"/>
                  </a:cubicBezTo>
                  <a:cubicBezTo>
                    <a:pt x="174" y="366"/>
                    <a:pt x="225" y="362"/>
                    <a:pt x="277" y="366"/>
                  </a:cubicBezTo>
                  <a:cubicBezTo>
                    <a:pt x="303" y="368"/>
                    <a:pt x="330" y="372"/>
                    <a:pt x="356" y="377"/>
                  </a:cubicBezTo>
                  <a:cubicBezTo>
                    <a:pt x="383" y="382"/>
                    <a:pt x="409" y="391"/>
                    <a:pt x="436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16" y="561"/>
                    <a:pt x="404" y="728"/>
                    <a:pt x="389" y="893"/>
                  </a:cubicBezTo>
                  <a:close/>
                </a:path>
              </a:pathLst>
            </a:custGeom>
            <a:solidFill>
              <a:srgbClr val="C43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 rot="1500000">
            <a:off x="10690775" y="4527816"/>
            <a:ext cx="557875" cy="1521589"/>
            <a:chOff x="9258300" y="1120775"/>
            <a:chExt cx="2201863" cy="6005513"/>
          </a:xfrm>
        </p:grpSpPr>
        <p:sp>
          <p:nvSpPr>
            <p:cNvPr id="81" name="Freeform 97"/>
            <p:cNvSpPr/>
            <p:nvPr/>
          </p:nvSpPr>
          <p:spPr bwMode="auto">
            <a:xfrm>
              <a:off x="9453563" y="1133475"/>
              <a:ext cx="2006600" cy="5992813"/>
            </a:xfrm>
            <a:custGeom>
              <a:avLst/>
              <a:gdLst>
                <a:gd name="T0" fmla="*/ 310 w 473"/>
                <a:gd name="T1" fmla="*/ 3 h 1413"/>
                <a:gd name="T2" fmla="*/ 319 w 473"/>
                <a:gd name="T3" fmla="*/ 29 h 1413"/>
                <a:gd name="T4" fmla="*/ 319 w 473"/>
                <a:gd name="T5" fmla="*/ 29 h 1413"/>
                <a:gd name="T6" fmla="*/ 320 w 473"/>
                <a:gd name="T7" fmla="*/ 97 h 1413"/>
                <a:gd name="T8" fmla="*/ 320 w 473"/>
                <a:gd name="T9" fmla="*/ 97 h 1413"/>
                <a:gd name="T10" fmla="*/ 277 w 473"/>
                <a:gd name="T11" fmla="*/ 103 h 1413"/>
                <a:gd name="T12" fmla="*/ 321 w 473"/>
                <a:gd name="T13" fmla="*/ 105 h 1413"/>
                <a:gd name="T14" fmla="*/ 324 w 473"/>
                <a:gd name="T15" fmla="*/ 111 h 1413"/>
                <a:gd name="T16" fmla="*/ 337 w 473"/>
                <a:gd name="T17" fmla="*/ 128 h 1413"/>
                <a:gd name="T18" fmla="*/ 337 w 473"/>
                <a:gd name="T19" fmla="*/ 128 h 1413"/>
                <a:gd name="T20" fmla="*/ 333 w 473"/>
                <a:gd name="T21" fmla="*/ 278 h 1413"/>
                <a:gd name="T22" fmla="*/ 390 w 473"/>
                <a:gd name="T23" fmla="*/ 373 h 1413"/>
                <a:gd name="T24" fmla="*/ 389 w 473"/>
                <a:gd name="T25" fmla="*/ 373 h 1413"/>
                <a:gd name="T26" fmla="*/ 389 w 473"/>
                <a:gd name="T27" fmla="*/ 373 h 1413"/>
                <a:gd name="T28" fmla="*/ 389 w 473"/>
                <a:gd name="T29" fmla="*/ 373 h 1413"/>
                <a:gd name="T30" fmla="*/ 337 w 473"/>
                <a:gd name="T31" fmla="*/ 361 h 1413"/>
                <a:gd name="T32" fmla="*/ 214 w 473"/>
                <a:gd name="T33" fmla="*/ 351 h 1413"/>
                <a:gd name="T34" fmla="*/ 176 w 473"/>
                <a:gd name="T35" fmla="*/ 352 h 1413"/>
                <a:gd name="T36" fmla="*/ 142 w 473"/>
                <a:gd name="T37" fmla="*/ 359 h 1413"/>
                <a:gd name="T38" fmla="*/ 137 w 473"/>
                <a:gd name="T39" fmla="*/ 362 h 1413"/>
                <a:gd name="T40" fmla="*/ 212 w 473"/>
                <a:gd name="T41" fmla="*/ 362 h 1413"/>
                <a:gd name="T42" fmla="*/ 337 w 473"/>
                <a:gd name="T43" fmla="*/ 374 h 1413"/>
                <a:gd name="T44" fmla="*/ 416 w 473"/>
                <a:gd name="T45" fmla="*/ 394 h 1413"/>
                <a:gd name="T46" fmla="*/ 416 w 473"/>
                <a:gd name="T47" fmla="*/ 394 h 1413"/>
                <a:gd name="T48" fmla="*/ 417 w 473"/>
                <a:gd name="T49" fmla="*/ 394 h 1413"/>
                <a:gd name="T50" fmla="*/ 418 w 473"/>
                <a:gd name="T51" fmla="*/ 394 h 1413"/>
                <a:gd name="T52" fmla="*/ 418 w 473"/>
                <a:gd name="T53" fmla="*/ 394 h 1413"/>
                <a:gd name="T54" fmla="*/ 418 w 473"/>
                <a:gd name="T55" fmla="*/ 394 h 1413"/>
                <a:gd name="T56" fmla="*/ 418 w 473"/>
                <a:gd name="T57" fmla="*/ 394 h 1413"/>
                <a:gd name="T58" fmla="*/ 418 w 473"/>
                <a:gd name="T59" fmla="*/ 394 h 1413"/>
                <a:gd name="T60" fmla="*/ 369 w 473"/>
                <a:gd name="T61" fmla="*/ 890 h 1413"/>
                <a:gd name="T62" fmla="*/ 325 w 473"/>
                <a:gd name="T63" fmla="*/ 1357 h 1413"/>
                <a:gd name="T64" fmla="*/ 324 w 473"/>
                <a:gd name="T65" fmla="*/ 1358 h 1413"/>
                <a:gd name="T66" fmla="*/ 191 w 473"/>
                <a:gd name="T67" fmla="*/ 1384 h 1413"/>
                <a:gd name="T68" fmla="*/ 0 w 473"/>
                <a:gd name="T69" fmla="*/ 1314 h 1413"/>
                <a:gd name="T70" fmla="*/ 5 w 473"/>
                <a:gd name="T71" fmla="*/ 1319 h 1413"/>
                <a:gd name="T72" fmla="*/ 232 w 473"/>
                <a:gd name="T73" fmla="*/ 1413 h 1413"/>
                <a:gd name="T74" fmla="*/ 362 w 473"/>
                <a:gd name="T75" fmla="*/ 1382 h 1413"/>
                <a:gd name="T76" fmla="*/ 377 w 473"/>
                <a:gd name="T77" fmla="*/ 1274 h 1413"/>
                <a:gd name="T78" fmla="*/ 418 w 473"/>
                <a:gd name="T79" fmla="*/ 908 h 1413"/>
                <a:gd name="T80" fmla="*/ 471 w 473"/>
                <a:gd name="T81" fmla="*/ 397 h 1413"/>
                <a:gd name="T82" fmla="*/ 468 w 473"/>
                <a:gd name="T83" fmla="*/ 394 h 1413"/>
                <a:gd name="T84" fmla="*/ 418 w 473"/>
                <a:gd name="T85" fmla="*/ 339 h 1413"/>
                <a:gd name="T86" fmla="*/ 395 w 473"/>
                <a:gd name="T87" fmla="*/ 132 h 1413"/>
                <a:gd name="T88" fmla="*/ 386 w 473"/>
                <a:gd name="T89" fmla="*/ 117 h 1413"/>
                <a:gd name="T90" fmla="*/ 378 w 473"/>
                <a:gd name="T91" fmla="*/ 104 h 1413"/>
                <a:gd name="T92" fmla="*/ 374 w 473"/>
                <a:gd name="T93" fmla="*/ 27 h 1413"/>
                <a:gd name="T94" fmla="*/ 348 w 473"/>
                <a:gd name="T95" fmla="*/ 13 h 1413"/>
                <a:gd name="T96" fmla="*/ 318 w 473"/>
                <a:gd name="T97" fmla="*/ 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1413">
                  <a:moveTo>
                    <a:pt x="314" y="0"/>
                  </a:moveTo>
                  <a:cubicBezTo>
                    <a:pt x="312" y="0"/>
                    <a:pt x="311" y="1"/>
                    <a:pt x="310" y="3"/>
                  </a:cubicBezTo>
                  <a:cubicBezTo>
                    <a:pt x="309" y="10"/>
                    <a:pt x="308" y="17"/>
                    <a:pt x="306" y="24"/>
                  </a:cubicBezTo>
                  <a:cubicBezTo>
                    <a:pt x="310" y="26"/>
                    <a:pt x="314" y="28"/>
                    <a:pt x="319" y="29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40"/>
                    <a:pt x="318" y="52"/>
                    <a:pt x="318" y="63"/>
                  </a:cubicBezTo>
                  <a:cubicBezTo>
                    <a:pt x="318" y="75"/>
                    <a:pt x="318" y="86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09" y="97"/>
                    <a:pt x="299" y="96"/>
                    <a:pt x="288" y="95"/>
                  </a:cubicBezTo>
                  <a:cubicBezTo>
                    <a:pt x="284" y="98"/>
                    <a:pt x="281" y="100"/>
                    <a:pt x="277" y="103"/>
                  </a:cubicBezTo>
                  <a:cubicBezTo>
                    <a:pt x="292" y="105"/>
                    <a:pt x="307" y="105"/>
                    <a:pt x="321" y="105"/>
                  </a:cubicBezTo>
                  <a:cubicBezTo>
                    <a:pt x="321" y="105"/>
                    <a:pt x="321" y="105"/>
                    <a:pt x="321" y="105"/>
                  </a:cubicBezTo>
                  <a:cubicBezTo>
                    <a:pt x="322" y="107"/>
                    <a:pt x="323" y="109"/>
                    <a:pt x="324" y="111"/>
                  </a:cubicBezTo>
                  <a:cubicBezTo>
                    <a:pt x="324" y="111"/>
                    <a:pt x="324" y="111"/>
                    <a:pt x="324" y="111"/>
                  </a:cubicBezTo>
                  <a:cubicBezTo>
                    <a:pt x="325" y="113"/>
                    <a:pt x="326" y="115"/>
                    <a:pt x="327" y="117"/>
                  </a:cubicBezTo>
                  <a:cubicBezTo>
                    <a:pt x="330" y="121"/>
                    <a:pt x="333" y="126"/>
                    <a:pt x="337" y="128"/>
                  </a:cubicBezTo>
                  <a:cubicBezTo>
                    <a:pt x="337" y="128"/>
                    <a:pt x="337" y="128"/>
                    <a:pt x="337" y="128"/>
                  </a:cubicBezTo>
                  <a:cubicBezTo>
                    <a:pt x="337" y="128"/>
                    <a:pt x="337" y="128"/>
                    <a:pt x="337" y="128"/>
                  </a:cubicBezTo>
                  <a:cubicBezTo>
                    <a:pt x="330" y="156"/>
                    <a:pt x="326" y="184"/>
                    <a:pt x="326" y="213"/>
                  </a:cubicBezTo>
                  <a:cubicBezTo>
                    <a:pt x="326" y="235"/>
                    <a:pt x="329" y="257"/>
                    <a:pt x="333" y="278"/>
                  </a:cubicBezTo>
                  <a:cubicBezTo>
                    <a:pt x="341" y="312"/>
                    <a:pt x="362" y="348"/>
                    <a:pt x="390" y="373"/>
                  </a:cubicBezTo>
                  <a:cubicBezTo>
                    <a:pt x="390" y="373"/>
                    <a:pt x="390" y="373"/>
                    <a:pt x="390" y="373"/>
                  </a:cubicBezTo>
                  <a:cubicBezTo>
                    <a:pt x="390" y="373"/>
                    <a:pt x="390" y="373"/>
                    <a:pt x="390" y="373"/>
                  </a:cubicBezTo>
                  <a:cubicBezTo>
                    <a:pt x="390" y="373"/>
                    <a:pt x="390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72" y="368"/>
                    <a:pt x="355" y="364"/>
                    <a:pt x="337" y="361"/>
                  </a:cubicBezTo>
                  <a:cubicBezTo>
                    <a:pt x="337" y="361"/>
                    <a:pt x="337" y="361"/>
                    <a:pt x="337" y="361"/>
                  </a:cubicBezTo>
                  <a:cubicBezTo>
                    <a:pt x="313" y="357"/>
                    <a:pt x="288" y="354"/>
                    <a:pt x="265" y="353"/>
                  </a:cubicBezTo>
                  <a:cubicBezTo>
                    <a:pt x="248" y="351"/>
                    <a:pt x="231" y="351"/>
                    <a:pt x="214" y="351"/>
                  </a:cubicBezTo>
                  <a:cubicBezTo>
                    <a:pt x="201" y="351"/>
                    <a:pt x="189" y="351"/>
                    <a:pt x="176" y="352"/>
                  </a:cubicBezTo>
                  <a:cubicBezTo>
                    <a:pt x="176" y="352"/>
                    <a:pt x="176" y="352"/>
                    <a:pt x="176" y="352"/>
                  </a:cubicBezTo>
                  <a:cubicBezTo>
                    <a:pt x="167" y="352"/>
                    <a:pt x="159" y="353"/>
                    <a:pt x="150" y="354"/>
                  </a:cubicBezTo>
                  <a:cubicBezTo>
                    <a:pt x="147" y="356"/>
                    <a:pt x="145" y="357"/>
                    <a:pt x="142" y="359"/>
                  </a:cubicBezTo>
                  <a:cubicBezTo>
                    <a:pt x="142" y="359"/>
                    <a:pt x="141" y="359"/>
                    <a:pt x="141" y="359"/>
                  </a:cubicBezTo>
                  <a:cubicBezTo>
                    <a:pt x="139" y="359"/>
                    <a:pt x="137" y="360"/>
                    <a:pt x="137" y="362"/>
                  </a:cubicBezTo>
                  <a:cubicBezTo>
                    <a:pt x="137" y="363"/>
                    <a:pt x="137" y="364"/>
                    <a:pt x="137" y="365"/>
                  </a:cubicBezTo>
                  <a:cubicBezTo>
                    <a:pt x="162" y="363"/>
                    <a:pt x="187" y="362"/>
                    <a:pt x="212" y="362"/>
                  </a:cubicBezTo>
                  <a:cubicBezTo>
                    <a:pt x="227" y="362"/>
                    <a:pt x="242" y="362"/>
                    <a:pt x="257" y="363"/>
                  </a:cubicBezTo>
                  <a:cubicBezTo>
                    <a:pt x="284" y="365"/>
                    <a:pt x="311" y="369"/>
                    <a:pt x="337" y="374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64" y="379"/>
                    <a:pt x="389" y="388"/>
                    <a:pt x="416" y="394"/>
                  </a:cubicBezTo>
                  <a:cubicBezTo>
                    <a:pt x="416" y="394"/>
                    <a:pt x="416" y="394"/>
                    <a:pt x="416" y="394"/>
                  </a:cubicBezTo>
                  <a:cubicBezTo>
                    <a:pt x="416" y="394"/>
                    <a:pt x="416" y="394"/>
                    <a:pt x="416" y="394"/>
                  </a:cubicBezTo>
                  <a:cubicBezTo>
                    <a:pt x="416" y="394"/>
                    <a:pt x="416" y="394"/>
                    <a:pt x="417" y="394"/>
                  </a:cubicBezTo>
                  <a:cubicBezTo>
                    <a:pt x="417" y="394"/>
                    <a:pt x="417" y="394"/>
                    <a:pt x="417" y="394"/>
                  </a:cubicBezTo>
                  <a:cubicBezTo>
                    <a:pt x="417" y="394"/>
                    <a:pt x="417" y="394"/>
                    <a:pt x="417" y="394"/>
                  </a:cubicBezTo>
                  <a:cubicBezTo>
                    <a:pt x="417" y="394"/>
                    <a:pt x="417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396" y="559"/>
                    <a:pt x="385" y="725"/>
                    <a:pt x="369" y="890"/>
                  </a:cubicBezTo>
                  <a:cubicBezTo>
                    <a:pt x="355" y="1046"/>
                    <a:pt x="338" y="1201"/>
                    <a:pt x="325" y="1357"/>
                  </a:cubicBezTo>
                  <a:cubicBezTo>
                    <a:pt x="325" y="1357"/>
                    <a:pt x="325" y="1357"/>
                    <a:pt x="325" y="1357"/>
                  </a:cubicBezTo>
                  <a:cubicBezTo>
                    <a:pt x="325" y="1357"/>
                    <a:pt x="324" y="1357"/>
                    <a:pt x="324" y="1358"/>
                  </a:cubicBezTo>
                  <a:cubicBezTo>
                    <a:pt x="324" y="1358"/>
                    <a:pt x="324" y="1358"/>
                    <a:pt x="324" y="1358"/>
                  </a:cubicBezTo>
                  <a:cubicBezTo>
                    <a:pt x="324" y="1358"/>
                    <a:pt x="324" y="1358"/>
                    <a:pt x="324" y="1358"/>
                  </a:cubicBezTo>
                  <a:cubicBezTo>
                    <a:pt x="280" y="1374"/>
                    <a:pt x="237" y="1384"/>
                    <a:pt x="191" y="1384"/>
                  </a:cubicBezTo>
                  <a:cubicBezTo>
                    <a:pt x="181" y="1384"/>
                    <a:pt x="170" y="1383"/>
                    <a:pt x="160" y="1382"/>
                  </a:cubicBezTo>
                  <a:cubicBezTo>
                    <a:pt x="98" y="1376"/>
                    <a:pt x="43" y="1358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18"/>
                    <a:pt x="3" y="1319"/>
                    <a:pt x="5" y="1319"/>
                  </a:cubicBezTo>
                  <a:cubicBezTo>
                    <a:pt x="43" y="1374"/>
                    <a:pt x="104" y="1399"/>
                    <a:pt x="169" y="1408"/>
                  </a:cubicBezTo>
                  <a:cubicBezTo>
                    <a:pt x="189" y="1412"/>
                    <a:pt x="210" y="1413"/>
                    <a:pt x="232" y="1413"/>
                  </a:cubicBezTo>
                  <a:cubicBezTo>
                    <a:pt x="276" y="1413"/>
                    <a:pt x="321" y="1406"/>
                    <a:pt x="358" y="1384"/>
                  </a:cubicBezTo>
                  <a:cubicBezTo>
                    <a:pt x="359" y="1384"/>
                    <a:pt x="361" y="1384"/>
                    <a:pt x="362" y="1382"/>
                  </a:cubicBezTo>
                  <a:cubicBezTo>
                    <a:pt x="363" y="1381"/>
                    <a:pt x="364" y="1379"/>
                    <a:pt x="363" y="1377"/>
                  </a:cubicBezTo>
                  <a:cubicBezTo>
                    <a:pt x="372" y="1344"/>
                    <a:pt x="373" y="1308"/>
                    <a:pt x="377" y="1274"/>
                  </a:cubicBezTo>
                  <a:cubicBezTo>
                    <a:pt x="381" y="1237"/>
                    <a:pt x="385" y="1201"/>
                    <a:pt x="389" y="1164"/>
                  </a:cubicBezTo>
                  <a:cubicBezTo>
                    <a:pt x="399" y="1079"/>
                    <a:pt x="409" y="994"/>
                    <a:pt x="418" y="908"/>
                  </a:cubicBezTo>
                  <a:cubicBezTo>
                    <a:pt x="438" y="739"/>
                    <a:pt x="460" y="569"/>
                    <a:pt x="473" y="399"/>
                  </a:cubicBezTo>
                  <a:cubicBezTo>
                    <a:pt x="473" y="398"/>
                    <a:pt x="472" y="397"/>
                    <a:pt x="471" y="397"/>
                  </a:cubicBezTo>
                  <a:cubicBezTo>
                    <a:pt x="471" y="396"/>
                    <a:pt x="470" y="395"/>
                    <a:pt x="469" y="394"/>
                  </a:cubicBezTo>
                  <a:cubicBezTo>
                    <a:pt x="468" y="394"/>
                    <a:pt x="468" y="394"/>
                    <a:pt x="468" y="394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52" y="374"/>
                    <a:pt x="432" y="360"/>
                    <a:pt x="418" y="339"/>
                  </a:cubicBezTo>
                  <a:cubicBezTo>
                    <a:pt x="405" y="320"/>
                    <a:pt x="396" y="298"/>
                    <a:pt x="392" y="275"/>
                  </a:cubicBezTo>
                  <a:cubicBezTo>
                    <a:pt x="382" y="226"/>
                    <a:pt x="388" y="181"/>
                    <a:pt x="395" y="132"/>
                  </a:cubicBezTo>
                  <a:cubicBezTo>
                    <a:pt x="395" y="131"/>
                    <a:pt x="395" y="130"/>
                    <a:pt x="394" y="130"/>
                  </a:cubicBezTo>
                  <a:cubicBezTo>
                    <a:pt x="392" y="125"/>
                    <a:pt x="388" y="122"/>
                    <a:pt x="386" y="117"/>
                  </a:cubicBezTo>
                  <a:cubicBezTo>
                    <a:pt x="383" y="113"/>
                    <a:pt x="380" y="109"/>
                    <a:pt x="378" y="105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82" y="81"/>
                    <a:pt x="379" y="54"/>
                    <a:pt x="377" y="30"/>
                  </a:cubicBezTo>
                  <a:cubicBezTo>
                    <a:pt x="377" y="29"/>
                    <a:pt x="376" y="28"/>
                    <a:pt x="374" y="27"/>
                  </a:cubicBezTo>
                  <a:cubicBezTo>
                    <a:pt x="374" y="27"/>
                    <a:pt x="374" y="27"/>
                    <a:pt x="374" y="27"/>
                  </a:cubicBezTo>
                  <a:cubicBezTo>
                    <a:pt x="367" y="20"/>
                    <a:pt x="357" y="17"/>
                    <a:pt x="348" y="13"/>
                  </a:cubicBezTo>
                  <a:cubicBezTo>
                    <a:pt x="338" y="9"/>
                    <a:pt x="328" y="4"/>
                    <a:pt x="318" y="2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7" y="1"/>
                    <a:pt x="315" y="0"/>
                    <a:pt x="31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24"/>
            <p:cNvSpPr>
              <a:spLocks noEditPoints="1"/>
            </p:cNvSpPr>
            <p:nvPr/>
          </p:nvSpPr>
          <p:spPr bwMode="auto">
            <a:xfrm>
              <a:off x="9258300" y="2579688"/>
              <a:ext cx="334963" cy="4173538"/>
            </a:xfrm>
            <a:custGeom>
              <a:avLst/>
              <a:gdLst>
                <a:gd name="T0" fmla="*/ 0 w 79"/>
                <a:gd name="T1" fmla="*/ 984 h 984"/>
                <a:gd name="T2" fmla="*/ 0 w 79"/>
                <a:gd name="T3" fmla="*/ 984 h 984"/>
                <a:gd name="T4" fmla="*/ 0 w 79"/>
                <a:gd name="T5" fmla="*/ 984 h 984"/>
                <a:gd name="T6" fmla="*/ 0 w 79"/>
                <a:gd name="T7" fmla="*/ 984 h 984"/>
                <a:gd name="T8" fmla="*/ 0 w 79"/>
                <a:gd name="T9" fmla="*/ 984 h 984"/>
                <a:gd name="T10" fmla="*/ 0 w 79"/>
                <a:gd name="T11" fmla="*/ 984 h 984"/>
                <a:gd name="T12" fmla="*/ 1 w 79"/>
                <a:gd name="T13" fmla="*/ 984 h 984"/>
                <a:gd name="T14" fmla="*/ 1 w 79"/>
                <a:gd name="T15" fmla="*/ 984 h 984"/>
                <a:gd name="T16" fmla="*/ 1 w 79"/>
                <a:gd name="T17" fmla="*/ 984 h 984"/>
                <a:gd name="T18" fmla="*/ 3 w 79"/>
                <a:gd name="T19" fmla="*/ 983 h 984"/>
                <a:gd name="T20" fmla="*/ 1 w 79"/>
                <a:gd name="T21" fmla="*/ 984 h 984"/>
                <a:gd name="T22" fmla="*/ 3 w 79"/>
                <a:gd name="T23" fmla="*/ 983 h 984"/>
                <a:gd name="T24" fmla="*/ 14 w 79"/>
                <a:gd name="T25" fmla="*/ 0 h 984"/>
                <a:gd name="T26" fmla="*/ 15 w 79"/>
                <a:gd name="T27" fmla="*/ 0 h 984"/>
                <a:gd name="T28" fmla="*/ 79 w 79"/>
                <a:gd name="T29" fmla="*/ 16 h 984"/>
                <a:gd name="T30" fmla="*/ 79 w 79"/>
                <a:gd name="T31" fmla="*/ 16 h 984"/>
                <a:gd name="T32" fmla="*/ 15 w 79"/>
                <a:gd name="T33" fmla="*/ 0 h 984"/>
                <a:gd name="T34" fmla="*/ 14 w 79"/>
                <a:gd name="T35" fmla="*/ 0 h 984"/>
                <a:gd name="T36" fmla="*/ 13 w 79"/>
                <a:gd name="T37" fmla="*/ 0 h 984"/>
                <a:gd name="T38" fmla="*/ 14 w 79"/>
                <a:gd name="T39" fmla="*/ 0 h 984"/>
                <a:gd name="T40" fmla="*/ 13 w 79"/>
                <a:gd name="T41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984">
                  <a:moveTo>
                    <a:pt x="0" y="984"/>
                  </a:moveTo>
                  <a:cubicBezTo>
                    <a:pt x="0" y="984"/>
                    <a:pt x="0" y="984"/>
                    <a:pt x="0" y="984"/>
                  </a:cubicBezTo>
                  <a:cubicBezTo>
                    <a:pt x="0" y="984"/>
                    <a:pt x="0" y="984"/>
                    <a:pt x="0" y="984"/>
                  </a:cubicBezTo>
                  <a:moveTo>
                    <a:pt x="0" y="984"/>
                  </a:moveTo>
                  <a:cubicBezTo>
                    <a:pt x="0" y="984"/>
                    <a:pt x="0" y="984"/>
                    <a:pt x="0" y="984"/>
                  </a:cubicBezTo>
                  <a:cubicBezTo>
                    <a:pt x="0" y="984"/>
                    <a:pt x="0" y="984"/>
                    <a:pt x="0" y="984"/>
                  </a:cubicBezTo>
                  <a:moveTo>
                    <a:pt x="1" y="984"/>
                  </a:moveTo>
                  <a:cubicBezTo>
                    <a:pt x="1" y="984"/>
                    <a:pt x="1" y="984"/>
                    <a:pt x="1" y="984"/>
                  </a:cubicBezTo>
                  <a:cubicBezTo>
                    <a:pt x="1" y="984"/>
                    <a:pt x="1" y="984"/>
                    <a:pt x="1" y="984"/>
                  </a:cubicBezTo>
                  <a:moveTo>
                    <a:pt x="3" y="983"/>
                  </a:moveTo>
                  <a:cubicBezTo>
                    <a:pt x="2" y="983"/>
                    <a:pt x="2" y="984"/>
                    <a:pt x="1" y="984"/>
                  </a:cubicBezTo>
                  <a:cubicBezTo>
                    <a:pt x="2" y="984"/>
                    <a:pt x="2" y="983"/>
                    <a:pt x="3" y="983"/>
                  </a:cubicBezTo>
                  <a:moveTo>
                    <a:pt x="14" y="0"/>
                  </a:moveTo>
                  <a:cubicBezTo>
                    <a:pt x="14" y="0"/>
                    <a:pt x="15" y="0"/>
                    <a:pt x="15" y="0"/>
                  </a:cubicBezTo>
                  <a:cubicBezTo>
                    <a:pt x="37" y="4"/>
                    <a:pt x="58" y="11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58" y="11"/>
                    <a:pt x="37" y="4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8"/>
            <p:cNvSpPr>
              <a:spLocks noEditPoints="1"/>
            </p:cNvSpPr>
            <p:nvPr/>
          </p:nvSpPr>
          <p:spPr bwMode="auto">
            <a:xfrm>
              <a:off x="9593263" y="2647950"/>
              <a:ext cx="68263" cy="15875"/>
            </a:xfrm>
            <a:custGeom>
              <a:avLst/>
              <a:gdLst>
                <a:gd name="T0" fmla="*/ 15 w 16"/>
                <a:gd name="T1" fmla="*/ 4 h 4"/>
                <a:gd name="T2" fmla="*/ 16 w 16"/>
                <a:gd name="T3" fmla="*/ 4 h 4"/>
                <a:gd name="T4" fmla="*/ 15 w 16"/>
                <a:gd name="T5" fmla="*/ 4 h 4"/>
                <a:gd name="T6" fmla="*/ 15 w 16"/>
                <a:gd name="T7" fmla="*/ 4 h 4"/>
                <a:gd name="T8" fmla="*/ 15 w 16"/>
                <a:gd name="T9" fmla="*/ 4 h 4"/>
                <a:gd name="T10" fmla="*/ 15 w 16"/>
                <a:gd name="T11" fmla="*/ 4 h 4"/>
                <a:gd name="T12" fmla="*/ 1 w 16"/>
                <a:gd name="T13" fmla="*/ 0 h 4"/>
                <a:gd name="T14" fmla="*/ 15 w 16"/>
                <a:gd name="T15" fmla="*/ 4 h 4"/>
                <a:gd name="T16" fmla="*/ 1 w 16"/>
                <a:gd name="T17" fmla="*/ 0 h 4"/>
                <a:gd name="T18" fmla="*/ 0 w 16"/>
                <a:gd name="T19" fmla="*/ 0 h 4"/>
                <a:gd name="T20" fmla="*/ 1 w 16"/>
                <a:gd name="T21" fmla="*/ 0 h 4"/>
                <a:gd name="T22" fmla="*/ 0 w 16"/>
                <a:gd name="T23" fmla="*/ 0 h 4"/>
                <a:gd name="T24" fmla="*/ 0 w 16"/>
                <a:gd name="T25" fmla="*/ 0 h 4"/>
                <a:gd name="T26" fmla="*/ 0 w 16"/>
                <a:gd name="T27" fmla="*/ 0 h 4"/>
                <a:gd name="T28" fmla="*/ 0 w 16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4">
                  <a:moveTo>
                    <a:pt x="15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1" y="0"/>
                  </a:moveTo>
                  <a:cubicBezTo>
                    <a:pt x="5" y="2"/>
                    <a:pt x="10" y="3"/>
                    <a:pt x="15" y="4"/>
                  </a:cubicBezTo>
                  <a:cubicBezTo>
                    <a:pt x="10" y="3"/>
                    <a:pt x="5" y="2"/>
                    <a:pt x="1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6"/>
            <p:cNvSpPr/>
            <p:nvPr/>
          </p:nvSpPr>
          <p:spPr bwMode="auto">
            <a:xfrm>
              <a:off x="9915525" y="1549400"/>
              <a:ext cx="1192213" cy="1165225"/>
            </a:xfrm>
            <a:custGeom>
              <a:avLst/>
              <a:gdLst>
                <a:gd name="T0" fmla="*/ 156 w 281"/>
                <a:gd name="T1" fmla="*/ 255 h 275"/>
                <a:gd name="T2" fmla="*/ 281 w 281"/>
                <a:gd name="T3" fmla="*/ 275 h 275"/>
                <a:gd name="T4" fmla="*/ 224 w 281"/>
                <a:gd name="T5" fmla="*/ 180 h 275"/>
                <a:gd name="T6" fmla="*/ 228 w 281"/>
                <a:gd name="T7" fmla="*/ 30 h 275"/>
                <a:gd name="T8" fmla="*/ 218 w 281"/>
                <a:gd name="T9" fmla="*/ 19 h 275"/>
                <a:gd name="T10" fmla="*/ 212 w 281"/>
                <a:gd name="T11" fmla="*/ 7 h 275"/>
                <a:gd name="T12" fmla="*/ 212 w 281"/>
                <a:gd name="T13" fmla="*/ 7 h 275"/>
                <a:gd name="T14" fmla="*/ 135 w 281"/>
                <a:gd name="T15" fmla="*/ 0 h 275"/>
                <a:gd name="T16" fmla="*/ 126 w 281"/>
                <a:gd name="T17" fmla="*/ 10 h 275"/>
                <a:gd name="T18" fmla="*/ 114 w 281"/>
                <a:gd name="T19" fmla="*/ 18 h 275"/>
                <a:gd name="T20" fmla="*/ 0 w 281"/>
                <a:gd name="T21" fmla="*/ 262 h 275"/>
                <a:gd name="T22" fmla="*/ 156 w 281"/>
                <a:gd name="T23" fmla="*/ 25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5">
                  <a:moveTo>
                    <a:pt x="156" y="255"/>
                  </a:moveTo>
                  <a:cubicBezTo>
                    <a:pt x="196" y="258"/>
                    <a:pt x="241" y="263"/>
                    <a:pt x="281" y="275"/>
                  </a:cubicBezTo>
                  <a:cubicBezTo>
                    <a:pt x="253" y="250"/>
                    <a:pt x="232" y="214"/>
                    <a:pt x="224" y="180"/>
                  </a:cubicBezTo>
                  <a:cubicBezTo>
                    <a:pt x="213" y="131"/>
                    <a:pt x="216" y="79"/>
                    <a:pt x="228" y="30"/>
                  </a:cubicBezTo>
                  <a:cubicBezTo>
                    <a:pt x="224" y="28"/>
                    <a:pt x="221" y="23"/>
                    <a:pt x="218" y="19"/>
                  </a:cubicBezTo>
                  <a:cubicBezTo>
                    <a:pt x="216" y="16"/>
                    <a:pt x="214" y="12"/>
                    <a:pt x="212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87" y="7"/>
                    <a:pt x="160" y="5"/>
                    <a:pt x="135" y="0"/>
                  </a:cubicBezTo>
                  <a:cubicBezTo>
                    <a:pt x="132" y="4"/>
                    <a:pt x="129" y="7"/>
                    <a:pt x="126" y="10"/>
                  </a:cubicBezTo>
                  <a:cubicBezTo>
                    <a:pt x="122" y="13"/>
                    <a:pt x="119" y="16"/>
                    <a:pt x="114" y="18"/>
                  </a:cubicBezTo>
                  <a:cubicBezTo>
                    <a:pt x="127" y="112"/>
                    <a:pt x="95" y="225"/>
                    <a:pt x="0" y="262"/>
                  </a:cubicBezTo>
                  <a:cubicBezTo>
                    <a:pt x="51" y="252"/>
                    <a:pt x="104" y="251"/>
                    <a:pt x="156" y="255"/>
                  </a:cubicBezTo>
                </a:path>
              </a:pathLst>
            </a:custGeom>
            <a:solidFill>
              <a:srgbClr val="92E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7"/>
            <p:cNvSpPr/>
            <p:nvPr/>
          </p:nvSpPr>
          <p:spPr bwMode="auto">
            <a:xfrm>
              <a:off x="10506075" y="1163638"/>
              <a:ext cx="304800" cy="381000"/>
            </a:xfrm>
            <a:custGeom>
              <a:avLst/>
              <a:gdLst>
                <a:gd name="T0" fmla="*/ 71 w 72"/>
                <a:gd name="T1" fmla="*/ 22 h 90"/>
                <a:gd name="T2" fmla="*/ 45 w 72"/>
                <a:gd name="T3" fmla="*/ 11 h 90"/>
                <a:gd name="T4" fmla="*/ 19 w 72"/>
                <a:gd name="T5" fmla="*/ 0 h 90"/>
                <a:gd name="T6" fmla="*/ 0 w 72"/>
                <a:gd name="T7" fmla="*/ 85 h 90"/>
                <a:gd name="T8" fmla="*/ 72 w 72"/>
                <a:gd name="T9" fmla="*/ 90 h 90"/>
                <a:gd name="T10" fmla="*/ 71 w 72"/>
                <a:gd name="T1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90">
                  <a:moveTo>
                    <a:pt x="71" y="22"/>
                  </a:moveTo>
                  <a:cubicBezTo>
                    <a:pt x="62" y="20"/>
                    <a:pt x="53" y="14"/>
                    <a:pt x="45" y="11"/>
                  </a:cubicBezTo>
                  <a:cubicBezTo>
                    <a:pt x="36" y="7"/>
                    <a:pt x="28" y="4"/>
                    <a:pt x="19" y="0"/>
                  </a:cubicBez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68" y="68"/>
                    <a:pt x="70" y="44"/>
                    <a:pt x="71" y="22"/>
                  </a:cubicBezTo>
                </a:path>
              </a:pathLst>
            </a:custGeom>
            <a:solidFill>
              <a:srgbClr val="92E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8"/>
            <p:cNvSpPr/>
            <p:nvPr/>
          </p:nvSpPr>
          <p:spPr bwMode="auto">
            <a:xfrm>
              <a:off x="9410700" y="2655888"/>
              <a:ext cx="1816100" cy="4364038"/>
            </a:xfrm>
            <a:custGeom>
              <a:avLst/>
              <a:gdLst>
                <a:gd name="T0" fmla="*/ 347 w 428"/>
                <a:gd name="T1" fmla="*/ 15 h 1029"/>
                <a:gd name="T2" fmla="*/ 267 w 428"/>
                <a:gd name="T3" fmla="*/ 4 h 1029"/>
                <a:gd name="T4" fmla="*/ 113 w 428"/>
                <a:gd name="T5" fmla="*/ 10 h 1029"/>
                <a:gd name="T6" fmla="*/ 61 w 428"/>
                <a:gd name="T7" fmla="*/ 480 h 1029"/>
                <a:gd name="T8" fmla="*/ 28 w 428"/>
                <a:gd name="T9" fmla="*/ 709 h 1029"/>
                <a:gd name="T10" fmla="*/ 12 w 428"/>
                <a:gd name="T11" fmla="*/ 828 h 1029"/>
                <a:gd name="T12" fmla="*/ 0 w 428"/>
                <a:gd name="T13" fmla="*/ 944 h 1029"/>
                <a:gd name="T14" fmla="*/ 1 w 428"/>
                <a:gd name="T15" fmla="*/ 945 h 1029"/>
                <a:gd name="T16" fmla="*/ 170 w 428"/>
                <a:gd name="T17" fmla="*/ 1023 h 1029"/>
                <a:gd name="T18" fmla="*/ 335 w 428"/>
                <a:gd name="T19" fmla="*/ 998 h 1029"/>
                <a:gd name="T20" fmla="*/ 379 w 428"/>
                <a:gd name="T21" fmla="*/ 531 h 1029"/>
                <a:gd name="T22" fmla="*/ 428 w 428"/>
                <a:gd name="T23" fmla="*/ 35 h 1029"/>
                <a:gd name="T24" fmla="*/ 427 w 428"/>
                <a:gd name="T25" fmla="*/ 35 h 1029"/>
                <a:gd name="T26" fmla="*/ 347 w 428"/>
                <a:gd name="T27" fmla="*/ 15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1029">
                  <a:moveTo>
                    <a:pt x="347" y="15"/>
                  </a:moveTo>
                  <a:cubicBezTo>
                    <a:pt x="321" y="10"/>
                    <a:pt x="294" y="6"/>
                    <a:pt x="267" y="4"/>
                  </a:cubicBezTo>
                  <a:cubicBezTo>
                    <a:pt x="216" y="0"/>
                    <a:pt x="165" y="4"/>
                    <a:pt x="113" y="10"/>
                  </a:cubicBezTo>
                  <a:cubicBezTo>
                    <a:pt x="100" y="167"/>
                    <a:pt x="82" y="323"/>
                    <a:pt x="61" y="480"/>
                  </a:cubicBezTo>
                  <a:cubicBezTo>
                    <a:pt x="51" y="556"/>
                    <a:pt x="41" y="633"/>
                    <a:pt x="28" y="709"/>
                  </a:cubicBezTo>
                  <a:cubicBezTo>
                    <a:pt x="21" y="749"/>
                    <a:pt x="16" y="788"/>
                    <a:pt x="12" y="828"/>
                  </a:cubicBezTo>
                  <a:cubicBezTo>
                    <a:pt x="8" y="867"/>
                    <a:pt x="7" y="906"/>
                    <a:pt x="0" y="944"/>
                  </a:cubicBezTo>
                  <a:cubicBezTo>
                    <a:pt x="1" y="945"/>
                    <a:pt x="1" y="945"/>
                    <a:pt x="1" y="945"/>
                  </a:cubicBezTo>
                  <a:cubicBezTo>
                    <a:pt x="45" y="996"/>
                    <a:pt x="103" y="1017"/>
                    <a:pt x="170" y="1023"/>
                  </a:cubicBezTo>
                  <a:cubicBezTo>
                    <a:pt x="228" y="1029"/>
                    <a:pt x="281" y="1018"/>
                    <a:pt x="335" y="998"/>
                  </a:cubicBezTo>
                  <a:cubicBezTo>
                    <a:pt x="348" y="842"/>
                    <a:pt x="365" y="687"/>
                    <a:pt x="379" y="531"/>
                  </a:cubicBezTo>
                  <a:cubicBezTo>
                    <a:pt x="395" y="366"/>
                    <a:pt x="406" y="200"/>
                    <a:pt x="428" y="35"/>
                  </a:cubicBezTo>
                  <a:cubicBezTo>
                    <a:pt x="428" y="35"/>
                    <a:pt x="427" y="35"/>
                    <a:pt x="427" y="35"/>
                  </a:cubicBezTo>
                  <a:cubicBezTo>
                    <a:pt x="400" y="30"/>
                    <a:pt x="374" y="20"/>
                    <a:pt x="347" y="15"/>
                  </a:cubicBezTo>
                </a:path>
              </a:pathLst>
            </a:custGeom>
            <a:solidFill>
              <a:srgbClr val="92E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9"/>
            <p:cNvSpPr/>
            <p:nvPr/>
          </p:nvSpPr>
          <p:spPr bwMode="auto">
            <a:xfrm>
              <a:off x="10506075" y="1163638"/>
              <a:ext cx="304800" cy="381000"/>
            </a:xfrm>
            <a:custGeom>
              <a:avLst/>
              <a:gdLst>
                <a:gd name="T0" fmla="*/ 19 w 72"/>
                <a:gd name="T1" fmla="*/ 0 h 90"/>
                <a:gd name="T2" fmla="*/ 0 w 72"/>
                <a:gd name="T3" fmla="*/ 85 h 90"/>
                <a:gd name="T4" fmla="*/ 72 w 72"/>
                <a:gd name="T5" fmla="*/ 90 h 90"/>
                <a:gd name="T6" fmla="*/ 70 w 72"/>
                <a:gd name="T7" fmla="*/ 56 h 90"/>
                <a:gd name="T8" fmla="*/ 71 w 72"/>
                <a:gd name="T9" fmla="*/ 22 h 90"/>
                <a:gd name="T10" fmla="*/ 58 w 72"/>
                <a:gd name="T11" fmla="*/ 17 h 90"/>
                <a:gd name="T12" fmla="*/ 45 w 72"/>
                <a:gd name="T13" fmla="*/ 11 h 90"/>
                <a:gd name="T14" fmla="*/ 19 w 7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0">
                  <a:moveTo>
                    <a:pt x="19" y="0"/>
                  </a:move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70" y="79"/>
                    <a:pt x="70" y="68"/>
                    <a:pt x="70" y="56"/>
                  </a:cubicBezTo>
                  <a:cubicBezTo>
                    <a:pt x="70" y="45"/>
                    <a:pt x="70" y="33"/>
                    <a:pt x="71" y="22"/>
                  </a:cubicBezTo>
                  <a:cubicBezTo>
                    <a:pt x="66" y="21"/>
                    <a:pt x="62" y="19"/>
                    <a:pt x="58" y="17"/>
                  </a:cubicBezTo>
                  <a:cubicBezTo>
                    <a:pt x="54" y="15"/>
                    <a:pt x="49" y="13"/>
                    <a:pt x="45" y="11"/>
                  </a:cubicBezTo>
                  <a:cubicBezTo>
                    <a:pt x="36" y="7"/>
                    <a:pt x="28" y="4"/>
                    <a:pt x="19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40"/>
            <p:cNvSpPr/>
            <p:nvPr/>
          </p:nvSpPr>
          <p:spPr bwMode="auto">
            <a:xfrm>
              <a:off x="10369550" y="1565275"/>
              <a:ext cx="344488" cy="1077913"/>
            </a:xfrm>
            <a:custGeom>
              <a:avLst/>
              <a:gdLst>
                <a:gd name="T0" fmla="*/ 70 w 81"/>
                <a:gd name="T1" fmla="*/ 2 h 254"/>
                <a:gd name="T2" fmla="*/ 47 w 81"/>
                <a:gd name="T3" fmla="*/ 0 h 254"/>
                <a:gd name="T4" fmla="*/ 0 w 81"/>
                <a:gd name="T5" fmla="*/ 249 h 254"/>
                <a:gd name="T6" fmla="*/ 49 w 81"/>
                <a:gd name="T7" fmla="*/ 251 h 254"/>
                <a:gd name="T8" fmla="*/ 81 w 81"/>
                <a:gd name="T9" fmla="*/ 254 h 254"/>
                <a:gd name="T10" fmla="*/ 70 w 81"/>
                <a:gd name="T11" fmla="*/ 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54">
                  <a:moveTo>
                    <a:pt x="70" y="2"/>
                  </a:moveTo>
                  <a:cubicBezTo>
                    <a:pt x="63" y="1"/>
                    <a:pt x="55" y="1"/>
                    <a:pt x="47" y="0"/>
                  </a:cubicBezTo>
                  <a:cubicBezTo>
                    <a:pt x="57" y="86"/>
                    <a:pt x="34" y="170"/>
                    <a:pt x="0" y="249"/>
                  </a:cubicBezTo>
                  <a:cubicBezTo>
                    <a:pt x="17" y="249"/>
                    <a:pt x="33" y="249"/>
                    <a:pt x="49" y="251"/>
                  </a:cubicBezTo>
                  <a:cubicBezTo>
                    <a:pt x="59" y="251"/>
                    <a:pt x="70" y="252"/>
                    <a:pt x="81" y="254"/>
                  </a:cubicBezTo>
                  <a:cubicBezTo>
                    <a:pt x="64" y="172"/>
                    <a:pt x="65" y="86"/>
                    <a:pt x="70" y="2"/>
                  </a:cubicBezTo>
                  <a:close/>
                </a:path>
              </a:pathLst>
            </a:custGeom>
            <a:solidFill>
              <a:srgbClr val="A2E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1"/>
            <p:cNvSpPr>
              <a:spLocks noEditPoints="1"/>
            </p:cNvSpPr>
            <p:nvPr/>
          </p:nvSpPr>
          <p:spPr bwMode="auto">
            <a:xfrm>
              <a:off x="9415463" y="6664325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2"/>
            <p:cNvSpPr/>
            <p:nvPr/>
          </p:nvSpPr>
          <p:spPr bwMode="auto">
            <a:xfrm>
              <a:off x="9420225" y="6669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3"/>
            <p:cNvSpPr/>
            <p:nvPr/>
          </p:nvSpPr>
          <p:spPr bwMode="auto">
            <a:xfrm>
              <a:off x="9420225" y="6669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4"/>
            <p:cNvSpPr>
              <a:spLocks noEditPoints="1"/>
            </p:cNvSpPr>
            <p:nvPr/>
          </p:nvSpPr>
          <p:spPr bwMode="auto">
            <a:xfrm>
              <a:off x="9420225" y="66690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  <a:gd name="T20" fmla="*/ 1 w 1"/>
                <a:gd name="T21" fmla="*/ 1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5"/>
            <p:cNvSpPr>
              <a:spLocks noEditPoints="1"/>
            </p:cNvSpPr>
            <p:nvPr/>
          </p:nvSpPr>
          <p:spPr bwMode="auto">
            <a:xfrm>
              <a:off x="9410700" y="2668588"/>
              <a:ext cx="1047750" cy="4208463"/>
            </a:xfrm>
            <a:custGeom>
              <a:avLst/>
              <a:gdLst>
                <a:gd name="T0" fmla="*/ 114 w 247"/>
                <a:gd name="T1" fmla="*/ 6 h 992"/>
                <a:gd name="T2" fmla="*/ 113 w 247"/>
                <a:gd name="T3" fmla="*/ 7 h 992"/>
                <a:gd name="T4" fmla="*/ 114 w 247"/>
                <a:gd name="T5" fmla="*/ 6 h 992"/>
                <a:gd name="T6" fmla="*/ 222 w 247"/>
                <a:gd name="T7" fmla="*/ 0 h 992"/>
                <a:gd name="T8" fmla="*/ 115 w 247"/>
                <a:gd name="T9" fmla="*/ 6 h 992"/>
                <a:gd name="T10" fmla="*/ 156 w 247"/>
                <a:gd name="T11" fmla="*/ 3 h 992"/>
                <a:gd name="T12" fmla="*/ 156 w 247"/>
                <a:gd name="T13" fmla="*/ 3 h 992"/>
                <a:gd name="T14" fmla="*/ 156 w 247"/>
                <a:gd name="T15" fmla="*/ 3 h 992"/>
                <a:gd name="T16" fmla="*/ 129 w 247"/>
                <a:gd name="T17" fmla="*/ 83 h 992"/>
                <a:gd name="T18" fmla="*/ 67 w 247"/>
                <a:gd name="T19" fmla="*/ 538 h 992"/>
                <a:gd name="T20" fmla="*/ 10 w 247"/>
                <a:gd name="T21" fmla="*/ 927 h 992"/>
                <a:gd name="T22" fmla="*/ 9 w 247"/>
                <a:gd name="T23" fmla="*/ 950 h 992"/>
                <a:gd name="T24" fmla="*/ 1 w 247"/>
                <a:gd name="T25" fmla="*/ 942 h 992"/>
                <a:gd name="T26" fmla="*/ 0 w 247"/>
                <a:gd name="T27" fmla="*/ 941 h 992"/>
                <a:gd name="T28" fmla="*/ 0 w 247"/>
                <a:gd name="T29" fmla="*/ 941 h 992"/>
                <a:gd name="T30" fmla="*/ 1 w 247"/>
                <a:gd name="T31" fmla="*/ 942 h 992"/>
                <a:gd name="T32" fmla="*/ 1 w 247"/>
                <a:gd name="T33" fmla="*/ 942 h 992"/>
                <a:gd name="T34" fmla="*/ 1 w 247"/>
                <a:gd name="T35" fmla="*/ 942 h 992"/>
                <a:gd name="T36" fmla="*/ 1 w 247"/>
                <a:gd name="T37" fmla="*/ 942 h 992"/>
                <a:gd name="T38" fmla="*/ 1 w 247"/>
                <a:gd name="T39" fmla="*/ 942 h 992"/>
                <a:gd name="T40" fmla="*/ 1 w 247"/>
                <a:gd name="T41" fmla="*/ 942 h 992"/>
                <a:gd name="T42" fmla="*/ 2 w 247"/>
                <a:gd name="T43" fmla="*/ 942 h 992"/>
                <a:gd name="T44" fmla="*/ 2 w 247"/>
                <a:gd name="T45" fmla="*/ 943 h 992"/>
                <a:gd name="T46" fmla="*/ 2 w 247"/>
                <a:gd name="T47" fmla="*/ 943 h 992"/>
                <a:gd name="T48" fmla="*/ 2 w 247"/>
                <a:gd name="T49" fmla="*/ 943 h 992"/>
                <a:gd name="T50" fmla="*/ 2 w 247"/>
                <a:gd name="T51" fmla="*/ 943 h 992"/>
                <a:gd name="T52" fmla="*/ 2 w 247"/>
                <a:gd name="T53" fmla="*/ 943 h 992"/>
                <a:gd name="T54" fmla="*/ 2 w 247"/>
                <a:gd name="T55" fmla="*/ 943 h 992"/>
                <a:gd name="T56" fmla="*/ 2 w 247"/>
                <a:gd name="T57" fmla="*/ 943 h 992"/>
                <a:gd name="T58" fmla="*/ 2 w 247"/>
                <a:gd name="T59" fmla="*/ 943 h 992"/>
                <a:gd name="T60" fmla="*/ 3 w 247"/>
                <a:gd name="T61" fmla="*/ 944 h 992"/>
                <a:gd name="T62" fmla="*/ 3 w 247"/>
                <a:gd name="T63" fmla="*/ 944 h 992"/>
                <a:gd name="T64" fmla="*/ 3 w 247"/>
                <a:gd name="T65" fmla="*/ 944 h 992"/>
                <a:gd name="T66" fmla="*/ 3 w 247"/>
                <a:gd name="T67" fmla="*/ 944 h 992"/>
                <a:gd name="T68" fmla="*/ 3 w 247"/>
                <a:gd name="T69" fmla="*/ 944 h 992"/>
                <a:gd name="T70" fmla="*/ 3 w 247"/>
                <a:gd name="T71" fmla="*/ 944 h 992"/>
                <a:gd name="T72" fmla="*/ 3 w 247"/>
                <a:gd name="T73" fmla="*/ 944 h 992"/>
                <a:gd name="T74" fmla="*/ 65 w 247"/>
                <a:gd name="T75" fmla="*/ 992 h 992"/>
                <a:gd name="T76" fmla="*/ 170 w 247"/>
                <a:gd name="T77" fmla="*/ 99 h 992"/>
                <a:gd name="T78" fmla="*/ 247 w 247"/>
                <a:gd name="T79" fmla="*/ 0 h 992"/>
                <a:gd name="T80" fmla="*/ 222 w 247"/>
                <a:gd name="T8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992">
                  <a:moveTo>
                    <a:pt x="114" y="6"/>
                  </a:moveTo>
                  <a:cubicBezTo>
                    <a:pt x="114" y="6"/>
                    <a:pt x="114" y="7"/>
                    <a:pt x="113" y="7"/>
                  </a:cubicBezTo>
                  <a:cubicBezTo>
                    <a:pt x="114" y="7"/>
                    <a:pt x="114" y="6"/>
                    <a:pt x="114" y="6"/>
                  </a:cubicBezTo>
                  <a:moveTo>
                    <a:pt x="222" y="0"/>
                  </a:moveTo>
                  <a:cubicBezTo>
                    <a:pt x="186" y="0"/>
                    <a:pt x="151" y="3"/>
                    <a:pt x="115" y="6"/>
                  </a:cubicBezTo>
                  <a:cubicBezTo>
                    <a:pt x="129" y="5"/>
                    <a:pt x="142" y="4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37" y="24"/>
                    <a:pt x="132" y="56"/>
                    <a:pt x="129" y="83"/>
                  </a:cubicBezTo>
                  <a:cubicBezTo>
                    <a:pt x="104" y="239"/>
                    <a:pt x="100" y="382"/>
                    <a:pt x="67" y="538"/>
                  </a:cubicBezTo>
                  <a:cubicBezTo>
                    <a:pt x="59" y="595"/>
                    <a:pt x="22" y="853"/>
                    <a:pt x="10" y="927"/>
                  </a:cubicBezTo>
                  <a:cubicBezTo>
                    <a:pt x="9" y="935"/>
                    <a:pt x="9" y="943"/>
                    <a:pt x="9" y="950"/>
                  </a:cubicBezTo>
                  <a:cubicBezTo>
                    <a:pt x="6" y="947"/>
                    <a:pt x="3" y="945"/>
                    <a:pt x="1" y="942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3" y="943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22" y="965"/>
                    <a:pt x="42" y="981"/>
                    <a:pt x="65" y="992"/>
                  </a:cubicBezTo>
                  <a:cubicBezTo>
                    <a:pt x="88" y="694"/>
                    <a:pt x="117" y="402"/>
                    <a:pt x="170" y="99"/>
                  </a:cubicBezTo>
                  <a:cubicBezTo>
                    <a:pt x="176" y="55"/>
                    <a:pt x="204" y="13"/>
                    <a:pt x="247" y="0"/>
                  </a:cubicBezTo>
                  <a:cubicBezTo>
                    <a:pt x="238" y="0"/>
                    <a:pt x="230" y="0"/>
                    <a:pt x="222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46"/>
            <p:cNvSpPr>
              <a:spLocks noEditPoints="1"/>
            </p:cNvSpPr>
            <p:nvPr/>
          </p:nvSpPr>
          <p:spPr bwMode="auto">
            <a:xfrm>
              <a:off x="10828338" y="6889750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47"/>
            <p:cNvSpPr>
              <a:spLocks noEditPoints="1"/>
            </p:cNvSpPr>
            <p:nvPr/>
          </p:nvSpPr>
          <p:spPr bwMode="auto">
            <a:xfrm>
              <a:off x="10539413" y="2689225"/>
              <a:ext cx="687388" cy="4284663"/>
            </a:xfrm>
            <a:custGeom>
              <a:avLst/>
              <a:gdLst>
                <a:gd name="T0" fmla="*/ 161 w 162"/>
                <a:gd name="T1" fmla="*/ 27 h 1010"/>
                <a:gd name="T2" fmla="*/ 161 w 162"/>
                <a:gd name="T3" fmla="*/ 27 h 1010"/>
                <a:gd name="T4" fmla="*/ 161 w 162"/>
                <a:gd name="T5" fmla="*/ 27 h 1010"/>
                <a:gd name="T6" fmla="*/ 160 w 162"/>
                <a:gd name="T7" fmla="*/ 27 h 1010"/>
                <a:gd name="T8" fmla="*/ 160 w 162"/>
                <a:gd name="T9" fmla="*/ 27 h 1010"/>
                <a:gd name="T10" fmla="*/ 160 w 162"/>
                <a:gd name="T11" fmla="*/ 27 h 1010"/>
                <a:gd name="T12" fmla="*/ 40 w 162"/>
                <a:gd name="T13" fmla="*/ 0 h 1010"/>
                <a:gd name="T14" fmla="*/ 76 w 162"/>
                <a:gd name="T15" fmla="*/ 246 h 1010"/>
                <a:gd name="T16" fmla="*/ 0 w 162"/>
                <a:gd name="T17" fmla="*/ 1010 h 1010"/>
                <a:gd name="T18" fmla="*/ 68 w 162"/>
                <a:gd name="T19" fmla="*/ 991 h 1010"/>
                <a:gd name="T20" fmla="*/ 68 w 162"/>
                <a:gd name="T21" fmla="*/ 991 h 1010"/>
                <a:gd name="T22" fmla="*/ 68 w 162"/>
                <a:gd name="T23" fmla="*/ 991 h 1010"/>
                <a:gd name="T24" fmla="*/ 69 w 162"/>
                <a:gd name="T25" fmla="*/ 990 h 1010"/>
                <a:gd name="T26" fmla="*/ 69 w 162"/>
                <a:gd name="T27" fmla="*/ 990 h 1010"/>
                <a:gd name="T28" fmla="*/ 113 w 162"/>
                <a:gd name="T29" fmla="*/ 523 h 1010"/>
                <a:gd name="T30" fmla="*/ 162 w 162"/>
                <a:gd name="T31" fmla="*/ 27 h 1010"/>
                <a:gd name="T32" fmla="*/ 162 w 162"/>
                <a:gd name="T33" fmla="*/ 27 h 1010"/>
                <a:gd name="T34" fmla="*/ 113 w 162"/>
                <a:gd name="T35" fmla="*/ 523 h 1010"/>
                <a:gd name="T36" fmla="*/ 69 w 162"/>
                <a:gd name="T37" fmla="*/ 990 h 1010"/>
                <a:gd name="T38" fmla="*/ 56 w 162"/>
                <a:gd name="T39" fmla="*/ 995 h 1010"/>
                <a:gd name="T40" fmla="*/ 138 w 162"/>
                <a:gd name="T41" fmla="*/ 94 h 1010"/>
                <a:gd name="T42" fmla="*/ 112 w 162"/>
                <a:gd name="T43" fmla="*/ 15 h 1010"/>
                <a:gd name="T44" fmla="*/ 160 w 162"/>
                <a:gd name="T45" fmla="*/ 27 h 1010"/>
                <a:gd name="T46" fmla="*/ 81 w 162"/>
                <a:gd name="T47" fmla="*/ 7 h 1010"/>
                <a:gd name="T48" fmla="*/ 81 w 162"/>
                <a:gd name="T49" fmla="*/ 7 h 1010"/>
                <a:gd name="T50" fmla="*/ 40 w 162"/>
                <a:gd name="T51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1010">
                  <a:moveTo>
                    <a:pt x="161" y="27"/>
                  </a:moveTo>
                  <a:cubicBezTo>
                    <a:pt x="161" y="27"/>
                    <a:pt x="161" y="27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40" y="0"/>
                  </a:moveTo>
                  <a:cubicBezTo>
                    <a:pt x="123" y="46"/>
                    <a:pt x="88" y="167"/>
                    <a:pt x="76" y="246"/>
                  </a:cubicBezTo>
                  <a:cubicBezTo>
                    <a:pt x="33" y="505"/>
                    <a:pt x="31" y="758"/>
                    <a:pt x="0" y="1010"/>
                  </a:cubicBezTo>
                  <a:cubicBezTo>
                    <a:pt x="23" y="1006"/>
                    <a:pt x="45" y="999"/>
                    <a:pt x="68" y="991"/>
                  </a:cubicBezTo>
                  <a:cubicBezTo>
                    <a:pt x="68" y="991"/>
                    <a:pt x="68" y="991"/>
                    <a:pt x="68" y="991"/>
                  </a:cubicBezTo>
                  <a:cubicBezTo>
                    <a:pt x="68" y="991"/>
                    <a:pt x="68" y="991"/>
                    <a:pt x="68" y="991"/>
                  </a:cubicBezTo>
                  <a:cubicBezTo>
                    <a:pt x="68" y="990"/>
                    <a:pt x="69" y="990"/>
                    <a:pt x="69" y="990"/>
                  </a:cubicBezTo>
                  <a:cubicBezTo>
                    <a:pt x="69" y="990"/>
                    <a:pt x="69" y="990"/>
                    <a:pt x="69" y="990"/>
                  </a:cubicBezTo>
                  <a:cubicBezTo>
                    <a:pt x="82" y="834"/>
                    <a:pt x="99" y="679"/>
                    <a:pt x="113" y="523"/>
                  </a:cubicBezTo>
                  <a:cubicBezTo>
                    <a:pt x="129" y="358"/>
                    <a:pt x="140" y="192"/>
                    <a:pt x="162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40" y="192"/>
                    <a:pt x="129" y="358"/>
                    <a:pt x="113" y="523"/>
                  </a:cubicBezTo>
                  <a:cubicBezTo>
                    <a:pt x="99" y="679"/>
                    <a:pt x="82" y="834"/>
                    <a:pt x="69" y="990"/>
                  </a:cubicBezTo>
                  <a:cubicBezTo>
                    <a:pt x="65" y="992"/>
                    <a:pt x="61" y="993"/>
                    <a:pt x="56" y="995"/>
                  </a:cubicBezTo>
                  <a:cubicBezTo>
                    <a:pt x="63" y="908"/>
                    <a:pt x="129" y="311"/>
                    <a:pt x="138" y="94"/>
                  </a:cubicBezTo>
                  <a:cubicBezTo>
                    <a:pt x="138" y="66"/>
                    <a:pt x="128" y="40"/>
                    <a:pt x="112" y="15"/>
                  </a:cubicBezTo>
                  <a:cubicBezTo>
                    <a:pt x="128" y="19"/>
                    <a:pt x="144" y="24"/>
                    <a:pt x="160" y="27"/>
                  </a:cubicBezTo>
                  <a:cubicBezTo>
                    <a:pt x="133" y="21"/>
                    <a:pt x="108" y="12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8" y="5"/>
                    <a:pt x="54" y="2"/>
                    <a:pt x="40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8"/>
            <p:cNvSpPr/>
            <p:nvPr/>
          </p:nvSpPr>
          <p:spPr bwMode="auto">
            <a:xfrm>
              <a:off x="9839325" y="2655888"/>
              <a:ext cx="798513" cy="4364038"/>
            </a:xfrm>
            <a:custGeom>
              <a:avLst/>
              <a:gdLst>
                <a:gd name="T0" fmla="*/ 175 w 188"/>
                <a:gd name="T1" fmla="*/ 1 h 1029"/>
                <a:gd name="T2" fmla="*/ 151 w 188"/>
                <a:gd name="T3" fmla="*/ 0 h 1029"/>
                <a:gd name="T4" fmla="*/ 0 w 188"/>
                <a:gd name="T5" fmla="*/ 1013 h 1029"/>
                <a:gd name="T6" fmla="*/ 62 w 188"/>
                <a:gd name="T7" fmla="*/ 1028 h 1029"/>
                <a:gd name="T8" fmla="*/ 77 w 188"/>
                <a:gd name="T9" fmla="*/ 1029 h 1029"/>
                <a:gd name="T10" fmla="*/ 188 w 188"/>
                <a:gd name="T11" fmla="*/ 3 h 1029"/>
                <a:gd name="T12" fmla="*/ 175 w 188"/>
                <a:gd name="T13" fmla="*/ 1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029">
                  <a:moveTo>
                    <a:pt x="175" y="1"/>
                  </a:moveTo>
                  <a:cubicBezTo>
                    <a:pt x="169" y="0"/>
                    <a:pt x="169" y="0"/>
                    <a:pt x="151" y="0"/>
                  </a:cubicBezTo>
                  <a:cubicBezTo>
                    <a:pt x="93" y="341"/>
                    <a:pt x="46" y="695"/>
                    <a:pt x="0" y="1013"/>
                  </a:cubicBezTo>
                  <a:cubicBezTo>
                    <a:pt x="30" y="1027"/>
                    <a:pt x="27" y="1024"/>
                    <a:pt x="62" y="1028"/>
                  </a:cubicBezTo>
                  <a:cubicBezTo>
                    <a:pt x="64" y="1028"/>
                    <a:pt x="75" y="1028"/>
                    <a:pt x="77" y="1029"/>
                  </a:cubicBezTo>
                  <a:cubicBezTo>
                    <a:pt x="112" y="689"/>
                    <a:pt x="147" y="343"/>
                    <a:pt x="188" y="3"/>
                  </a:cubicBezTo>
                  <a:cubicBezTo>
                    <a:pt x="180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A2E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49"/>
            <p:cNvSpPr/>
            <p:nvPr/>
          </p:nvSpPr>
          <p:spPr bwMode="auto">
            <a:xfrm>
              <a:off x="9894888" y="2693988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50"/>
            <p:cNvSpPr/>
            <p:nvPr/>
          </p:nvSpPr>
          <p:spPr bwMode="auto">
            <a:xfrm>
              <a:off x="9894888" y="2693988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1"/>
            <p:cNvSpPr/>
            <p:nvPr/>
          </p:nvSpPr>
          <p:spPr bwMode="auto">
            <a:xfrm>
              <a:off x="9410700" y="2681288"/>
              <a:ext cx="661988" cy="4016375"/>
            </a:xfrm>
            <a:custGeom>
              <a:avLst/>
              <a:gdLst>
                <a:gd name="T0" fmla="*/ 156 w 156"/>
                <a:gd name="T1" fmla="*/ 0 h 947"/>
                <a:gd name="T2" fmla="*/ 115 w 156"/>
                <a:gd name="T3" fmla="*/ 3 h 947"/>
                <a:gd name="T4" fmla="*/ 114 w 156"/>
                <a:gd name="T5" fmla="*/ 3 h 947"/>
                <a:gd name="T6" fmla="*/ 113 w 156"/>
                <a:gd name="T7" fmla="*/ 4 h 947"/>
                <a:gd name="T8" fmla="*/ 113 w 156"/>
                <a:gd name="T9" fmla="*/ 4 h 947"/>
                <a:gd name="T10" fmla="*/ 113 w 156"/>
                <a:gd name="T11" fmla="*/ 4 h 947"/>
                <a:gd name="T12" fmla="*/ 61 w 156"/>
                <a:gd name="T13" fmla="*/ 474 h 947"/>
                <a:gd name="T14" fmla="*/ 30 w 156"/>
                <a:gd name="T15" fmla="*/ 687 h 947"/>
                <a:gd name="T16" fmla="*/ 28 w 156"/>
                <a:gd name="T17" fmla="*/ 703 h 947"/>
                <a:gd name="T18" fmla="*/ 12 w 156"/>
                <a:gd name="T19" fmla="*/ 822 h 947"/>
                <a:gd name="T20" fmla="*/ 0 w 156"/>
                <a:gd name="T21" fmla="*/ 938 h 947"/>
                <a:gd name="T22" fmla="*/ 1 w 156"/>
                <a:gd name="T23" fmla="*/ 939 h 947"/>
                <a:gd name="T24" fmla="*/ 9 w 156"/>
                <a:gd name="T25" fmla="*/ 947 h 947"/>
                <a:gd name="T26" fmla="*/ 10 w 156"/>
                <a:gd name="T27" fmla="*/ 924 h 947"/>
                <a:gd name="T28" fmla="*/ 67 w 156"/>
                <a:gd name="T29" fmla="*/ 535 h 947"/>
                <a:gd name="T30" fmla="*/ 129 w 156"/>
                <a:gd name="T31" fmla="*/ 80 h 947"/>
                <a:gd name="T32" fmla="*/ 156 w 156"/>
                <a:gd name="T33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947">
                  <a:moveTo>
                    <a:pt x="156" y="0"/>
                  </a:moveTo>
                  <a:cubicBezTo>
                    <a:pt x="142" y="1"/>
                    <a:pt x="129" y="2"/>
                    <a:pt x="115" y="3"/>
                  </a:cubicBezTo>
                  <a:cubicBezTo>
                    <a:pt x="115" y="3"/>
                    <a:pt x="115" y="3"/>
                    <a:pt x="114" y="3"/>
                  </a:cubicBezTo>
                  <a:cubicBezTo>
                    <a:pt x="114" y="3"/>
                    <a:pt x="114" y="4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0" y="161"/>
                    <a:pt x="82" y="317"/>
                    <a:pt x="61" y="474"/>
                  </a:cubicBezTo>
                  <a:cubicBezTo>
                    <a:pt x="52" y="545"/>
                    <a:pt x="42" y="616"/>
                    <a:pt x="30" y="687"/>
                  </a:cubicBezTo>
                  <a:cubicBezTo>
                    <a:pt x="30" y="693"/>
                    <a:pt x="29" y="698"/>
                    <a:pt x="28" y="703"/>
                  </a:cubicBezTo>
                  <a:cubicBezTo>
                    <a:pt x="21" y="743"/>
                    <a:pt x="16" y="782"/>
                    <a:pt x="12" y="822"/>
                  </a:cubicBezTo>
                  <a:cubicBezTo>
                    <a:pt x="8" y="861"/>
                    <a:pt x="7" y="900"/>
                    <a:pt x="0" y="938"/>
                  </a:cubicBezTo>
                  <a:cubicBezTo>
                    <a:pt x="1" y="939"/>
                    <a:pt x="1" y="939"/>
                    <a:pt x="1" y="939"/>
                  </a:cubicBezTo>
                  <a:cubicBezTo>
                    <a:pt x="3" y="942"/>
                    <a:pt x="6" y="944"/>
                    <a:pt x="9" y="947"/>
                  </a:cubicBezTo>
                  <a:cubicBezTo>
                    <a:pt x="9" y="940"/>
                    <a:pt x="9" y="932"/>
                    <a:pt x="10" y="924"/>
                  </a:cubicBezTo>
                  <a:cubicBezTo>
                    <a:pt x="22" y="850"/>
                    <a:pt x="59" y="592"/>
                    <a:pt x="67" y="535"/>
                  </a:cubicBezTo>
                  <a:cubicBezTo>
                    <a:pt x="100" y="379"/>
                    <a:pt x="104" y="236"/>
                    <a:pt x="129" y="80"/>
                  </a:cubicBezTo>
                  <a:cubicBezTo>
                    <a:pt x="132" y="53"/>
                    <a:pt x="137" y="21"/>
                    <a:pt x="156" y="0"/>
                  </a:cubicBezTo>
                </a:path>
              </a:pathLst>
            </a:custGeom>
            <a:solidFill>
              <a:srgbClr val="6AD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11218863" y="28051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3"/>
            <p:cNvSpPr/>
            <p:nvPr/>
          </p:nvSpPr>
          <p:spPr bwMode="auto">
            <a:xfrm>
              <a:off x="10777538" y="2754313"/>
              <a:ext cx="449263" cy="4156075"/>
            </a:xfrm>
            <a:custGeom>
              <a:avLst/>
              <a:gdLst>
                <a:gd name="T0" fmla="*/ 56 w 106"/>
                <a:gd name="T1" fmla="*/ 0 h 980"/>
                <a:gd name="T2" fmla="*/ 82 w 106"/>
                <a:gd name="T3" fmla="*/ 79 h 980"/>
                <a:gd name="T4" fmla="*/ 0 w 106"/>
                <a:gd name="T5" fmla="*/ 980 h 980"/>
                <a:gd name="T6" fmla="*/ 13 w 106"/>
                <a:gd name="T7" fmla="*/ 975 h 980"/>
                <a:gd name="T8" fmla="*/ 57 w 106"/>
                <a:gd name="T9" fmla="*/ 508 h 980"/>
                <a:gd name="T10" fmla="*/ 106 w 106"/>
                <a:gd name="T11" fmla="*/ 12 h 980"/>
                <a:gd name="T12" fmla="*/ 106 w 106"/>
                <a:gd name="T13" fmla="*/ 12 h 980"/>
                <a:gd name="T14" fmla="*/ 105 w 106"/>
                <a:gd name="T15" fmla="*/ 12 h 980"/>
                <a:gd name="T16" fmla="*/ 105 w 106"/>
                <a:gd name="T17" fmla="*/ 12 h 980"/>
                <a:gd name="T18" fmla="*/ 105 w 106"/>
                <a:gd name="T19" fmla="*/ 12 h 980"/>
                <a:gd name="T20" fmla="*/ 104 w 106"/>
                <a:gd name="T21" fmla="*/ 12 h 980"/>
                <a:gd name="T22" fmla="*/ 104 w 106"/>
                <a:gd name="T23" fmla="*/ 12 h 980"/>
                <a:gd name="T24" fmla="*/ 104 w 106"/>
                <a:gd name="T25" fmla="*/ 12 h 980"/>
                <a:gd name="T26" fmla="*/ 56 w 106"/>
                <a:gd name="T27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80">
                  <a:moveTo>
                    <a:pt x="56" y="0"/>
                  </a:moveTo>
                  <a:cubicBezTo>
                    <a:pt x="72" y="25"/>
                    <a:pt x="82" y="51"/>
                    <a:pt x="82" y="79"/>
                  </a:cubicBezTo>
                  <a:cubicBezTo>
                    <a:pt x="73" y="296"/>
                    <a:pt x="7" y="893"/>
                    <a:pt x="0" y="980"/>
                  </a:cubicBezTo>
                  <a:cubicBezTo>
                    <a:pt x="5" y="978"/>
                    <a:pt x="9" y="977"/>
                    <a:pt x="13" y="975"/>
                  </a:cubicBezTo>
                  <a:cubicBezTo>
                    <a:pt x="26" y="819"/>
                    <a:pt x="43" y="664"/>
                    <a:pt x="57" y="508"/>
                  </a:cubicBezTo>
                  <a:cubicBezTo>
                    <a:pt x="73" y="343"/>
                    <a:pt x="84" y="177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88" y="9"/>
                    <a:pt x="72" y="4"/>
                    <a:pt x="56" y="0"/>
                  </a:cubicBezTo>
                </a:path>
              </a:pathLst>
            </a:custGeom>
            <a:solidFill>
              <a:srgbClr val="6AD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54"/>
            <p:cNvSpPr>
              <a:spLocks noEditPoints="1"/>
            </p:cNvSpPr>
            <p:nvPr/>
          </p:nvSpPr>
          <p:spPr bwMode="auto">
            <a:xfrm>
              <a:off x="10828338" y="1603375"/>
              <a:ext cx="276225" cy="1111250"/>
            </a:xfrm>
            <a:custGeom>
              <a:avLst/>
              <a:gdLst>
                <a:gd name="T0" fmla="*/ 65 w 65"/>
                <a:gd name="T1" fmla="*/ 262 h 262"/>
                <a:gd name="T2" fmla="*/ 65 w 65"/>
                <a:gd name="T3" fmla="*/ 262 h 262"/>
                <a:gd name="T4" fmla="*/ 65 w 65"/>
                <a:gd name="T5" fmla="*/ 262 h 262"/>
                <a:gd name="T6" fmla="*/ 65 w 65"/>
                <a:gd name="T7" fmla="*/ 262 h 262"/>
                <a:gd name="T8" fmla="*/ 65 w 65"/>
                <a:gd name="T9" fmla="*/ 262 h 262"/>
                <a:gd name="T10" fmla="*/ 65 w 65"/>
                <a:gd name="T11" fmla="*/ 262 h 262"/>
                <a:gd name="T12" fmla="*/ 13 w 65"/>
                <a:gd name="T13" fmla="*/ 250 h 262"/>
                <a:gd name="T14" fmla="*/ 13 w 65"/>
                <a:gd name="T15" fmla="*/ 250 h 262"/>
                <a:gd name="T16" fmla="*/ 65 w 65"/>
                <a:gd name="T17" fmla="*/ 262 h 262"/>
                <a:gd name="T18" fmla="*/ 13 w 65"/>
                <a:gd name="T19" fmla="*/ 250 h 262"/>
                <a:gd name="T20" fmla="*/ 0 w 65"/>
                <a:gd name="T21" fmla="*/ 0 h 262"/>
                <a:gd name="T22" fmla="*/ 0 w 65"/>
                <a:gd name="T23" fmla="*/ 0 h 262"/>
                <a:gd name="T24" fmla="*/ 3 w 65"/>
                <a:gd name="T25" fmla="*/ 6 h 262"/>
                <a:gd name="T26" fmla="*/ 13 w 65"/>
                <a:gd name="T27" fmla="*/ 17 h 262"/>
                <a:gd name="T28" fmla="*/ 13 w 65"/>
                <a:gd name="T29" fmla="*/ 17 h 262"/>
                <a:gd name="T30" fmla="*/ 3 w 65"/>
                <a:gd name="T31" fmla="*/ 6 h 262"/>
                <a:gd name="T32" fmla="*/ 0 w 65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62">
                  <a:moveTo>
                    <a:pt x="65" y="262"/>
                  </a:moveTo>
                  <a:cubicBezTo>
                    <a:pt x="65" y="262"/>
                    <a:pt x="65" y="262"/>
                    <a:pt x="65" y="262"/>
                  </a:cubicBezTo>
                  <a:cubicBezTo>
                    <a:pt x="65" y="262"/>
                    <a:pt x="65" y="262"/>
                    <a:pt x="65" y="262"/>
                  </a:cubicBezTo>
                  <a:moveTo>
                    <a:pt x="65" y="262"/>
                  </a:moveTo>
                  <a:cubicBezTo>
                    <a:pt x="65" y="262"/>
                    <a:pt x="65" y="262"/>
                    <a:pt x="65" y="262"/>
                  </a:cubicBezTo>
                  <a:cubicBezTo>
                    <a:pt x="65" y="262"/>
                    <a:pt x="65" y="262"/>
                    <a:pt x="65" y="262"/>
                  </a:cubicBezTo>
                  <a:moveTo>
                    <a:pt x="13" y="250"/>
                  </a:moveTo>
                  <a:cubicBezTo>
                    <a:pt x="13" y="250"/>
                    <a:pt x="13" y="250"/>
                    <a:pt x="13" y="250"/>
                  </a:cubicBezTo>
                  <a:cubicBezTo>
                    <a:pt x="31" y="253"/>
                    <a:pt x="48" y="257"/>
                    <a:pt x="65" y="262"/>
                  </a:cubicBezTo>
                  <a:cubicBezTo>
                    <a:pt x="48" y="257"/>
                    <a:pt x="31" y="253"/>
                    <a:pt x="13" y="25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6" y="10"/>
                    <a:pt x="9" y="15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15"/>
                    <a:pt x="6" y="10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5"/>
            <p:cNvSpPr/>
            <p:nvPr/>
          </p:nvSpPr>
          <p:spPr bwMode="auto">
            <a:xfrm>
              <a:off x="10717213" y="1603375"/>
              <a:ext cx="390525" cy="1111250"/>
            </a:xfrm>
            <a:custGeom>
              <a:avLst/>
              <a:gdLst>
                <a:gd name="T0" fmla="*/ 26 w 92"/>
                <a:gd name="T1" fmla="*/ 0 h 262"/>
                <a:gd name="T2" fmla="*/ 18 w 92"/>
                <a:gd name="T3" fmla="*/ 190 h 262"/>
                <a:gd name="T4" fmla="*/ 39 w 92"/>
                <a:gd name="T5" fmla="*/ 250 h 262"/>
                <a:gd name="T6" fmla="*/ 91 w 92"/>
                <a:gd name="T7" fmla="*/ 262 h 262"/>
                <a:gd name="T8" fmla="*/ 91 w 92"/>
                <a:gd name="T9" fmla="*/ 262 h 262"/>
                <a:gd name="T10" fmla="*/ 91 w 92"/>
                <a:gd name="T11" fmla="*/ 262 h 262"/>
                <a:gd name="T12" fmla="*/ 91 w 92"/>
                <a:gd name="T13" fmla="*/ 262 h 262"/>
                <a:gd name="T14" fmla="*/ 91 w 92"/>
                <a:gd name="T15" fmla="*/ 262 h 262"/>
                <a:gd name="T16" fmla="*/ 92 w 92"/>
                <a:gd name="T17" fmla="*/ 262 h 262"/>
                <a:gd name="T18" fmla="*/ 35 w 92"/>
                <a:gd name="T19" fmla="*/ 167 h 262"/>
                <a:gd name="T20" fmla="*/ 28 w 92"/>
                <a:gd name="T21" fmla="*/ 102 h 262"/>
                <a:gd name="T22" fmla="*/ 39 w 92"/>
                <a:gd name="T23" fmla="*/ 17 h 262"/>
                <a:gd name="T24" fmla="*/ 29 w 92"/>
                <a:gd name="T25" fmla="*/ 6 h 262"/>
                <a:gd name="T26" fmla="*/ 26 w 92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262">
                  <a:moveTo>
                    <a:pt x="26" y="0"/>
                  </a:moveTo>
                  <a:cubicBezTo>
                    <a:pt x="22" y="63"/>
                    <a:pt x="0" y="127"/>
                    <a:pt x="18" y="190"/>
                  </a:cubicBezTo>
                  <a:cubicBezTo>
                    <a:pt x="25" y="210"/>
                    <a:pt x="31" y="230"/>
                    <a:pt x="39" y="250"/>
                  </a:cubicBezTo>
                  <a:cubicBezTo>
                    <a:pt x="57" y="253"/>
                    <a:pt x="74" y="257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64" y="237"/>
                    <a:pt x="43" y="201"/>
                    <a:pt x="35" y="167"/>
                  </a:cubicBezTo>
                  <a:cubicBezTo>
                    <a:pt x="31" y="146"/>
                    <a:pt x="28" y="124"/>
                    <a:pt x="28" y="102"/>
                  </a:cubicBezTo>
                  <a:cubicBezTo>
                    <a:pt x="28" y="73"/>
                    <a:pt x="32" y="45"/>
                    <a:pt x="39" y="17"/>
                  </a:cubicBezTo>
                  <a:cubicBezTo>
                    <a:pt x="35" y="15"/>
                    <a:pt x="32" y="10"/>
                    <a:pt x="29" y="6"/>
                  </a:cubicBezTo>
                  <a:cubicBezTo>
                    <a:pt x="28" y="4"/>
                    <a:pt x="27" y="2"/>
                    <a:pt x="26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56"/>
            <p:cNvSpPr>
              <a:spLocks noEditPoints="1"/>
            </p:cNvSpPr>
            <p:nvPr/>
          </p:nvSpPr>
          <p:spPr bwMode="auto">
            <a:xfrm>
              <a:off x="9925050" y="1577975"/>
              <a:ext cx="538163" cy="1082675"/>
            </a:xfrm>
            <a:custGeom>
              <a:avLst/>
              <a:gdLst>
                <a:gd name="T0" fmla="*/ 39 w 127"/>
                <a:gd name="T1" fmla="*/ 249 h 255"/>
                <a:gd name="T2" fmla="*/ 0 w 127"/>
                <a:gd name="T3" fmla="*/ 255 h 255"/>
                <a:gd name="T4" fmla="*/ 39 w 127"/>
                <a:gd name="T5" fmla="*/ 249 h 255"/>
                <a:gd name="T6" fmla="*/ 39 w 127"/>
                <a:gd name="T7" fmla="*/ 249 h 255"/>
                <a:gd name="T8" fmla="*/ 126 w 127"/>
                <a:gd name="T9" fmla="*/ 0 h 255"/>
                <a:gd name="T10" fmla="*/ 124 w 127"/>
                <a:gd name="T11" fmla="*/ 3 h 255"/>
                <a:gd name="T12" fmla="*/ 112 w 127"/>
                <a:gd name="T13" fmla="*/ 11 h 255"/>
                <a:gd name="T14" fmla="*/ 112 w 127"/>
                <a:gd name="T15" fmla="*/ 11 h 255"/>
                <a:gd name="T16" fmla="*/ 124 w 127"/>
                <a:gd name="T17" fmla="*/ 3 h 255"/>
                <a:gd name="T18" fmla="*/ 127 w 127"/>
                <a:gd name="T19" fmla="*/ 1 h 255"/>
                <a:gd name="T20" fmla="*/ 126 w 127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255">
                  <a:moveTo>
                    <a:pt x="39" y="249"/>
                  </a:moveTo>
                  <a:cubicBezTo>
                    <a:pt x="26" y="251"/>
                    <a:pt x="13" y="253"/>
                    <a:pt x="0" y="255"/>
                  </a:cubicBezTo>
                  <a:cubicBezTo>
                    <a:pt x="13" y="253"/>
                    <a:pt x="26" y="251"/>
                    <a:pt x="39" y="249"/>
                  </a:cubicBezTo>
                  <a:cubicBezTo>
                    <a:pt x="39" y="249"/>
                    <a:pt x="39" y="249"/>
                    <a:pt x="39" y="249"/>
                  </a:cubicBezTo>
                  <a:moveTo>
                    <a:pt x="126" y="0"/>
                  </a:moveTo>
                  <a:cubicBezTo>
                    <a:pt x="126" y="1"/>
                    <a:pt x="125" y="2"/>
                    <a:pt x="124" y="3"/>
                  </a:cubicBezTo>
                  <a:cubicBezTo>
                    <a:pt x="120" y="6"/>
                    <a:pt x="117" y="9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7" y="9"/>
                    <a:pt x="120" y="6"/>
                    <a:pt x="124" y="3"/>
                  </a:cubicBezTo>
                  <a:cubicBezTo>
                    <a:pt x="125" y="2"/>
                    <a:pt x="126" y="1"/>
                    <a:pt x="127" y="1"/>
                  </a:cubicBezTo>
                  <a:cubicBezTo>
                    <a:pt x="127" y="0"/>
                    <a:pt x="126" y="0"/>
                    <a:pt x="126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7"/>
            <p:cNvSpPr/>
            <p:nvPr/>
          </p:nvSpPr>
          <p:spPr bwMode="auto">
            <a:xfrm>
              <a:off x="10090150" y="2625725"/>
              <a:ext cx="109538" cy="9525"/>
            </a:xfrm>
            <a:custGeom>
              <a:avLst/>
              <a:gdLst>
                <a:gd name="T0" fmla="*/ 26 w 26"/>
                <a:gd name="T1" fmla="*/ 0 h 2"/>
                <a:gd name="T2" fmla="*/ 0 w 26"/>
                <a:gd name="T3" fmla="*/ 2 h 2"/>
                <a:gd name="T4" fmla="*/ 0 w 26"/>
                <a:gd name="T5" fmla="*/ 2 h 2"/>
                <a:gd name="T6" fmla="*/ 26 w 26"/>
                <a:gd name="T7" fmla="*/ 0 h 2"/>
                <a:gd name="T8" fmla="*/ 26 w 2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cubicBezTo>
                    <a:pt x="17" y="0"/>
                    <a:pt x="9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9" y="1"/>
                    <a:pt x="1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9915525" y="2660650"/>
              <a:ext cx="9525" cy="0"/>
            </a:xfrm>
            <a:custGeom>
              <a:avLst/>
              <a:gdLst>
                <a:gd name="T0" fmla="*/ 1 w 2"/>
                <a:gd name="T1" fmla="*/ 0 w 2"/>
                <a:gd name="T2" fmla="*/ 1 w 2"/>
                <a:gd name="T3" fmla="*/ 2 w 2"/>
                <a:gd name="T4" fmla="*/ 1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9"/>
            <p:cNvSpPr/>
            <p:nvPr/>
          </p:nvSpPr>
          <p:spPr bwMode="auto">
            <a:xfrm>
              <a:off x="9915525" y="1582738"/>
              <a:ext cx="611188" cy="1077913"/>
            </a:xfrm>
            <a:custGeom>
              <a:avLst/>
              <a:gdLst>
                <a:gd name="T0" fmla="*/ 129 w 144"/>
                <a:gd name="T1" fmla="*/ 0 h 254"/>
                <a:gd name="T2" fmla="*/ 126 w 144"/>
                <a:gd name="T3" fmla="*/ 2 h 254"/>
                <a:gd name="T4" fmla="*/ 114 w 144"/>
                <a:gd name="T5" fmla="*/ 10 h 254"/>
                <a:gd name="T6" fmla="*/ 117 w 144"/>
                <a:gd name="T7" fmla="*/ 51 h 254"/>
                <a:gd name="T8" fmla="*/ 0 w 144"/>
                <a:gd name="T9" fmla="*/ 254 h 254"/>
                <a:gd name="T10" fmla="*/ 0 w 144"/>
                <a:gd name="T11" fmla="*/ 254 h 254"/>
                <a:gd name="T12" fmla="*/ 1 w 144"/>
                <a:gd name="T13" fmla="*/ 254 h 254"/>
                <a:gd name="T14" fmla="*/ 1 w 144"/>
                <a:gd name="T15" fmla="*/ 254 h 254"/>
                <a:gd name="T16" fmla="*/ 2 w 144"/>
                <a:gd name="T17" fmla="*/ 254 h 254"/>
                <a:gd name="T18" fmla="*/ 2 w 144"/>
                <a:gd name="T19" fmla="*/ 254 h 254"/>
                <a:gd name="T20" fmla="*/ 41 w 144"/>
                <a:gd name="T21" fmla="*/ 248 h 254"/>
                <a:gd name="T22" fmla="*/ 67 w 144"/>
                <a:gd name="T23" fmla="*/ 246 h 254"/>
                <a:gd name="T24" fmla="*/ 129 w 144"/>
                <a:gd name="T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54">
                  <a:moveTo>
                    <a:pt x="129" y="0"/>
                  </a:moveTo>
                  <a:cubicBezTo>
                    <a:pt x="128" y="0"/>
                    <a:pt x="127" y="1"/>
                    <a:pt x="126" y="2"/>
                  </a:cubicBezTo>
                  <a:cubicBezTo>
                    <a:pt x="122" y="5"/>
                    <a:pt x="119" y="8"/>
                    <a:pt x="114" y="10"/>
                  </a:cubicBezTo>
                  <a:cubicBezTo>
                    <a:pt x="116" y="23"/>
                    <a:pt x="117" y="37"/>
                    <a:pt x="117" y="51"/>
                  </a:cubicBezTo>
                  <a:cubicBezTo>
                    <a:pt x="117" y="134"/>
                    <a:pt x="82" y="222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2" y="254"/>
                  </a:cubicBezTo>
                  <a:cubicBezTo>
                    <a:pt x="2" y="254"/>
                    <a:pt x="2" y="254"/>
                    <a:pt x="2" y="254"/>
                  </a:cubicBezTo>
                  <a:cubicBezTo>
                    <a:pt x="15" y="252"/>
                    <a:pt x="28" y="250"/>
                    <a:pt x="41" y="248"/>
                  </a:cubicBezTo>
                  <a:cubicBezTo>
                    <a:pt x="50" y="247"/>
                    <a:pt x="58" y="246"/>
                    <a:pt x="67" y="246"/>
                  </a:cubicBezTo>
                  <a:cubicBezTo>
                    <a:pt x="118" y="175"/>
                    <a:pt x="144" y="84"/>
                    <a:pt x="129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60"/>
            <p:cNvSpPr>
              <a:spLocks noEditPoints="1"/>
            </p:cNvSpPr>
            <p:nvPr/>
          </p:nvSpPr>
          <p:spPr bwMode="auto">
            <a:xfrm>
              <a:off x="9372600" y="1120775"/>
              <a:ext cx="1884363" cy="5954713"/>
            </a:xfrm>
            <a:custGeom>
              <a:avLst/>
              <a:gdLst>
                <a:gd name="T0" fmla="*/ 440 w 444"/>
                <a:gd name="T1" fmla="*/ 388 h 1404"/>
                <a:gd name="T2" fmla="*/ 439 w 444"/>
                <a:gd name="T3" fmla="*/ 387 h 1404"/>
                <a:gd name="T4" fmla="*/ 363 w 444"/>
                <a:gd name="T5" fmla="*/ 272 h 1404"/>
                <a:gd name="T6" fmla="*/ 362 w 444"/>
                <a:gd name="T7" fmla="*/ 128 h 1404"/>
                <a:gd name="T8" fmla="*/ 346 w 444"/>
                <a:gd name="T9" fmla="*/ 104 h 1404"/>
                <a:gd name="T10" fmla="*/ 344 w 444"/>
                <a:gd name="T11" fmla="*/ 30 h 1404"/>
                <a:gd name="T12" fmla="*/ 341 w 444"/>
                <a:gd name="T13" fmla="*/ 26 h 1404"/>
                <a:gd name="T14" fmla="*/ 286 w 444"/>
                <a:gd name="T15" fmla="*/ 2 h 1404"/>
                <a:gd name="T16" fmla="*/ 279 w 444"/>
                <a:gd name="T17" fmla="*/ 4 h 1404"/>
                <a:gd name="T18" fmla="*/ 260 w 444"/>
                <a:gd name="T19" fmla="*/ 94 h 1404"/>
                <a:gd name="T20" fmla="*/ 237 w 444"/>
                <a:gd name="T21" fmla="*/ 112 h 1404"/>
                <a:gd name="T22" fmla="*/ 212 w 444"/>
                <a:gd name="T23" fmla="*/ 270 h 1404"/>
                <a:gd name="T24" fmla="*/ 116 w 444"/>
                <a:gd name="T25" fmla="*/ 362 h 1404"/>
                <a:gd name="T26" fmla="*/ 0 w 444"/>
                <a:gd name="T27" fmla="*/ 1307 h 1404"/>
                <a:gd name="T28" fmla="*/ 165 w 444"/>
                <a:gd name="T29" fmla="*/ 1396 h 1404"/>
                <a:gd name="T30" fmla="*/ 353 w 444"/>
                <a:gd name="T31" fmla="*/ 1366 h 1404"/>
                <a:gd name="T32" fmla="*/ 366 w 444"/>
                <a:gd name="T33" fmla="*/ 1259 h 1404"/>
                <a:gd name="T34" fmla="*/ 400 w 444"/>
                <a:gd name="T35" fmla="*/ 897 h 1404"/>
                <a:gd name="T36" fmla="*/ 442 w 444"/>
                <a:gd name="T37" fmla="*/ 390 h 1404"/>
                <a:gd name="T38" fmla="*/ 312 w 444"/>
                <a:gd name="T39" fmla="*/ 21 h 1404"/>
                <a:gd name="T40" fmla="*/ 339 w 444"/>
                <a:gd name="T41" fmla="*/ 100 h 1404"/>
                <a:gd name="T42" fmla="*/ 286 w 444"/>
                <a:gd name="T43" fmla="*/ 10 h 1404"/>
                <a:gd name="T44" fmla="*/ 254 w 444"/>
                <a:gd name="T45" fmla="*/ 111 h 1404"/>
                <a:gd name="T46" fmla="*/ 340 w 444"/>
                <a:gd name="T47" fmla="*/ 108 h 1404"/>
                <a:gd name="T48" fmla="*/ 346 w 444"/>
                <a:gd name="T49" fmla="*/ 120 h 1404"/>
                <a:gd name="T50" fmla="*/ 352 w 444"/>
                <a:gd name="T51" fmla="*/ 281 h 1404"/>
                <a:gd name="T52" fmla="*/ 284 w 444"/>
                <a:gd name="T53" fmla="*/ 356 h 1404"/>
                <a:gd name="T54" fmla="*/ 242 w 444"/>
                <a:gd name="T55" fmla="*/ 119 h 1404"/>
                <a:gd name="T56" fmla="*/ 344 w 444"/>
                <a:gd name="T57" fmla="*/ 1360 h 1404"/>
                <a:gd name="T58" fmla="*/ 10 w 444"/>
                <a:gd name="T59" fmla="*/ 1307 h 1404"/>
                <a:gd name="T60" fmla="*/ 21 w 444"/>
                <a:gd name="T61" fmla="*/ 1190 h 1404"/>
                <a:gd name="T62" fmla="*/ 70 w 444"/>
                <a:gd name="T63" fmla="*/ 842 h 1404"/>
                <a:gd name="T64" fmla="*/ 276 w 444"/>
                <a:gd name="T65" fmla="*/ 366 h 1404"/>
                <a:gd name="T66" fmla="*/ 436 w 444"/>
                <a:gd name="T67" fmla="*/ 397 h 1404"/>
                <a:gd name="T68" fmla="*/ 388 w 444"/>
                <a:gd name="T69" fmla="*/ 89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1404">
                  <a:moveTo>
                    <a:pt x="442" y="390"/>
                  </a:moveTo>
                  <a:cubicBezTo>
                    <a:pt x="442" y="389"/>
                    <a:pt x="441" y="388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23" y="369"/>
                    <a:pt x="404" y="355"/>
                    <a:pt x="389" y="334"/>
                  </a:cubicBezTo>
                  <a:cubicBezTo>
                    <a:pt x="376" y="315"/>
                    <a:pt x="368" y="294"/>
                    <a:pt x="363" y="272"/>
                  </a:cubicBezTo>
                  <a:cubicBezTo>
                    <a:pt x="352" y="224"/>
                    <a:pt x="358" y="179"/>
                    <a:pt x="364" y="131"/>
                  </a:cubicBezTo>
                  <a:cubicBezTo>
                    <a:pt x="364" y="129"/>
                    <a:pt x="363" y="128"/>
                    <a:pt x="362" y="128"/>
                  </a:cubicBezTo>
                  <a:cubicBezTo>
                    <a:pt x="360" y="123"/>
                    <a:pt x="357" y="120"/>
                    <a:pt x="354" y="116"/>
                  </a:cubicBezTo>
                  <a:cubicBezTo>
                    <a:pt x="351" y="112"/>
                    <a:pt x="349" y="108"/>
                    <a:pt x="346" y="104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50" y="80"/>
                    <a:pt x="347" y="53"/>
                    <a:pt x="344" y="30"/>
                  </a:cubicBezTo>
                  <a:cubicBezTo>
                    <a:pt x="344" y="28"/>
                    <a:pt x="343" y="27"/>
                    <a:pt x="341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4" y="20"/>
                    <a:pt x="324" y="17"/>
                    <a:pt x="316" y="13"/>
                  </a:cubicBezTo>
                  <a:cubicBezTo>
                    <a:pt x="306" y="9"/>
                    <a:pt x="296" y="5"/>
                    <a:pt x="286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4" y="0"/>
                    <a:pt x="279" y="0"/>
                    <a:pt x="279" y="4"/>
                  </a:cubicBezTo>
                  <a:cubicBezTo>
                    <a:pt x="274" y="34"/>
                    <a:pt x="267" y="64"/>
                    <a:pt x="261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56" y="97"/>
                    <a:pt x="252" y="101"/>
                    <a:pt x="248" y="104"/>
                  </a:cubicBezTo>
                  <a:cubicBezTo>
                    <a:pt x="244" y="107"/>
                    <a:pt x="240" y="109"/>
                    <a:pt x="237" y="112"/>
                  </a:cubicBezTo>
                  <a:cubicBezTo>
                    <a:pt x="236" y="113"/>
                    <a:pt x="235" y="114"/>
                    <a:pt x="235" y="116"/>
                  </a:cubicBezTo>
                  <a:cubicBezTo>
                    <a:pt x="239" y="168"/>
                    <a:pt x="236" y="222"/>
                    <a:pt x="212" y="270"/>
                  </a:cubicBezTo>
                  <a:cubicBezTo>
                    <a:pt x="192" y="310"/>
                    <a:pt x="159" y="336"/>
                    <a:pt x="121" y="359"/>
                  </a:cubicBezTo>
                  <a:cubicBezTo>
                    <a:pt x="119" y="358"/>
                    <a:pt x="116" y="359"/>
                    <a:pt x="116" y="362"/>
                  </a:cubicBezTo>
                  <a:cubicBezTo>
                    <a:pt x="96" y="520"/>
                    <a:pt x="81" y="679"/>
                    <a:pt x="60" y="838"/>
                  </a:cubicBezTo>
                  <a:cubicBezTo>
                    <a:pt x="40" y="993"/>
                    <a:pt x="5" y="1149"/>
                    <a:pt x="0" y="1307"/>
                  </a:cubicBezTo>
                  <a:cubicBezTo>
                    <a:pt x="0" y="1309"/>
                    <a:pt x="2" y="1311"/>
                    <a:pt x="4" y="1311"/>
                  </a:cubicBezTo>
                  <a:cubicBezTo>
                    <a:pt x="42" y="1365"/>
                    <a:pt x="102" y="1388"/>
                    <a:pt x="165" y="1396"/>
                  </a:cubicBezTo>
                  <a:cubicBezTo>
                    <a:pt x="224" y="1404"/>
                    <a:pt x="297" y="1401"/>
                    <a:pt x="349" y="1369"/>
                  </a:cubicBezTo>
                  <a:cubicBezTo>
                    <a:pt x="351" y="1369"/>
                    <a:pt x="352" y="1368"/>
                    <a:pt x="353" y="1366"/>
                  </a:cubicBezTo>
                  <a:cubicBezTo>
                    <a:pt x="354" y="1365"/>
                    <a:pt x="354" y="1363"/>
                    <a:pt x="354" y="1362"/>
                  </a:cubicBezTo>
                  <a:cubicBezTo>
                    <a:pt x="362" y="1329"/>
                    <a:pt x="362" y="1293"/>
                    <a:pt x="366" y="1259"/>
                  </a:cubicBezTo>
                  <a:cubicBezTo>
                    <a:pt x="369" y="1223"/>
                    <a:pt x="372" y="1187"/>
                    <a:pt x="376" y="1151"/>
                  </a:cubicBezTo>
                  <a:cubicBezTo>
                    <a:pt x="384" y="1066"/>
                    <a:pt x="392" y="982"/>
                    <a:pt x="400" y="897"/>
                  </a:cubicBezTo>
                  <a:cubicBezTo>
                    <a:pt x="415" y="729"/>
                    <a:pt x="435" y="561"/>
                    <a:pt x="444" y="393"/>
                  </a:cubicBezTo>
                  <a:cubicBezTo>
                    <a:pt x="444" y="392"/>
                    <a:pt x="443" y="391"/>
                    <a:pt x="442" y="390"/>
                  </a:cubicBezTo>
                  <a:close/>
                  <a:moveTo>
                    <a:pt x="286" y="10"/>
                  </a:moveTo>
                  <a:cubicBezTo>
                    <a:pt x="295" y="14"/>
                    <a:pt x="303" y="17"/>
                    <a:pt x="312" y="21"/>
                  </a:cubicBezTo>
                  <a:cubicBezTo>
                    <a:pt x="320" y="24"/>
                    <a:pt x="329" y="30"/>
                    <a:pt x="338" y="32"/>
                  </a:cubicBezTo>
                  <a:cubicBezTo>
                    <a:pt x="337" y="54"/>
                    <a:pt x="335" y="78"/>
                    <a:pt x="339" y="100"/>
                  </a:cubicBezTo>
                  <a:cubicBezTo>
                    <a:pt x="315" y="99"/>
                    <a:pt x="291" y="96"/>
                    <a:pt x="267" y="95"/>
                  </a:cubicBezTo>
                  <a:cubicBezTo>
                    <a:pt x="278" y="69"/>
                    <a:pt x="284" y="38"/>
                    <a:pt x="286" y="10"/>
                  </a:cubicBezTo>
                  <a:close/>
                  <a:moveTo>
                    <a:pt x="242" y="119"/>
                  </a:moveTo>
                  <a:cubicBezTo>
                    <a:pt x="247" y="117"/>
                    <a:pt x="250" y="114"/>
                    <a:pt x="254" y="111"/>
                  </a:cubicBezTo>
                  <a:cubicBezTo>
                    <a:pt x="257" y="108"/>
                    <a:pt x="260" y="105"/>
                    <a:pt x="263" y="101"/>
                  </a:cubicBezTo>
                  <a:cubicBezTo>
                    <a:pt x="288" y="106"/>
                    <a:pt x="315" y="108"/>
                    <a:pt x="340" y="108"/>
                  </a:cubicBezTo>
                  <a:cubicBezTo>
                    <a:pt x="340" y="108"/>
                    <a:pt x="340" y="108"/>
                    <a:pt x="340" y="108"/>
                  </a:cubicBezTo>
                  <a:cubicBezTo>
                    <a:pt x="342" y="113"/>
                    <a:pt x="344" y="117"/>
                    <a:pt x="346" y="120"/>
                  </a:cubicBezTo>
                  <a:cubicBezTo>
                    <a:pt x="349" y="124"/>
                    <a:pt x="352" y="129"/>
                    <a:pt x="356" y="131"/>
                  </a:cubicBezTo>
                  <a:cubicBezTo>
                    <a:pt x="344" y="180"/>
                    <a:pt x="341" y="232"/>
                    <a:pt x="352" y="281"/>
                  </a:cubicBezTo>
                  <a:cubicBezTo>
                    <a:pt x="360" y="315"/>
                    <a:pt x="381" y="351"/>
                    <a:pt x="409" y="376"/>
                  </a:cubicBezTo>
                  <a:cubicBezTo>
                    <a:pt x="369" y="364"/>
                    <a:pt x="324" y="359"/>
                    <a:pt x="284" y="356"/>
                  </a:cubicBezTo>
                  <a:cubicBezTo>
                    <a:pt x="232" y="352"/>
                    <a:pt x="179" y="353"/>
                    <a:pt x="128" y="363"/>
                  </a:cubicBezTo>
                  <a:cubicBezTo>
                    <a:pt x="223" y="326"/>
                    <a:pt x="255" y="213"/>
                    <a:pt x="242" y="119"/>
                  </a:cubicBezTo>
                  <a:close/>
                  <a:moveTo>
                    <a:pt x="388" y="893"/>
                  </a:moveTo>
                  <a:cubicBezTo>
                    <a:pt x="374" y="1049"/>
                    <a:pt x="357" y="1204"/>
                    <a:pt x="344" y="1360"/>
                  </a:cubicBezTo>
                  <a:cubicBezTo>
                    <a:pt x="290" y="1380"/>
                    <a:pt x="237" y="1391"/>
                    <a:pt x="179" y="1385"/>
                  </a:cubicBezTo>
                  <a:cubicBezTo>
                    <a:pt x="112" y="1379"/>
                    <a:pt x="54" y="1358"/>
                    <a:pt x="10" y="1307"/>
                  </a:cubicBezTo>
                  <a:cubicBezTo>
                    <a:pt x="9" y="1306"/>
                    <a:pt x="9" y="1306"/>
                    <a:pt x="9" y="1306"/>
                  </a:cubicBezTo>
                  <a:cubicBezTo>
                    <a:pt x="16" y="1268"/>
                    <a:pt x="17" y="1229"/>
                    <a:pt x="21" y="1190"/>
                  </a:cubicBezTo>
                  <a:cubicBezTo>
                    <a:pt x="25" y="1150"/>
                    <a:pt x="30" y="1111"/>
                    <a:pt x="37" y="1071"/>
                  </a:cubicBezTo>
                  <a:cubicBezTo>
                    <a:pt x="50" y="995"/>
                    <a:pt x="60" y="918"/>
                    <a:pt x="70" y="842"/>
                  </a:cubicBezTo>
                  <a:cubicBezTo>
                    <a:pt x="91" y="685"/>
                    <a:pt x="109" y="529"/>
                    <a:pt x="122" y="372"/>
                  </a:cubicBezTo>
                  <a:cubicBezTo>
                    <a:pt x="174" y="366"/>
                    <a:pt x="225" y="362"/>
                    <a:pt x="276" y="366"/>
                  </a:cubicBezTo>
                  <a:cubicBezTo>
                    <a:pt x="303" y="368"/>
                    <a:pt x="330" y="372"/>
                    <a:pt x="356" y="377"/>
                  </a:cubicBezTo>
                  <a:cubicBezTo>
                    <a:pt x="383" y="382"/>
                    <a:pt x="409" y="392"/>
                    <a:pt x="436" y="397"/>
                  </a:cubicBezTo>
                  <a:cubicBezTo>
                    <a:pt x="436" y="397"/>
                    <a:pt x="437" y="397"/>
                    <a:pt x="437" y="397"/>
                  </a:cubicBezTo>
                  <a:cubicBezTo>
                    <a:pt x="415" y="562"/>
                    <a:pt x="404" y="728"/>
                    <a:pt x="388" y="893"/>
                  </a:cubicBezTo>
                  <a:close/>
                </a:path>
              </a:pathLst>
            </a:custGeom>
            <a:solidFill>
              <a:srgbClr val="7CB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74942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735263"/>
            <a:ext cx="2457451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5" y="1749425"/>
            <a:ext cx="39004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58179770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36550" y="225425"/>
            <a:ext cx="1092835" cy="821690"/>
            <a:chOff x="2006601" y="1498600"/>
            <a:chExt cx="977900" cy="508000"/>
          </a:xfrm>
          <a:solidFill>
            <a:srgbClr val="4BB08C"/>
          </a:solidFill>
        </p:grpSpPr>
        <p:sp>
          <p:nvSpPr>
            <p:cNvPr id="6" name="Freeform 156"/>
            <p:cNvSpPr/>
            <p:nvPr/>
          </p:nvSpPr>
          <p:spPr bwMode="auto">
            <a:xfrm>
              <a:off x="2120901" y="1703388"/>
              <a:ext cx="112713" cy="23813"/>
            </a:xfrm>
            <a:custGeom>
              <a:avLst/>
              <a:gdLst/>
              <a:ahLst/>
              <a:cxnLst>
                <a:cxn ang="0">
                  <a:pos x="213" y="38"/>
                </a:cxn>
                <a:cxn ang="0">
                  <a:pos x="213" y="38"/>
                </a:cxn>
                <a:cxn ang="0">
                  <a:pos x="208" y="40"/>
                </a:cxn>
                <a:cxn ang="0">
                  <a:pos x="202" y="41"/>
                </a:cxn>
                <a:cxn ang="0">
                  <a:pos x="189" y="44"/>
                </a:cxn>
                <a:cxn ang="0">
                  <a:pos x="175" y="44"/>
                </a:cxn>
                <a:cxn ang="0">
                  <a:pos x="158" y="42"/>
                </a:cxn>
                <a:cxn ang="0">
                  <a:pos x="123" y="37"/>
                </a:cxn>
                <a:cxn ang="0">
                  <a:pos x="87" y="32"/>
                </a:cxn>
                <a:cxn ang="0">
                  <a:pos x="87" y="32"/>
                </a:cxn>
                <a:cxn ang="0">
                  <a:pos x="62" y="27"/>
                </a:cxn>
                <a:cxn ang="0">
                  <a:pos x="49" y="25"/>
                </a:cxn>
                <a:cxn ang="0">
                  <a:pos x="36" y="22"/>
                </a:cxn>
                <a:cxn ang="0">
                  <a:pos x="24" y="19"/>
                </a:cxn>
                <a:cxn ang="0">
                  <a:pos x="14" y="14"/>
                </a:cxn>
                <a:cxn ang="0">
                  <a:pos x="9" y="11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1" y="2"/>
                </a:cxn>
                <a:cxn ang="0">
                  <a:pos x="79" y="5"/>
                </a:cxn>
                <a:cxn ang="0">
                  <a:pos x="108" y="10"/>
                </a:cxn>
                <a:cxn ang="0">
                  <a:pos x="136" y="16"/>
                </a:cxn>
                <a:cxn ang="0">
                  <a:pos x="163" y="23"/>
                </a:cxn>
                <a:cxn ang="0">
                  <a:pos x="189" y="30"/>
                </a:cxn>
                <a:cxn ang="0">
                  <a:pos x="213" y="38"/>
                </a:cxn>
                <a:cxn ang="0">
                  <a:pos x="213" y="38"/>
                </a:cxn>
              </a:cxnLst>
              <a:rect l="0" t="0" r="r" b="b"/>
              <a:pathLst>
                <a:path w="213" h="44">
                  <a:moveTo>
                    <a:pt x="213" y="38"/>
                  </a:moveTo>
                  <a:lnTo>
                    <a:pt x="213" y="38"/>
                  </a:lnTo>
                  <a:lnTo>
                    <a:pt x="208" y="40"/>
                  </a:lnTo>
                  <a:lnTo>
                    <a:pt x="202" y="41"/>
                  </a:lnTo>
                  <a:lnTo>
                    <a:pt x="189" y="44"/>
                  </a:lnTo>
                  <a:lnTo>
                    <a:pt x="175" y="44"/>
                  </a:lnTo>
                  <a:lnTo>
                    <a:pt x="158" y="42"/>
                  </a:lnTo>
                  <a:lnTo>
                    <a:pt x="123" y="37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62" y="27"/>
                  </a:lnTo>
                  <a:lnTo>
                    <a:pt x="49" y="25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4" y="14"/>
                  </a:lnTo>
                  <a:lnTo>
                    <a:pt x="9" y="11"/>
                  </a:ln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1" y="2"/>
                  </a:lnTo>
                  <a:lnTo>
                    <a:pt x="79" y="5"/>
                  </a:lnTo>
                  <a:lnTo>
                    <a:pt x="108" y="10"/>
                  </a:lnTo>
                  <a:lnTo>
                    <a:pt x="136" y="16"/>
                  </a:lnTo>
                  <a:lnTo>
                    <a:pt x="163" y="23"/>
                  </a:lnTo>
                  <a:lnTo>
                    <a:pt x="189" y="30"/>
                  </a:lnTo>
                  <a:lnTo>
                    <a:pt x="213" y="38"/>
                  </a:lnTo>
                  <a:lnTo>
                    <a:pt x="213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57"/>
            <p:cNvSpPr>
              <a:spLocks noEditPoints="1"/>
            </p:cNvSpPr>
            <p:nvPr/>
          </p:nvSpPr>
          <p:spPr bwMode="auto">
            <a:xfrm>
              <a:off x="2006601" y="1498600"/>
              <a:ext cx="977900" cy="508000"/>
            </a:xfrm>
            <a:custGeom>
              <a:avLst/>
              <a:gdLst/>
              <a:ahLst/>
              <a:cxnLst>
                <a:cxn ang="0">
                  <a:pos x="1827" y="149"/>
                </a:cxn>
                <a:cxn ang="0">
                  <a:pos x="1788" y="345"/>
                </a:cxn>
                <a:cxn ang="0">
                  <a:pos x="1540" y="520"/>
                </a:cxn>
                <a:cxn ang="0">
                  <a:pos x="1206" y="732"/>
                </a:cxn>
                <a:cxn ang="0">
                  <a:pos x="981" y="842"/>
                </a:cxn>
                <a:cxn ang="0">
                  <a:pos x="742" y="903"/>
                </a:cxn>
                <a:cxn ang="0">
                  <a:pos x="658" y="925"/>
                </a:cxn>
                <a:cxn ang="0">
                  <a:pos x="668" y="865"/>
                </a:cxn>
                <a:cxn ang="0">
                  <a:pos x="512" y="915"/>
                </a:cxn>
                <a:cxn ang="0">
                  <a:pos x="579" y="785"/>
                </a:cxn>
                <a:cxn ang="0">
                  <a:pos x="8" y="625"/>
                </a:cxn>
                <a:cxn ang="0">
                  <a:pos x="47" y="563"/>
                </a:cxn>
                <a:cxn ang="0">
                  <a:pos x="111" y="517"/>
                </a:cxn>
                <a:cxn ang="0">
                  <a:pos x="122" y="458"/>
                </a:cxn>
                <a:cxn ang="0">
                  <a:pos x="66" y="416"/>
                </a:cxn>
                <a:cxn ang="0">
                  <a:pos x="164" y="326"/>
                </a:cxn>
                <a:cxn ang="0">
                  <a:pos x="765" y="56"/>
                </a:cxn>
                <a:cxn ang="0">
                  <a:pos x="883" y="2"/>
                </a:cxn>
                <a:cxn ang="0">
                  <a:pos x="1399" y="59"/>
                </a:cxn>
                <a:cxn ang="0">
                  <a:pos x="1725" y="104"/>
                </a:cxn>
                <a:cxn ang="0">
                  <a:pos x="874" y="38"/>
                </a:cxn>
                <a:cxn ang="0">
                  <a:pos x="552" y="176"/>
                </a:cxn>
                <a:cxn ang="0">
                  <a:pos x="162" y="413"/>
                </a:cxn>
                <a:cxn ang="0">
                  <a:pos x="723" y="516"/>
                </a:cxn>
                <a:cxn ang="0">
                  <a:pos x="1046" y="624"/>
                </a:cxn>
                <a:cxn ang="0">
                  <a:pos x="984" y="785"/>
                </a:cxn>
                <a:cxn ang="0">
                  <a:pos x="759" y="779"/>
                </a:cxn>
                <a:cxn ang="0">
                  <a:pos x="959" y="813"/>
                </a:cxn>
                <a:cxn ang="0">
                  <a:pos x="1099" y="694"/>
                </a:cxn>
                <a:cxn ang="0">
                  <a:pos x="1010" y="520"/>
                </a:cxn>
                <a:cxn ang="0">
                  <a:pos x="670" y="464"/>
                </a:cxn>
                <a:cxn ang="0">
                  <a:pos x="901" y="478"/>
                </a:cxn>
                <a:cxn ang="0">
                  <a:pos x="1516" y="267"/>
                </a:cxn>
                <a:cxn ang="0">
                  <a:pos x="1105" y="757"/>
                </a:cxn>
                <a:cxn ang="0">
                  <a:pos x="1704" y="368"/>
                </a:cxn>
                <a:cxn ang="0">
                  <a:pos x="1813" y="198"/>
                </a:cxn>
                <a:cxn ang="0">
                  <a:pos x="1708" y="165"/>
                </a:cxn>
                <a:cxn ang="0">
                  <a:pos x="1356" y="393"/>
                </a:cxn>
                <a:cxn ang="0">
                  <a:pos x="1100" y="530"/>
                </a:cxn>
                <a:cxn ang="0">
                  <a:pos x="1117" y="734"/>
                </a:cxn>
                <a:cxn ang="0">
                  <a:pos x="432" y="526"/>
                </a:cxn>
                <a:cxn ang="0">
                  <a:pos x="149" y="528"/>
                </a:cxn>
                <a:cxn ang="0">
                  <a:pos x="343" y="565"/>
                </a:cxn>
                <a:cxn ang="0">
                  <a:pos x="126" y="562"/>
                </a:cxn>
                <a:cxn ang="0">
                  <a:pos x="591" y="676"/>
                </a:cxn>
                <a:cxn ang="0">
                  <a:pos x="536" y="588"/>
                </a:cxn>
                <a:cxn ang="0">
                  <a:pos x="727" y="599"/>
                </a:cxn>
                <a:cxn ang="0">
                  <a:pos x="910" y="632"/>
                </a:cxn>
                <a:cxn ang="0">
                  <a:pos x="796" y="683"/>
                </a:cxn>
                <a:cxn ang="0">
                  <a:pos x="914" y="760"/>
                </a:cxn>
                <a:cxn ang="0">
                  <a:pos x="941" y="715"/>
                </a:cxn>
                <a:cxn ang="0">
                  <a:pos x="1030" y="685"/>
                </a:cxn>
                <a:cxn ang="0">
                  <a:pos x="1027" y="660"/>
                </a:cxn>
                <a:cxn ang="0">
                  <a:pos x="505" y="488"/>
                </a:cxn>
                <a:cxn ang="0">
                  <a:pos x="146" y="481"/>
                </a:cxn>
                <a:cxn ang="0">
                  <a:pos x="41" y="595"/>
                </a:cxn>
                <a:cxn ang="0">
                  <a:pos x="557" y="695"/>
                </a:cxn>
                <a:cxn ang="0">
                  <a:pos x="621" y="740"/>
                </a:cxn>
                <a:cxn ang="0">
                  <a:pos x="564" y="873"/>
                </a:cxn>
                <a:cxn ang="0">
                  <a:pos x="650" y="811"/>
                </a:cxn>
                <a:cxn ang="0">
                  <a:pos x="697" y="911"/>
                </a:cxn>
                <a:cxn ang="0">
                  <a:pos x="732" y="728"/>
                </a:cxn>
                <a:cxn ang="0">
                  <a:pos x="694" y="614"/>
                </a:cxn>
              </a:cxnLst>
              <a:rect l="0" t="0" r="r" b="b"/>
              <a:pathLst>
                <a:path w="1850" h="958">
                  <a:moveTo>
                    <a:pt x="1726" y="111"/>
                  </a:moveTo>
                  <a:lnTo>
                    <a:pt x="1726" y="111"/>
                  </a:lnTo>
                  <a:lnTo>
                    <a:pt x="1733" y="106"/>
                  </a:lnTo>
                  <a:lnTo>
                    <a:pt x="1739" y="103"/>
                  </a:lnTo>
                  <a:lnTo>
                    <a:pt x="1746" y="100"/>
                  </a:lnTo>
                  <a:lnTo>
                    <a:pt x="1752" y="98"/>
                  </a:lnTo>
                  <a:lnTo>
                    <a:pt x="1758" y="96"/>
                  </a:lnTo>
                  <a:lnTo>
                    <a:pt x="1765" y="98"/>
                  </a:lnTo>
                  <a:lnTo>
                    <a:pt x="1771" y="98"/>
                  </a:lnTo>
                  <a:lnTo>
                    <a:pt x="1777" y="100"/>
                  </a:lnTo>
                  <a:lnTo>
                    <a:pt x="1783" y="102"/>
                  </a:lnTo>
                  <a:lnTo>
                    <a:pt x="1788" y="105"/>
                  </a:lnTo>
                  <a:lnTo>
                    <a:pt x="1799" y="114"/>
                  </a:lnTo>
                  <a:lnTo>
                    <a:pt x="1810" y="123"/>
                  </a:lnTo>
                  <a:lnTo>
                    <a:pt x="1818" y="135"/>
                  </a:lnTo>
                  <a:lnTo>
                    <a:pt x="1827" y="149"/>
                  </a:lnTo>
                  <a:lnTo>
                    <a:pt x="1834" y="163"/>
                  </a:lnTo>
                  <a:lnTo>
                    <a:pt x="1840" y="178"/>
                  </a:lnTo>
                  <a:lnTo>
                    <a:pt x="1845" y="194"/>
                  </a:lnTo>
                  <a:lnTo>
                    <a:pt x="1848" y="209"/>
                  </a:lnTo>
                  <a:lnTo>
                    <a:pt x="1849" y="223"/>
                  </a:lnTo>
                  <a:lnTo>
                    <a:pt x="1850" y="23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1847" y="255"/>
                  </a:lnTo>
                  <a:lnTo>
                    <a:pt x="1845" y="260"/>
                  </a:lnTo>
                  <a:lnTo>
                    <a:pt x="1839" y="272"/>
                  </a:lnTo>
                  <a:lnTo>
                    <a:pt x="1824" y="296"/>
                  </a:lnTo>
                  <a:lnTo>
                    <a:pt x="1824" y="296"/>
                  </a:lnTo>
                  <a:lnTo>
                    <a:pt x="1809" y="319"/>
                  </a:lnTo>
                  <a:lnTo>
                    <a:pt x="1795" y="337"/>
                  </a:lnTo>
                  <a:lnTo>
                    <a:pt x="1788" y="345"/>
                  </a:lnTo>
                  <a:lnTo>
                    <a:pt x="1780" y="352"/>
                  </a:lnTo>
                  <a:lnTo>
                    <a:pt x="1771" y="360"/>
                  </a:lnTo>
                  <a:lnTo>
                    <a:pt x="1761" y="368"/>
                  </a:lnTo>
                  <a:lnTo>
                    <a:pt x="1761" y="368"/>
                  </a:lnTo>
                  <a:lnTo>
                    <a:pt x="1746" y="379"/>
                  </a:lnTo>
                  <a:lnTo>
                    <a:pt x="1728" y="389"/>
                  </a:lnTo>
                  <a:lnTo>
                    <a:pt x="1692" y="409"/>
                  </a:lnTo>
                  <a:lnTo>
                    <a:pt x="1658" y="429"/>
                  </a:lnTo>
                  <a:lnTo>
                    <a:pt x="1643" y="440"/>
                  </a:lnTo>
                  <a:lnTo>
                    <a:pt x="1629" y="450"/>
                  </a:lnTo>
                  <a:lnTo>
                    <a:pt x="1629" y="450"/>
                  </a:lnTo>
                  <a:lnTo>
                    <a:pt x="1613" y="466"/>
                  </a:lnTo>
                  <a:lnTo>
                    <a:pt x="1596" y="480"/>
                  </a:lnTo>
                  <a:lnTo>
                    <a:pt x="1577" y="494"/>
                  </a:lnTo>
                  <a:lnTo>
                    <a:pt x="1559" y="508"/>
                  </a:lnTo>
                  <a:lnTo>
                    <a:pt x="1540" y="520"/>
                  </a:lnTo>
                  <a:lnTo>
                    <a:pt x="1520" y="532"/>
                  </a:lnTo>
                  <a:lnTo>
                    <a:pt x="1480" y="556"/>
                  </a:lnTo>
                  <a:lnTo>
                    <a:pt x="1439" y="579"/>
                  </a:lnTo>
                  <a:lnTo>
                    <a:pt x="1400" y="604"/>
                  </a:lnTo>
                  <a:lnTo>
                    <a:pt x="1379" y="616"/>
                  </a:lnTo>
                  <a:lnTo>
                    <a:pt x="1361" y="629"/>
                  </a:lnTo>
                  <a:lnTo>
                    <a:pt x="1342" y="643"/>
                  </a:lnTo>
                  <a:lnTo>
                    <a:pt x="1325" y="656"/>
                  </a:lnTo>
                  <a:lnTo>
                    <a:pt x="1325" y="656"/>
                  </a:lnTo>
                  <a:lnTo>
                    <a:pt x="1307" y="663"/>
                  </a:lnTo>
                  <a:lnTo>
                    <a:pt x="1289" y="670"/>
                  </a:lnTo>
                  <a:lnTo>
                    <a:pt x="1274" y="679"/>
                  </a:lnTo>
                  <a:lnTo>
                    <a:pt x="1259" y="689"/>
                  </a:lnTo>
                  <a:lnTo>
                    <a:pt x="1246" y="699"/>
                  </a:lnTo>
                  <a:lnTo>
                    <a:pt x="1232" y="710"/>
                  </a:lnTo>
                  <a:lnTo>
                    <a:pt x="1206" y="732"/>
                  </a:lnTo>
                  <a:lnTo>
                    <a:pt x="1206" y="732"/>
                  </a:lnTo>
                  <a:lnTo>
                    <a:pt x="1187" y="740"/>
                  </a:lnTo>
                  <a:lnTo>
                    <a:pt x="1170" y="749"/>
                  </a:lnTo>
                  <a:lnTo>
                    <a:pt x="1152" y="758"/>
                  </a:lnTo>
                  <a:lnTo>
                    <a:pt x="1137" y="769"/>
                  </a:lnTo>
                  <a:lnTo>
                    <a:pt x="1121" y="780"/>
                  </a:lnTo>
                  <a:lnTo>
                    <a:pt x="1107" y="791"/>
                  </a:lnTo>
                  <a:lnTo>
                    <a:pt x="1094" y="803"/>
                  </a:lnTo>
                  <a:lnTo>
                    <a:pt x="1080" y="817"/>
                  </a:lnTo>
                  <a:lnTo>
                    <a:pt x="1080" y="817"/>
                  </a:lnTo>
                  <a:lnTo>
                    <a:pt x="1056" y="826"/>
                  </a:lnTo>
                  <a:lnTo>
                    <a:pt x="1044" y="831"/>
                  </a:lnTo>
                  <a:lnTo>
                    <a:pt x="1030" y="834"/>
                  </a:lnTo>
                  <a:lnTo>
                    <a:pt x="1015" y="839"/>
                  </a:lnTo>
                  <a:lnTo>
                    <a:pt x="999" y="841"/>
                  </a:lnTo>
                  <a:lnTo>
                    <a:pt x="981" y="842"/>
                  </a:lnTo>
                  <a:lnTo>
                    <a:pt x="961" y="842"/>
                  </a:lnTo>
                  <a:lnTo>
                    <a:pt x="961" y="842"/>
                  </a:lnTo>
                  <a:lnTo>
                    <a:pt x="907" y="839"/>
                  </a:lnTo>
                  <a:lnTo>
                    <a:pt x="856" y="834"/>
                  </a:lnTo>
                  <a:lnTo>
                    <a:pt x="808" y="828"/>
                  </a:lnTo>
                  <a:lnTo>
                    <a:pt x="786" y="825"/>
                  </a:lnTo>
                  <a:lnTo>
                    <a:pt x="767" y="820"/>
                  </a:lnTo>
                  <a:lnTo>
                    <a:pt x="767" y="820"/>
                  </a:lnTo>
                  <a:lnTo>
                    <a:pt x="767" y="830"/>
                  </a:lnTo>
                  <a:lnTo>
                    <a:pt x="767" y="839"/>
                  </a:lnTo>
                  <a:lnTo>
                    <a:pt x="767" y="848"/>
                  </a:lnTo>
                  <a:lnTo>
                    <a:pt x="765" y="857"/>
                  </a:lnTo>
                  <a:lnTo>
                    <a:pt x="763" y="865"/>
                  </a:lnTo>
                  <a:lnTo>
                    <a:pt x="759" y="873"/>
                  </a:lnTo>
                  <a:lnTo>
                    <a:pt x="752" y="889"/>
                  </a:lnTo>
                  <a:lnTo>
                    <a:pt x="742" y="903"/>
                  </a:lnTo>
                  <a:lnTo>
                    <a:pt x="732" y="916"/>
                  </a:lnTo>
                  <a:lnTo>
                    <a:pt x="720" y="928"/>
                  </a:lnTo>
                  <a:lnTo>
                    <a:pt x="707" y="939"/>
                  </a:lnTo>
                  <a:lnTo>
                    <a:pt x="707" y="939"/>
                  </a:lnTo>
                  <a:lnTo>
                    <a:pt x="694" y="949"/>
                  </a:lnTo>
                  <a:lnTo>
                    <a:pt x="688" y="952"/>
                  </a:lnTo>
                  <a:lnTo>
                    <a:pt x="681" y="956"/>
                  </a:lnTo>
                  <a:lnTo>
                    <a:pt x="675" y="958"/>
                  </a:lnTo>
                  <a:lnTo>
                    <a:pt x="668" y="958"/>
                  </a:lnTo>
                  <a:lnTo>
                    <a:pt x="662" y="958"/>
                  </a:lnTo>
                  <a:lnTo>
                    <a:pt x="657" y="955"/>
                  </a:lnTo>
                  <a:lnTo>
                    <a:pt x="657" y="955"/>
                  </a:lnTo>
                  <a:lnTo>
                    <a:pt x="655" y="947"/>
                  </a:lnTo>
                  <a:lnTo>
                    <a:pt x="655" y="939"/>
                  </a:lnTo>
                  <a:lnTo>
                    <a:pt x="656" y="932"/>
                  </a:lnTo>
                  <a:lnTo>
                    <a:pt x="658" y="925"/>
                  </a:lnTo>
                  <a:lnTo>
                    <a:pt x="660" y="919"/>
                  </a:lnTo>
                  <a:lnTo>
                    <a:pt x="663" y="912"/>
                  </a:lnTo>
                  <a:lnTo>
                    <a:pt x="670" y="901"/>
                  </a:lnTo>
                  <a:lnTo>
                    <a:pt x="676" y="889"/>
                  </a:lnTo>
                  <a:lnTo>
                    <a:pt x="679" y="882"/>
                  </a:lnTo>
                  <a:lnTo>
                    <a:pt x="680" y="876"/>
                  </a:lnTo>
                  <a:lnTo>
                    <a:pt x="681" y="868"/>
                  </a:lnTo>
                  <a:lnTo>
                    <a:pt x="681" y="861"/>
                  </a:lnTo>
                  <a:lnTo>
                    <a:pt x="679" y="853"/>
                  </a:lnTo>
                  <a:lnTo>
                    <a:pt x="676" y="845"/>
                  </a:lnTo>
                  <a:lnTo>
                    <a:pt x="676" y="845"/>
                  </a:lnTo>
                  <a:lnTo>
                    <a:pt x="674" y="847"/>
                  </a:lnTo>
                  <a:lnTo>
                    <a:pt x="673" y="850"/>
                  </a:lnTo>
                  <a:lnTo>
                    <a:pt x="671" y="856"/>
                  </a:lnTo>
                  <a:lnTo>
                    <a:pt x="670" y="862"/>
                  </a:lnTo>
                  <a:lnTo>
                    <a:pt x="668" y="865"/>
                  </a:lnTo>
                  <a:lnTo>
                    <a:pt x="666" y="867"/>
                  </a:lnTo>
                  <a:lnTo>
                    <a:pt x="666" y="867"/>
                  </a:lnTo>
                  <a:lnTo>
                    <a:pt x="663" y="872"/>
                  </a:lnTo>
                  <a:lnTo>
                    <a:pt x="659" y="876"/>
                  </a:lnTo>
                  <a:lnTo>
                    <a:pt x="648" y="885"/>
                  </a:lnTo>
                  <a:lnTo>
                    <a:pt x="634" y="893"/>
                  </a:lnTo>
                  <a:lnTo>
                    <a:pt x="619" y="900"/>
                  </a:lnTo>
                  <a:lnTo>
                    <a:pt x="602" y="906"/>
                  </a:lnTo>
                  <a:lnTo>
                    <a:pt x="585" y="911"/>
                  </a:lnTo>
                  <a:lnTo>
                    <a:pt x="568" y="916"/>
                  </a:lnTo>
                  <a:lnTo>
                    <a:pt x="552" y="918"/>
                  </a:lnTo>
                  <a:lnTo>
                    <a:pt x="537" y="919"/>
                  </a:lnTo>
                  <a:lnTo>
                    <a:pt x="525" y="919"/>
                  </a:lnTo>
                  <a:lnTo>
                    <a:pt x="520" y="918"/>
                  </a:lnTo>
                  <a:lnTo>
                    <a:pt x="515" y="916"/>
                  </a:lnTo>
                  <a:lnTo>
                    <a:pt x="512" y="915"/>
                  </a:lnTo>
                  <a:lnTo>
                    <a:pt x="509" y="911"/>
                  </a:lnTo>
                  <a:lnTo>
                    <a:pt x="508" y="908"/>
                  </a:lnTo>
                  <a:lnTo>
                    <a:pt x="508" y="905"/>
                  </a:lnTo>
                  <a:lnTo>
                    <a:pt x="509" y="901"/>
                  </a:lnTo>
                  <a:lnTo>
                    <a:pt x="512" y="895"/>
                  </a:lnTo>
                  <a:lnTo>
                    <a:pt x="515" y="890"/>
                  </a:lnTo>
                  <a:lnTo>
                    <a:pt x="522" y="885"/>
                  </a:lnTo>
                  <a:lnTo>
                    <a:pt x="538" y="871"/>
                  </a:lnTo>
                  <a:lnTo>
                    <a:pt x="538" y="871"/>
                  </a:lnTo>
                  <a:lnTo>
                    <a:pt x="542" y="856"/>
                  </a:lnTo>
                  <a:lnTo>
                    <a:pt x="547" y="843"/>
                  </a:lnTo>
                  <a:lnTo>
                    <a:pt x="554" y="831"/>
                  </a:lnTo>
                  <a:lnTo>
                    <a:pt x="561" y="819"/>
                  </a:lnTo>
                  <a:lnTo>
                    <a:pt x="568" y="809"/>
                  </a:lnTo>
                  <a:lnTo>
                    <a:pt x="574" y="797"/>
                  </a:lnTo>
                  <a:lnTo>
                    <a:pt x="579" y="785"/>
                  </a:lnTo>
                  <a:lnTo>
                    <a:pt x="582" y="773"/>
                  </a:lnTo>
                  <a:lnTo>
                    <a:pt x="582" y="773"/>
                  </a:lnTo>
                  <a:lnTo>
                    <a:pt x="576" y="769"/>
                  </a:lnTo>
                  <a:lnTo>
                    <a:pt x="571" y="766"/>
                  </a:lnTo>
                  <a:lnTo>
                    <a:pt x="558" y="760"/>
                  </a:lnTo>
                  <a:lnTo>
                    <a:pt x="545" y="755"/>
                  </a:lnTo>
                  <a:lnTo>
                    <a:pt x="539" y="752"/>
                  </a:lnTo>
                  <a:lnTo>
                    <a:pt x="535" y="747"/>
                  </a:lnTo>
                  <a:lnTo>
                    <a:pt x="535" y="747"/>
                  </a:lnTo>
                  <a:lnTo>
                    <a:pt x="467" y="732"/>
                  </a:lnTo>
                  <a:lnTo>
                    <a:pt x="401" y="718"/>
                  </a:lnTo>
                  <a:lnTo>
                    <a:pt x="268" y="690"/>
                  </a:lnTo>
                  <a:lnTo>
                    <a:pt x="203" y="675"/>
                  </a:lnTo>
                  <a:lnTo>
                    <a:pt x="137" y="660"/>
                  </a:lnTo>
                  <a:lnTo>
                    <a:pt x="72" y="644"/>
                  </a:lnTo>
                  <a:lnTo>
                    <a:pt x="8" y="625"/>
                  </a:lnTo>
                  <a:lnTo>
                    <a:pt x="8" y="625"/>
                  </a:lnTo>
                  <a:lnTo>
                    <a:pt x="7" y="622"/>
                  </a:lnTo>
                  <a:lnTo>
                    <a:pt x="6" y="619"/>
                  </a:lnTo>
                  <a:lnTo>
                    <a:pt x="4" y="617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0" y="609"/>
                  </a:lnTo>
                  <a:lnTo>
                    <a:pt x="0" y="604"/>
                  </a:lnTo>
                  <a:lnTo>
                    <a:pt x="2" y="595"/>
                  </a:lnTo>
                  <a:lnTo>
                    <a:pt x="6" y="588"/>
                  </a:lnTo>
                  <a:lnTo>
                    <a:pt x="7" y="584"/>
                  </a:lnTo>
                  <a:lnTo>
                    <a:pt x="8" y="578"/>
                  </a:lnTo>
                  <a:lnTo>
                    <a:pt x="8" y="578"/>
                  </a:lnTo>
                  <a:lnTo>
                    <a:pt x="27" y="570"/>
                  </a:lnTo>
                  <a:lnTo>
                    <a:pt x="38" y="567"/>
                  </a:lnTo>
                  <a:lnTo>
                    <a:pt x="47" y="563"/>
                  </a:lnTo>
                  <a:lnTo>
                    <a:pt x="58" y="562"/>
                  </a:lnTo>
                  <a:lnTo>
                    <a:pt x="70" y="562"/>
                  </a:lnTo>
                  <a:lnTo>
                    <a:pt x="82" y="563"/>
                  </a:lnTo>
                  <a:lnTo>
                    <a:pt x="96" y="565"/>
                  </a:lnTo>
                  <a:lnTo>
                    <a:pt x="96" y="565"/>
                  </a:lnTo>
                  <a:lnTo>
                    <a:pt x="96" y="561"/>
                  </a:lnTo>
                  <a:lnTo>
                    <a:pt x="98" y="555"/>
                  </a:lnTo>
                  <a:lnTo>
                    <a:pt x="100" y="548"/>
                  </a:lnTo>
                  <a:lnTo>
                    <a:pt x="103" y="542"/>
                  </a:lnTo>
                  <a:lnTo>
                    <a:pt x="106" y="537"/>
                  </a:lnTo>
                  <a:lnTo>
                    <a:pt x="111" y="530"/>
                  </a:lnTo>
                  <a:lnTo>
                    <a:pt x="115" y="526"/>
                  </a:lnTo>
                  <a:lnTo>
                    <a:pt x="120" y="522"/>
                  </a:lnTo>
                  <a:lnTo>
                    <a:pt x="120" y="522"/>
                  </a:lnTo>
                  <a:lnTo>
                    <a:pt x="115" y="520"/>
                  </a:lnTo>
                  <a:lnTo>
                    <a:pt x="111" y="517"/>
                  </a:lnTo>
                  <a:lnTo>
                    <a:pt x="106" y="514"/>
                  </a:lnTo>
                  <a:lnTo>
                    <a:pt x="104" y="511"/>
                  </a:lnTo>
                  <a:lnTo>
                    <a:pt x="102" y="507"/>
                  </a:lnTo>
                  <a:lnTo>
                    <a:pt x="101" y="501"/>
                  </a:lnTo>
                  <a:lnTo>
                    <a:pt x="100" y="497"/>
                  </a:lnTo>
                  <a:lnTo>
                    <a:pt x="100" y="492"/>
                  </a:lnTo>
                  <a:lnTo>
                    <a:pt x="101" y="487"/>
                  </a:lnTo>
                  <a:lnTo>
                    <a:pt x="102" y="482"/>
                  </a:lnTo>
                  <a:lnTo>
                    <a:pt x="104" y="478"/>
                  </a:lnTo>
                  <a:lnTo>
                    <a:pt x="107" y="473"/>
                  </a:lnTo>
                  <a:lnTo>
                    <a:pt x="111" y="470"/>
                  </a:lnTo>
                  <a:lnTo>
                    <a:pt x="115" y="467"/>
                  </a:lnTo>
                  <a:lnTo>
                    <a:pt x="119" y="464"/>
                  </a:lnTo>
                  <a:lnTo>
                    <a:pt x="123" y="463"/>
                  </a:lnTo>
                  <a:lnTo>
                    <a:pt x="123" y="463"/>
                  </a:lnTo>
                  <a:lnTo>
                    <a:pt x="122" y="458"/>
                  </a:lnTo>
                  <a:lnTo>
                    <a:pt x="120" y="456"/>
                  </a:lnTo>
                  <a:lnTo>
                    <a:pt x="116" y="454"/>
                  </a:lnTo>
                  <a:lnTo>
                    <a:pt x="113" y="453"/>
                  </a:lnTo>
                  <a:lnTo>
                    <a:pt x="104" y="451"/>
                  </a:lnTo>
                  <a:lnTo>
                    <a:pt x="101" y="450"/>
                  </a:lnTo>
                  <a:lnTo>
                    <a:pt x="99" y="447"/>
                  </a:lnTo>
                  <a:lnTo>
                    <a:pt x="99" y="447"/>
                  </a:lnTo>
                  <a:lnTo>
                    <a:pt x="97" y="440"/>
                  </a:lnTo>
                  <a:lnTo>
                    <a:pt x="97" y="435"/>
                  </a:lnTo>
                  <a:lnTo>
                    <a:pt x="98" y="429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92" y="422"/>
                  </a:lnTo>
                  <a:lnTo>
                    <a:pt x="83" y="420"/>
                  </a:lnTo>
                  <a:lnTo>
                    <a:pt x="74" y="418"/>
                  </a:lnTo>
                  <a:lnTo>
                    <a:pt x="66" y="416"/>
                  </a:lnTo>
                  <a:lnTo>
                    <a:pt x="58" y="412"/>
                  </a:lnTo>
                  <a:lnTo>
                    <a:pt x="55" y="410"/>
                  </a:lnTo>
                  <a:lnTo>
                    <a:pt x="53" y="407"/>
                  </a:lnTo>
                  <a:lnTo>
                    <a:pt x="51" y="404"/>
                  </a:lnTo>
                  <a:lnTo>
                    <a:pt x="50" y="400"/>
                  </a:lnTo>
                  <a:lnTo>
                    <a:pt x="49" y="395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50" y="383"/>
                  </a:lnTo>
                  <a:lnTo>
                    <a:pt x="53" y="378"/>
                  </a:lnTo>
                  <a:lnTo>
                    <a:pt x="56" y="375"/>
                  </a:lnTo>
                  <a:lnTo>
                    <a:pt x="61" y="372"/>
                  </a:lnTo>
                  <a:lnTo>
                    <a:pt x="73" y="367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164" y="326"/>
                  </a:lnTo>
                  <a:lnTo>
                    <a:pt x="247" y="288"/>
                  </a:lnTo>
                  <a:lnTo>
                    <a:pt x="418" y="211"/>
                  </a:lnTo>
                  <a:lnTo>
                    <a:pt x="418" y="211"/>
                  </a:lnTo>
                  <a:lnTo>
                    <a:pt x="470" y="188"/>
                  </a:lnTo>
                  <a:lnTo>
                    <a:pt x="521" y="164"/>
                  </a:lnTo>
                  <a:lnTo>
                    <a:pt x="571" y="140"/>
                  </a:lnTo>
                  <a:lnTo>
                    <a:pt x="622" y="118"/>
                  </a:lnTo>
                  <a:lnTo>
                    <a:pt x="622" y="118"/>
                  </a:lnTo>
                  <a:lnTo>
                    <a:pt x="653" y="105"/>
                  </a:lnTo>
                  <a:lnTo>
                    <a:pt x="670" y="99"/>
                  </a:lnTo>
                  <a:lnTo>
                    <a:pt x="685" y="92"/>
                  </a:lnTo>
                  <a:lnTo>
                    <a:pt x="685" y="92"/>
                  </a:lnTo>
                  <a:lnTo>
                    <a:pt x="707" y="82"/>
                  </a:lnTo>
                  <a:lnTo>
                    <a:pt x="729" y="70"/>
                  </a:lnTo>
                  <a:lnTo>
                    <a:pt x="752" y="60"/>
                  </a:lnTo>
                  <a:lnTo>
                    <a:pt x="765" y="56"/>
                  </a:lnTo>
                  <a:lnTo>
                    <a:pt x="779" y="52"/>
                  </a:lnTo>
                  <a:lnTo>
                    <a:pt x="779" y="52"/>
                  </a:lnTo>
                  <a:lnTo>
                    <a:pt x="785" y="45"/>
                  </a:lnTo>
                  <a:lnTo>
                    <a:pt x="792" y="39"/>
                  </a:lnTo>
                  <a:lnTo>
                    <a:pt x="792" y="39"/>
                  </a:lnTo>
                  <a:lnTo>
                    <a:pt x="801" y="39"/>
                  </a:lnTo>
                  <a:lnTo>
                    <a:pt x="809" y="37"/>
                  </a:lnTo>
                  <a:lnTo>
                    <a:pt x="816" y="32"/>
                  </a:lnTo>
                  <a:lnTo>
                    <a:pt x="823" y="28"/>
                  </a:lnTo>
                  <a:lnTo>
                    <a:pt x="837" y="19"/>
                  </a:lnTo>
                  <a:lnTo>
                    <a:pt x="844" y="15"/>
                  </a:lnTo>
                  <a:lnTo>
                    <a:pt x="852" y="11"/>
                  </a:lnTo>
                  <a:lnTo>
                    <a:pt x="852" y="11"/>
                  </a:lnTo>
                  <a:lnTo>
                    <a:pt x="861" y="8"/>
                  </a:lnTo>
                  <a:lnTo>
                    <a:pt x="872" y="4"/>
                  </a:lnTo>
                  <a:lnTo>
                    <a:pt x="883" y="2"/>
                  </a:lnTo>
                  <a:lnTo>
                    <a:pt x="894" y="1"/>
                  </a:lnTo>
                  <a:lnTo>
                    <a:pt x="918" y="0"/>
                  </a:lnTo>
                  <a:lnTo>
                    <a:pt x="944" y="0"/>
                  </a:lnTo>
                  <a:lnTo>
                    <a:pt x="969" y="2"/>
                  </a:lnTo>
                  <a:lnTo>
                    <a:pt x="994" y="5"/>
                  </a:lnTo>
                  <a:lnTo>
                    <a:pt x="1042" y="11"/>
                  </a:lnTo>
                  <a:lnTo>
                    <a:pt x="1042" y="11"/>
                  </a:lnTo>
                  <a:lnTo>
                    <a:pt x="1083" y="15"/>
                  </a:lnTo>
                  <a:lnTo>
                    <a:pt x="1123" y="20"/>
                  </a:lnTo>
                  <a:lnTo>
                    <a:pt x="1205" y="34"/>
                  </a:lnTo>
                  <a:lnTo>
                    <a:pt x="1287" y="47"/>
                  </a:lnTo>
                  <a:lnTo>
                    <a:pt x="1328" y="53"/>
                  </a:lnTo>
                  <a:lnTo>
                    <a:pt x="1369" y="58"/>
                  </a:lnTo>
                  <a:lnTo>
                    <a:pt x="1369" y="58"/>
                  </a:lnTo>
                  <a:lnTo>
                    <a:pt x="1384" y="59"/>
                  </a:lnTo>
                  <a:lnTo>
                    <a:pt x="1399" y="59"/>
                  </a:lnTo>
                  <a:lnTo>
                    <a:pt x="1428" y="59"/>
                  </a:lnTo>
                  <a:lnTo>
                    <a:pt x="1456" y="59"/>
                  </a:lnTo>
                  <a:lnTo>
                    <a:pt x="1470" y="60"/>
                  </a:lnTo>
                  <a:lnTo>
                    <a:pt x="1484" y="61"/>
                  </a:lnTo>
                  <a:lnTo>
                    <a:pt x="1484" y="61"/>
                  </a:lnTo>
                  <a:lnTo>
                    <a:pt x="1516" y="65"/>
                  </a:lnTo>
                  <a:lnTo>
                    <a:pt x="1547" y="71"/>
                  </a:lnTo>
                  <a:lnTo>
                    <a:pt x="1610" y="84"/>
                  </a:lnTo>
                  <a:lnTo>
                    <a:pt x="1638" y="90"/>
                  </a:lnTo>
                  <a:lnTo>
                    <a:pt x="1667" y="95"/>
                  </a:lnTo>
                  <a:lnTo>
                    <a:pt x="1694" y="100"/>
                  </a:lnTo>
                  <a:lnTo>
                    <a:pt x="1720" y="102"/>
                  </a:lnTo>
                  <a:lnTo>
                    <a:pt x="1720" y="102"/>
                  </a:lnTo>
                  <a:lnTo>
                    <a:pt x="1722" y="102"/>
                  </a:lnTo>
                  <a:lnTo>
                    <a:pt x="1724" y="102"/>
                  </a:lnTo>
                  <a:lnTo>
                    <a:pt x="1725" y="104"/>
                  </a:lnTo>
                  <a:lnTo>
                    <a:pt x="1726" y="107"/>
                  </a:lnTo>
                  <a:lnTo>
                    <a:pt x="1726" y="111"/>
                  </a:lnTo>
                  <a:lnTo>
                    <a:pt x="1726" y="111"/>
                  </a:lnTo>
                  <a:close/>
                  <a:moveTo>
                    <a:pt x="1130" y="58"/>
                  </a:moveTo>
                  <a:lnTo>
                    <a:pt x="1130" y="58"/>
                  </a:lnTo>
                  <a:lnTo>
                    <a:pt x="1105" y="55"/>
                  </a:lnTo>
                  <a:lnTo>
                    <a:pt x="1080" y="52"/>
                  </a:lnTo>
                  <a:lnTo>
                    <a:pt x="1030" y="44"/>
                  </a:lnTo>
                  <a:lnTo>
                    <a:pt x="981" y="35"/>
                  </a:lnTo>
                  <a:lnTo>
                    <a:pt x="956" y="32"/>
                  </a:lnTo>
                  <a:lnTo>
                    <a:pt x="933" y="30"/>
                  </a:lnTo>
                  <a:lnTo>
                    <a:pt x="933" y="30"/>
                  </a:lnTo>
                  <a:lnTo>
                    <a:pt x="918" y="29"/>
                  </a:lnTo>
                  <a:lnTo>
                    <a:pt x="903" y="30"/>
                  </a:lnTo>
                  <a:lnTo>
                    <a:pt x="888" y="33"/>
                  </a:lnTo>
                  <a:lnTo>
                    <a:pt x="874" y="38"/>
                  </a:lnTo>
                  <a:lnTo>
                    <a:pt x="860" y="42"/>
                  </a:lnTo>
                  <a:lnTo>
                    <a:pt x="847" y="47"/>
                  </a:lnTo>
                  <a:lnTo>
                    <a:pt x="823" y="58"/>
                  </a:lnTo>
                  <a:lnTo>
                    <a:pt x="823" y="58"/>
                  </a:lnTo>
                  <a:lnTo>
                    <a:pt x="765" y="84"/>
                  </a:lnTo>
                  <a:lnTo>
                    <a:pt x="707" y="111"/>
                  </a:lnTo>
                  <a:lnTo>
                    <a:pt x="707" y="111"/>
                  </a:lnTo>
                  <a:lnTo>
                    <a:pt x="690" y="119"/>
                  </a:lnTo>
                  <a:lnTo>
                    <a:pt x="673" y="125"/>
                  </a:lnTo>
                  <a:lnTo>
                    <a:pt x="638" y="138"/>
                  </a:lnTo>
                  <a:lnTo>
                    <a:pt x="603" y="150"/>
                  </a:lnTo>
                  <a:lnTo>
                    <a:pt x="586" y="158"/>
                  </a:lnTo>
                  <a:lnTo>
                    <a:pt x="569" y="164"/>
                  </a:lnTo>
                  <a:lnTo>
                    <a:pt x="569" y="164"/>
                  </a:lnTo>
                  <a:lnTo>
                    <a:pt x="560" y="169"/>
                  </a:lnTo>
                  <a:lnTo>
                    <a:pt x="552" y="176"/>
                  </a:lnTo>
                  <a:lnTo>
                    <a:pt x="543" y="181"/>
                  </a:lnTo>
                  <a:lnTo>
                    <a:pt x="535" y="186"/>
                  </a:lnTo>
                  <a:lnTo>
                    <a:pt x="535" y="186"/>
                  </a:lnTo>
                  <a:lnTo>
                    <a:pt x="476" y="212"/>
                  </a:lnTo>
                  <a:lnTo>
                    <a:pt x="418" y="238"/>
                  </a:lnTo>
                  <a:lnTo>
                    <a:pt x="299" y="287"/>
                  </a:lnTo>
                  <a:lnTo>
                    <a:pt x="241" y="313"/>
                  </a:lnTo>
                  <a:lnTo>
                    <a:pt x="182" y="338"/>
                  </a:lnTo>
                  <a:lnTo>
                    <a:pt x="126" y="366"/>
                  </a:lnTo>
                  <a:lnTo>
                    <a:pt x="98" y="381"/>
                  </a:lnTo>
                  <a:lnTo>
                    <a:pt x="70" y="396"/>
                  </a:lnTo>
                  <a:lnTo>
                    <a:pt x="70" y="396"/>
                  </a:lnTo>
                  <a:lnTo>
                    <a:pt x="93" y="403"/>
                  </a:lnTo>
                  <a:lnTo>
                    <a:pt x="116" y="407"/>
                  </a:lnTo>
                  <a:lnTo>
                    <a:pt x="140" y="411"/>
                  </a:lnTo>
                  <a:lnTo>
                    <a:pt x="162" y="413"/>
                  </a:lnTo>
                  <a:lnTo>
                    <a:pt x="206" y="418"/>
                  </a:lnTo>
                  <a:lnTo>
                    <a:pt x="249" y="422"/>
                  </a:lnTo>
                  <a:lnTo>
                    <a:pt x="249" y="422"/>
                  </a:lnTo>
                  <a:lnTo>
                    <a:pt x="273" y="425"/>
                  </a:lnTo>
                  <a:lnTo>
                    <a:pt x="297" y="431"/>
                  </a:lnTo>
                  <a:lnTo>
                    <a:pt x="319" y="436"/>
                  </a:lnTo>
                  <a:lnTo>
                    <a:pt x="343" y="440"/>
                  </a:lnTo>
                  <a:lnTo>
                    <a:pt x="343" y="440"/>
                  </a:lnTo>
                  <a:lnTo>
                    <a:pt x="437" y="454"/>
                  </a:lnTo>
                  <a:lnTo>
                    <a:pt x="484" y="461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81" y="479"/>
                  </a:lnTo>
                  <a:lnTo>
                    <a:pt x="629" y="492"/>
                  </a:lnTo>
                  <a:lnTo>
                    <a:pt x="676" y="503"/>
                  </a:lnTo>
                  <a:lnTo>
                    <a:pt x="723" y="516"/>
                  </a:lnTo>
                  <a:lnTo>
                    <a:pt x="723" y="516"/>
                  </a:lnTo>
                  <a:lnTo>
                    <a:pt x="764" y="525"/>
                  </a:lnTo>
                  <a:lnTo>
                    <a:pt x="807" y="531"/>
                  </a:lnTo>
                  <a:lnTo>
                    <a:pt x="848" y="539"/>
                  </a:lnTo>
                  <a:lnTo>
                    <a:pt x="890" y="546"/>
                  </a:lnTo>
                  <a:lnTo>
                    <a:pt x="910" y="552"/>
                  </a:lnTo>
                  <a:lnTo>
                    <a:pt x="931" y="557"/>
                  </a:lnTo>
                  <a:lnTo>
                    <a:pt x="950" y="563"/>
                  </a:lnTo>
                  <a:lnTo>
                    <a:pt x="969" y="570"/>
                  </a:lnTo>
                  <a:lnTo>
                    <a:pt x="989" y="578"/>
                  </a:lnTo>
                  <a:lnTo>
                    <a:pt x="1006" y="589"/>
                  </a:lnTo>
                  <a:lnTo>
                    <a:pt x="1023" y="600"/>
                  </a:lnTo>
                  <a:lnTo>
                    <a:pt x="1039" y="613"/>
                  </a:lnTo>
                  <a:lnTo>
                    <a:pt x="1039" y="613"/>
                  </a:lnTo>
                  <a:lnTo>
                    <a:pt x="1043" y="619"/>
                  </a:lnTo>
                  <a:lnTo>
                    <a:pt x="1046" y="624"/>
                  </a:lnTo>
                  <a:lnTo>
                    <a:pt x="1052" y="637"/>
                  </a:lnTo>
                  <a:lnTo>
                    <a:pt x="1055" y="651"/>
                  </a:lnTo>
                  <a:lnTo>
                    <a:pt x="1057" y="666"/>
                  </a:lnTo>
                  <a:lnTo>
                    <a:pt x="1057" y="680"/>
                  </a:lnTo>
                  <a:lnTo>
                    <a:pt x="1057" y="695"/>
                  </a:lnTo>
                  <a:lnTo>
                    <a:pt x="1055" y="723"/>
                  </a:lnTo>
                  <a:lnTo>
                    <a:pt x="1055" y="723"/>
                  </a:lnTo>
                  <a:lnTo>
                    <a:pt x="1046" y="732"/>
                  </a:lnTo>
                  <a:lnTo>
                    <a:pt x="1038" y="743"/>
                  </a:lnTo>
                  <a:lnTo>
                    <a:pt x="1030" y="753"/>
                  </a:lnTo>
                  <a:lnTo>
                    <a:pt x="1022" y="762"/>
                  </a:lnTo>
                  <a:lnTo>
                    <a:pt x="1013" y="771"/>
                  </a:lnTo>
                  <a:lnTo>
                    <a:pt x="1004" y="779"/>
                  </a:lnTo>
                  <a:lnTo>
                    <a:pt x="997" y="781"/>
                  </a:lnTo>
                  <a:lnTo>
                    <a:pt x="991" y="783"/>
                  </a:lnTo>
                  <a:lnTo>
                    <a:pt x="984" y="785"/>
                  </a:lnTo>
                  <a:lnTo>
                    <a:pt x="977" y="785"/>
                  </a:lnTo>
                  <a:lnTo>
                    <a:pt x="977" y="785"/>
                  </a:lnTo>
                  <a:lnTo>
                    <a:pt x="964" y="786"/>
                  </a:lnTo>
                  <a:lnTo>
                    <a:pt x="951" y="786"/>
                  </a:lnTo>
                  <a:lnTo>
                    <a:pt x="924" y="783"/>
                  </a:lnTo>
                  <a:lnTo>
                    <a:pt x="895" y="780"/>
                  </a:lnTo>
                  <a:lnTo>
                    <a:pt x="865" y="775"/>
                  </a:lnTo>
                  <a:lnTo>
                    <a:pt x="837" y="771"/>
                  </a:lnTo>
                  <a:lnTo>
                    <a:pt x="809" y="768"/>
                  </a:lnTo>
                  <a:lnTo>
                    <a:pt x="796" y="767"/>
                  </a:lnTo>
                  <a:lnTo>
                    <a:pt x="783" y="767"/>
                  </a:lnTo>
                  <a:lnTo>
                    <a:pt x="771" y="768"/>
                  </a:lnTo>
                  <a:lnTo>
                    <a:pt x="761" y="770"/>
                  </a:lnTo>
                  <a:lnTo>
                    <a:pt x="761" y="770"/>
                  </a:lnTo>
                  <a:lnTo>
                    <a:pt x="759" y="774"/>
                  </a:lnTo>
                  <a:lnTo>
                    <a:pt x="759" y="779"/>
                  </a:lnTo>
                  <a:lnTo>
                    <a:pt x="759" y="782"/>
                  </a:lnTo>
                  <a:lnTo>
                    <a:pt x="762" y="785"/>
                  </a:lnTo>
                  <a:lnTo>
                    <a:pt x="764" y="787"/>
                  </a:lnTo>
                  <a:lnTo>
                    <a:pt x="766" y="789"/>
                  </a:lnTo>
                  <a:lnTo>
                    <a:pt x="772" y="792"/>
                  </a:lnTo>
                  <a:lnTo>
                    <a:pt x="780" y="795"/>
                  </a:lnTo>
                  <a:lnTo>
                    <a:pt x="787" y="796"/>
                  </a:lnTo>
                  <a:lnTo>
                    <a:pt x="801" y="798"/>
                  </a:lnTo>
                  <a:lnTo>
                    <a:pt x="801" y="798"/>
                  </a:lnTo>
                  <a:lnTo>
                    <a:pt x="827" y="802"/>
                  </a:lnTo>
                  <a:lnTo>
                    <a:pt x="852" y="805"/>
                  </a:lnTo>
                  <a:lnTo>
                    <a:pt x="902" y="807"/>
                  </a:lnTo>
                  <a:lnTo>
                    <a:pt x="902" y="807"/>
                  </a:lnTo>
                  <a:lnTo>
                    <a:pt x="921" y="809"/>
                  </a:lnTo>
                  <a:lnTo>
                    <a:pt x="939" y="811"/>
                  </a:lnTo>
                  <a:lnTo>
                    <a:pt x="959" y="813"/>
                  </a:lnTo>
                  <a:lnTo>
                    <a:pt x="977" y="815"/>
                  </a:lnTo>
                  <a:lnTo>
                    <a:pt x="994" y="815"/>
                  </a:lnTo>
                  <a:lnTo>
                    <a:pt x="1012" y="813"/>
                  </a:lnTo>
                  <a:lnTo>
                    <a:pt x="1021" y="812"/>
                  </a:lnTo>
                  <a:lnTo>
                    <a:pt x="1029" y="809"/>
                  </a:lnTo>
                  <a:lnTo>
                    <a:pt x="1038" y="805"/>
                  </a:lnTo>
                  <a:lnTo>
                    <a:pt x="1045" y="801"/>
                  </a:lnTo>
                  <a:lnTo>
                    <a:pt x="1045" y="801"/>
                  </a:lnTo>
                  <a:lnTo>
                    <a:pt x="1064" y="775"/>
                  </a:lnTo>
                  <a:lnTo>
                    <a:pt x="1072" y="762"/>
                  </a:lnTo>
                  <a:lnTo>
                    <a:pt x="1080" y="749"/>
                  </a:lnTo>
                  <a:lnTo>
                    <a:pt x="1087" y="736"/>
                  </a:lnTo>
                  <a:lnTo>
                    <a:pt x="1092" y="722"/>
                  </a:lnTo>
                  <a:lnTo>
                    <a:pt x="1097" y="708"/>
                  </a:lnTo>
                  <a:lnTo>
                    <a:pt x="1099" y="694"/>
                  </a:lnTo>
                  <a:lnTo>
                    <a:pt x="1099" y="694"/>
                  </a:lnTo>
                  <a:lnTo>
                    <a:pt x="1100" y="671"/>
                  </a:lnTo>
                  <a:lnTo>
                    <a:pt x="1098" y="648"/>
                  </a:lnTo>
                  <a:lnTo>
                    <a:pt x="1094" y="623"/>
                  </a:lnTo>
                  <a:lnTo>
                    <a:pt x="1090" y="610"/>
                  </a:lnTo>
                  <a:lnTo>
                    <a:pt x="1086" y="600"/>
                  </a:lnTo>
                  <a:lnTo>
                    <a:pt x="1082" y="588"/>
                  </a:lnTo>
                  <a:lnTo>
                    <a:pt x="1077" y="577"/>
                  </a:lnTo>
                  <a:lnTo>
                    <a:pt x="1072" y="568"/>
                  </a:lnTo>
                  <a:lnTo>
                    <a:pt x="1066" y="558"/>
                  </a:lnTo>
                  <a:lnTo>
                    <a:pt x="1059" y="549"/>
                  </a:lnTo>
                  <a:lnTo>
                    <a:pt x="1052" y="542"/>
                  </a:lnTo>
                  <a:lnTo>
                    <a:pt x="1044" y="537"/>
                  </a:lnTo>
                  <a:lnTo>
                    <a:pt x="1037" y="531"/>
                  </a:lnTo>
                  <a:lnTo>
                    <a:pt x="1037" y="531"/>
                  </a:lnTo>
                  <a:lnTo>
                    <a:pt x="1024" y="526"/>
                  </a:lnTo>
                  <a:lnTo>
                    <a:pt x="1010" y="520"/>
                  </a:lnTo>
                  <a:lnTo>
                    <a:pt x="995" y="516"/>
                  </a:lnTo>
                  <a:lnTo>
                    <a:pt x="980" y="512"/>
                  </a:lnTo>
                  <a:lnTo>
                    <a:pt x="947" y="506"/>
                  </a:lnTo>
                  <a:lnTo>
                    <a:pt x="911" y="501"/>
                  </a:lnTo>
                  <a:lnTo>
                    <a:pt x="876" y="497"/>
                  </a:lnTo>
                  <a:lnTo>
                    <a:pt x="839" y="494"/>
                  </a:lnTo>
                  <a:lnTo>
                    <a:pt x="767" y="487"/>
                  </a:lnTo>
                  <a:lnTo>
                    <a:pt x="767" y="487"/>
                  </a:lnTo>
                  <a:lnTo>
                    <a:pt x="738" y="485"/>
                  </a:lnTo>
                  <a:lnTo>
                    <a:pt x="723" y="484"/>
                  </a:lnTo>
                  <a:lnTo>
                    <a:pt x="708" y="482"/>
                  </a:lnTo>
                  <a:lnTo>
                    <a:pt x="694" y="478"/>
                  </a:lnTo>
                  <a:lnTo>
                    <a:pt x="687" y="476"/>
                  </a:lnTo>
                  <a:lnTo>
                    <a:pt x="680" y="472"/>
                  </a:lnTo>
                  <a:lnTo>
                    <a:pt x="675" y="469"/>
                  </a:lnTo>
                  <a:lnTo>
                    <a:pt x="670" y="464"/>
                  </a:lnTo>
                  <a:lnTo>
                    <a:pt x="664" y="459"/>
                  </a:lnTo>
                  <a:lnTo>
                    <a:pt x="660" y="453"/>
                  </a:lnTo>
                  <a:lnTo>
                    <a:pt x="660" y="453"/>
                  </a:lnTo>
                  <a:lnTo>
                    <a:pt x="667" y="451"/>
                  </a:lnTo>
                  <a:lnTo>
                    <a:pt x="674" y="451"/>
                  </a:lnTo>
                  <a:lnTo>
                    <a:pt x="681" y="452"/>
                  </a:lnTo>
                  <a:lnTo>
                    <a:pt x="688" y="454"/>
                  </a:lnTo>
                  <a:lnTo>
                    <a:pt x="702" y="458"/>
                  </a:lnTo>
                  <a:lnTo>
                    <a:pt x="709" y="461"/>
                  </a:lnTo>
                  <a:lnTo>
                    <a:pt x="717" y="463"/>
                  </a:lnTo>
                  <a:lnTo>
                    <a:pt x="717" y="463"/>
                  </a:lnTo>
                  <a:lnTo>
                    <a:pt x="737" y="465"/>
                  </a:lnTo>
                  <a:lnTo>
                    <a:pt x="759" y="468"/>
                  </a:lnTo>
                  <a:lnTo>
                    <a:pt x="805" y="471"/>
                  </a:lnTo>
                  <a:lnTo>
                    <a:pt x="854" y="474"/>
                  </a:lnTo>
                  <a:lnTo>
                    <a:pt x="901" y="478"/>
                  </a:lnTo>
                  <a:lnTo>
                    <a:pt x="924" y="480"/>
                  </a:lnTo>
                  <a:lnTo>
                    <a:pt x="948" y="482"/>
                  </a:lnTo>
                  <a:lnTo>
                    <a:pt x="969" y="485"/>
                  </a:lnTo>
                  <a:lnTo>
                    <a:pt x="991" y="491"/>
                  </a:lnTo>
                  <a:lnTo>
                    <a:pt x="1011" y="496"/>
                  </a:lnTo>
                  <a:lnTo>
                    <a:pt x="1029" y="502"/>
                  </a:lnTo>
                  <a:lnTo>
                    <a:pt x="1046" y="510"/>
                  </a:lnTo>
                  <a:lnTo>
                    <a:pt x="1061" y="518"/>
                  </a:lnTo>
                  <a:lnTo>
                    <a:pt x="1061" y="518"/>
                  </a:lnTo>
                  <a:lnTo>
                    <a:pt x="1147" y="476"/>
                  </a:lnTo>
                  <a:lnTo>
                    <a:pt x="1232" y="432"/>
                  </a:lnTo>
                  <a:lnTo>
                    <a:pt x="1315" y="387"/>
                  </a:lnTo>
                  <a:lnTo>
                    <a:pt x="1398" y="341"/>
                  </a:lnTo>
                  <a:lnTo>
                    <a:pt x="1437" y="316"/>
                  </a:lnTo>
                  <a:lnTo>
                    <a:pt x="1477" y="291"/>
                  </a:lnTo>
                  <a:lnTo>
                    <a:pt x="1516" y="267"/>
                  </a:lnTo>
                  <a:lnTo>
                    <a:pt x="1555" y="241"/>
                  </a:lnTo>
                  <a:lnTo>
                    <a:pt x="1592" y="214"/>
                  </a:lnTo>
                  <a:lnTo>
                    <a:pt x="1630" y="188"/>
                  </a:lnTo>
                  <a:lnTo>
                    <a:pt x="1666" y="159"/>
                  </a:lnTo>
                  <a:lnTo>
                    <a:pt x="1701" y="130"/>
                  </a:lnTo>
                  <a:lnTo>
                    <a:pt x="1701" y="130"/>
                  </a:lnTo>
                  <a:lnTo>
                    <a:pt x="1633" y="123"/>
                  </a:lnTo>
                  <a:lnTo>
                    <a:pt x="1564" y="116"/>
                  </a:lnTo>
                  <a:lnTo>
                    <a:pt x="1495" y="106"/>
                  </a:lnTo>
                  <a:lnTo>
                    <a:pt x="1424" y="95"/>
                  </a:lnTo>
                  <a:lnTo>
                    <a:pt x="1353" y="85"/>
                  </a:lnTo>
                  <a:lnTo>
                    <a:pt x="1280" y="75"/>
                  </a:lnTo>
                  <a:lnTo>
                    <a:pt x="1206" y="65"/>
                  </a:lnTo>
                  <a:lnTo>
                    <a:pt x="1130" y="58"/>
                  </a:lnTo>
                  <a:lnTo>
                    <a:pt x="1130" y="58"/>
                  </a:lnTo>
                  <a:close/>
                  <a:moveTo>
                    <a:pt x="1105" y="757"/>
                  </a:moveTo>
                  <a:lnTo>
                    <a:pt x="1105" y="757"/>
                  </a:lnTo>
                  <a:lnTo>
                    <a:pt x="1103" y="761"/>
                  </a:lnTo>
                  <a:lnTo>
                    <a:pt x="1103" y="762"/>
                  </a:lnTo>
                  <a:lnTo>
                    <a:pt x="1105" y="760"/>
                  </a:lnTo>
                  <a:lnTo>
                    <a:pt x="1105" y="760"/>
                  </a:lnTo>
                  <a:lnTo>
                    <a:pt x="1181" y="712"/>
                  </a:lnTo>
                  <a:lnTo>
                    <a:pt x="1257" y="665"/>
                  </a:lnTo>
                  <a:lnTo>
                    <a:pt x="1334" y="618"/>
                  </a:lnTo>
                  <a:lnTo>
                    <a:pt x="1412" y="571"/>
                  </a:lnTo>
                  <a:lnTo>
                    <a:pt x="1488" y="523"/>
                  </a:lnTo>
                  <a:lnTo>
                    <a:pt x="1561" y="473"/>
                  </a:lnTo>
                  <a:lnTo>
                    <a:pt x="1598" y="448"/>
                  </a:lnTo>
                  <a:lnTo>
                    <a:pt x="1634" y="422"/>
                  </a:lnTo>
                  <a:lnTo>
                    <a:pt x="1670" y="395"/>
                  </a:lnTo>
                  <a:lnTo>
                    <a:pt x="1704" y="368"/>
                  </a:lnTo>
                  <a:lnTo>
                    <a:pt x="1704" y="368"/>
                  </a:lnTo>
                  <a:lnTo>
                    <a:pt x="1727" y="355"/>
                  </a:lnTo>
                  <a:lnTo>
                    <a:pt x="1752" y="340"/>
                  </a:lnTo>
                  <a:lnTo>
                    <a:pt x="1765" y="330"/>
                  </a:lnTo>
                  <a:lnTo>
                    <a:pt x="1778" y="320"/>
                  </a:lnTo>
                  <a:lnTo>
                    <a:pt x="1788" y="311"/>
                  </a:lnTo>
                  <a:lnTo>
                    <a:pt x="1798" y="299"/>
                  </a:lnTo>
                  <a:lnTo>
                    <a:pt x="1798" y="299"/>
                  </a:lnTo>
                  <a:lnTo>
                    <a:pt x="1806" y="289"/>
                  </a:lnTo>
                  <a:lnTo>
                    <a:pt x="1812" y="277"/>
                  </a:lnTo>
                  <a:lnTo>
                    <a:pt x="1815" y="267"/>
                  </a:lnTo>
                  <a:lnTo>
                    <a:pt x="1818" y="255"/>
                  </a:lnTo>
                  <a:lnTo>
                    <a:pt x="1819" y="243"/>
                  </a:lnTo>
                  <a:lnTo>
                    <a:pt x="1819" y="232"/>
                  </a:lnTo>
                  <a:lnTo>
                    <a:pt x="1818" y="221"/>
                  </a:lnTo>
                  <a:lnTo>
                    <a:pt x="1816" y="209"/>
                  </a:lnTo>
                  <a:lnTo>
                    <a:pt x="1813" y="198"/>
                  </a:lnTo>
                  <a:lnTo>
                    <a:pt x="1809" y="188"/>
                  </a:lnTo>
                  <a:lnTo>
                    <a:pt x="1803" y="177"/>
                  </a:lnTo>
                  <a:lnTo>
                    <a:pt x="1798" y="167"/>
                  </a:lnTo>
                  <a:lnTo>
                    <a:pt x="1792" y="158"/>
                  </a:lnTo>
                  <a:lnTo>
                    <a:pt x="1785" y="149"/>
                  </a:lnTo>
                  <a:lnTo>
                    <a:pt x="1778" y="140"/>
                  </a:lnTo>
                  <a:lnTo>
                    <a:pt x="1770" y="133"/>
                  </a:lnTo>
                  <a:lnTo>
                    <a:pt x="1770" y="133"/>
                  </a:lnTo>
                  <a:lnTo>
                    <a:pt x="1763" y="133"/>
                  </a:lnTo>
                  <a:lnTo>
                    <a:pt x="1756" y="134"/>
                  </a:lnTo>
                  <a:lnTo>
                    <a:pt x="1751" y="135"/>
                  </a:lnTo>
                  <a:lnTo>
                    <a:pt x="1744" y="137"/>
                  </a:lnTo>
                  <a:lnTo>
                    <a:pt x="1735" y="143"/>
                  </a:lnTo>
                  <a:lnTo>
                    <a:pt x="1725" y="149"/>
                  </a:lnTo>
                  <a:lnTo>
                    <a:pt x="1717" y="156"/>
                  </a:lnTo>
                  <a:lnTo>
                    <a:pt x="1708" y="165"/>
                  </a:lnTo>
                  <a:lnTo>
                    <a:pt x="1700" y="173"/>
                  </a:lnTo>
                  <a:lnTo>
                    <a:pt x="1692" y="180"/>
                  </a:lnTo>
                  <a:lnTo>
                    <a:pt x="1692" y="180"/>
                  </a:lnTo>
                  <a:lnTo>
                    <a:pt x="1677" y="191"/>
                  </a:lnTo>
                  <a:lnTo>
                    <a:pt x="1662" y="200"/>
                  </a:lnTo>
                  <a:lnTo>
                    <a:pt x="1632" y="220"/>
                  </a:lnTo>
                  <a:lnTo>
                    <a:pt x="1617" y="229"/>
                  </a:lnTo>
                  <a:lnTo>
                    <a:pt x="1603" y="239"/>
                  </a:lnTo>
                  <a:lnTo>
                    <a:pt x="1589" y="250"/>
                  </a:lnTo>
                  <a:lnTo>
                    <a:pt x="1575" y="261"/>
                  </a:lnTo>
                  <a:lnTo>
                    <a:pt x="1575" y="261"/>
                  </a:lnTo>
                  <a:lnTo>
                    <a:pt x="1547" y="277"/>
                  </a:lnTo>
                  <a:lnTo>
                    <a:pt x="1520" y="294"/>
                  </a:lnTo>
                  <a:lnTo>
                    <a:pt x="1465" y="327"/>
                  </a:lnTo>
                  <a:lnTo>
                    <a:pt x="1410" y="360"/>
                  </a:lnTo>
                  <a:lnTo>
                    <a:pt x="1356" y="393"/>
                  </a:lnTo>
                  <a:lnTo>
                    <a:pt x="1356" y="393"/>
                  </a:lnTo>
                  <a:lnTo>
                    <a:pt x="1328" y="408"/>
                  </a:lnTo>
                  <a:lnTo>
                    <a:pt x="1299" y="422"/>
                  </a:lnTo>
                  <a:lnTo>
                    <a:pt x="1271" y="436"/>
                  </a:lnTo>
                  <a:lnTo>
                    <a:pt x="1243" y="450"/>
                  </a:lnTo>
                  <a:lnTo>
                    <a:pt x="1243" y="450"/>
                  </a:lnTo>
                  <a:lnTo>
                    <a:pt x="1234" y="456"/>
                  </a:lnTo>
                  <a:lnTo>
                    <a:pt x="1226" y="463"/>
                  </a:lnTo>
                  <a:lnTo>
                    <a:pt x="1218" y="469"/>
                  </a:lnTo>
                  <a:lnTo>
                    <a:pt x="1209" y="474"/>
                  </a:lnTo>
                  <a:lnTo>
                    <a:pt x="1209" y="474"/>
                  </a:lnTo>
                  <a:lnTo>
                    <a:pt x="1177" y="489"/>
                  </a:lnTo>
                  <a:lnTo>
                    <a:pt x="1145" y="503"/>
                  </a:lnTo>
                  <a:lnTo>
                    <a:pt x="1130" y="511"/>
                  </a:lnTo>
                  <a:lnTo>
                    <a:pt x="1115" y="519"/>
                  </a:lnTo>
                  <a:lnTo>
                    <a:pt x="1100" y="530"/>
                  </a:lnTo>
                  <a:lnTo>
                    <a:pt x="1086" y="541"/>
                  </a:lnTo>
                  <a:lnTo>
                    <a:pt x="1086" y="541"/>
                  </a:lnTo>
                  <a:lnTo>
                    <a:pt x="1095" y="553"/>
                  </a:lnTo>
                  <a:lnTo>
                    <a:pt x="1102" y="564"/>
                  </a:lnTo>
                  <a:lnTo>
                    <a:pt x="1109" y="577"/>
                  </a:lnTo>
                  <a:lnTo>
                    <a:pt x="1115" y="591"/>
                  </a:lnTo>
                  <a:lnTo>
                    <a:pt x="1119" y="605"/>
                  </a:lnTo>
                  <a:lnTo>
                    <a:pt x="1122" y="620"/>
                  </a:lnTo>
                  <a:lnTo>
                    <a:pt x="1126" y="635"/>
                  </a:lnTo>
                  <a:lnTo>
                    <a:pt x="1127" y="650"/>
                  </a:lnTo>
                  <a:lnTo>
                    <a:pt x="1128" y="664"/>
                  </a:lnTo>
                  <a:lnTo>
                    <a:pt x="1128" y="679"/>
                  </a:lnTo>
                  <a:lnTo>
                    <a:pt x="1126" y="694"/>
                  </a:lnTo>
                  <a:lnTo>
                    <a:pt x="1123" y="708"/>
                  </a:lnTo>
                  <a:lnTo>
                    <a:pt x="1120" y="721"/>
                  </a:lnTo>
                  <a:lnTo>
                    <a:pt x="1117" y="734"/>
                  </a:lnTo>
                  <a:lnTo>
                    <a:pt x="1112" y="746"/>
                  </a:lnTo>
                  <a:lnTo>
                    <a:pt x="1105" y="757"/>
                  </a:lnTo>
                  <a:lnTo>
                    <a:pt x="1105" y="757"/>
                  </a:lnTo>
                  <a:close/>
                  <a:moveTo>
                    <a:pt x="146" y="481"/>
                  </a:moveTo>
                  <a:lnTo>
                    <a:pt x="146" y="481"/>
                  </a:lnTo>
                  <a:lnTo>
                    <a:pt x="172" y="486"/>
                  </a:lnTo>
                  <a:lnTo>
                    <a:pt x="198" y="491"/>
                  </a:lnTo>
                  <a:lnTo>
                    <a:pt x="253" y="498"/>
                  </a:lnTo>
                  <a:lnTo>
                    <a:pt x="359" y="510"/>
                  </a:lnTo>
                  <a:lnTo>
                    <a:pt x="359" y="510"/>
                  </a:lnTo>
                  <a:lnTo>
                    <a:pt x="383" y="512"/>
                  </a:lnTo>
                  <a:lnTo>
                    <a:pt x="395" y="513"/>
                  </a:lnTo>
                  <a:lnTo>
                    <a:pt x="407" y="515"/>
                  </a:lnTo>
                  <a:lnTo>
                    <a:pt x="418" y="518"/>
                  </a:lnTo>
                  <a:lnTo>
                    <a:pt x="428" y="523"/>
                  </a:lnTo>
                  <a:lnTo>
                    <a:pt x="432" y="526"/>
                  </a:lnTo>
                  <a:lnTo>
                    <a:pt x="435" y="529"/>
                  </a:lnTo>
                  <a:lnTo>
                    <a:pt x="438" y="533"/>
                  </a:lnTo>
                  <a:lnTo>
                    <a:pt x="440" y="538"/>
                  </a:lnTo>
                  <a:lnTo>
                    <a:pt x="440" y="538"/>
                  </a:lnTo>
                  <a:lnTo>
                    <a:pt x="405" y="533"/>
                  </a:lnTo>
                  <a:lnTo>
                    <a:pt x="369" y="529"/>
                  </a:lnTo>
                  <a:lnTo>
                    <a:pt x="294" y="522"/>
                  </a:lnTo>
                  <a:lnTo>
                    <a:pt x="217" y="513"/>
                  </a:lnTo>
                  <a:lnTo>
                    <a:pt x="179" y="509"/>
                  </a:lnTo>
                  <a:lnTo>
                    <a:pt x="143" y="503"/>
                  </a:lnTo>
                  <a:lnTo>
                    <a:pt x="143" y="503"/>
                  </a:lnTo>
                  <a:lnTo>
                    <a:pt x="144" y="510"/>
                  </a:lnTo>
                  <a:lnTo>
                    <a:pt x="146" y="515"/>
                  </a:lnTo>
                  <a:lnTo>
                    <a:pt x="148" y="520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55" y="529"/>
                  </a:lnTo>
                  <a:lnTo>
                    <a:pt x="161" y="530"/>
                  </a:lnTo>
                  <a:lnTo>
                    <a:pt x="175" y="533"/>
                  </a:lnTo>
                  <a:lnTo>
                    <a:pt x="190" y="538"/>
                  </a:lnTo>
                  <a:lnTo>
                    <a:pt x="205" y="541"/>
                  </a:lnTo>
                  <a:lnTo>
                    <a:pt x="205" y="541"/>
                  </a:lnTo>
                  <a:lnTo>
                    <a:pt x="224" y="543"/>
                  </a:lnTo>
                  <a:lnTo>
                    <a:pt x="244" y="544"/>
                  </a:lnTo>
                  <a:lnTo>
                    <a:pt x="284" y="545"/>
                  </a:lnTo>
                  <a:lnTo>
                    <a:pt x="302" y="547"/>
                  </a:lnTo>
                  <a:lnTo>
                    <a:pt x="318" y="550"/>
                  </a:lnTo>
                  <a:lnTo>
                    <a:pt x="326" y="554"/>
                  </a:lnTo>
                  <a:lnTo>
                    <a:pt x="332" y="557"/>
                  </a:lnTo>
                  <a:lnTo>
                    <a:pt x="338" y="561"/>
                  </a:lnTo>
                  <a:lnTo>
                    <a:pt x="343" y="565"/>
                  </a:lnTo>
                  <a:lnTo>
                    <a:pt x="343" y="565"/>
                  </a:lnTo>
                  <a:lnTo>
                    <a:pt x="254" y="563"/>
                  </a:lnTo>
                  <a:lnTo>
                    <a:pt x="212" y="561"/>
                  </a:lnTo>
                  <a:lnTo>
                    <a:pt x="193" y="559"/>
                  </a:lnTo>
                  <a:lnTo>
                    <a:pt x="174" y="557"/>
                  </a:lnTo>
                  <a:lnTo>
                    <a:pt x="174" y="557"/>
                  </a:lnTo>
                  <a:lnTo>
                    <a:pt x="167" y="555"/>
                  </a:lnTo>
                  <a:lnTo>
                    <a:pt x="161" y="553"/>
                  </a:lnTo>
                  <a:lnTo>
                    <a:pt x="148" y="547"/>
                  </a:lnTo>
                  <a:lnTo>
                    <a:pt x="142" y="546"/>
                  </a:lnTo>
                  <a:lnTo>
                    <a:pt x="136" y="545"/>
                  </a:lnTo>
                  <a:lnTo>
                    <a:pt x="130" y="547"/>
                  </a:lnTo>
                  <a:lnTo>
                    <a:pt x="123" y="550"/>
                  </a:lnTo>
                  <a:lnTo>
                    <a:pt x="123" y="550"/>
                  </a:lnTo>
                  <a:lnTo>
                    <a:pt x="123" y="555"/>
                  </a:lnTo>
                  <a:lnTo>
                    <a:pt x="123" y="559"/>
                  </a:lnTo>
                  <a:lnTo>
                    <a:pt x="126" y="562"/>
                  </a:lnTo>
                  <a:lnTo>
                    <a:pt x="128" y="565"/>
                  </a:lnTo>
                  <a:lnTo>
                    <a:pt x="130" y="568"/>
                  </a:lnTo>
                  <a:lnTo>
                    <a:pt x="133" y="570"/>
                  </a:lnTo>
                  <a:lnTo>
                    <a:pt x="142" y="573"/>
                  </a:lnTo>
                  <a:lnTo>
                    <a:pt x="150" y="574"/>
                  </a:lnTo>
                  <a:lnTo>
                    <a:pt x="159" y="574"/>
                  </a:lnTo>
                  <a:lnTo>
                    <a:pt x="167" y="573"/>
                  </a:lnTo>
                  <a:lnTo>
                    <a:pt x="174" y="572"/>
                  </a:lnTo>
                  <a:lnTo>
                    <a:pt x="174" y="572"/>
                  </a:lnTo>
                  <a:lnTo>
                    <a:pt x="281" y="600"/>
                  </a:lnTo>
                  <a:lnTo>
                    <a:pt x="385" y="628"/>
                  </a:lnTo>
                  <a:lnTo>
                    <a:pt x="436" y="641"/>
                  </a:lnTo>
                  <a:lnTo>
                    <a:pt x="487" y="653"/>
                  </a:lnTo>
                  <a:lnTo>
                    <a:pt x="539" y="665"/>
                  </a:lnTo>
                  <a:lnTo>
                    <a:pt x="591" y="676"/>
                  </a:lnTo>
                  <a:lnTo>
                    <a:pt x="591" y="676"/>
                  </a:lnTo>
                  <a:lnTo>
                    <a:pt x="591" y="666"/>
                  </a:lnTo>
                  <a:lnTo>
                    <a:pt x="593" y="656"/>
                  </a:lnTo>
                  <a:lnTo>
                    <a:pt x="596" y="646"/>
                  </a:lnTo>
                  <a:lnTo>
                    <a:pt x="600" y="635"/>
                  </a:lnTo>
                  <a:lnTo>
                    <a:pt x="606" y="625"/>
                  </a:lnTo>
                  <a:lnTo>
                    <a:pt x="614" y="617"/>
                  </a:lnTo>
                  <a:lnTo>
                    <a:pt x="621" y="609"/>
                  </a:lnTo>
                  <a:lnTo>
                    <a:pt x="632" y="604"/>
                  </a:lnTo>
                  <a:lnTo>
                    <a:pt x="632" y="604"/>
                  </a:lnTo>
                  <a:lnTo>
                    <a:pt x="616" y="600"/>
                  </a:lnTo>
                  <a:lnTo>
                    <a:pt x="600" y="598"/>
                  </a:lnTo>
                  <a:lnTo>
                    <a:pt x="569" y="595"/>
                  </a:lnTo>
                  <a:lnTo>
                    <a:pt x="555" y="594"/>
                  </a:lnTo>
                  <a:lnTo>
                    <a:pt x="547" y="592"/>
                  </a:lnTo>
                  <a:lnTo>
                    <a:pt x="541" y="590"/>
                  </a:lnTo>
                  <a:lnTo>
                    <a:pt x="536" y="588"/>
                  </a:lnTo>
                  <a:lnTo>
                    <a:pt x="530" y="585"/>
                  </a:lnTo>
                  <a:lnTo>
                    <a:pt x="526" y="580"/>
                  </a:lnTo>
                  <a:lnTo>
                    <a:pt x="522" y="575"/>
                  </a:lnTo>
                  <a:lnTo>
                    <a:pt x="522" y="575"/>
                  </a:lnTo>
                  <a:lnTo>
                    <a:pt x="534" y="573"/>
                  </a:lnTo>
                  <a:lnTo>
                    <a:pt x="544" y="571"/>
                  </a:lnTo>
                  <a:lnTo>
                    <a:pt x="556" y="571"/>
                  </a:lnTo>
                  <a:lnTo>
                    <a:pt x="568" y="571"/>
                  </a:lnTo>
                  <a:lnTo>
                    <a:pt x="591" y="573"/>
                  </a:lnTo>
                  <a:lnTo>
                    <a:pt x="615" y="577"/>
                  </a:lnTo>
                  <a:lnTo>
                    <a:pt x="638" y="582"/>
                  </a:lnTo>
                  <a:lnTo>
                    <a:pt x="663" y="588"/>
                  </a:lnTo>
                  <a:lnTo>
                    <a:pt x="687" y="593"/>
                  </a:lnTo>
                  <a:lnTo>
                    <a:pt x="710" y="598"/>
                  </a:lnTo>
                  <a:lnTo>
                    <a:pt x="710" y="598"/>
                  </a:lnTo>
                  <a:lnTo>
                    <a:pt x="727" y="599"/>
                  </a:lnTo>
                  <a:lnTo>
                    <a:pt x="744" y="599"/>
                  </a:lnTo>
                  <a:lnTo>
                    <a:pt x="763" y="599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94" y="604"/>
                  </a:lnTo>
                  <a:lnTo>
                    <a:pt x="809" y="608"/>
                  </a:lnTo>
                  <a:lnTo>
                    <a:pt x="824" y="613"/>
                  </a:lnTo>
                  <a:lnTo>
                    <a:pt x="839" y="616"/>
                  </a:lnTo>
                  <a:lnTo>
                    <a:pt x="839" y="616"/>
                  </a:lnTo>
                  <a:lnTo>
                    <a:pt x="848" y="617"/>
                  </a:lnTo>
                  <a:lnTo>
                    <a:pt x="858" y="618"/>
                  </a:lnTo>
                  <a:lnTo>
                    <a:pt x="877" y="618"/>
                  </a:lnTo>
                  <a:lnTo>
                    <a:pt x="886" y="620"/>
                  </a:lnTo>
                  <a:lnTo>
                    <a:pt x="895" y="622"/>
                  </a:lnTo>
                  <a:lnTo>
                    <a:pt x="903" y="625"/>
                  </a:lnTo>
                  <a:lnTo>
                    <a:pt x="910" y="632"/>
                  </a:lnTo>
                  <a:lnTo>
                    <a:pt x="910" y="632"/>
                  </a:lnTo>
                  <a:lnTo>
                    <a:pt x="909" y="635"/>
                  </a:lnTo>
                  <a:lnTo>
                    <a:pt x="907" y="638"/>
                  </a:lnTo>
                  <a:lnTo>
                    <a:pt x="904" y="640"/>
                  </a:lnTo>
                  <a:lnTo>
                    <a:pt x="902" y="643"/>
                  </a:lnTo>
                  <a:lnTo>
                    <a:pt x="894" y="645"/>
                  </a:lnTo>
                  <a:lnTo>
                    <a:pt x="887" y="645"/>
                  </a:lnTo>
                  <a:lnTo>
                    <a:pt x="869" y="643"/>
                  </a:lnTo>
                  <a:lnTo>
                    <a:pt x="860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45" y="648"/>
                  </a:lnTo>
                  <a:lnTo>
                    <a:pt x="840" y="653"/>
                  </a:lnTo>
                  <a:lnTo>
                    <a:pt x="826" y="664"/>
                  </a:lnTo>
                  <a:lnTo>
                    <a:pt x="811" y="674"/>
                  </a:lnTo>
                  <a:lnTo>
                    <a:pt x="796" y="683"/>
                  </a:lnTo>
                  <a:lnTo>
                    <a:pt x="788" y="689"/>
                  </a:lnTo>
                  <a:lnTo>
                    <a:pt x="782" y="694"/>
                  </a:lnTo>
                  <a:lnTo>
                    <a:pt x="777" y="700"/>
                  </a:lnTo>
                  <a:lnTo>
                    <a:pt x="771" y="707"/>
                  </a:lnTo>
                  <a:lnTo>
                    <a:pt x="767" y="714"/>
                  </a:lnTo>
                  <a:lnTo>
                    <a:pt x="764" y="724"/>
                  </a:lnTo>
                  <a:lnTo>
                    <a:pt x="762" y="734"/>
                  </a:lnTo>
                  <a:lnTo>
                    <a:pt x="761" y="744"/>
                  </a:lnTo>
                  <a:lnTo>
                    <a:pt x="761" y="744"/>
                  </a:lnTo>
                  <a:lnTo>
                    <a:pt x="774" y="744"/>
                  </a:lnTo>
                  <a:lnTo>
                    <a:pt x="791" y="744"/>
                  </a:lnTo>
                  <a:lnTo>
                    <a:pt x="807" y="746"/>
                  </a:lnTo>
                  <a:lnTo>
                    <a:pt x="824" y="749"/>
                  </a:lnTo>
                  <a:lnTo>
                    <a:pt x="860" y="754"/>
                  </a:lnTo>
                  <a:lnTo>
                    <a:pt x="897" y="758"/>
                  </a:lnTo>
                  <a:lnTo>
                    <a:pt x="914" y="760"/>
                  </a:lnTo>
                  <a:lnTo>
                    <a:pt x="932" y="760"/>
                  </a:lnTo>
                  <a:lnTo>
                    <a:pt x="948" y="759"/>
                  </a:lnTo>
                  <a:lnTo>
                    <a:pt x="963" y="757"/>
                  </a:lnTo>
                  <a:lnTo>
                    <a:pt x="978" y="753"/>
                  </a:lnTo>
                  <a:lnTo>
                    <a:pt x="984" y="750"/>
                  </a:lnTo>
                  <a:lnTo>
                    <a:pt x="991" y="746"/>
                  </a:lnTo>
                  <a:lnTo>
                    <a:pt x="996" y="742"/>
                  </a:lnTo>
                  <a:lnTo>
                    <a:pt x="1001" y="738"/>
                  </a:lnTo>
                  <a:lnTo>
                    <a:pt x="1007" y="731"/>
                  </a:lnTo>
                  <a:lnTo>
                    <a:pt x="1011" y="726"/>
                  </a:lnTo>
                  <a:lnTo>
                    <a:pt x="1011" y="726"/>
                  </a:lnTo>
                  <a:lnTo>
                    <a:pt x="999" y="723"/>
                  </a:lnTo>
                  <a:lnTo>
                    <a:pt x="986" y="721"/>
                  </a:lnTo>
                  <a:lnTo>
                    <a:pt x="963" y="720"/>
                  </a:lnTo>
                  <a:lnTo>
                    <a:pt x="951" y="718"/>
                  </a:lnTo>
                  <a:lnTo>
                    <a:pt x="941" y="715"/>
                  </a:lnTo>
                  <a:lnTo>
                    <a:pt x="932" y="711"/>
                  </a:lnTo>
                  <a:lnTo>
                    <a:pt x="928" y="708"/>
                  </a:lnTo>
                  <a:lnTo>
                    <a:pt x="923" y="704"/>
                  </a:lnTo>
                  <a:lnTo>
                    <a:pt x="923" y="704"/>
                  </a:lnTo>
                  <a:lnTo>
                    <a:pt x="937" y="704"/>
                  </a:lnTo>
                  <a:lnTo>
                    <a:pt x="954" y="704"/>
                  </a:lnTo>
                  <a:lnTo>
                    <a:pt x="973" y="704"/>
                  </a:lnTo>
                  <a:lnTo>
                    <a:pt x="990" y="704"/>
                  </a:lnTo>
                  <a:lnTo>
                    <a:pt x="1006" y="703"/>
                  </a:lnTo>
                  <a:lnTo>
                    <a:pt x="1013" y="701"/>
                  </a:lnTo>
                  <a:lnTo>
                    <a:pt x="1019" y="699"/>
                  </a:lnTo>
                  <a:lnTo>
                    <a:pt x="1024" y="697"/>
                  </a:lnTo>
                  <a:lnTo>
                    <a:pt x="1027" y="694"/>
                  </a:lnTo>
                  <a:lnTo>
                    <a:pt x="1029" y="690"/>
                  </a:lnTo>
                  <a:lnTo>
                    <a:pt x="1030" y="685"/>
                  </a:lnTo>
                  <a:lnTo>
                    <a:pt x="1030" y="685"/>
                  </a:lnTo>
                  <a:lnTo>
                    <a:pt x="1025" y="683"/>
                  </a:lnTo>
                  <a:lnTo>
                    <a:pt x="1020" y="682"/>
                  </a:lnTo>
                  <a:lnTo>
                    <a:pt x="1007" y="681"/>
                  </a:lnTo>
                  <a:lnTo>
                    <a:pt x="977" y="680"/>
                  </a:lnTo>
                  <a:lnTo>
                    <a:pt x="962" y="679"/>
                  </a:lnTo>
                  <a:lnTo>
                    <a:pt x="947" y="677"/>
                  </a:lnTo>
                  <a:lnTo>
                    <a:pt x="940" y="675"/>
                  </a:lnTo>
                  <a:lnTo>
                    <a:pt x="934" y="671"/>
                  </a:lnTo>
                  <a:lnTo>
                    <a:pt x="929" y="668"/>
                  </a:lnTo>
                  <a:lnTo>
                    <a:pt x="923" y="663"/>
                  </a:lnTo>
                  <a:lnTo>
                    <a:pt x="923" y="663"/>
                  </a:lnTo>
                  <a:lnTo>
                    <a:pt x="936" y="661"/>
                  </a:lnTo>
                  <a:lnTo>
                    <a:pt x="950" y="660"/>
                  </a:lnTo>
                  <a:lnTo>
                    <a:pt x="979" y="660"/>
                  </a:lnTo>
                  <a:lnTo>
                    <a:pt x="1027" y="660"/>
                  </a:lnTo>
                  <a:lnTo>
                    <a:pt x="1027" y="660"/>
                  </a:lnTo>
                  <a:lnTo>
                    <a:pt x="1024" y="648"/>
                  </a:lnTo>
                  <a:lnTo>
                    <a:pt x="1020" y="637"/>
                  </a:lnTo>
                  <a:lnTo>
                    <a:pt x="1014" y="628"/>
                  </a:lnTo>
                  <a:lnTo>
                    <a:pt x="1008" y="620"/>
                  </a:lnTo>
                  <a:lnTo>
                    <a:pt x="1000" y="613"/>
                  </a:lnTo>
                  <a:lnTo>
                    <a:pt x="993" y="606"/>
                  </a:lnTo>
                  <a:lnTo>
                    <a:pt x="983" y="601"/>
                  </a:lnTo>
                  <a:lnTo>
                    <a:pt x="974" y="597"/>
                  </a:lnTo>
                  <a:lnTo>
                    <a:pt x="964" y="592"/>
                  </a:lnTo>
                  <a:lnTo>
                    <a:pt x="953" y="589"/>
                  </a:lnTo>
                  <a:lnTo>
                    <a:pt x="930" y="583"/>
                  </a:lnTo>
                  <a:lnTo>
                    <a:pt x="883" y="572"/>
                  </a:lnTo>
                  <a:lnTo>
                    <a:pt x="883" y="572"/>
                  </a:lnTo>
                  <a:lnTo>
                    <a:pt x="695" y="529"/>
                  </a:lnTo>
                  <a:lnTo>
                    <a:pt x="600" y="509"/>
                  </a:lnTo>
                  <a:lnTo>
                    <a:pt x="505" y="488"/>
                  </a:lnTo>
                  <a:lnTo>
                    <a:pt x="407" y="470"/>
                  </a:lnTo>
                  <a:lnTo>
                    <a:pt x="311" y="454"/>
                  </a:lnTo>
                  <a:lnTo>
                    <a:pt x="262" y="447"/>
                  </a:lnTo>
                  <a:lnTo>
                    <a:pt x="212" y="439"/>
                  </a:lnTo>
                  <a:lnTo>
                    <a:pt x="163" y="434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23" y="429"/>
                  </a:lnTo>
                  <a:lnTo>
                    <a:pt x="131" y="434"/>
                  </a:lnTo>
                  <a:lnTo>
                    <a:pt x="136" y="439"/>
                  </a:lnTo>
                  <a:lnTo>
                    <a:pt x="142" y="447"/>
                  </a:lnTo>
                  <a:lnTo>
                    <a:pt x="145" y="454"/>
                  </a:lnTo>
                  <a:lnTo>
                    <a:pt x="147" y="463"/>
                  </a:lnTo>
                  <a:lnTo>
                    <a:pt x="147" y="472"/>
                  </a:lnTo>
                  <a:lnTo>
                    <a:pt x="146" y="481"/>
                  </a:lnTo>
                  <a:lnTo>
                    <a:pt x="146" y="481"/>
                  </a:lnTo>
                  <a:close/>
                  <a:moveTo>
                    <a:pt x="318" y="638"/>
                  </a:moveTo>
                  <a:lnTo>
                    <a:pt x="318" y="638"/>
                  </a:lnTo>
                  <a:lnTo>
                    <a:pt x="285" y="628"/>
                  </a:lnTo>
                  <a:lnTo>
                    <a:pt x="252" y="617"/>
                  </a:lnTo>
                  <a:lnTo>
                    <a:pt x="218" y="607"/>
                  </a:lnTo>
                  <a:lnTo>
                    <a:pt x="201" y="604"/>
                  </a:lnTo>
                  <a:lnTo>
                    <a:pt x="183" y="601"/>
                  </a:lnTo>
                  <a:lnTo>
                    <a:pt x="183" y="601"/>
                  </a:lnTo>
                  <a:lnTo>
                    <a:pt x="141" y="593"/>
                  </a:lnTo>
                  <a:lnTo>
                    <a:pt x="118" y="589"/>
                  </a:lnTo>
                  <a:lnTo>
                    <a:pt x="96" y="587"/>
                  </a:lnTo>
                  <a:lnTo>
                    <a:pt x="75" y="587"/>
                  </a:lnTo>
                  <a:lnTo>
                    <a:pt x="66" y="588"/>
                  </a:lnTo>
                  <a:lnTo>
                    <a:pt x="56" y="589"/>
                  </a:lnTo>
                  <a:lnTo>
                    <a:pt x="49" y="592"/>
                  </a:lnTo>
                  <a:lnTo>
                    <a:pt x="41" y="595"/>
                  </a:lnTo>
                  <a:lnTo>
                    <a:pt x="35" y="601"/>
                  </a:lnTo>
                  <a:lnTo>
                    <a:pt x="29" y="606"/>
                  </a:lnTo>
                  <a:lnTo>
                    <a:pt x="29" y="606"/>
                  </a:lnTo>
                  <a:lnTo>
                    <a:pt x="96" y="623"/>
                  </a:lnTo>
                  <a:lnTo>
                    <a:pt x="165" y="639"/>
                  </a:lnTo>
                  <a:lnTo>
                    <a:pt x="310" y="670"/>
                  </a:lnTo>
                  <a:lnTo>
                    <a:pt x="383" y="686"/>
                  </a:lnTo>
                  <a:lnTo>
                    <a:pt x="454" y="703"/>
                  </a:lnTo>
                  <a:lnTo>
                    <a:pt x="524" y="720"/>
                  </a:lnTo>
                  <a:lnTo>
                    <a:pt x="591" y="738"/>
                  </a:lnTo>
                  <a:lnTo>
                    <a:pt x="591" y="738"/>
                  </a:lnTo>
                  <a:lnTo>
                    <a:pt x="592" y="729"/>
                  </a:lnTo>
                  <a:lnTo>
                    <a:pt x="592" y="723"/>
                  </a:lnTo>
                  <a:lnTo>
                    <a:pt x="591" y="704"/>
                  </a:lnTo>
                  <a:lnTo>
                    <a:pt x="591" y="704"/>
                  </a:lnTo>
                  <a:lnTo>
                    <a:pt x="557" y="695"/>
                  </a:lnTo>
                  <a:lnTo>
                    <a:pt x="523" y="688"/>
                  </a:lnTo>
                  <a:lnTo>
                    <a:pt x="456" y="673"/>
                  </a:lnTo>
                  <a:lnTo>
                    <a:pt x="390" y="656"/>
                  </a:lnTo>
                  <a:lnTo>
                    <a:pt x="355" y="648"/>
                  </a:lnTo>
                  <a:lnTo>
                    <a:pt x="318" y="638"/>
                  </a:lnTo>
                  <a:lnTo>
                    <a:pt x="318" y="638"/>
                  </a:lnTo>
                  <a:close/>
                  <a:moveTo>
                    <a:pt x="626" y="645"/>
                  </a:moveTo>
                  <a:lnTo>
                    <a:pt x="626" y="645"/>
                  </a:lnTo>
                  <a:lnTo>
                    <a:pt x="623" y="649"/>
                  </a:lnTo>
                  <a:lnTo>
                    <a:pt x="621" y="655"/>
                  </a:lnTo>
                  <a:lnTo>
                    <a:pt x="620" y="667"/>
                  </a:lnTo>
                  <a:lnTo>
                    <a:pt x="619" y="681"/>
                  </a:lnTo>
                  <a:lnTo>
                    <a:pt x="620" y="695"/>
                  </a:lnTo>
                  <a:lnTo>
                    <a:pt x="621" y="710"/>
                  </a:lnTo>
                  <a:lnTo>
                    <a:pt x="622" y="725"/>
                  </a:lnTo>
                  <a:lnTo>
                    <a:pt x="621" y="740"/>
                  </a:lnTo>
                  <a:lnTo>
                    <a:pt x="619" y="754"/>
                  </a:lnTo>
                  <a:lnTo>
                    <a:pt x="619" y="754"/>
                  </a:lnTo>
                  <a:lnTo>
                    <a:pt x="617" y="759"/>
                  </a:lnTo>
                  <a:lnTo>
                    <a:pt x="613" y="764"/>
                  </a:lnTo>
                  <a:lnTo>
                    <a:pt x="610" y="768"/>
                  </a:lnTo>
                  <a:lnTo>
                    <a:pt x="606" y="773"/>
                  </a:lnTo>
                  <a:lnTo>
                    <a:pt x="606" y="773"/>
                  </a:lnTo>
                  <a:lnTo>
                    <a:pt x="602" y="787"/>
                  </a:lnTo>
                  <a:lnTo>
                    <a:pt x="599" y="802"/>
                  </a:lnTo>
                  <a:lnTo>
                    <a:pt x="596" y="817"/>
                  </a:lnTo>
                  <a:lnTo>
                    <a:pt x="593" y="824"/>
                  </a:lnTo>
                  <a:lnTo>
                    <a:pt x="591" y="829"/>
                  </a:lnTo>
                  <a:lnTo>
                    <a:pt x="591" y="829"/>
                  </a:lnTo>
                  <a:lnTo>
                    <a:pt x="583" y="844"/>
                  </a:lnTo>
                  <a:lnTo>
                    <a:pt x="573" y="859"/>
                  </a:lnTo>
                  <a:lnTo>
                    <a:pt x="564" y="873"/>
                  </a:lnTo>
                  <a:lnTo>
                    <a:pt x="559" y="881"/>
                  </a:lnTo>
                  <a:lnTo>
                    <a:pt x="556" y="889"/>
                  </a:lnTo>
                  <a:lnTo>
                    <a:pt x="556" y="889"/>
                  </a:lnTo>
                  <a:lnTo>
                    <a:pt x="575" y="886"/>
                  </a:lnTo>
                  <a:lnTo>
                    <a:pt x="595" y="880"/>
                  </a:lnTo>
                  <a:lnTo>
                    <a:pt x="603" y="876"/>
                  </a:lnTo>
                  <a:lnTo>
                    <a:pt x="612" y="872"/>
                  </a:lnTo>
                  <a:lnTo>
                    <a:pt x="619" y="867"/>
                  </a:lnTo>
                  <a:lnTo>
                    <a:pt x="627" y="862"/>
                  </a:lnTo>
                  <a:lnTo>
                    <a:pt x="633" y="857"/>
                  </a:lnTo>
                  <a:lnTo>
                    <a:pt x="640" y="850"/>
                  </a:lnTo>
                  <a:lnTo>
                    <a:pt x="644" y="844"/>
                  </a:lnTo>
                  <a:lnTo>
                    <a:pt x="647" y="836"/>
                  </a:lnTo>
                  <a:lnTo>
                    <a:pt x="649" y="829"/>
                  </a:lnTo>
                  <a:lnTo>
                    <a:pt x="650" y="820"/>
                  </a:lnTo>
                  <a:lnTo>
                    <a:pt x="650" y="811"/>
                  </a:lnTo>
                  <a:lnTo>
                    <a:pt x="647" y="801"/>
                  </a:lnTo>
                  <a:lnTo>
                    <a:pt x="647" y="801"/>
                  </a:lnTo>
                  <a:lnTo>
                    <a:pt x="655" y="796"/>
                  </a:lnTo>
                  <a:lnTo>
                    <a:pt x="661" y="791"/>
                  </a:lnTo>
                  <a:lnTo>
                    <a:pt x="667" y="789"/>
                  </a:lnTo>
                  <a:lnTo>
                    <a:pt x="672" y="788"/>
                  </a:lnTo>
                  <a:lnTo>
                    <a:pt x="676" y="788"/>
                  </a:lnTo>
                  <a:lnTo>
                    <a:pt x="676" y="788"/>
                  </a:lnTo>
                  <a:lnTo>
                    <a:pt x="683" y="801"/>
                  </a:lnTo>
                  <a:lnTo>
                    <a:pt x="690" y="814"/>
                  </a:lnTo>
                  <a:lnTo>
                    <a:pt x="695" y="829"/>
                  </a:lnTo>
                  <a:lnTo>
                    <a:pt x="699" y="844"/>
                  </a:lnTo>
                  <a:lnTo>
                    <a:pt x="702" y="860"/>
                  </a:lnTo>
                  <a:lnTo>
                    <a:pt x="703" y="877"/>
                  </a:lnTo>
                  <a:lnTo>
                    <a:pt x="702" y="894"/>
                  </a:lnTo>
                  <a:lnTo>
                    <a:pt x="697" y="911"/>
                  </a:lnTo>
                  <a:lnTo>
                    <a:pt x="697" y="911"/>
                  </a:lnTo>
                  <a:lnTo>
                    <a:pt x="703" y="904"/>
                  </a:lnTo>
                  <a:lnTo>
                    <a:pt x="709" y="897"/>
                  </a:lnTo>
                  <a:lnTo>
                    <a:pt x="723" y="886"/>
                  </a:lnTo>
                  <a:lnTo>
                    <a:pt x="723" y="886"/>
                  </a:lnTo>
                  <a:lnTo>
                    <a:pt x="727" y="876"/>
                  </a:lnTo>
                  <a:lnTo>
                    <a:pt x="732" y="865"/>
                  </a:lnTo>
                  <a:lnTo>
                    <a:pt x="734" y="855"/>
                  </a:lnTo>
                  <a:lnTo>
                    <a:pt x="735" y="844"/>
                  </a:lnTo>
                  <a:lnTo>
                    <a:pt x="736" y="832"/>
                  </a:lnTo>
                  <a:lnTo>
                    <a:pt x="735" y="821"/>
                  </a:lnTo>
                  <a:lnTo>
                    <a:pt x="733" y="798"/>
                  </a:lnTo>
                  <a:lnTo>
                    <a:pt x="731" y="774"/>
                  </a:lnTo>
                  <a:lnTo>
                    <a:pt x="731" y="751"/>
                  </a:lnTo>
                  <a:lnTo>
                    <a:pt x="731" y="739"/>
                  </a:lnTo>
                  <a:lnTo>
                    <a:pt x="732" y="728"/>
                  </a:lnTo>
                  <a:lnTo>
                    <a:pt x="735" y="718"/>
                  </a:lnTo>
                  <a:lnTo>
                    <a:pt x="738" y="707"/>
                  </a:lnTo>
                  <a:lnTo>
                    <a:pt x="738" y="707"/>
                  </a:lnTo>
                  <a:lnTo>
                    <a:pt x="744" y="695"/>
                  </a:lnTo>
                  <a:lnTo>
                    <a:pt x="752" y="684"/>
                  </a:lnTo>
                  <a:lnTo>
                    <a:pt x="762" y="675"/>
                  </a:lnTo>
                  <a:lnTo>
                    <a:pt x="771" y="666"/>
                  </a:lnTo>
                  <a:lnTo>
                    <a:pt x="782" y="659"/>
                  </a:lnTo>
                  <a:lnTo>
                    <a:pt x="793" y="651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799" y="629"/>
                  </a:lnTo>
                  <a:lnTo>
                    <a:pt x="780" y="624"/>
                  </a:lnTo>
                  <a:lnTo>
                    <a:pt x="758" y="621"/>
                  </a:lnTo>
                  <a:lnTo>
                    <a:pt x="737" y="619"/>
                  </a:lnTo>
                  <a:lnTo>
                    <a:pt x="694" y="614"/>
                  </a:lnTo>
                  <a:lnTo>
                    <a:pt x="674" y="610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2" y="614"/>
                  </a:lnTo>
                  <a:lnTo>
                    <a:pt x="650" y="620"/>
                  </a:lnTo>
                  <a:lnTo>
                    <a:pt x="647" y="624"/>
                  </a:lnTo>
                  <a:lnTo>
                    <a:pt x="643" y="628"/>
                  </a:lnTo>
                  <a:lnTo>
                    <a:pt x="633" y="634"/>
                  </a:lnTo>
                  <a:lnTo>
                    <a:pt x="629" y="638"/>
                  </a:lnTo>
                  <a:lnTo>
                    <a:pt x="626" y="645"/>
                  </a:lnTo>
                  <a:lnTo>
                    <a:pt x="626" y="6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29385" y="253365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Enjoying and Imitating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8" name="图片 7" descr="639276066631366433"/>
          <p:cNvPicPr>
            <a:picLocks noChangeAspect="1"/>
          </p:cNvPicPr>
          <p:nvPr/>
        </p:nvPicPr>
        <p:blipFill>
          <a:blip r:embed="rId3"/>
          <a:srcRect l="14072" r="9479" b="8288"/>
          <a:stretch>
            <a:fillRect/>
          </a:stretch>
        </p:blipFill>
        <p:spPr>
          <a:xfrm>
            <a:off x="9040495" y="4311015"/>
            <a:ext cx="3151505" cy="2370455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5780" y="924560"/>
            <a:ext cx="11423650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1、Lov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 i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 you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 e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yes 　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FFFF00"/>
                </a:solidFill>
                <a:sym typeface="+mn-ea"/>
              </a:rPr>
              <a:t>love里面有一个短音 /ʌ/ ，要短促有力收小腹。your与eyes 之间需要连读，唱起来更顺口。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 b="1">
                <a:solidFill>
                  <a:schemeClr val="bg1">
                    <a:lumMod val="8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Sitting silen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by my side  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FFFF00"/>
                </a:solidFill>
              </a:rPr>
              <a:t>sitting双t要浊化。silent  by  my  side四个单词里面都有 /aɪ/ 音，要把它们发的很饱满，会更具魅力。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Goin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 o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 holding hands 　　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FFFF00"/>
                </a:solidFill>
                <a:sym typeface="+mn-ea"/>
              </a:rPr>
              <a:t>going 和hold 这两个单词里都有一个 /əʊ/ 音，同样要将它发的饱满圆滑，唱出来会更好听。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Walking through the nights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2、Hol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m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 u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hol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me tight 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FFFF00"/>
                </a:solidFill>
                <a:sym typeface="+mn-ea"/>
              </a:rPr>
              <a:t>hold  me  up这句中的hold中的 “d” 可以省略不读的。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Lif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m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 u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to touch the sky  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FFFF00"/>
                </a:solidFill>
              </a:rPr>
              <a:t>Lift  me  up  to  touch  the  sky 这句中 lif</a:t>
            </a:r>
            <a:r>
              <a:rPr lang="en-US" altLang="zh-CN" sz="2000" b="1">
                <a:solidFill>
                  <a:srgbClr val="FFFF00"/>
                </a:solidFill>
              </a:rPr>
              <a:t>t</a:t>
            </a:r>
            <a:r>
              <a:rPr lang="zh-CN" altLang="en-US" sz="2000" b="1">
                <a:solidFill>
                  <a:srgbClr val="FFFF00"/>
                </a:solidFill>
              </a:rPr>
              <a:t> 与me 需要连读，所以 “t”也可以省略。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Teaching me to love with heart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Helping me open my mind 　</a:t>
            </a:r>
            <a:endParaRPr lang="zh-CN" alt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345" y="225425"/>
            <a:ext cx="817245" cy="821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36550" y="225425"/>
            <a:ext cx="1092835" cy="821690"/>
            <a:chOff x="2006601" y="1498600"/>
            <a:chExt cx="977900" cy="508000"/>
          </a:xfrm>
          <a:solidFill>
            <a:srgbClr val="4BB08C"/>
          </a:solidFill>
        </p:grpSpPr>
        <p:sp>
          <p:nvSpPr>
            <p:cNvPr id="6" name="Freeform 156"/>
            <p:cNvSpPr/>
            <p:nvPr/>
          </p:nvSpPr>
          <p:spPr bwMode="auto">
            <a:xfrm>
              <a:off x="2120901" y="1703388"/>
              <a:ext cx="112713" cy="23813"/>
            </a:xfrm>
            <a:custGeom>
              <a:avLst/>
              <a:gdLst/>
              <a:ahLst/>
              <a:cxnLst>
                <a:cxn ang="0">
                  <a:pos x="213" y="38"/>
                </a:cxn>
                <a:cxn ang="0">
                  <a:pos x="213" y="38"/>
                </a:cxn>
                <a:cxn ang="0">
                  <a:pos x="208" y="40"/>
                </a:cxn>
                <a:cxn ang="0">
                  <a:pos x="202" y="41"/>
                </a:cxn>
                <a:cxn ang="0">
                  <a:pos x="189" y="44"/>
                </a:cxn>
                <a:cxn ang="0">
                  <a:pos x="175" y="44"/>
                </a:cxn>
                <a:cxn ang="0">
                  <a:pos x="158" y="42"/>
                </a:cxn>
                <a:cxn ang="0">
                  <a:pos x="123" y="37"/>
                </a:cxn>
                <a:cxn ang="0">
                  <a:pos x="87" y="32"/>
                </a:cxn>
                <a:cxn ang="0">
                  <a:pos x="87" y="32"/>
                </a:cxn>
                <a:cxn ang="0">
                  <a:pos x="62" y="27"/>
                </a:cxn>
                <a:cxn ang="0">
                  <a:pos x="49" y="25"/>
                </a:cxn>
                <a:cxn ang="0">
                  <a:pos x="36" y="22"/>
                </a:cxn>
                <a:cxn ang="0">
                  <a:pos x="24" y="19"/>
                </a:cxn>
                <a:cxn ang="0">
                  <a:pos x="14" y="14"/>
                </a:cxn>
                <a:cxn ang="0">
                  <a:pos x="9" y="11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1" y="2"/>
                </a:cxn>
                <a:cxn ang="0">
                  <a:pos x="79" y="5"/>
                </a:cxn>
                <a:cxn ang="0">
                  <a:pos x="108" y="10"/>
                </a:cxn>
                <a:cxn ang="0">
                  <a:pos x="136" y="16"/>
                </a:cxn>
                <a:cxn ang="0">
                  <a:pos x="163" y="23"/>
                </a:cxn>
                <a:cxn ang="0">
                  <a:pos x="189" y="30"/>
                </a:cxn>
                <a:cxn ang="0">
                  <a:pos x="213" y="38"/>
                </a:cxn>
                <a:cxn ang="0">
                  <a:pos x="213" y="38"/>
                </a:cxn>
              </a:cxnLst>
              <a:rect l="0" t="0" r="r" b="b"/>
              <a:pathLst>
                <a:path w="213" h="44">
                  <a:moveTo>
                    <a:pt x="213" y="38"/>
                  </a:moveTo>
                  <a:lnTo>
                    <a:pt x="213" y="38"/>
                  </a:lnTo>
                  <a:lnTo>
                    <a:pt x="208" y="40"/>
                  </a:lnTo>
                  <a:lnTo>
                    <a:pt x="202" y="41"/>
                  </a:lnTo>
                  <a:lnTo>
                    <a:pt x="189" y="44"/>
                  </a:lnTo>
                  <a:lnTo>
                    <a:pt x="175" y="44"/>
                  </a:lnTo>
                  <a:lnTo>
                    <a:pt x="158" y="42"/>
                  </a:lnTo>
                  <a:lnTo>
                    <a:pt x="123" y="37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62" y="27"/>
                  </a:lnTo>
                  <a:lnTo>
                    <a:pt x="49" y="25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4" y="14"/>
                  </a:lnTo>
                  <a:lnTo>
                    <a:pt x="9" y="11"/>
                  </a:ln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1" y="2"/>
                  </a:lnTo>
                  <a:lnTo>
                    <a:pt x="79" y="5"/>
                  </a:lnTo>
                  <a:lnTo>
                    <a:pt x="108" y="10"/>
                  </a:lnTo>
                  <a:lnTo>
                    <a:pt x="136" y="16"/>
                  </a:lnTo>
                  <a:lnTo>
                    <a:pt x="163" y="23"/>
                  </a:lnTo>
                  <a:lnTo>
                    <a:pt x="189" y="30"/>
                  </a:lnTo>
                  <a:lnTo>
                    <a:pt x="213" y="38"/>
                  </a:lnTo>
                  <a:lnTo>
                    <a:pt x="213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57"/>
            <p:cNvSpPr>
              <a:spLocks noEditPoints="1"/>
            </p:cNvSpPr>
            <p:nvPr/>
          </p:nvSpPr>
          <p:spPr bwMode="auto">
            <a:xfrm>
              <a:off x="2006601" y="1498600"/>
              <a:ext cx="977900" cy="508000"/>
            </a:xfrm>
            <a:custGeom>
              <a:avLst/>
              <a:gdLst/>
              <a:ahLst/>
              <a:cxnLst>
                <a:cxn ang="0">
                  <a:pos x="1827" y="149"/>
                </a:cxn>
                <a:cxn ang="0">
                  <a:pos x="1788" y="345"/>
                </a:cxn>
                <a:cxn ang="0">
                  <a:pos x="1540" y="520"/>
                </a:cxn>
                <a:cxn ang="0">
                  <a:pos x="1206" y="732"/>
                </a:cxn>
                <a:cxn ang="0">
                  <a:pos x="981" y="842"/>
                </a:cxn>
                <a:cxn ang="0">
                  <a:pos x="742" y="903"/>
                </a:cxn>
                <a:cxn ang="0">
                  <a:pos x="658" y="925"/>
                </a:cxn>
                <a:cxn ang="0">
                  <a:pos x="668" y="865"/>
                </a:cxn>
                <a:cxn ang="0">
                  <a:pos x="512" y="915"/>
                </a:cxn>
                <a:cxn ang="0">
                  <a:pos x="579" y="785"/>
                </a:cxn>
                <a:cxn ang="0">
                  <a:pos x="8" y="625"/>
                </a:cxn>
                <a:cxn ang="0">
                  <a:pos x="47" y="563"/>
                </a:cxn>
                <a:cxn ang="0">
                  <a:pos x="111" y="517"/>
                </a:cxn>
                <a:cxn ang="0">
                  <a:pos x="122" y="458"/>
                </a:cxn>
                <a:cxn ang="0">
                  <a:pos x="66" y="416"/>
                </a:cxn>
                <a:cxn ang="0">
                  <a:pos x="164" y="326"/>
                </a:cxn>
                <a:cxn ang="0">
                  <a:pos x="765" y="56"/>
                </a:cxn>
                <a:cxn ang="0">
                  <a:pos x="883" y="2"/>
                </a:cxn>
                <a:cxn ang="0">
                  <a:pos x="1399" y="59"/>
                </a:cxn>
                <a:cxn ang="0">
                  <a:pos x="1725" y="104"/>
                </a:cxn>
                <a:cxn ang="0">
                  <a:pos x="874" y="38"/>
                </a:cxn>
                <a:cxn ang="0">
                  <a:pos x="552" y="176"/>
                </a:cxn>
                <a:cxn ang="0">
                  <a:pos x="162" y="413"/>
                </a:cxn>
                <a:cxn ang="0">
                  <a:pos x="723" y="516"/>
                </a:cxn>
                <a:cxn ang="0">
                  <a:pos x="1046" y="624"/>
                </a:cxn>
                <a:cxn ang="0">
                  <a:pos x="984" y="785"/>
                </a:cxn>
                <a:cxn ang="0">
                  <a:pos x="759" y="779"/>
                </a:cxn>
                <a:cxn ang="0">
                  <a:pos x="959" y="813"/>
                </a:cxn>
                <a:cxn ang="0">
                  <a:pos x="1099" y="694"/>
                </a:cxn>
                <a:cxn ang="0">
                  <a:pos x="1010" y="520"/>
                </a:cxn>
                <a:cxn ang="0">
                  <a:pos x="670" y="464"/>
                </a:cxn>
                <a:cxn ang="0">
                  <a:pos x="901" y="478"/>
                </a:cxn>
                <a:cxn ang="0">
                  <a:pos x="1516" y="267"/>
                </a:cxn>
                <a:cxn ang="0">
                  <a:pos x="1105" y="757"/>
                </a:cxn>
                <a:cxn ang="0">
                  <a:pos x="1704" y="368"/>
                </a:cxn>
                <a:cxn ang="0">
                  <a:pos x="1813" y="198"/>
                </a:cxn>
                <a:cxn ang="0">
                  <a:pos x="1708" y="165"/>
                </a:cxn>
                <a:cxn ang="0">
                  <a:pos x="1356" y="393"/>
                </a:cxn>
                <a:cxn ang="0">
                  <a:pos x="1100" y="530"/>
                </a:cxn>
                <a:cxn ang="0">
                  <a:pos x="1117" y="734"/>
                </a:cxn>
                <a:cxn ang="0">
                  <a:pos x="432" y="526"/>
                </a:cxn>
                <a:cxn ang="0">
                  <a:pos x="149" y="528"/>
                </a:cxn>
                <a:cxn ang="0">
                  <a:pos x="343" y="565"/>
                </a:cxn>
                <a:cxn ang="0">
                  <a:pos x="126" y="562"/>
                </a:cxn>
                <a:cxn ang="0">
                  <a:pos x="591" y="676"/>
                </a:cxn>
                <a:cxn ang="0">
                  <a:pos x="536" y="588"/>
                </a:cxn>
                <a:cxn ang="0">
                  <a:pos x="727" y="599"/>
                </a:cxn>
                <a:cxn ang="0">
                  <a:pos x="910" y="632"/>
                </a:cxn>
                <a:cxn ang="0">
                  <a:pos x="796" y="683"/>
                </a:cxn>
                <a:cxn ang="0">
                  <a:pos x="914" y="760"/>
                </a:cxn>
                <a:cxn ang="0">
                  <a:pos x="941" y="715"/>
                </a:cxn>
                <a:cxn ang="0">
                  <a:pos x="1030" y="685"/>
                </a:cxn>
                <a:cxn ang="0">
                  <a:pos x="1027" y="660"/>
                </a:cxn>
                <a:cxn ang="0">
                  <a:pos x="505" y="488"/>
                </a:cxn>
                <a:cxn ang="0">
                  <a:pos x="146" y="481"/>
                </a:cxn>
                <a:cxn ang="0">
                  <a:pos x="41" y="595"/>
                </a:cxn>
                <a:cxn ang="0">
                  <a:pos x="557" y="695"/>
                </a:cxn>
                <a:cxn ang="0">
                  <a:pos x="621" y="740"/>
                </a:cxn>
                <a:cxn ang="0">
                  <a:pos x="564" y="873"/>
                </a:cxn>
                <a:cxn ang="0">
                  <a:pos x="650" y="811"/>
                </a:cxn>
                <a:cxn ang="0">
                  <a:pos x="697" y="911"/>
                </a:cxn>
                <a:cxn ang="0">
                  <a:pos x="732" y="728"/>
                </a:cxn>
                <a:cxn ang="0">
                  <a:pos x="694" y="614"/>
                </a:cxn>
              </a:cxnLst>
              <a:rect l="0" t="0" r="r" b="b"/>
              <a:pathLst>
                <a:path w="1850" h="958">
                  <a:moveTo>
                    <a:pt x="1726" y="111"/>
                  </a:moveTo>
                  <a:lnTo>
                    <a:pt x="1726" y="111"/>
                  </a:lnTo>
                  <a:lnTo>
                    <a:pt x="1733" y="106"/>
                  </a:lnTo>
                  <a:lnTo>
                    <a:pt x="1739" y="103"/>
                  </a:lnTo>
                  <a:lnTo>
                    <a:pt x="1746" y="100"/>
                  </a:lnTo>
                  <a:lnTo>
                    <a:pt x="1752" y="98"/>
                  </a:lnTo>
                  <a:lnTo>
                    <a:pt x="1758" y="96"/>
                  </a:lnTo>
                  <a:lnTo>
                    <a:pt x="1765" y="98"/>
                  </a:lnTo>
                  <a:lnTo>
                    <a:pt x="1771" y="98"/>
                  </a:lnTo>
                  <a:lnTo>
                    <a:pt x="1777" y="100"/>
                  </a:lnTo>
                  <a:lnTo>
                    <a:pt x="1783" y="102"/>
                  </a:lnTo>
                  <a:lnTo>
                    <a:pt x="1788" y="105"/>
                  </a:lnTo>
                  <a:lnTo>
                    <a:pt x="1799" y="114"/>
                  </a:lnTo>
                  <a:lnTo>
                    <a:pt x="1810" y="123"/>
                  </a:lnTo>
                  <a:lnTo>
                    <a:pt x="1818" y="135"/>
                  </a:lnTo>
                  <a:lnTo>
                    <a:pt x="1827" y="149"/>
                  </a:lnTo>
                  <a:lnTo>
                    <a:pt x="1834" y="163"/>
                  </a:lnTo>
                  <a:lnTo>
                    <a:pt x="1840" y="178"/>
                  </a:lnTo>
                  <a:lnTo>
                    <a:pt x="1845" y="194"/>
                  </a:lnTo>
                  <a:lnTo>
                    <a:pt x="1848" y="209"/>
                  </a:lnTo>
                  <a:lnTo>
                    <a:pt x="1849" y="223"/>
                  </a:lnTo>
                  <a:lnTo>
                    <a:pt x="1850" y="23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1847" y="255"/>
                  </a:lnTo>
                  <a:lnTo>
                    <a:pt x="1845" y="260"/>
                  </a:lnTo>
                  <a:lnTo>
                    <a:pt x="1839" y="272"/>
                  </a:lnTo>
                  <a:lnTo>
                    <a:pt x="1824" y="296"/>
                  </a:lnTo>
                  <a:lnTo>
                    <a:pt x="1824" y="296"/>
                  </a:lnTo>
                  <a:lnTo>
                    <a:pt x="1809" y="319"/>
                  </a:lnTo>
                  <a:lnTo>
                    <a:pt x="1795" y="337"/>
                  </a:lnTo>
                  <a:lnTo>
                    <a:pt x="1788" y="345"/>
                  </a:lnTo>
                  <a:lnTo>
                    <a:pt x="1780" y="352"/>
                  </a:lnTo>
                  <a:lnTo>
                    <a:pt x="1771" y="360"/>
                  </a:lnTo>
                  <a:lnTo>
                    <a:pt x="1761" y="368"/>
                  </a:lnTo>
                  <a:lnTo>
                    <a:pt x="1761" y="368"/>
                  </a:lnTo>
                  <a:lnTo>
                    <a:pt x="1746" y="379"/>
                  </a:lnTo>
                  <a:lnTo>
                    <a:pt x="1728" y="389"/>
                  </a:lnTo>
                  <a:lnTo>
                    <a:pt x="1692" y="409"/>
                  </a:lnTo>
                  <a:lnTo>
                    <a:pt x="1658" y="429"/>
                  </a:lnTo>
                  <a:lnTo>
                    <a:pt x="1643" y="440"/>
                  </a:lnTo>
                  <a:lnTo>
                    <a:pt x="1629" y="450"/>
                  </a:lnTo>
                  <a:lnTo>
                    <a:pt x="1629" y="450"/>
                  </a:lnTo>
                  <a:lnTo>
                    <a:pt x="1613" y="466"/>
                  </a:lnTo>
                  <a:lnTo>
                    <a:pt x="1596" y="480"/>
                  </a:lnTo>
                  <a:lnTo>
                    <a:pt x="1577" y="494"/>
                  </a:lnTo>
                  <a:lnTo>
                    <a:pt x="1559" y="508"/>
                  </a:lnTo>
                  <a:lnTo>
                    <a:pt x="1540" y="520"/>
                  </a:lnTo>
                  <a:lnTo>
                    <a:pt x="1520" y="532"/>
                  </a:lnTo>
                  <a:lnTo>
                    <a:pt x="1480" y="556"/>
                  </a:lnTo>
                  <a:lnTo>
                    <a:pt x="1439" y="579"/>
                  </a:lnTo>
                  <a:lnTo>
                    <a:pt x="1400" y="604"/>
                  </a:lnTo>
                  <a:lnTo>
                    <a:pt x="1379" y="616"/>
                  </a:lnTo>
                  <a:lnTo>
                    <a:pt x="1361" y="629"/>
                  </a:lnTo>
                  <a:lnTo>
                    <a:pt x="1342" y="643"/>
                  </a:lnTo>
                  <a:lnTo>
                    <a:pt x="1325" y="656"/>
                  </a:lnTo>
                  <a:lnTo>
                    <a:pt x="1325" y="656"/>
                  </a:lnTo>
                  <a:lnTo>
                    <a:pt x="1307" y="663"/>
                  </a:lnTo>
                  <a:lnTo>
                    <a:pt x="1289" y="670"/>
                  </a:lnTo>
                  <a:lnTo>
                    <a:pt x="1274" y="679"/>
                  </a:lnTo>
                  <a:lnTo>
                    <a:pt x="1259" y="689"/>
                  </a:lnTo>
                  <a:lnTo>
                    <a:pt x="1246" y="699"/>
                  </a:lnTo>
                  <a:lnTo>
                    <a:pt x="1232" y="710"/>
                  </a:lnTo>
                  <a:lnTo>
                    <a:pt x="1206" y="732"/>
                  </a:lnTo>
                  <a:lnTo>
                    <a:pt x="1206" y="732"/>
                  </a:lnTo>
                  <a:lnTo>
                    <a:pt x="1187" y="740"/>
                  </a:lnTo>
                  <a:lnTo>
                    <a:pt x="1170" y="749"/>
                  </a:lnTo>
                  <a:lnTo>
                    <a:pt x="1152" y="758"/>
                  </a:lnTo>
                  <a:lnTo>
                    <a:pt x="1137" y="769"/>
                  </a:lnTo>
                  <a:lnTo>
                    <a:pt x="1121" y="780"/>
                  </a:lnTo>
                  <a:lnTo>
                    <a:pt x="1107" y="791"/>
                  </a:lnTo>
                  <a:lnTo>
                    <a:pt x="1094" y="803"/>
                  </a:lnTo>
                  <a:lnTo>
                    <a:pt x="1080" y="817"/>
                  </a:lnTo>
                  <a:lnTo>
                    <a:pt x="1080" y="817"/>
                  </a:lnTo>
                  <a:lnTo>
                    <a:pt x="1056" y="826"/>
                  </a:lnTo>
                  <a:lnTo>
                    <a:pt x="1044" y="831"/>
                  </a:lnTo>
                  <a:lnTo>
                    <a:pt x="1030" y="834"/>
                  </a:lnTo>
                  <a:lnTo>
                    <a:pt x="1015" y="839"/>
                  </a:lnTo>
                  <a:lnTo>
                    <a:pt x="999" y="841"/>
                  </a:lnTo>
                  <a:lnTo>
                    <a:pt x="981" y="842"/>
                  </a:lnTo>
                  <a:lnTo>
                    <a:pt x="961" y="842"/>
                  </a:lnTo>
                  <a:lnTo>
                    <a:pt x="961" y="842"/>
                  </a:lnTo>
                  <a:lnTo>
                    <a:pt x="907" y="839"/>
                  </a:lnTo>
                  <a:lnTo>
                    <a:pt x="856" y="834"/>
                  </a:lnTo>
                  <a:lnTo>
                    <a:pt x="808" y="828"/>
                  </a:lnTo>
                  <a:lnTo>
                    <a:pt x="786" y="825"/>
                  </a:lnTo>
                  <a:lnTo>
                    <a:pt x="767" y="820"/>
                  </a:lnTo>
                  <a:lnTo>
                    <a:pt x="767" y="820"/>
                  </a:lnTo>
                  <a:lnTo>
                    <a:pt x="767" y="830"/>
                  </a:lnTo>
                  <a:lnTo>
                    <a:pt x="767" y="839"/>
                  </a:lnTo>
                  <a:lnTo>
                    <a:pt x="767" y="848"/>
                  </a:lnTo>
                  <a:lnTo>
                    <a:pt x="765" y="857"/>
                  </a:lnTo>
                  <a:lnTo>
                    <a:pt x="763" y="865"/>
                  </a:lnTo>
                  <a:lnTo>
                    <a:pt x="759" y="873"/>
                  </a:lnTo>
                  <a:lnTo>
                    <a:pt x="752" y="889"/>
                  </a:lnTo>
                  <a:lnTo>
                    <a:pt x="742" y="903"/>
                  </a:lnTo>
                  <a:lnTo>
                    <a:pt x="732" y="916"/>
                  </a:lnTo>
                  <a:lnTo>
                    <a:pt x="720" y="928"/>
                  </a:lnTo>
                  <a:lnTo>
                    <a:pt x="707" y="939"/>
                  </a:lnTo>
                  <a:lnTo>
                    <a:pt x="707" y="939"/>
                  </a:lnTo>
                  <a:lnTo>
                    <a:pt x="694" y="949"/>
                  </a:lnTo>
                  <a:lnTo>
                    <a:pt x="688" y="952"/>
                  </a:lnTo>
                  <a:lnTo>
                    <a:pt x="681" y="956"/>
                  </a:lnTo>
                  <a:lnTo>
                    <a:pt x="675" y="958"/>
                  </a:lnTo>
                  <a:lnTo>
                    <a:pt x="668" y="958"/>
                  </a:lnTo>
                  <a:lnTo>
                    <a:pt x="662" y="958"/>
                  </a:lnTo>
                  <a:lnTo>
                    <a:pt x="657" y="955"/>
                  </a:lnTo>
                  <a:lnTo>
                    <a:pt x="657" y="955"/>
                  </a:lnTo>
                  <a:lnTo>
                    <a:pt x="655" y="947"/>
                  </a:lnTo>
                  <a:lnTo>
                    <a:pt x="655" y="939"/>
                  </a:lnTo>
                  <a:lnTo>
                    <a:pt x="656" y="932"/>
                  </a:lnTo>
                  <a:lnTo>
                    <a:pt x="658" y="925"/>
                  </a:lnTo>
                  <a:lnTo>
                    <a:pt x="660" y="919"/>
                  </a:lnTo>
                  <a:lnTo>
                    <a:pt x="663" y="912"/>
                  </a:lnTo>
                  <a:lnTo>
                    <a:pt x="670" y="901"/>
                  </a:lnTo>
                  <a:lnTo>
                    <a:pt x="676" y="889"/>
                  </a:lnTo>
                  <a:lnTo>
                    <a:pt x="679" y="882"/>
                  </a:lnTo>
                  <a:lnTo>
                    <a:pt x="680" y="876"/>
                  </a:lnTo>
                  <a:lnTo>
                    <a:pt x="681" y="868"/>
                  </a:lnTo>
                  <a:lnTo>
                    <a:pt x="681" y="861"/>
                  </a:lnTo>
                  <a:lnTo>
                    <a:pt x="679" y="853"/>
                  </a:lnTo>
                  <a:lnTo>
                    <a:pt x="676" y="845"/>
                  </a:lnTo>
                  <a:lnTo>
                    <a:pt x="676" y="845"/>
                  </a:lnTo>
                  <a:lnTo>
                    <a:pt x="674" y="847"/>
                  </a:lnTo>
                  <a:lnTo>
                    <a:pt x="673" y="850"/>
                  </a:lnTo>
                  <a:lnTo>
                    <a:pt x="671" y="856"/>
                  </a:lnTo>
                  <a:lnTo>
                    <a:pt x="670" y="862"/>
                  </a:lnTo>
                  <a:lnTo>
                    <a:pt x="668" y="865"/>
                  </a:lnTo>
                  <a:lnTo>
                    <a:pt x="666" y="867"/>
                  </a:lnTo>
                  <a:lnTo>
                    <a:pt x="666" y="867"/>
                  </a:lnTo>
                  <a:lnTo>
                    <a:pt x="663" y="872"/>
                  </a:lnTo>
                  <a:lnTo>
                    <a:pt x="659" y="876"/>
                  </a:lnTo>
                  <a:lnTo>
                    <a:pt x="648" y="885"/>
                  </a:lnTo>
                  <a:lnTo>
                    <a:pt x="634" y="893"/>
                  </a:lnTo>
                  <a:lnTo>
                    <a:pt x="619" y="900"/>
                  </a:lnTo>
                  <a:lnTo>
                    <a:pt x="602" y="906"/>
                  </a:lnTo>
                  <a:lnTo>
                    <a:pt x="585" y="911"/>
                  </a:lnTo>
                  <a:lnTo>
                    <a:pt x="568" y="916"/>
                  </a:lnTo>
                  <a:lnTo>
                    <a:pt x="552" y="918"/>
                  </a:lnTo>
                  <a:lnTo>
                    <a:pt x="537" y="919"/>
                  </a:lnTo>
                  <a:lnTo>
                    <a:pt x="525" y="919"/>
                  </a:lnTo>
                  <a:lnTo>
                    <a:pt x="520" y="918"/>
                  </a:lnTo>
                  <a:lnTo>
                    <a:pt x="515" y="916"/>
                  </a:lnTo>
                  <a:lnTo>
                    <a:pt x="512" y="915"/>
                  </a:lnTo>
                  <a:lnTo>
                    <a:pt x="509" y="911"/>
                  </a:lnTo>
                  <a:lnTo>
                    <a:pt x="508" y="908"/>
                  </a:lnTo>
                  <a:lnTo>
                    <a:pt x="508" y="905"/>
                  </a:lnTo>
                  <a:lnTo>
                    <a:pt x="509" y="901"/>
                  </a:lnTo>
                  <a:lnTo>
                    <a:pt x="512" y="895"/>
                  </a:lnTo>
                  <a:lnTo>
                    <a:pt x="515" y="890"/>
                  </a:lnTo>
                  <a:lnTo>
                    <a:pt x="522" y="885"/>
                  </a:lnTo>
                  <a:lnTo>
                    <a:pt x="538" y="871"/>
                  </a:lnTo>
                  <a:lnTo>
                    <a:pt x="538" y="871"/>
                  </a:lnTo>
                  <a:lnTo>
                    <a:pt x="542" y="856"/>
                  </a:lnTo>
                  <a:lnTo>
                    <a:pt x="547" y="843"/>
                  </a:lnTo>
                  <a:lnTo>
                    <a:pt x="554" y="831"/>
                  </a:lnTo>
                  <a:lnTo>
                    <a:pt x="561" y="819"/>
                  </a:lnTo>
                  <a:lnTo>
                    <a:pt x="568" y="809"/>
                  </a:lnTo>
                  <a:lnTo>
                    <a:pt x="574" y="797"/>
                  </a:lnTo>
                  <a:lnTo>
                    <a:pt x="579" y="785"/>
                  </a:lnTo>
                  <a:lnTo>
                    <a:pt x="582" y="773"/>
                  </a:lnTo>
                  <a:lnTo>
                    <a:pt x="582" y="773"/>
                  </a:lnTo>
                  <a:lnTo>
                    <a:pt x="576" y="769"/>
                  </a:lnTo>
                  <a:lnTo>
                    <a:pt x="571" y="766"/>
                  </a:lnTo>
                  <a:lnTo>
                    <a:pt x="558" y="760"/>
                  </a:lnTo>
                  <a:lnTo>
                    <a:pt x="545" y="755"/>
                  </a:lnTo>
                  <a:lnTo>
                    <a:pt x="539" y="752"/>
                  </a:lnTo>
                  <a:lnTo>
                    <a:pt x="535" y="747"/>
                  </a:lnTo>
                  <a:lnTo>
                    <a:pt x="535" y="747"/>
                  </a:lnTo>
                  <a:lnTo>
                    <a:pt x="467" y="732"/>
                  </a:lnTo>
                  <a:lnTo>
                    <a:pt x="401" y="718"/>
                  </a:lnTo>
                  <a:lnTo>
                    <a:pt x="268" y="690"/>
                  </a:lnTo>
                  <a:lnTo>
                    <a:pt x="203" y="675"/>
                  </a:lnTo>
                  <a:lnTo>
                    <a:pt x="137" y="660"/>
                  </a:lnTo>
                  <a:lnTo>
                    <a:pt x="72" y="644"/>
                  </a:lnTo>
                  <a:lnTo>
                    <a:pt x="8" y="625"/>
                  </a:lnTo>
                  <a:lnTo>
                    <a:pt x="8" y="625"/>
                  </a:lnTo>
                  <a:lnTo>
                    <a:pt x="7" y="622"/>
                  </a:lnTo>
                  <a:lnTo>
                    <a:pt x="6" y="619"/>
                  </a:lnTo>
                  <a:lnTo>
                    <a:pt x="4" y="617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0" y="609"/>
                  </a:lnTo>
                  <a:lnTo>
                    <a:pt x="0" y="604"/>
                  </a:lnTo>
                  <a:lnTo>
                    <a:pt x="2" y="595"/>
                  </a:lnTo>
                  <a:lnTo>
                    <a:pt x="6" y="588"/>
                  </a:lnTo>
                  <a:lnTo>
                    <a:pt x="7" y="584"/>
                  </a:lnTo>
                  <a:lnTo>
                    <a:pt x="8" y="578"/>
                  </a:lnTo>
                  <a:lnTo>
                    <a:pt x="8" y="578"/>
                  </a:lnTo>
                  <a:lnTo>
                    <a:pt x="27" y="570"/>
                  </a:lnTo>
                  <a:lnTo>
                    <a:pt x="38" y="567"/>
                  </a:lnTo>
                  <a:lnTo>
                    <a:pt x="47" y="563"/>
                  </a:lnTo>
                  <a:lnTo>
                    <a:pt x="58" y="562"/>
                  </a:lnTo>
                  <a:lnTo>
                    <a:pt x="70" y="562"/>
                  </a:lnTo>
                  <a:lnTo>
                    <a:pt x="82" y="563"/>
                  </a:lnTo>
                  <a:lnTo>
                    <a:pt x="96" y="565"/>
                  </a:lnTo>
                  <a:lnTo>
                    <a:pt x="96" y="565"/>
                  </a:lnTo>
                  <a:lnTo>
                    <a:pt x="96" y="561"/>
                  </a:lnTo>
                  <a:lnTo>
                    <a:pt x="98" y="555"/>
                  </a:lnTo>
                  <a:lnTo>
                    <a:pt x="100" y="548"/>
                  </a:lnTo>
                  <a:lnTo>
                    <a:pt x="103" y="542"/>
                  </a:lnTo>
                  <a:lnTo>
                    <a:pt x="106" y="537"/>
                  </a:lnTo>
                  <a:lnTo>
                    <a:pt x="111" y="530"/>
                  </a:lnTo>
                  <a:lnTo>
                    <a:pt x="115" y="526"/>
                  </a:lnTo>
                  <a:lnTo>
                    <a:pt x="120" y="522"/>
                  </a:lnTo>
                  <a:lnTo>
                    <a:pt x="120" y="522"/>
                  </a:lnTo>
                  <a:lnTo>
                    <a:pt x="115" y="520"/>
                  </a:lnTo>
                  <a:lnTo>
                    <a:pt x="111" y="517"/>
                  </a:lnTo>
                  <a:lnTo>
                    <a:pt x="106" y="514"/>
                  </a:lnTo>
                  <a:lnTo>
                    <a:pt x="104" y="511"/>
                  </a:lnTo>
                  <a:lnTo>
                    <a:pt x="102" y="507"/>
                  </a:lnTo>
                  <a:lnTo>
                    <a:pt x="101" y="501"/>
                  </a:lnTo>
                  <a:lnTo>
                    <a:pt x="100" y="497"/>
                  </a:lnTo>
                  <a:lnTo>
                    <a:pt x="100" y="492"/>
                  </a:lnTo>
                  <a:lnTo>
                    <a:pt x="101" y="487"/>
                  </a:lnTo>
                  <a:lnTo>
                    <a:pt x="102" y="482"/>
                  </a:lnTo>
                  <a:lnTo>
                    <a:pt x="104" y="478"/>
                  </a:lnTo>
                  <a:lnTo>
                    <a:pt x="107" y="473"/>
                  </a:lnTo>
                  <a:lnTo>
                    <a:pt x="111" y="470"/>
                  </a:lnTo>
                  <a:lnTo>
                    <a:pt x="115" y="467"/>
                  </a:lnTo>
                  <a:lnTo>
                    <a:pt x="119" y="464"/>
                  </a:lnTo>
                  <a:lnTo>
                    <a:pt x="123" y="463"/>
                  </a:lnTo>
                  <a:lnTo>
                    <a:pt x="123" y="463"/>
                  </a:lnTo>
                  <a:lnTo>
                    <a:pt x="122" y="458"/>
                  </a:lnTo>
                  <a:lnTo>
                    <a:pt x="120" y="456"/>
                  </a:lnTo>
                  <a:lnTo>
                    <a:pt x="116" y="454"/>
                  </a:lnTo>
                  <a:lnTo>
                    <a:pt x="113" y="453"/>
                  </a:lnTo>
                  <a:lnTo>
                    <a:pt x="104" y="451"/>
                  </a:lnTo>
                  <a:lnTo>
                    <a:pt x="101" y="450"/>
                  </a:lnTo>
                  <a:lnTo>
                    <a:pt x="99" y="447"/>
                  </a:lnTo>
                  <a:lnTo>
                    <a:pt x="99" y="447"/>
                  </a:lnTo>
                  <a:lnTo>
                    <a:pt x="97" y="440"/>
                  </a:lnTo>
                  <a:lnTo>
                    <a:pt x="97" y="435"/>
                  </a:lnTo>
                  <a:lnTo>
                    <a:pt x="98" y="429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92" y="422"/>
                  </a:lnTo>
                  <a:lnTo>
                    <a:pt x="83" y="420"/>
                  </a:lnTo>
                  <a:lnTo>
                    <a:pt x="74" y="418"/>
                  </a:lnTo>
                  <a:lnTo>
                    <a:pt x="66" y="416"/>
                  </a:lnTo>
                  <a:lnTo>
                    <a:pt x="58" y="412"/>
                  </a:lnTo>
                  <a:lnTo>
                    <a:pt x="55" y="410"/>
                  </a:lnTo>
                  <a:lnTo>
                    <a:pt x="53" y="407"/>
                  </a:lnTo>
                  <a:lnTo>
                    <a:pt x="51" y="404"/>
                  </a:lnTo>
                  <a:lnTo>
                    <a:pt x="50" y="400"/>
                  </a:lnTo>
                  <a:lnTo>
                    <a:pt x="49" y="395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50" y="383"/>
                  </a:lnTo>
                  <a:lnTo>
                    <a:pt x="53" y="378"/>
                  </a:lnTo>
                  <a:lnTo>
                    <a:pt x="56" y="375"/>
                  </a:lnTo>
                  <a:lnTo>
                    <a:pt x="61" y="372"/>
                  </a:lnTo>
                  <a:lnTo>
                    <a:pt x="73" y="367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164" y="326"/>
                  </a:lnTo>
                  <a:lnTo>
                    <a:pt x="247" y="288"/>
                  </a:lnTo>
                  <a:lnTo>
                    <a:pt x="418" y="211"/>
                  </a:lnTo>
                  <a:lnTo>
                    <a:pt x="418" y="211"/>
                  </a:lnTo>
                  <a:lnTo>
                    <a:pt x="470" y="188"/>
                  </a:lnTo>
                  <a:lnTo>
                    <a:pt x="521" y="164"/>
                  </a:lnTo>
                  <a:lnTo>
                    <a:pt x="571" y="140"/>
                  </a:lnTo>
                  <a:lnTo>
                    <a:pt x="622" y="118"/>
                  </a:lnTo>
                  <a:lnTo>
                    <a:pt x="622" y="118"/>
                  </a:lnTo>
                  <a:lnTo>
                    <a:pt x="653" y="105"/>
                  </a:lnTo>
                  <a:lnTo>
                    <a:pt x="670" y="99"/>
                  </a:lnTo>
                  <a:lnTo>
                    <a:pt x="685" y="92"/>
                  </a:lnTo>
                  <a:lnTo>
                    <a:pt x="685" y="92"/>
                  </a:lnTo>
                  <a:lnTo>
                    <a:pt x="707" y="82"/>
                  </a:lnTo>
                  <a:lnTo>
                    <a:pt x="729" y="70"/>
                  </a:lnTo>
                  <a:lnTo>
                    <a:pt x="752" y="60"/>
                  </a:lnTo>
                  <a:lnTo>
                    <a:pt x="765" y="56"/>
                  </a:lnTo>
                  <a:lnTo>
                    <a:pt x="779" y="52"/>
                  </a:lnTo>
                  <a:lnTo>
                    <a:pt x="779" y="52"/>
                  </a:lnTo>
                  <a:lnTo>
                    <a:pt x="785" y="45"/>
                  </a:lnTo>
                  <a:lnTo>
                    <a:pt x="792" y="39"/>
                  </a:lnTo>
                  <a:lnTo>
                    <a:pt x="792" y="39"/>
                  </a:lnTo>
                  <a:lnTo>
                    <a:pt x="801" y="39"/>
                  </a:lnTo>
                  <a:lnTo>
                    <a:pt x="809" y="37"/>
                  </a:lnTo>
                  <a:lnTo>
                    <a:pt x="816" y="32"/>
                  </a:lnTo>
                  <a:lnTo>
                    <a:pt x="823" y="28"/>
                  </a:lnTo>
                  <a:lnTo>
                    <a:pt x="837" y="19"/>
                  </a:lnTo>
                  <a:lnTo>
                    <a:pt x="844" y="15"/>
                  </a:lnTo>
                  <a:lnTo>
                    <a:pt x="852" y="11"/>
                  </a:lnTo>
                  <a:lnTo>
                    <a:pt x="852" y="11"/>
                  </a:lnTo>
                  <a:lnTo>
                    <a:pt x="861" y="8"/>
                  </a:lnTo>
                  <a:lnTo>
                    <a:pt x="872" y="4"/>
                  </a:lnTo>
                  <a:lnTo>
                    <a:pt x="883" y="2"/>
                  </a:lnTo>
                  <a:lnTo>
                    <a:pt x="894" y="1"/>
                  </a:lnTo>
                  <a:lnTo>
                    <a:pt x="918" y="0"/>
                  </a:lnTo>
                  <a:lnTo>
                    <a:pt x="944" y="0"/>
                  </a:lnTo>
                  <a:lnTo>
                    <a:pt x="969" y="2"/>
                  </a:lnTo>
                  <a:lnTo>
                    <a:pt x="994" y="5"/>
                  </a:lnTo>
                  <a:lnTo>
                    <a:pt x="1042" y="11"/>
                  </a:lnTo>
                  <a:lnTo>
                    <a:pt x="1042" y="11"/>
                  </a:lnTo>
                  <a:lnTo>
                    <a:pt x="1083" y="15"/>
                  </a:lnTo>
                  <a:lnTo>
                    <a:pt x="1123" y="20"/>
                  </a:lnTo>
                  <a:lnTo>
                    <a:pt x="1205" y="34"/>
                  </a:lnTo>
                  <a:lnTo>
                    <a:pt x="1287" y="47"/>
                  </a:lnTo>
                  <a:lnTo>
                    <a:pt x="1328" y="53"/>
                  </a:lnTo>
                  <a:lnTo>
                    <a:pt x="1369" y="58"/>
                  </a:lnTo>
                  <a:lnTo>
                    <a:pt x="1369" y="58"/>
                  </a:lnTo>
                  <a:lnTo>
                    <a:pt x="1384" y="59"/>
                  </a:lnTo>
                  <a:lnTo>
                    <a:pt x="1399" y="59"/>
                  </a:lnTo>
                  <a:lnTo>
                    <a:pt x="1428" y="59"/>
                  </a:lnTo>
                  <a:lnTo>
                    <a:pt x="1456" y="59"/>
                  </a:lnTo>
                  <a:lnTo>
                    <a:pt x="1470" y="60"/>
                  </a:lnTo>
                  <a:lnTo>
                    <a:pt x="1484" y="61"/>
                  </a:lnTo>
                  <a:lnTo>
                    <a:pt x="1484" y="61"/>
                  </a:lnTo>
                  <a:lnTo>
                    <a:pt x="1516" y="65"/>
                  </a:lnTo>
                  <a:lnTo>
                    <a:pt x="1547" y="71"/>
                  </a:lnTo>
                  <a:lnTo>
                    <a:pt x="1610" y="84"/>
                  </a:lnTo>
                  <a:lnTo>
                    <a:pt x="1638" y="90"/>
                  </a:lnTo>
                  <a:lnTo>
                    <a:pt x="1667" y="95"/>
                  </a:lnTo>
                  <a:lnTo>
                    <a:pt x="1694" y="100"/>
                  </a:lnTo>
                  <a:lnTo>
                    <a:pt x="1720" y="102"/>
                  </a:lnTo>
                  <a:lnTo>
                    <a:pt x="1720" y="102"/>
                  </a:lnTo>
                  <a:lnTo>
                    <a:pt x="1722" y="102"/>
                  </a:lnTo>
                  <a:lnTo>
                    <a:pt x="1724" y="102"/>
                  </a:lnTo>
                  <a:lnTo>
                    <a:pt x="1725" y="104"/>
                  </a:lnTo>
                  <a:lnTo>
                    <a:pt x="1726" y="107"/>
                  </a:lnTo>
                  <a:lnTo>
                    <a:pt x="1726" y="111"/>
                  </a:lnTo>
                  <a:lnTo>
                    <a:pt x="1726" y="111"/>
                  </a:lnTo>
                  <a:close/>
                  <a:moveTo>
                    <a:pt x="1130" y="58"/>
                  </a:moveTo>
                  <a:lnTo>
                    <a:pt x="1130" y="58"/>
                  </a:lnTo>
                  <a:lnTo>
                    <a:pt x="1105" y="55"/>
                  </a:lnTo>
                  <a:lnTo>
                    <a:pt x="1080" y="52"/>
                  </a:lnTo>
                  <a:lnTo>
                    <a:pt x="1030" y="44"/>
                  </a:lnTo>
                  <a:lnTo>
                    <a:pt x="981" y="35"/>
                  </a:lnTo>
                  <a:lnTo>
                    <a:pt x="956" y="32"/>
                  </a:lnTo>
                  <a:lnTo>
                    <a:pt x="933" y="30"/>
                  </a:lnTo>
                  <a:lnTo>
                    <a:pt x="933" y="30"/>
                  </a:lnTo>
                  <a:lnTo>
                    <a:pt x="918" y="29"/>
                  </a:lnTo>
                  <a:lnTo>
                    <a:pt x="903" y="30"/>
                  </a:lnTo>
                  <a:lnTo>
                    <a:pt x="888" y="33"/>
                  </a:lnTo>
                  <a:lnTo>
                    <a:pt x="874" y="38"/>
                  </a:lnTo>
                  <a:lnTo>
                    <a:pt x="860" y="42"/>
                  </a:lnTo>
                  <a:lnTo>
                    <a:pt x="847" y="47"/>
                  </a:lnTo>
                  <a:lnTo>
                    <a:pt x="823" y="58"/>
                  </a:lnTo>
                  <a:lnTo>
                    <a:pt x="823" y="58"/>
                  </a:lnTo>
                  <a:lnTo>
                    <a:pt x="765" y="84"/>
                  </a:lnTo>
                  <a:lnTo>
                    <a:pt x="707" y="111"/>
                  </a:lnTo>
                  <a:lnTo>
                    <a:pt x="707" y="111"/>
                  </a:lnTo>
                  <a:lnTo>
                    <a:pt x="690" y="119"/>
                  </a:lnTo>
                  <a:lnTo>
                    <a:pt x="673" y="125"/>
                  </a:lnTo>
                  <a:lnTo>
                    <a:pt x="638" y="138"/>
                  </a:lnTo>
                  <a:lnTo>
                    <a:pt x="603" y="150"/>
                  </a:lnTo>
                  <a:lnTo>
                    <a:pt x="586" y="158"/>
                  </a:lnTo>
                  <a:lnTo>
                    <a:pt x="569" y="164"/>
                  </a:lnTo>
                  <a:lnTo>
                    <a:pt x="569" y="164"/>
                  </a:lnTo>
                  <a:lnTo>
                    <a:pt x="560" y="169"/>
                  </a:lnTo>
                  <a:lnTo>
                    <a:pt x="552" y="176"/>
                  </a:lnTo>
                  <a:lnTo>
                    <a:pt x="543" y="181"/>
                  </a:lnTo>
                  <a:lnTo>
                    <a:pt x="535" y="186"/>
                  </a:lnTo>
                  <a:lnTo>
                    <a:pt x="535" y="186"/>
                  </a:lnTo>
                  <a:lnTo>
                    <a:pt x="476" y="212"/>
                  </a:lnTo>
                  <a:lnTo>
                    <a:pt x="418" y="238"/>
                  </a:lnTo>
                  <a:lnTo>
                    <a:pt x="299" y="287"/>
                  </a:lnTo>
                  <a:lnTo>
                    <a:pt x="241" y="313"/>
                  </a:lnTo>
                  <a:lnTo>
                    <a:pt x="182" y="338"/>
                  </a:lnTo>
                  <a:lnTo>
                    <a:pt x="126" y="366"/>
                  </a:lnTo>
                  <a:lnTo>
                    <a:pt x="98" y="381"/>
                  </a:lnTo>
                  <a:lnTo>
                    <a:pt x="70" y="396"/>
                  </a:lnTo>
                  <a:lnTo>
                    <a:pt x="70" y="396"/>
                  </a:lnTo>
                  <a:lnTo>
                    <a:pt x="93" y="403"/>
                  </a:lnTo>
                  <a:lnTo>
                    <a:pt x="116" y="407"/>
                  </a:lnTo>
                  <a:lnTo>
                    <a:pt x="140" y="411"/>
                  </a:lnTo>
                  <a:lnTo>
                    <a:pt x="162" y="413"/>
                  </a:lnTo>
                  <a:lnTo>
                    <a:pt x="206" y="418"/>
                  </a:lnTo>
                  <a:lnTo>
                    <a:pt x="249" y="422"/>
                  </a:lnTo>
                  <a:lnTo>
                    <a:pt x="249" y="422"/>
                  </a:lnTo>
                  <a:lnTo>
                    <a:pt x="273" y="425"/>
                  </a:lnTo>
                  <a:lnTo>
                    <a:pt x="297" y="431"/>
                  </a:lnTo>
                  <a:lnTo>
                    <a:pt x="319" y="436"/>
                  </a:lnTo>
                  <a:lnTo>
                    <a:pt x="343" y="440"/>
                  </a:lnTo>
                  <a:lnTo>
                    <a:pt x="343" y="440"/>
                  </a:lnTo>
                  <a:lnTo>
                    <a:pt x="437" y="454"/>
                  </a:lnTo>
                  <a:lnTo>
                    <a:pt x="484" y="461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81" y="479"/>
                  </a:lnTo>
                  <a:lnTo>
                    <a:pt x="629" y="492"/>
                  </a:lnTo>
                  <a:lnTo>
                    <a:pt x="676" y="503"/>
                  </a:lnTo>
                  <a:lnTo>
                    <a:pt x="723" y="516"/>
                  </a:lnTo>
                  <a:lnTo>
                    <a:pt x="723" y="516"/>
                  </a:lnTo>
                  <a:lnTo>
                    <a:pt x="764" y="525"/>
                  </a:lnTo>
                  <a:lnTo>
                    <a:pt x="807" y="531"/>
                  </a:lnTo>
                  <a:lnTo>
                    <a:pt x="848" y="539"/>
                  </a:lnTo>
                  <a:lnTo>
                    <a:pt x="890" y="546"/>
                  </a:lnTo>
                  <a:lnTo>
                    <a:pt x="910" y="552"/>
                  </a:lnTo>
                  <a:lnTo>
                    <a:pt x="931" y="557"/>
                  </a:lnTo>
                  <a:lnTo>
                    <a:pt x="950" y="563"/>
                  </a:lnTo>
                  <a:lnTo>
                    <a:pt x="969" y="570"/>
                  </a:lnTo>
                  <a:lnTo>
                    <a:pt x="989" y="578"/>
                  </a:lnTo>
                  <a:lnTo>
                    <a:pt x="1006" y="589"/>
                  </a:lnTo>
                  <a:lnTo>
                    <a:pt x="1023" y="600"/>
                  </a:lnTo>
                  <a:lnTo>
                    <a:pt x="1039" y="613"/>
                  </a:lnTo>
                  <a:lnTo>
                    <a:pt x="1039" y="613"/>
                  </a:lnTo>
                  <a:lnTo>
                    <a:pt x="1043" y="619"/>
                  </a:lnTo>
                  <a:lnTo>
                    <a:pt x="1046" y="624"/>
                  </a:lnTo>
                  <a:lnTo>
                    <a:pt x="1052" y="637"/>
                  </a:lnTo>
                  <a:lnTo>
                    <a:pt x="1055" y="651"/>
                  </a:lnTo>
                  <a:lnTo>
                    <a:pt x="1057" y="666"/>
                  </a:lnTo>
                  <a:lnTo>
                    <a:pt x="1057" y="680"/>
                  </a:lnTo>
                  <a:lnTo>
                    <a:pt x="1057" y="695"/>
                  </a:lnTo>
                  <a:lnTo>
                    <a:pt x="1055" y="723"/>
                  </a:lnTo>
                  <a:lnTo>
                    <a:pt x="1055" y="723"/>
                  </a:lnTo>
                  <a:lnTo>
                    <a:pt x="1046" y="732"/>
                  </a:lnTo>
                  <a:lnTo>
                    <a:pt x="1038" y="743"/>
                  </a:lnTo>
                  <a:lnTo>
                    <a:pt x="1030" y="753"/>
                  </a:lnTo>
                  <a:lnTo>
                    <a:pt x="1022" y="762"/>
                  </a:lnTo>
                  <a:lnTo>
                    <a:pt x="1013" y="771"/>
                  </a:lnTo>
                  <a:lnTo>
                    <a:pt x="1004" y="779"/>
                  </a:lnTo>
                  <a:lnTo>
                    <a:pt x="997" y="781"/>
                  </a:lnTo>
                  <a:lnTo>
                    <a:pt x="991" y="783"/>
                  </a:lnTo>
                  <a:lnTo>
                    <a:pt x="984" y="785"/>
                  </a:lnTo>
                  <a:lnTo>
                    <a:pt x="977" y="785"/>
                  </a:lnTo>
                  <a:lnTo>
                    <a:pt x="977" y="785"/>
                  </a:lnTo>
                  <a:lnTo>
                    <a:pt x="964" y="786"/>
                  </a:lnTo>
                  <a:lnTo>
                    <a:pt x="951" y="786"/>
                  </a:lnTo>
                  <a:lnTo>
                    <a:pt x="924" y="783"/>
                  </a:lnTo>
                  <a:lnTo>
                    <a:pt x="895" y="780"/>
                  </a:lnTo>
                  <a:lnTo>
                    <a:pt x="865" y="775"/>
                  </a:lnTo>
                  <a:lnTo>
                    <a:pt x="837" y="771"/>
                  </a:lnTo>
                  <a:lnTo>
                    <a:pt x="809" y="768"/>
                  </a:lnTo>
                  <a:lnTo>
                    <a:pt x="796" y="767"/>
                  </a:lnTo>
                  <a:lnTo>
                    <a:pt x="783" y="767"/>
                  </a:lnTo>
                  <a:lnTo>
                    <a:pt x="771" y="768"/>
                  </a:lnTo>
                  <a:lnTo>
                    <a:pt x="761" y="770"/>
                  </a:lnTo>
                  <a:lnTo>
                    <a:pt x="761" y="770"/>
                  </a:lnTo>
                  <a:lnTo>
                    <a:pt x="759" y="774"/>
                  </a:lnTo>
                  <a:lnTo>
                    <a:pt x="759" y="779"/>
                  </a:lnTo>
                  <a:lnTo>
                    <a:pt x="759" y="782"/>
                  </a:lnTo>
                  <a:lnTo>
                    <a:pt x="762" y="785"/>
                  </a:lnTo>
                  <a:lnTo>
                    <a:pt x="764" y="787"/>
                  </a:lnTo>
                  <a:lnTo>
                    <a:pt x="766" y="789"/>
                  </a:lnTo>
                  <a:lnTo>
                    <a:pt x="772" y="792"/>
                  </a:lnTo>
                  <a:lnTo>
                    <a:pt x="780" y="795"/>
                  </a:lnTo>
                  <a:lnTo>
                    <a:pt x="787" y="796"/>
                  </a:lnTo>
                  <a:lnTo>
                    <a:pt x="801" y="798"/>
                  </a:lnTo>
                  <a:lnTo>
                    <a:pt x="801" y="798"/>
                  </a:lnTo>
                  <a:lnTo>
                    <a:pt x="827" y="802"/>
                  </a:lnTo>
                  <a:lnTo>
                    <a:pt x="852" y="805"/>
                  </a:lnTo>
                  <a:lnTo>
                    <a:pt x="902" y="807"/>
                  </a:lnTo>
                  <a:lnTo>
                    <a:pt x="902" y="807"/>
                  </a:lnTo>
                  <a:lnTo>
                    <a:pt x="921" y="809"/>
                  </a:lnTo>
                  <a:lnTo>
                    <a:pt x="939" y="811"/>
                  </a:lnTo>
                  <a:lnTo>
                    <a:pt x="959" y="813"/>
                  </a:lnTo>
                  <a:lnTo>
                    <a:pt x="977" y="815"/>
                  </a:lnTo>
                  <a:lnTo>
                    <a:pt x="994" y="815"/>
                  </a:lnTo>
                  <a:lnTo>
                    <a:pt x="1012" y="813"/>
                  </a:lnTo>
                  <a:lnTo>
                    <a:pt x="1021" y="812"/>
                  </a:lnTo>
                  <a:lnTo>
                    <a:pt x="1029" y="809"/>
                  </a:lnTo>
                  <a:lnTo>
                    <a:pt x="1038" y="805"/>
                  </a:lnTo>
                  <a:lnTo>
                    <a:pt x="1045" y="801"/>
                  </a:lnTo>
                  <a:lnTo>
                    <a:pt x="1045" y="801"/>
                  </a:lnTo>
                  <a:lnTo>
                    <a:pt x="1064" y="775"/>
                  </a:lnTo>
                  <a:lnTo>
                    <a:pt x="1072" y="762"/>
                  </a:lnTo>
                  <a:lnTo>
                    <a:pt x="1080" y="749"/>
                  </a:lnTo>
                  <a:lnTo>
                    <a:pt x="1087" y="736"/>
                  </a:lnTo>
                  <a:lnTo>
                    <a:pt x="1092" y="722"/>
                  </a:lnTo>
                  <a:lnTo>
                    <a:pt x="1097" y="708"/>
                  </a:lnTo>
                  <a:lnTo>
                    <a:pt x="1099" y="694"/>
                  </a:lnTo>
                  <a:lnTo>
                    <a:pt x="1099" y="694"/>
                  </a:lnTo>
                  <a:lnTo>
                    <a:pt x="1100" y="671"/>
                  </a:lnTo>
                  <a:lnTo>
                    <a:pt x="1098" y="648"/>
                  </a:lnTo>
                  <a:lnTo>
                    <a:pt x="1094" y="623"/>
                  </a:lnTo>
                  <a:lnTo>
                    <a:pt x="1090" y="610"/>
                  </a:lnTo>
                  <a:lnTo>
                    <a:pt x="1086" y="600"/>
                  </a:lnTo>
                  <a:lnTo>
                    <a:pt x="1082" y="588"/>
                  </a:lnTo>
                  <a:lnTo>
                    <a:pt x="1077" y="577"/>
                  </a:lnTo>
                  <a:lnTo>
                    <a:pt x="1072" y="568"/>
                  </a:lnTo>
                  <a:lnTo>
                    <a:pt x="1066" y="558"/>
                  </a:lnTo>
                  <a:lnTo>
                    <a:pt x="1059" y="549"/>
                  </a:lnTo>
                  <a:lnTo>
                    <a:pt x="1052" y="542"/>
                  </a:lnTo>
                  <a:lnTo>
                    <a:pt x="1044" y="537"/>
                  </a:lnTo>
                  <a:lnTo>
                    <a:pt x="1037" y="531"/>
                  </a:lnTo>
                  <a:lnTo>
                    <a:pt x="1037" y="531"/>
                  </a:lnTo>
                  <a:lnTo>
                    <a:pt x="1024" y="526"/>
                  </a:lnTo>
                  <a:lnTo>
                    <a:pt x="1010" y="520"/>
                  </a:lnTo>
                  <a:lnTo>
                    <a:pt x="995" y="516"/>
                  </a:lnTo>
                  <a:lnTo>
                    <a:pt x="980" y="512"/>
                  </a:lnTo>
                  <a:lnTo>
                    <a:pt x="947" y="506"/>
                  </a:lnTo>
                  <a:lnTo>
                    <a:pt x="911" y="501"/>
                  </a:lnTo>
                  <a:lnTo>
                    <a:pt x="876" y="497"/>
                  </a:lnTo>
                  <a:lnTo>
                    <a:pt x="839" y="494"/>
                  </a:lnTo>
                  <a:lnTo>
                    <a:pt x="767" y="487"/>
                  </a:lnTo>
                  <a:lnTo>
                    <a:pt x="767" y="487"/>
                  </a:lnTo>
                  <a:lnTo>
                    <a:pt x="738" y="485"/>
                  </a:lnTo>
                  <a:lnTo>
                    <a:pt x="723" y="484"/>
                  </a:lnTo>
                  <a:lnTo>
                    <a:pt x="708" y="482"/>
                  </a:lnTo>
                  <a:lnTo>
                    <a:pt x="694" y="478"/>
                  </a:lnTo>
                  <a:lnTo>
                    <a:pt x="687" y="476"/>
                  </a:lnTo>
                  <a:lnTo>
                    <a:pt x="680" y="472"/>
                  </a:lnTo>
                  <a:lnTo>
                    <a:pt x="675" y="469"/>
                  </a:lnTo>
                  <a:lnTo>
                    <a:pt x="670" y="464"/>
                  </a:lnTo>
                  <a:lnTo>
                    <a:pt x="664" y="459"/>
                  </a:lnTo>
                  <a:lnTo>
                    <a:pt x="660" y="453"/>
                  </a:lnTo>
                  <a:lnTo>
                    <a:pt x="660" y="453"/>
                  </a:lnTo>
                  <a:lnTo>
                    <a:pt x="667" y="451"/>
                  </a:lnTo>
                  <a:lnTo>
                    <a:pt x="674" y="451"/>
                  </a:lnTo>
                  <a:lnTo>
                    <a:pt x="681" y="452"/>
                  </a:lnTo>
                  <a:lnTo>
                    <a:pt x="688" y="454"/>
                  </a:lnTo>
                  <a:lnTo>
                    <a:pt x="702" y="458"/>
                  </a:lnTo>
                  <a:lnTo>
                    <a:pt x="709" y="461"/>
                  </a:lnTo>
                  <a:lnTo>
                    <a:pt x="717" y="463"/>
                  </a:lnTo>
                  <a:lnTo>
                    <a:pt x="717" y="463"/>
                  </a:lnTo>
                  <a:lnTo>
                    <a:pt x="737" y="465"/>
                  </a:lnTo>
                  <a:lnTo>
                    <a:pt x="759" y="468"/>
                  </a:lnTo>
                  <a:lnTo>
                    <a:pt x="805" y="471"/>
                  </a:lnTo>
                  <a:lnTo>
                    <a:pt x="854" y="474"/>
                  </a:lnTo>
                  <a:lnTo>
                    <a:pt x="901" y="478"/>
                  </a:lnTo>
                  <a:lnTo>
                    <a:pt x="924" y="480"/>
                  </a:lnTo>
                  <a:lnTo>
                    <a:pt x="948" y="482"/>
                  </a:lnTo>
                  <a:lnTo>
                    <a:pt x="969" y="485"/>
                  </a:lnTo>
                  <a:lnTo>
                    <a:pt x="991" y="491"/>
                  </a:lnTo>
                  <a:lnTo>
                    <a:pt x="1011" y="496"/>
                  </a:lnTo>
                  <a:lnTo>
                    <a:pt x="1029" y="502"/>
                  </a:lnTo>
                  <a:lnTo>
                    <a:pt x="1046" y="510"/>
                  </a:lnTo>
                  <a:lnTo>
                    <a:pt x="1061" y="518"/>
                  </a:lnTo>
                  <a:lnTo>
                    <a:pt x="1061" y="518"/>
                  </a:lnTo>
                  <a:lnTo>
                    <a:pt x="1147" y="476"/>
                  </a:lnTo>
                  <a:lnTo>
                    <a:pt x="1232" y="432"/>
                  </a:lnTo>
                  <a:lnTo>
                    <a:pt x="1315" y="387"/>
                  </a:lnTo>
                  <a:lnTo>
                    <a:pt x="1398" y="341"/>
                  </a:lnTo>
                  <a:lnTo>
                    <a:pt x="1437" y="316"/>
                  </a:lnTo>
                  <a:lnTo>
                    <a:pt x="1477" y="291"/>
                  </a:lnTo>
                  <a:lnTo>
                    <a:pt x="1516" y="267"/>
                  </a:lnTo>
                  <a:lnTo>
                    <a:pt x="1555" y="241"/>
                  </a:lnTo>
                  <a:lnTo>
                    <a:pt x="1592" y="214"/>
                  </a:lnTo>
                  <a:lnTo>
                    <a:pt x="1630" y="188"/>
                  </a:lnTo>
                  <a:lnTo>
                    <a:pt x="1666" y="159"/>
                  </a:lnTo>
                  <a:lnTo>
                    <a:pt x="1701" y="130"/>
                  </a:lnTo>
                  <a:lnTo>
                    <a:pt x="1701" y="130"/>
                  </a:lnTo>
                  <a:lnTo>
                    <a:pt x="1633" y="123"/>
                  </a:lnTo>
                  <a:lnTo>
                    <a:pt x="1564" y="116"/>
                  </a:lnTo>
                  <a:lnTo>
                    <a:pt x="1495" y="106"/>
                  </a:lnTo>
                  <a:lnTo>
                    <a:pt x="1424" y="95"/>
                  </a:lnTo>
                  <a:lnTo>
                    <a:pt x="1353" y="85"/>
                  </a:lnTo>
                  <a:lnTo>
                    <a:pt x="1280" y="75"/>
                  </a:lnTo>
                  <a:lnTo>
                    <a:pt x="1206" y="65"/>
                  </a:lnTo>
                  <a:lnTo>
                    <a:pt x="1130" y="58"/>
                  </a:lnTo>
                  <a:lnTo>
                    <a:pt x="1130" y="58"/>
                  </a:lnTo>
                  <a:close/>
                  <a:moveTo>
                    <a:pt x="1105" y="757"/>
                  </a:moveTo>
                  <a:lnTo>
                    <a:pt x="1105" y="757"/>
                  </a:lnTo>
                  <a:lnTo>
                    <a:pt x="1103" y="761"/>
                  </a:lnTo>
                  <a:lnTo>
                    <a:pt x="1103" y="762"/>
                  </a:lnTo>
                  <a:lnTo>
                    <a:pt x="1105" y="760"/>
                  </a:lnTo>
                  <a:lnTo>
                    <a:pt x="1105" y="760"/>
                  </a:lnTo>
                  <a:lnTo>
                    <a:pt x="1181" y="712"/>
                  </a:lnTo>
                  <a:lnTo>
                    <a:pt x="1257" y="665"/>
                  </a:lnTo>
                  <a:lnTo>
                    <a:pt x="1334" y="618"/>
                  </a:lnTo>
                  <a:lnTo>
                    <a:pt x="1412" y="571"/>
                  </a:lnTo>
                  <a:lnTo>
                    <a:pt x="1488" y="523"/>
                  </a:lnTo>
                  <a:lnTo>
                    <a:pt x="1561" y="473"/>
                  </a:lnTo>
                  <a:lnTo>
                    <a:pt x="1598" y="448"/>
                  </a:lnTo>
                  <a:lnTo>
                    <a:pt x="1634" y="422"/>
                  </a:lnTo>
                  <a:lnTo>
                    <a:pt x="1670" y="395"/>
                  </a:lnTo>
                  <a:lnTo>
                    <a:pt x="1704" y="368"/>
                  </a:lnTo>
                  <a:lnTo>
                    <a:pt x="1704" y="368"/>
                  </a:lnTo>
                  <a:lnTo>
                    <a:pt x="1727" y="355"/>
                  </a:lnTo>
                  <a:lnTo>
                    <a:pt x="1752" y="340"/>
                  </a:lnTo>
                  <a:lnTo>
                    <a:pt x="1765" y="330"/>
                  </a:lnTo>
                  <a:lnTo>
                    <a:pt x="1778" y="320"/>
                  </a:lnTo>
                  <a:lnTo>
                    <a:pt x="1788" y="311"/>
                  </a:lnTo>
                  <a:lnTo>
                    <a:pt x="1798" y="299"/>
                  </a:lnTo>
                  <a:lnTo>
                    <a:pt x="1798" y="299"/>
                  </a:lnTo>
                  <a:lnTo>
                    <a:pt x="1806" y="289"/>
                  </a:lnTo>
                  <a:lnTo>
                    <a:pt x="1812" y="277"/>
                  </a:lnTo>
                  <a:lnTo>
                    <a:pt x="1815" y="267"/>
                  </a:lnTo>
                  <a:lnTo>
                    <a:pt x="1818" y="255"/>
                  </a:lnTo>
                  <a:lnTo>
                    <a:pt x="1819" y="243"/>
                  </a:lnTo>
                  <a:lnTo>
                    <a:pt x="1819" y="232"/>
                  </a:lnTo>
                  <a:lnTo>
                    <a:pt x="1818" y="221"/>
                  </a:lnTo>
                  <a:lnTo>
                    <a:pt x="1816" y="209"/>
                  </a:lnTo>
                  <a:lnTo>
                    <a:pt x="1813" y="198"/>
                  </a:lnTo>
                  <a:lnTo>
                    <a:pt x="1809" y="188"/>
                  </a:lnTo>
                  <a:lnTo>
                    <a:pt x="1803" y="177"/>
                  </a:lnTo>
                  <a:lnTo>
                    <a:pt x="1798" y="167"/>
                  </a:lnTo>
                  <a:lnTo>
                    <a:pt x="1792" y="158"/>
                  </a:lnTo>
                  <a:lnTo>
                    <a:pt x="1785" y="149"/>
                  </a:lnTo>
                  <a:lnTo>
                    <a:pt x="1778" y="140"/>
                  </a:lnTo>
                  <a:lnTo>
                    <a:pt x="1770" y="133"/>
                  </a:lnTo>
                  <a:lnTo>
                    <a:pt x="1770" y="133"/>
                  </a:lnTo>
                  <a:lnTo>
                    <a:pt x="1763" y="133"/>
                  </a:lnTo>
                  <a:lnTo>
                    <a:pt x="1756" y="134"/>
                  </a:lnTo>
                  <a:lnTo>
                    <a:pt x="1751" y="135"/>
                  </a:lnTo>
                  <a:lnTo>
                    <a:pt x="1744" y="137"/>
                  </a:lnTo>
                  <a:lnTo>
                    <a:pt x="1735" y="143"/>
                  </a:lnTo>
                  <a:lnTo>
                    <a:pt x="1725" y="149"/>
                  </a:lnTo>
                  <a:lnTo>
                    <a:pt x="1717" y="156"/>
                  </a:lnTo>
                  <a:lnTo>
                    <a:pt x="1708" y="165"/>
                  </a:lnTo>
                  <a:lnTo>
                    <a:pt x="1700" y="173"/>
                  </a:lnTo>
                  <a:lnTo>
                    <a:pt x="1692" y="180"/>
                  </a:lnTo>
                  <a:lnTo>
                    <a:pt x="1692" y="180"/>
                  </a:lnTo>
                  <a:lnTo>
                    <a:pt x="1677" y="191"/>
                  </a:lnTo>
                  <a:lnTo>
                    <a:pt x="1662" y="200"/>
                  </a:lnTo>
                  <a:lnTo>
                    <a:pt x="1632" y="220"/>
                  </a:lnTo>
                  <a:lnTo>
                    <a:pt x="1617" y="229"/>
                  </a:lnTo>
                  <a:lnTo>
                    <a:pt x="1603" y="239"/>
                  </a:lnTo>
                  <a:lnTo>
                    <a:pt x="1589" y="250"/>
                  </a:lnTo>
                  <a:lnTo>
                    <a:pt x="1575" y="261"/>
                  </a:lnTo>
                  <a:lnTo>
                    <a:pt x="1575" y="261"/>
                  </a:lnTo>
                  <a:lnTo>
                    <a:pt x="1547" y="277"/>
                  </a:lnTo>
                  <a:lnTo>
                    <a:pt x="1520" y="294"/>
                  </a:lnTo>
                  <a:lnTo>
                    <a:pt x="1465" y="327"/>
                  </a:lnTo>
                  <a:lnTo>
                    <a:pt x="1410" y="360"/>
                  </a:lnTo>
                  <a:lnTo>
                    <a:pt x="1356" y="393"/>
                  </a:lnTo>
                  <a:lnTo>
                    <a:pt x="1356" y="393"/>
                  </a:lnTo>
                  <a:lnTo>
                    <a:pt x="1328" y="408"/>
                  </a:lnTo>
                  <a:lnTo>
                    <a:pt x="1299" y="422"/>
                  </a:lnTo>
                  <a:lnTo>
                    <a:pt x="1271" y="436"/>
                  </a:lnTo>
                  <a:lnTo>
                    <a:pt x="1243" y="450"/>
                  </a:lnTo>
                  <a:lnTo>
                    <a:pt x="1243" y="450"/>
                  </a:lnTo>
                  <a:lnTo>
                    <a:pt x="1234" y="456"/>
                  </a:lnTo>
                  <a:lnTo>
                    <a:pt x="1226" y="463"/>
                  </a:lnTo>
                  <a:lnTo>
                    <a:pt x="1218" y="469"/>
                  </a:lnTo>
                  <a:lnTo>
                    <a:pt x="1209" y="474"/>
                  </a:lnTo>
                  <a:lnTo>
                    <a:pt x="1209" y="474"/>
                  </a:lnTo>
                  <a:lnTo>
                    <a:pt x="1177" y="489"/>
                  </a:lnTo>
                  <a:lnTo>
                    <a:pt x="1145" y="503"/>
                  </a:lnTo>
                  <a:lnTo>
                    <a:pt x="1130" y="511"/>
                  </a:lnTo>
                  <a:lnTo>
                    <a:pt x="1115" y="519"/>
                  </a:lnTo>
                  <a:lnTo>
                    <a:pt x="1100" y="530"/>
                  </a:lnTo>
                  <a:lnTo>
                    <a:pt x="1086" y="541"/>
                  </a:lnTo>
                  <a:lnTo>
                    <a:pt x="1086" y="541"/>
                  </a:lnTo>
                  <a:lnTo>
                    <a:pt x="1095" y="553"/>
                  </a:lnTo>
                  <a:lnTo>
                    <a:pt x="1102" y="564"/>
                  </a:lnTo>
                  <a:lnTo>
                    <a:pt x="1109" y="577"/>
                  </a:lnTo>
                  <a:lnTo>
                    <a:pt x="1115" y="591"/>
                  </a:lnTo>
                  <a:lnTo>
                    <a:pt x="1119" y="605"/>
                  </a:lnTo>
                  <a:lnTo>
                    <a:pt x="1122" y="620"/>
                  </a:lnTo>
                  <a:lnTo>
                    <a:pt x="1126" y="635"/>
                  </a:lnTo>
                  <a:lnTo>
                    <a:pt x="1127" y="650"/>
                  </a:lnTo>
                  <a:lnTo>
                    <a:pt x="1128" y="664"/>
                  </a:lnTo>
                  <a:lnTo>
                    <a:pt x="1128" y="679"/>
                  </a:lnTo>
                  <a:lnTo>
                    <a:pt x="1126" y="694"/>
                  </a:lnTo>
                  <a:lnTo>
                    <a:pt x="1123" y="708"/>
                  </a:lnTo>
                  <a:lnTo>
                    <a:pt x="1120" y="721"/>
                  </a:lnTo>
                  <a:lnTo>
                    <a:pt x="1117" y="734"/>
                  </a:lnTo>
                  <a:lnTo>
                    <a:pt x="1112" y="746"/>
                  </a:lnTo>
                  <a:lnTo>
                    <a:pt x="1105" y="757"/>
                  </a:lnTo>
                  <a:lnTo>
                    <a:pt x="1105" y="757"/>
                  </a:lnTo>
                  <a:close/>
                  <a:moveTo>
                    <a:pt x="146" y="481"/>
                  </a:moveTo>
                  <a:lnTo>
                    <a:pt x="146" y="481"/>
                  </a:lnTo>
                  <a:lnTo>
                    <a:pt x="172" y="486"/>
                  </a:lnTo>
                  <a:lnTo>
                    <a:pt x="198" y="491"/>
                  </a:lnTo>
                  <a:lnTo>
                    <a:pt x="253" y="498"/>
                  </a:lnTo>
                  <a:lnTo>
                    <a:pt x="359" y="510"/>
                  </a:lnTo>
                  <a:lnTo>
                    <a:pt x="359" y="510"/>
                  </a:lnTo>
                  <a:lnTo>
                    <a:pt x="383" y="512"/>
                  </a:lnTo>
                  <a:lnTo>
                    <a:pt x="395" y="513"/>
                  </a:lnTo>
                  <a:lnTo>
                    <a:pt x="407" y="515"/>
                  </a:lnTo>
                  <a:lnTo>
                    <a:pt x="418" y="518"/>
                  </a:lnTo>
                  <a:lnTo>
                    <a:pt x="428" y="523"/>
                  </a:lnTo>
                  <a:lnTo>
                    <a:pt x="432" y="526"/>
                  </a:lnTo>
                  <a:lnTo>
                    <a:pt x="435" y="529"/>
                  </a:lnTo>
                  <a:lnTo>
                    <a:pt x="438" y="533"/>
                  </a:lnTo>
                  <a:lnTo>
                    <a:pt x="440" y="538"/>
                  </a:lnTo>
                  <a:lnTo>
                    <a:pt x="440" y="538"/>
                  </a:lnTo>
                  <a:lnTo>
                    <a:pt x="405" y="533"/>
                  </a:lnTo>
                  <a:lnTo>
                    <a:pt x="369" y="529"/>
                  </a:lnTo>
                  <a:lnTo>
                    <a:pt x="294" y="522"/>
                  </a:lnTo>
                  <a:lnTo>
                    <a:pt x="217" y="513"/>
                  </a:lnTo>
                  <a:lnTo>
                    <a:pt x="179" y="509"/>
                  </a:lnTo>
                  <a:lnTo>
                    <a:pt x="143" y="503"/>
                  </a:lnTo>
                  <a:lnTo>
                    <a:pt x="143" y="503"/>
                  </a:lnTo>
                  <a:lnTo>
                    <a:pt x="144" y="510"/>
                  </a:lnTo>
                  <a:lnTo>
                    <a:pt x="146" y="515"/>
                  </a:lnTo>
                  <a:lnTo>
                    <a:pt x="148" y="520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55" y="529"/>
                  </a:lnTo>
                  <a:lnTo>
                    <a:pt x="161" y="530"/>
                  </a:lnTo>
                  <a:lnTo>
                    <a:pt x="175" y="533"/>
                  </a:lnTo>
                  <a:lnTo>
                    <a:pt x="190" y="538"/>
                  </a:lnTo>
                  <a:lnTo>
                    <a:pt x="205" y="541"/>
                  </a:lnTo>
                  <a:lnTo>
                    <a:pt x="205" y="541"/>
                  </a:lnTo>
                  <a:lnTo>
                    <a:pt x="224" y="543"/>
                  </a:lnTo>
                  <a:lnTo>
                    <a:pt x="244" y="544"/>
                  </a:lnTo>
                  <a:lnTo>
                    <a:pt x="284" y="545"/>
                  </a:lnTo>
                  <a:lnTo>
                    <a:pt x="302" y="547"/>
                  </a:lnTo>
                  <a:lnTo>
                    <a:pt x="318" y="550"/>
                  </a:lnTo>
                  <a:lnTo>
                    <a:pt x="326" y="554"/>
                  </a:lnTo>
                  <a:lnTo>
                    <a:pt x="332" y="557"/>
                  </a:lnTo>
                  <a:lnTo>
                    <a:pt x="338" y="561"/>
                  </a:lnTo>
                  <a:lnTo>
                    <a:pt x="343" y="565"/>
                  </a:lnTo>
                  <a:lnTo>
                    <a:pt x="343" y="565"/>
                  </a:lnTo>
                  <a:lnTo>
                    <a:pt x="254" y="563"/>
                  </a:lnTo>
                  <a:lnTo>
                    <a:pt x="212" y="561"/>
                  </a:lnTo>
                  <a:lnTo>
                    <a:pt x="193" y="559"/>
                  </a:lnTo>
                  <a:lnTo>
                    <a:pt x="174" y="557"/>
                  </a:lnTo>
                  <a:lnTo>
                    <a:pt x="174" y="557"/>
                  </a:lnTo>
                  <a:lnTo>
                    <a:pt x="167" y="555"/>
                  </a:lnTo>
                  <a:lnTo>
                    <a:pt x="161" y="553"/>
                  </a:lnTo>
                  <a:lnTo>
                    <a:pt x="148" y="547"/>
                  </a:lnTo>
                  <a:lnTo>
                    <a:pt x="142" y="546"/>
                  </a:lnTo>
                  <a:lnTo>
                    <a:pt x="136" y="545"/>
                  </a:lnTo>
                  <a:lnTo>
                    <a:pt x="130" y="547"/>
                  </a:lnTo>
                  <a:lnTo>
                    <a:pt x="123" y="550"/>
                  </a:lnTo>
                  <a:lnTo>
                    <a:pt x="123" y="550"/>
                  </a:lnTo>
                  <a:lnTo>
                    <a:pt x="123" y="555"/>
                  </a:lnTo>
                  <a:lnTo>
                    <a:pt x="123" y="559"/>
                  </a:lnTo>
                  <a:lnTo>
                    <a:pt x="126" y="562"/>
                  </a:lnTo>
                  <a:lnTo>
                    <a:pt x="128" y="565"/>
                  </a:lnTo>
                  <a:lnTo>
                    <a:pt x="130" y="568"/>
                  </a:lnTo>
                  <a:lnTo>
                    <a:pt x="133" y="570"/>
                  </a:lnTo>
                  <a:lnTo>
                    <a:pt x="142" y="573"/>
                  </a:lnTo>
                  <a:lnTo>
                    <a:pt x="150" y="574"/>
                  </a:lnTo>
                  <a:lnTo>
                    <a:pt x="159" y="574"/>
                  </a:lnTo>
                  <a:lnTo>
                    <a:pt x="167" y="573"/>
                  </a:lnTo>
                  <a:lnTo>
                    <a:pt x="174" y="572"/>
                  </a:lnTo>
                  <a:lnTo>
                    <a:pt x="174" y="572"/>
                  </a:lnTo>
                  <a:lnTo>
                    <a:pt x="281" y="600"/>
                  </a:lnTo>
                  <a:lnTo>
                    <a:pt x="385" y="628"/>
                  </a:lnTo>
                  <a:lnTo>
                    <a:pt x="436" y="641"/>
                  </a:lnTo>
                  <a:lnTo>
                    <a:pt x="487" y="653"/>
                  </a:lnTo>
                  <a:lnTo>
                    <a:pt x="539" y="665"/>
                  </a:lnTo>
                  <a:lnTo>
                    <a:pt x="591" y="676"/>
                  </a:lnTo>
                  <a:lnTo>
                    <a:pt x="591" y="676"/>
                  </a:lnTo>
                  <a:lnTo>
                    <a:pt x="591" y="666"/>
                  </a:lnTo>
                  <a:lnTo>
                    <a:pt x="593" y="656"/>
                  </a:lnTo>
                  <a:lnTo>
                    <a:pt x="596" y="646"/>
                  </a:lnTo>
                  <a:lnTo>
                    <a:pt x="600" y="635"/>
                  </a:lnTo>
                  <a:lnTo>
                    <a:pt x="606" y="625"/>
                  </a:lnTo>
                  <a:lnTo>
                    <a:pt x="614" y="617"/>
                  </a:lnTo>
                  <a:lnTo>
                    <a:pt x="621" y="609"/>
                  </a:lnTo>
                  <a:lnTo>
                    <a:pt x="632" y="604"/>
                  </a:lnTo>
                  <a:lnTo>
                    <a:pt x="632" y="604"/>
                  </a:lnTo>
                  <a:lnTo>
                    <a:pt x="616" y="600"/>
                  </a:lnTo>
                  <a:lnTo>
                    <a:pt x="600" y="598"/>
                  </a:lnTo>
                  <a:lnTo>
                    <a:pt x="569" y="595"/>
                  </a:lnTo>
                  <a:lnTo>
                    <a:pt x="555" y="594"/>
                  </a:lnTo>
                  <a:lnTo>
                    <a:pt x="547" y="592"/>
                  </a:lnTo>
                  <a:lnTo>
                    <a:pt x="541" y="590"/>
                  </a:lnTo>
                  <a:lnTo>
                    <a:pt x="536" y="588"/>
                  </a:lnTo>
                  <a:lnTo>
                    <a:pt x="530" y="585"/>
                  </a:lnTo>
                  <a:lnTo>
                    <a:pt x="526" y="580"/>
                  </a:lnTo>
                  <a:lnTo>
                    <a:pt x="522" y="575"/>
                  </a:lnTo>
                  <a:lnTo>
                    <a:pt x="522" y="575"/>
                  </a:lnTo>
                  <a:lnTo>
                    <a:pt x="534" y="573"/>
                  </a:lnTo>
                  <a:lnTo>
                    <a:pt x="544" y="571"/>
                  </a:lnTo>
                  <a:lnTo>
                    <a:pt x="556" y="571"/>
                  </a:lnTo>
                  <a:lnTo>
                    <a:pt x="568" y="571"/>
                  </a:lnTo>
                  <a:lnTo>
                    <a:pt x="591" y="573"/>
                  </a:lnTo>
                  <a:lnTo>
                    <a:pt x="615" y="577"/>
                  </a:lnTo>
                  <a:lnTo>
                    <a:pt x="638" y="582"/>
                  </a:lnTo>
                  <a:lnTo>
                    <a:pt x="663" y="588"/>
                  </a:lnTo>
                  <a:lnTo>
                    <a:pt x="687" y="593"/>
                  </a:lnTo>
                  <a:lnTo>
                    <a:pt x="710" y="598"/>
                  </a:lnTo>
                  <a:lnTo>
                    <a:pt x="710" y="598"/>
                  </a:lnTo>
                  <a:lnTo>
                    <a:pt x="727" y="599"/>
                  </a:lnTo>
                  <a:lnTo>
                    <a:pt x="744" y="599"/>
                  </a:lnTo>
                  <a:lnTo>
                    <a:pt x="763" y="599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94" y="604"/>
                  </a:lnTo>
                  <a:lnTo>
                    <a:pt x="809" y="608"/>
                  </a:lnTo>
                  <a:lnTo>
                    <a:pt x="824" y="613"/>
                  </a:lnTo>
                  <a:lnTo>
                    <a:pt x="839" y="616"/>
                  </a:lnTo>
                  <a:lnTo>
                    <a:pt x="839" y="616"/>
                  </a:lnTo>
                  <a:lnTo>
                    <a:pt x="848" y="617"/>
                  </a:lnTo>
                  <a:lnTo>
                    <a:pt x="858" y="618"/>
                  </a:lnTo>
                  <a:lnTo>
                    <a:pt x="877" y="618"/>
                  </a:lnTo>
                  <a:lnTo>
                    <a:pt x="886" y="620"/>
                  </a:lnTo>
                  <a:lnTo>
                    <a:pt x="895" y="622"/>
                  </a:lnTo>
                  <a:lnTo>
                    <a:pt x="903" y="625"/>
                  </a:lnTo>
                  <a:lnTo>
                    <a:pt x="910" y="632"/>
                  </a:lnTo>
                  <a:lnTo>
                    <a:pt x="910" y="632"/>
                  </a:lnTo>
                  <a:lnTo>
                    <a:pt x="909" y="635"/>
                  </a:lnTo>
                  <a:lnTo>
                    <a:pt x="907" y="638"/>
                  </a:lnTo>
                  <a:lnTo>
                    <a:pt x="904" y="640"/>
                  </a:lnTo>
                  <a:lnTo>
                    <a:pt x="902" y="643"/>
                  </a:lnTo>
                  <a:lnTo>
                    <a:pt x="894" y="645"/>
                  </a:lnTo>
                  <a:lnTo>
                    <a:pt x="887" y="645"/>
                  </a:lnTo>
                  <a:lnTo>
                    <a:pt x="869" y="643"/>
                  </a:lnTo>
                  <a:lnTo>
                    <a:pt x="860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45" y="648"/>
                  </a:lnTo>
                  <a:lnTo>
                    <a:pt x="840" y="653"/>
                  </a:lnTo>
                  <a:lnTo>
                    <a:pt x="826" y="664"/>
                  </a:lnTo>
                  <a:lnTo>
                    <a:pt x="811" y="674"/>
                  </a:lnTo>
                  <a:lnTo>
                    <a:pt x="796" y="683"/>
                  </a:lnTo>
                  <a:lnTo>
                    <a:pt x="788" y="689"/>
                  </a:lnTo>
                  <a:lnTo>
                    <a:pt x="782" y="694"/>
                  </a:lnTo>
                  <a:lnTo>
                    <a:pt x="777" y="700"/>
                  </a:lnTo>
                  <a:lnTo>
                    <a:pt x="771" y="707"/>
                  </a:lnTo>
                  <a:lnTo>
                    <a:pt x="767" y="714"/>
                  </a:lnTo>
                  <a:lnTo>
                    <a:pt x="764" y="724"/>
                  </a:lnTo>
                  <a:lnTo>
                    <a:pt x="762" y="734"/>
                  </a:lnTo>
                  <a:lnTo>
                    <a:pt x="761" y="744"/>
                  </a:lnTo>
                  <a:lnTo>
                    <a:pt x="761" y="744"/>
                  </a:lnTo>
                  <a:lnTo>
                    <a:pt x="774" y="744"/>
                  </a:lnTo>
                  <a:lnTo>
                    <a:pt x="791" y="744"/>
                  </a:lnTo>
                  <a:lnTo>
                    <a:pt x="807" y="746"/>
                  </a:lnTo>
                  <a:lnTo>
                    <a:pt x="824" y="749"/>
                  </a:lnTo>
                  <a:lnTo>
                    <a:pt x="860" y="754"/>
                  </a:lnTo>
                  <a:lnTo>
                    <a:pt x="897" y="758"/>
                  </a:lnTo>
                  <a:lnTo>
                    <a:pt x="914" y="760"/>
                  </a:lnTo>
                  <a:lnTo>
                    <a:pt x="932" y="760"/>
                  </a:lnTo>
                  <a:lnTo>
                    <a:pt x="948" y="759"/>
                  </a:lnTo>
                  <a:lnTo>
                    <a:pt x="963" y="757"/>
                  </a:lnTo>
                  <a:lnTo>
                    <a:pt x="978" y="753"/>
                  </a:lnTo>
                  <a:lnTo>
                    <a:pt x="984" y="750"/>
                  </a:lnTo>
                  <a:lnTo>
                    <a:pt x="991" y="746"/>
                  </a:lnTo>
                  <a:lnTo>
                    <a:pt x="996" y="742"/>
                  </a:lnTo>
                  <a:lnTo>
                    <a:pt x="1001" y="738"/>
                  </a:lnTo>
                  <a:lnTo>
                    <a:pt x="1007" y="731"/>
                  </a:lnTo>
                  <a:lnTo>
                    <a:pt x="1011" y="726"/>
                  </a:lnTo>
                  <a:lnTo>
                    <a:pt x="1011" y="726"/>
                  </a:lnTo>
                  <a:lnTo>
                    <a:pt x="999" y="723"/>
                  </a:lnTo>
                  <a:lnTo>
                    <a:pt x="986" y="721"/>
                  </a:lnTo>
                  <a:lnTo>
                    <a:pt x="963" y="720"/>
                  </a:lnTo>
                  <a:lnTo>
                    <a:pt x="951" y="718"/>
                  </a:lnTo>
                  <a:lnTo>
                    <a:pt x="941" y="715"/>
                  </a:lnTo>
                  <a:lnTo>
                    <a:pt x="932" y="711"/>
                  </a:lnTo>
                  <a:lnTo>
                    <a:pt x="928" y="708"/>
                  </a:lnTo>
                  <a:lnTo>
                    <a:pt x="923" y="704"/>
                  </a:lnTo>
                  <a:lnTo>
                    <a:pt x="923" y="704"/>
                  </a:lnTo>
                  <a:lnTo>
                    <a:pt x="937" y="704"/>
                  </a:lnTo>
                  <a:lnTo>
                    <a:pt x="954" y="704"/>
                  </a:lnTo>
                  <a:lnTo>
                    <a:pt x="973" y="704"/>
                  </a:lnTo>
                  <a:lnTo>
                    <a:pt x="990" y="704"/>
                  </a:lnTo>
                  <a:lnTo>
                    <a:pt x="1006" y="703"/>
                  </a:lnTo>
                  <a:lnTo>
                    <a:pt x="1013" y="701"/>
                  </a:lnTo>
                  <a:lnTo>
                    <a:pt x="1019" y="699"/>
                  </a:lnTo>
                  <a:lnTo>
                    <a:pt x="1024" y="697"/>
                  </a:lnTo>
                  <a:lnTo>
                    <a:pt x="1027" y="694"/>
                  </a:lnTo>
                  <a:lnTo>
                    <a:pt x="1029" y="690"/>
                  </a:lnTo>
                  <a:lnTo>
                    <a:pt x="1030" y="685"/>
                  </a:lnTo>
                  <a:lnTo>
                    <a:pt x="1030" y="685"/>
                  </a:lnTo>
                  <a:lnTo>
                    <a:pt x="1025" y="683"/>
                  </a:lnTo>
                  <a:lnTo>
                    <a:pt x="1020" y="682"/>
                  </a:lnTo>
                  <a:lnTo>
                    <a:pt x="1007" y="681"/>
                  </a:lnTo>
                  <a:lnTo>
                    <a:pt x="977" y="680"/>
                  </a:lnTo>
                  <a:lnTo>
                    <a:pt x="962" y="679"/>
                  </a:lnTo>
                  <a:lnTo>
                    <a:pt x="947" y="677"/>
                  </a:lnTo>
                  <a:lnTo>
                    <a:pt x="940" y="675"/>
                  </a:lnTo>
                  <a:lnTo>
                    <a:pt x="934" y="671"/>
                  </a:lnTo>
                  <a:lnTo>
                    <a:pt x="929" y="668"/>
                  </a:lnTo>
                  <a:lnTo>
                    <a:pt x="923" y="663"/>
                  </a:lnTo>
                  <a:lnTo>
                    <a:pt x="923" y="663"/>
                  </a:lnTo>
                  <a:lnTo>
                    <a:pt x="936" y="661"/>
                  </a:lnTo>
                  <a:lnTo>
                    <a:pt x="950" y="660"/>
                  </a:lnTo>
                  <a:lnTo>
                    <a:pt x="979" y="660"/>
                  </a:lnTo>
                  <a:lnTo>
                    <a:pt x="1027" y="660"/>
                  </a:lnTo>
                  <a:lnTo>
                    <a:pt x="1027" y="660"/>
                  </a:lnTo>
                  <a:lnTo>
                    <a:pt x="1024" y="648"/>
                  </a:lnTo>
                  <a:lnTo>
                    <a:pt x="1020" y="637"/>
                  </a:lnTo>
                  <a:lnTo>
                    <a:pt x="1014" y="628"/>
                  </a:lnTo>
                  <a:lnTo>
                    <a:pt x="1008" y="620"/>
                  </a:lnTo>
                  <a:lnTo>
                    <a:pt x="1000" y="613"/>
                  </a:lnTo>
                  <a:lnTo>
                    <a:pt x="993" y="606"/>
                  </a:lnTo>
                  <a:lnTo>
                    <a:pt x="983" y="601"/>
                  </a:lnTo>
                  <a:lnTo>
                    <a:pt x="974" y="597"/>
                  </a:lnTo>
                  <a:lnTo>
                    <a:pt x="964" y="592"/>
                  </a:lnTo>
                  <a:lnTo>
                    <a:pt x="953" y="589"/>
                  </a:lnTo>
                  <a:lnTo>
                    <a:pt x="930" y="583"/>
                  </a:lnTo>
                  <a:lnTo>
                    <a:pt x="883" y="572"/>
                  </a:lnTo>
                  <a:lnTo>
                    <a:pt x="883" y="572"/>
                  </a:lnTo>
                  <a:lnTo>
                    <a:pt x="695" y="529"/>
                  </a:lnTo>
                  <a:lnTo>
                    <a:pt x="600" y="509"/>
                  </a:lnTo>
                  <a:lnTo>
                    <a:pt x="505" y="488"/>
                  </a:lnTo>
                  <a:lnTo>
                    <a:pt x="407" y="470"/>
                  </a:lnTo>
                  <a:lnTo>
                    <a:pt x="311" y="454"/>
                  </a:lnTo>
                  <a:lnTo>
                    <a:pt x="262" y="447"/>
                  </a:lnTo>
                  <a:lnTo>
                    <a:pt x="212" y="439"/>
                  </a:lnTo>
                  <a:lnTo>
                    <a:pt x="163" y="434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23" y="429"/>
                  </a:lnTo>
                  <a:lnTo>
                    <a:pt x="131" y="434"/>
                  </a:lnTo>
                  <a:lnTo>
                    <a:pt x="136" y="439"/>
                  </a:lnTo>
                  <a:lnTo>
                    <a:pt x="142" y="447"/>
                  </a:lnTo>
                  <a:lnTo>
                    <a:pt x="145" y="454"/>
                  </a:lnTo>
                  <a:lnTo>
                    <a:pt x="147" y="463"/>
                  </a:lnTo>
                  <a:lnTo>
                    <a:pt x="147" y="472"/>
                  </a:lnTo>
                  <a:lnTo>
                    <a:pt x="146" y="481"/>
                  </a:lnTo>
                  <a:lnTo>
                    <a:pt x="146" y="481"/>
                  </a:lnTo>
                  <a:close/>
                  <a:moveTo>
                    <a:pt x="318" y="638"/>
                  </a:moveTo>
                  <a:lnTo>
                    <a:pt x="318" y="638"/>
                  </a:lnTo>
                  <a:lnTo>
                    <a:pt x="285" y="628"/>
                  </a:lnTo>
                  <a:lnTo>
                    <a:pt x="252" y="617"/>
                  </a:lnTo>
                  <a:lnTo>
                    <a:pt x="218" y="607"/>
                  </a:lnTo>
                  <a:lnTo>
                    <a:pt x="201" y="604"/>
                  </a:lnTo>
                  <a:lnTo>
                    <a:pt x="183" y="601"/>
                  </a:lnTo>
                  <a:lnTo>
                    <a:pt x="183" y="601"/>
                  </a:lnTo>
                  <a:lnTo>
                    <a:pt x="141" y="593"/>
                  </a:lnTo>
                  <a:lnTo>
                    <a:pt x="118" y="589"/>
                  </a:lnTo>
                  <a:lnTo>
                    <a:pt x="96" y="587"/>
                  </a:lnTo>
                  <a:lnTo>
                    <a:pt x="75" y="587"/>
                  </a:lnTo>
                  <a:lnTo>
                    <a:pt x="66" y="588"/>
                  </a:lnTo>
                  <a:lnTo>
                    <a:pt x="56" y="589"/>
                  </a:lnTo>
                  <a:lnTo>
                    <a:pt x="49" y="592"/>
                  </a:lnTo>
                  <a:lnTo>
                    <a:pt x="41" y="595"/>
                  </a:lnTo>
                  <a:lnTo>
                    <a:pt x="35" y="601"/>
                  </a:lnTo>
                  <a:lnTo>
                    <a:pt x="29" y="606"/>
                  </a:lnTo>
                  <a:lnTo>
                    <a:pt x="29" y="606"/>
                  </a:lnTo>
                  <a:lnTo>
                    <a:pt x="96" y="623"/>
                  </a:lnTo>
                  <a:lnTo>
                    <a:pt x="165" y="639"/>
                  </a:lnTo>
                  <a:lnTo>
                    <a:pt x="310" y="670"/>
                  </a:lnTo>
                  <a:lnTo>
                    <a:pt x="383" y="686"/>
                  </a:lnTo>
                  <a:lnTo>
                    <a:pt x="454" y="703"/>
                  </a:lnTo>
                  <a:lnTo>
                    <a:pt x="524" y="720"/>
                  </a:lnTo>
                  <a:lnTo>
                    <a:pt x="591" y="738"/>
                  </a:lnTo>
                  <a:lnTo>
                    <a:pt x="591" y="738"/>
                  </a:lnTo>
                  <a:lnTo>
                    <a:pt x="592" y="729"/>
                  </a:lnTo>
                  <a:lnTo>
                    <a:pt x="592" y="723"/>
                  </a:lnTo>
                  <a:lnTo>
                    <a:pt x="591" y="704"/>
                  </a:lnTo>
                  <a:lnTo>
                    <a:pt x="591" y="704"/>
                  </a:lnTo>
                  <a:lnTo>
                    <a:pt x="557" y="695"/>
                  </a:lnTo>
                  <a:lnTo>
                    <a:pt x="523" y="688"/>
                  </a:lnTo>
                  <a:lnTo>
                    <a:pt x="456" y="673"/>
                  </a:lnTo>
                  <a:lnTo>
                    <a:pt x="390" y="656"/>
                  </a:lnTo>
                  <a:lnTo>
                    <a:pt x="355" y="648"/>
                  </a:lnTo>
                  <a:lnTo>
                    <a:pt x="318" y="638"/>
                  </a:lnTo>
                  <a:lnTo>
                    <a:pt x="318" y="638"/>
                  </a:lnTo>
                  <a:close/>
                  <a:moveTo>
                    <a:pt x="626" y="645"/>
                  </a:moveTo>
                  <a:lnTo>
                    <a:pt x="626" y="645"/>
                  </a:lnTo>
                  <a:lnTo>
                    <a:pt x="623" y="649"/>
                  </a:lnTo>
                  <a:lnTo>
                    <a:pt x="621" y="655"/>
                  </a:lnTo>
                  <a:lnTo>
                    <a:pt x="620" y="667"/>
                  </a:lnTo>
                  <a:lnTo>
                    <a:pt x="619" y="681"/>
                  </a:lnTo>
                  <a:lnTo>
                    <a:pt x="620" y="695"/>
                  </a:lnTo>
                  <a:lnTo>
                    <a:pt x="621" y="710"/>
                  </a:lnTo>
                  <a:lnTo>
                    <a:pt x="622" y="725"/>
                  </a:lnTo>
                  <a:lnTo>
                    <a:pt x="621" y="740"/>
                  </a:lnTo>
                  <a:lnTo>
                    <a:pt x="619" y="754"/>
                  </a:lnTo>
                  <a:lnTo>
                    <a:pt x="619" y="754"/>
                  </a:lnTo>
                  <a:lnTo>
                    <a:pt x="617" y="759"/>
                  </a:lnTo>
                  <a:lnTo>
                    <a:pt x="613" y="764"/>
                  </a:lnTo>
                  <a:lnTo>
                    <a:pt x="610" y="768"/>
                  </a:lnTo>
                  <a:lnTo>
                    <a:pt x="606" y="773"/>
                  </a:lnTo>
                  <a:lnTo>
                    <a:pt x="606" y="773"/>
                  </a:lnTo>
                  <a:lnTo>
                    <a:pt x="602" y="787"/>
                  </a:lnTo>
                  <a:lnTo>
                    <a:pt x="599" y="802"/>
                  </a:lnTo>
                  <a:lnTo>
                    <a:pt x="596" y="817"/>
                  </a:lnTo>
                  <a:lnTo>
                    <a:pt x="593" y="824"/>
                  </a:lnTo>
                  <a:lnTo>
                    <a:pt x="591" y="829"/>
                  </a:lnTo>
                  <a:lnTo>
                    <a:pt x="591" y="829"/>
                  </a:lnTo>
                  <a:lnTo>
                    <a:pt x="583" y="844"/>
                  </a:lnTo>
                  <a:lnTo>
                    <a:pt x="573" y="859"/>
                  </a:lnTo>
                  <a:lnTo>
                    <a:pt x="564" y="873"/>
                  </a:lnTo>
                  <a:lnTo>
                    <a:pt x="559" y="881"/>
                  </a:lnTo>
                  <a:lnTo>
                    <a:pt x="556" y="889"/>
                  </a:lnTo>
                  <a:lnTo>
                    <a:pt x="556" y="889"/>
                  </a:lnTo>
                  <a:lnTo>
                    <a:pt x="575" y="886"/>
                  </a:lnTo>
                  <a:lnTo>
                    <a:pt x="595" y="880"/>
                  </a:lnTo>
                  <a:lnTo>
                    <a:pt x="603" y="876"/>
                  </a:lnTo>
                  <a:lnTo>
                    <a:pt x="612" y="872"/>
                  </a:lnTo>
                  <a:lnTo>
                    <a:pt x="619" y="867"/>
                  </a:lnTo>
                  <a:lnTo>
                    <a:pt x="627" y="862"/>
                  </a:lnTo>
                  <a:lnTo>
                    <a:pt x="633" y="857"/>
                  </a:lnTo>
                  <a:lnTo>
                    <a:pt x="640" y="850"/>
                  </a:lnTo>
                  <a:lnTo>
                    <a:pt x="644" y="844"/>
                  </a:lnTo>
                  <a:lnTo>
                    <a:pt x="647" y="836"/>
                  </a:lnTo>
                  <a:lnTo>
                    <a:pt x="649" y="829"/>
                  </a:lnTo>
                  <a:lnTo>
                    <a:pt x="650" y="820"/>
                  </a:lnTo>
                  <a:lnTo>
                    <a:pt x="650" y="811"/>
                  </a:lnTo>
                  <a:lnTo>
                    <a:pt x="647" y="801"/>
                  </a:lnTo>
                  <a:lnTo>
                    <a:pt x="647" y="801"/>
                  </a:lnTo>
                  <a:lnTo>
                    <a:pt x="655" y="796"/>
                  </a:lnTo>
                  <a:lnTo>
                    <a:pt x="661" y="791"/>
                  </a:lnTo>
                  <a:lnTo>
                    <a:pt x="667" y="789"/>
                  </a:lnTo>
                  <a:lnTo>
                    <a:pt x="672" y="788"/>
                  </a:lnTo>
                  <a:lnTo>
                    <a:pt x="676" y="788"/>
                  </a:lnTo>
                  <a:lnTo>
                    <a:pt x="676" y="788"/>
                  </a:lnTo>
                  <a:lnTo>
                    <a:pt x="683" y="801"/>
                  </a:lnTo>
                  <a:lnTo>
                    <a:pt x="690" y="814"/>
                  </a:lnTo>
                  <a:lnTo>
                    <a:pt x="695" y="829"/>
                  </a:lnTo>
                  <a:lnTo>
                    <a:pt x="699" y="844"/>
                  </a:lnTo>
                  <a:lnTo>
                    <a:pt x="702" y="860"/>
                  </a:lnTo>
                  <a:lnTo>
                    <a:pt x="703" y="877"/>
                  </a:lnTo>
                  <a:lnTo>
                    <a:pt x="702" y="894"/>
                  </a:lnTo>
                  <a:lnTo>
                    <a:pt x="697" y="911"/>
                  </a:lnTo>
                  <a:lnTo>
                    <a:pt x="697" y="911"/>
                  </a:lnTo>
                  <a:lnTo>
                    <a:pt x="703" y="904"/>
                  </a:lnTo>
                  <a:lnTo>
                    <a:pt x="709" y="897"/>
                  </a:lnTo>
                  <a:lnTo>
                    <a:pt x="723" y="886"/>
                  </a:lnTo>
                  <a:lnTo>
                    <a:pt x="723" y="886"/>
                  </a:lnTo>
                  <a:lnTo>
                    <a:pt x="727" y="876"/>
                  </a:lnTo>
                  <a:lnTo>
                    <a:pt x="732" y="865"/>
                  </a:lnTo>
                  <a:lnTo>
                    <a:pt x="734" y="855"/>
                  </a:lnTo>
                  <a:lnTo>
                    <a:pt x="735" y="844"/>
                  </a:lnTo>
                  <a:lnTo>
                    <a:pt x="736" y="832"/>
                  </a:lnTo>
                  <a:lnTo>
                    <a:pt x="735" y="821"/>
                  </a:lnTo>
                  <a:lnTo>
                    <a:pt x="733" y="798"/>
                  </a:lnTo>
                  <a:lnTo>
                    <a:pt x="731" y="774"/>
                  </a:lnTo>
                  <a:lnTo>
                    <a:pt x="731" y="751"/>
                  </a:lnTo>
                  <a:lnTo>
                    <a:pt x="731" y="739"/>
                  </a:lnTo>
                  <a:lnTo>
                    <a:pt x="732" y="728"/>
                  </a:lnTo>
                  <a:lnTo>
                    <a:pt x="735" y="718"/>
                  </a:lnTo>
                  <a:lnTo>
                    <a:pt x="738" y="707"/>
                  </a:lnTo>
                  <a:lnTo>
                    <a:pt x="738" y="707"/>
                  </a:lnTo>
                  <a:lnTo>
                    <a:pt x="744" y="695"/>
                  </a:lnTo>
                  <a:lnTo>
                    <a:pt x="752" y="684"/>
                  </a:lnTo>
                  <a:lnTo>
                    <a:pt x="762" y="675"/>
                  </a:lnTo>
                  <a:lnTo>
                    <a:pt x="771" y="666"/>
                  </a:lnTo>
                  <a:lnTo>
                    <a:pt x="782" y="659"/>
                  </a:lnTo>
                  <a:lnTo>
                    <a:pt x="793" y="651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799" y="629"/>
                  </a:lnTo>
                  <a:lnTo>
                    <a:pt x="780" y="624"/>
                  </a:lnTo>
                  <a:lnTo>
                    <a:pt x="758" y="621"/>
                  </a:lnTo>
                  <a:lnTo>
                    <a:pt x="737" y="619"/>
                  </a:lnTo>
                  <a:lnTo>
                    <a:pt x="694" y="614"/>
                  </a:lnTo>
                  <a:lnTo>
                    <a:pt x="674" y="610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2" y="614"/>
                  </a:lnTo>
                  <a:lnTo>
                    <a:pt x="650" y="620"/>
                  </a:lnTo>
                  <a:lnTo>
                    <a:pt x="647" y="624"/>
                  </a:lnTo>
                  <a:lnTo>
                    <a:pt x="643" y="628"/>
                  </a:lnTo>
                  <a:lnTo>
                    <a:pt x="633" y="634"/>
                  </a:lnTo>
                  <a:lnTo>
                    <a:pt x="629" y="638"/>
                  </a:lnTo>
                  <a:lnTo>
                    <a:pt x="626" y="645"/>
                  </a:lnTo>
                  <a:lnTo>
                    <a:pt x="626" y="6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25905" y="19177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Enjoying and Imitating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2185" y="1263650"/>
            <a:ext cx="10663555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3、I can fly 　           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I'm proud tha</a:t>
            </a:r>
            <a:r>
              <a:rPr lang="zh-CN" altLang="en-US" sz="2800" b="1" u="sng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I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can fly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To give the bes</a:t>
            </a:r>
            <a:r>
              <a:rPr lang="zh-CN" altLang="en-US" sz="2800" b="1" u="sng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 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f mine 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FFFF00"/>
                </a:solidFill>
              </a:rPr>
              <a:t>that  I 和 best  of这两个地方注意点是相同的，都需要连读加浊化。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Till th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 e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 o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f the time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FFFF00"/>
                </a:solidFill>
              </a:rPr>
              <a:t>注意此处的连读。</a:t>
            </a:r>
            <a:r>
              <a:rPr lang="en-US" altLang="zh-CN" sz="2000" b="1">
                <a:solidFill>
                  <a:srgbClr val="FFFF00"/>
                </a:solidFill>
              </a:rPr>
              <a:t>the end  </a:t>
            </a:r>
            <a:r>
              <a:rPr lang="zh-CN" altLang="en-US" sz="2000" b="1">
                <a:solidFill>
                  <a:srgbClr val="FFFF00"/>
                </a:solidFill>
              </a:rPr>
              <a:t>中的</a:t>
            </a:r>
            <a:r>
              <a:rPr lang="en-US" altLang="zh-CN" sz="2000" b="1">
                <a:solidFill>
                  <a:srgbClr val="FFFF00"/>
                </a:solidFill>
              </a:rPr>
              <a:t>“the”</a:t>
            </a:r>
            <a:r>
              <a:rPr lang="zh-CN" altLang="en-US" sz="2000" b="1">
                <a:solidFill>
                  <a:srgbClr val="FFFF00"/>
                </a:solidFill>
              </a:rPr>
              <a:t>发音 /ði:/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4、Believe me I can fly 　　    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I'm proud tha</a:t>
            </a:r>
            <a:r>
              <a:rPr lang="zh-CN" altLang="en-US" sz="2800" b="1" u="sng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can fly  　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To give the bes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 o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 mine 　   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The heave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i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the sky 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</a:p>
        </p:txBody>
      </p:sp>
      <p:pic>
        <p:nvPicPr>
          <p:cNvPr id="8" name="图片 7" descr="639276066631366433"/>
          <p:cNvPicPr>
            <a:picLocks noChangeAspect="1"/>
          </p:cNvPicPr>
          <p:nvPr/>
        </p:nvPicPr>
        <p:blipFill>
          <a:blip r:embed="rId3"/>
          <a:srcRect l="14072" r="9479" b="8288"/>
          <a:stretch>
            <a:fillRect/>
          </a:stretch>
        </p:blipFill>
        <p:spPr>
          <a:xfrm>
            <a:off x="9040495" y="4311015"/>
            <a:ext cx="3151505" cy="2370455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36550" y="225425"/>
            <a:ext cx="1092835" cy="821690"/>
            <a:chOff x="2006601" y="1498600"/>
            <a:chExt cx="977900" cy="508000"/>
          </a:xfrm>
          <a:solidFill>
            <a:srgbClr val="4BB08C"/>
          </a:solidFill>
        </p:grpSpPr>
        <p:sp>
          <p:nvSpPr>
            <p:cNvPr id="6" name="Freeform 156"/>
            <p:cNvSpPr/>
            <p:nvPr/>
          </p:nvSpPr>
          <p:spPr bwMode="auto">
            <a:xfrm>
              <a:off x="2120901" y="1703388"/>
              <a:ext cx="112713" cy="23813"/>
            </a:xfrm>
            <a:custGeom>
              <a:avLst/>
              <a:gdLst/>
              <a:ahLst/>
              <a:cxnLst>
                <a:cxn ang="0">
                  <a:pos x="213" y="38"/>
                </a:cxn>
                <a:cxn ang="0">
                  <a:pos x="213" y="38"/>
                </a:cxn>
                <a:cxn ang="0">
                  <a:pos x="208" y="40"/>
                </a:cxn>
                <a:cxn ang="0">
                  <a:pos x="202" y="41"/>
                </a:cxn>
                <a:cxn ang="0">
                  <a:pos x="189" y="44"/>
                </a:cxn>
                <a:cxn ang="0">
                  <a:pos x="175" y="44"/>
                </a:cxn>
                <a:cxn ang="0">
                  <a:pos x="158" y="42"/>
                </a:cxn>
                <a:cxn ang="0">
                  <a:pos x="123" y="37"/>
                </a:cxn>
                <a:cxn ang="0">
                  <a:pos x="87" y="32"/>
                </a:cxn>
                <a:cxn ang="0">
                  <a:pos x="87" y="32"/>
                </a:cxn>
                <a:cxn ang="0">
                  <a:pos x="62" y="27"/>
                </a:cxn>
                <a:cxn ang="0">
                  <a:pos x="49" y="25"/>
                </a:cxn>
                <a:cxn ang="0">
                  <a:pos x="36" y="22"/>
                </a:cxn>
                <a:cxn ang="0">
                  <a:pos x="24" y="19"/>
                </a:cxn>
                <a:cxn ang="0">
                  <a:pos x="14" y="14"/>
                </a:cxn>
                <a:cxn ang="0">
                  <a:pos x="9" y="11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1" y="2"/>
                </a:cxn>
                <a:cxn ang="0">
                  <a:pos x="79" y="5"/>
                </a:cxn>
                <a:cxn ang="0">
                  <a:pos x="108" y="10"/>
                </a:cxn>
                <a:cxn ang="0">
                  <a:pos x="136" y="16"/>
                </a:cxn>
                <a:cxn ang="0">
                  <a:pos x="163" y="23"/>
                </a:cxn>
                <a:cxn ang="0">
                  <a:pos x="189" y="30"/>
                </a:cxn>
                <a:cxn ang="0">
                  <a:pos x="213" y="38"/>
                </a:cxn>
                <a:cxn ang="0">
                  <a:pos x="213" y="38"/>
                </a:cxn>
              </a:cxnLst>
              <a:rect l="0" t="0" r="r" b="b"/>
              <a:pathLst>
                <a:path w="213" h="44">
                  <a:moveTo>
                    <a:pt x="213" y="38"/>
                  </a:moveTo>
                  <a:lnTo>
                    <a:pt x="213" y="38"/>
                  </a:lnTo>
                  <a:lnTo>
                    <a:pt x="208" y="40"/>
                  </a:lnTo>
                  <a:lnTo>
                    <a:pt x="202" y="41"/>
                  </a:lnTo>
                  <a:lnTo>
                    <a:pt x="189" y="44"/>
                  </a:lnTo>
                  <a:lnTo>
                    <a:pt x="175" y="44"/>
                  </a:lnTo>
                  <a:lnTo>
                    <a:pt x="158" y="42"/>
                  </a:lnTo>
                  <a:lnTo>
                    <a:pt x="123" y="37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62" y="27"/>
                  </a:lnTo>
                  <a:lnTo>
                    <a:pt x="49" y="25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4" y="14"/>
                  </a:lnTo>
                  <a:lnTo>
                    <a:pt x="9" y="11"/>
                  </a:ln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1" y="2"/>
                  </a:lnTo>
                  <a:lnTo>
                    <a:pt x="79" y="5"/>
                  </a:lnTo>
                  <a:lnTo>
                    <a:pt x="108" y="10"/>
                  </a:lnTo>
                  <a:lnTo>
                    <a:pt x="136" y="16"/>
                  </a:lnTo>
                  <a:lnTo>
                    <a:pt x="163" y="23"/>
                  </a:lnTo>
                  <a:lnTo>
                    <a:pt x="189" y="30"/>
                  </a:lnTo>
                  <a:lnTo>
                    <a:pt x="213" y="38"/>
                  </a:lnTo>
                  <a:lnTo>
                    <a:pt x="213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57"/>
            <p:cNvSpPr>
              <a:spLocks noEditPoints="1"/>
            </p:cNvSpPr>
            <p:nvPr/>
          </p:nvSpPr>
          <p:spPr bwMode="auto">
            <a:xfrm>
              <a:off x="2006601" y="1498600"/>
              <a:ext cx="977900" cy="508000"/>
            </a:xfrm>
            <a:custGeom>
              <a:avLst/>
              <a:gdLst/>
              <a:ahLst/>
              <a:cxnLst>
                <a:cxn ang="0">
                  <a:pos x="1827" y="149"/>
                </a:cxn>
                <a:cxn ang="0">
                  <a:pos x="1788" y="345"/>
                </a:cxn>
                <a:cxn ang="0">
                  <a:pos x="1540" y="520"/>
                </a:cxn>
                <a:cxn ang="0">
                  <a:pos x="1206" y="732"/>
                </a:cxn>
                <a:cxn ang="0">
                  <a:pos x="981" y="842"/>
                </a:cxn>
                <a:cxn ang="0">
                  <a:pos x="742" y="903"/>
                </a:cxn>
                <a:cxn ang="0">
                  <a:pos x="658" y="925"/>
                </a:cxn>
                <a:cxn ang="0">
                  <a:pos x="668" y="865"/>
                </a:cxn>
                <a:cxn ang="0">
                  <a:pos x="512" y="915"/>
                </a:cxn>
                <a:cxn ang="0">
                  <a:pos x="579" y="785"/>
                </a:cxn>
                <a:cxn ang="0">
                  <a:pos x="8" y="625"/>
                </a:cxn>
                <a:cxn ang="0">
                  <a:pos x="47" y="563"/>
                </a:cxn>
                <a:cxn ang="0">
                  <a:pos x="111" y="517"/>
                </a:cxn>
                <a:cxn ang="0">
                  <a:pos x="122" y="458"/>
                </a:cxn>
                <a:cxn ang="0">
                  <a:pos x="66" y="416"/>
                </a:cxn>
                <a:cxn ang="0">
                  <a:pos x="164" y="326"/>
                </a:cxn>
                <a:cxn ang="0">
                  <a:pos x="765" y="56"/>
                </a:cxn>
                <a:cxn ang="0">
                  <a:pos x="883" y="2"/>
                </a:cxn>
                <a:cxn ang="0">
                  <a:pos x="1399" y="59"/>
                </a:cxn>
                <a:cxn ang="0">
                  <a:pos x="1725" y="104"/>
                </a:cxn>
                <a:cxn ang="0">
                  <a:pos x="874" y="38"/>
                </a:cxn>
                <a:cxn ang="0">
                  <a:pos x="552" y="176"/>
                </a:cxn>
                <a:cxn ang="0">
                  <a:pos x="162" y="413"/>
                </a:cxn>
                <a:cxn ang="0">
                  <a:pos x="723" y="516"/>
                </a:cxn>
                <a:cxn ang="0">
                  <a:pos x="1046" y="624"/>
                </a:cxn>
                <a:cxn ang="0">
                  <a:pos x="984" y="785"/>
                </a:cxn>
                <a:cxn ang="0">
                  <a:pos x="759" y="779"/>
                </a:cxn>
                <a:cxn ang="0">
                  <a:pos x="959" y="813"/>
                </a:cxn>
                <a:cxn ang="0">
                  <a:pos x="1099" y="694"/>
                </a:cxn>
                <a:cxn ang="0">
                  <a:pos x="1010" y="520"/>
                </a:cxn>
                <a:cxn ang="0">
                  <a:pos x="670" y="464"/>
                </a:cxn>
                <a:cxn ang="0">
                  <a:pos x="901" y="478"/>
                </a:cxn>
                <a:cxn ang="0">
                  <a:pos x="1516" y="267"/>
                </a:cxn>
                <a:cxn ang="0">
                  <a:pos x="1105" y="757"/>
                </a:cxn>
                <a:cxn ang="0">
                  <a:pos x="1704" y="368"/>
                </a:cxn>
                <a:cxn ang="0">
                  <a:pos x="1813" y="198"/>
                </a:cxn>
                <a:cxn ang="0">
                  <a:pos x="1708" y="165"/>
                </a:cxn>
                <a:cxn ang="0">
                  <a:pos x="1356" y="393"/>
                </a:cxn>
                <a:cxn ang="0">
                  <a:pos x="1100" y="530"/>
                </a:cxn>
                <a:cxn ang="0">
                  <a:pos x="1117" y="734"/>
                </a:cxn>
                <a:cxn ang="0">
                  <a:pos x="432" y="526"/>
                </a:cxn>
                <a:cxn ang="0">
                  <a:pos x="149" y="528"/>
                </a:cxn>
                <a:cxn ang="0">
                  <a:pos x="343" y="565"/>
                </a:cxn>
                <a:cxn ang="0">
                  <a:pos x="126" y="562"/>
                </a:cxn>
                <a:cxn ang="0">
                  <a:pos x="591" y="676"/>
                </a:cxn>
                <a:cxn ang="0">
                  <a:pos x="536" y="588"/>
                </a:cxn>
                <a:cxn ang="0">
                  <a:pos x="727" y="599"/>
                </a:cxn>
                <a:cxn ang="0">
                  <a:pos x="910" y="632"/>
                </a:cxn>
                <a:cxn ang="0">
                  <a:pos x="796" y="683"/>
                </a:cxn>
                <a:cxn ang="0">
                  <a:pos x="914" y="760"/>
                </a:cxn>
                <a:cxn ang="0">
                  <a:pos x="941" y="715"/>
                </a:cxn>
                <a:cxn ang="0">
                  <a:pos x="1030" y="685"/>
                </a:cxn>
                <a:cxn ang="0">
                  <a:pos x="1027" y="660"/>
                </a:cxn>
                <a:cxn ang="0">
                  <a:pos x="505" y="488"/>
                </a:cxn>
                <a:cxn ang="0">
                  <a:pos x="146" y="481"/>
                </a:cxn>
                <a:cxn ang="0">
                  <a:pos x="41" y="595"/>
                </a:cxn>
                <a:cxn ang="0">
                  <a:pos x="557" y="695"/>
                </a:cxn>
                <a:cxn ang="0">
                  <a:pos x="621" y="740"/>
                </a:cxn>
                <a:cxn ang="0">
                  <a:pos x="564" y="873"/>
                </a:cxn>
                <a:cxn ang="0">
                  <a:pos x="650" y="811"/>
                </a:cxn>
                <a:cxn ang="0">
                  <a:pos x="697" y="911"/>
                </a:cxn>
                <a:cxn ang="0">
                  <a:pos x="732" y="728"/>
                </a:cxn>
                <a:cxn ang="0">
                  <a:pos x="694" y="614"/>
                </a:cxn>
              </a:cxnLst>
              <a:rect l="0" t="0" r="r" b="b"/>
              <a:pathLst>
                <a:path w="1850" h="958">
                  <a:moveTo>
                    <a:pt x="1726" y="111"/>
                  </a:moveTo>
                  <a:lnTo>
                    <a:pt x="1726" y="111"/>
                  </a:lnTo>
                  <a:lnTo>
                    <a:pt x="1733" y="106"/>
                  </a:lnTo>
                  <a:lnTo>
                    <a:pt x="1739" y="103"/>
                  </a:lnTo>
                  <a:lnTo>
                    <a:pt x="1746" y="100"/>
                  </a:lnTo>
                  <a:lnTo>
                    <a:pt x="1752" y="98"/>
                  </a:lnTo>
                  <a:lnTo>
                    <a:pt x="1758" y="96"/>
                  </a:lnTo>
                  <a:lnTo>
                    <a:pt x="1765" y="98"/>
                  </a:lnTo>
                  <a:lnTo>
                    <a:pt x="1771" y="98"/>
                  </a:lnTo>
                  <a:lnTo>
                    <a:pt x="1777" y="100"/>
                  </a:lnTo>
                  <a:lnTo>
                    <a:pt x="1783" y="102"/>
                  </a:lnTo>
                  <a:lnTo>
                    <a:pt x="1788" y="105"/>
                  </a:lnTo>
                  <a:lnTo>
                    <a:pt x="1799" y="114"/>
                  </a:lnTo>
                  <a:lnTo>
                    <a:pt x="1810" y="123"/>
                  </a:lnTo>
                  <a:lnTo>
                    <a:pt x="1818" y="135"/>
                  </a:lnTo>
                  <a:lnTo>
                    <a:pt x="1827" y="149"/>
                  </a:lnTo>
                  <a:lnTo>
                    <a:pt x="1834" y="163"/>
                  </a:lnTo>
                  <a:lnTo>
                    <a:pt x="1840" y="178"/>
                  </a:lnTo>
                  <a:lnTo>
                    <a:pt x="1845" y="194"/>
                  </a:lnTo>
                  <a:lnTo>
                    <a:pt x="1848" y="209"/>
                  </a:lnTo>
                  <a:lnTo>
                    <a:pt x="1849" y="223"/>
                  </a:lnTo>
                  <a:lnTo>
                    <a:pt x="1850" y="23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1847" y="255"/>
                  </a:lnTo>
                  <a:lnTo>
                    <a:pt x="1845" y="260"/>
                  </a:lnTo>
                  <a:lnTo>
                    <a:pt x="1839" y="272"/>
                  </a:lnTo>
                  <a:lnTo>
                    <a:pt x="1824" y="296"/>
                  </a:lnTo>
                  <a:lnTo>
                    <a:pt x="1824" y="296"/>
                  </a:lnTo>
                  <a:lnTo>
                    <a:pt x="1809" y="319"/>
                  </a:lnTo>
                  <a:lnTo>
                    <a:pt x="1795" y="337"/>
                  </a:lnTo>
                  <a:lnTo>
                    <a:pt x="1788" y="345"/>
                  </a:lnTo>
                  <a:lnTo>
                    <a:pt x="1780" y="352"/>
                  </a:lnTo>
                  <a:lnTo>
                    <a:pt x="1771" y="360"/>
                  </a:lnTo>
                  <a:lnTo>
                    <a:pt x="1761" y="368"/>
                  </a:lnTo>
                  <a:lnTo>
                    <a:pt x="1761" y="368"/>
                  </a:lnTo>
                  <a:lnTo>
                    <a:pt x="1746" y="379"/>
                  </a:lnTo>
                  <a:lnTo>
                    <a:pt x="1728" y="389"/>
                  </a:lnTo>
                  <a:lnTo>
                    <a:pt x="1692" y="409"/>
                  </a:lnTo>
                  <a:lnTo>
                    <a:pt x="1658" y="429"/>
                  </a:lnTo>
                  <a:lnTo>
                    <a:pt x="1643" y="440"/>
                  </a:lnTo>
                  <a:lnTo>
                    <a:pt x="1629" y="450"/>
                  </a:lnTo>
                  <a:lnTo>
                    <a:pt x="1629" y="450"/>
                  </a:lnTo>
                  <a:lnTo>
                    <a:pt x="1613" y="466"/>
                  </a:lnTo>
                  <a:lnTo>
                    <a:pt x="1596" y="480"/>
                  </a:lnTo>
                  <a:lnTo>
                    <a:pt x="1577" y="494"/>
                  </a:lnTo>
                  <a:lnTo>
                    <a:pt x="1559" y="508"/>
                  </a:lnTo>
                  <a:lnTo>
                    <a:pt x="1540" y="520"/>
                  </a:lnTo>
                  <a:lnTo>
                    <a:pt x="1520" y="532"/>
                  </a:lnTo>
                  <a:lnTo>
                    <a:pt x="1480" y="556"/>
                  </a:lnTo>
                  <a:lnTo>
                    <a:pt x="1439" y="579"/>
                  </a:lnTo>
                  <a:lnTo>
                    <a:pt x="1400" y="604"/>
                  </a:lnTo>
                  <a:lnTo>
                    <a:pt x="1379" y="616"/>
                  </a:lnTo>
                  <a:lnTo>
                    <a:pt x="1361" y="629"/>
                  </a:lnTo>
                  <a:lnTo>
                    <a:pt x="1342" y="643"/>
                  </a:lnTo>
                  <a:lnTo>
                    <a:pt x="1325" y="656"/>
                  </a:lnTo>
                  <a:lnTo>
                    <a:pt x="1325" y="656"/>
                  </a:lnTo>
                  <a:lnTo>
                    <a:pt x="1307" y="663"/>
                  </a:lnTo>
                  <a:lnTo>
                    <a:pt x="1289" y="670"/>
                  </a:lnTo>
                  <a:lnTo>
                    <a:pt x="1274" y="679"/>
                  </a:lnTo>
                  <a:lnTo>
                    <a:pt x="1259" y="689"/>
                  </a:lnTo>
                  <a:lnTo>
                    <a:pt x="1246" y="699"/>
                  </a:lnTo>
                  <a:lnTo>
                    <a:pt x="1232" y="710"/>
                  </a:lnTo>
                  <a:lnTo>
                    <a:pt x="1206" y="732"/>
                  </a:lnTo>
                  <a:lnTo>
                    <a:pt x="1206" y="732"/>
                  </a:lnTo>
                  <a:lnTo>
                    <a:pt x="1187" y="740"/>
                  </a:lnTo>
                  <a:lnTo>
                    <a:pt x="1170" y="749"/>
                  </a:lnTo>
                  <a:lnTo>
                    <a:pt x="1152" y="758"/>
                  </a:lnTo>
                  <a:lnTo>
                    <a:pt x="1137" y="769"/>
                  </a:lnTo>
                  <a:lnTo>
                    <a:pt x="1121" y="780"/>
                  </a:lnTo>
                  <a:lnTo>
                    <a:pt x="1107" y="791"/>
                  </a:lnTo>
                  <a:lnTo>
                    <a:pt x="1094" y="803"/>
                  </a:lnTo>
                  <a:lnTo>
                    <a:pt x="1080" y="817"/>
                  </a:lnTo>
                  <a:lnTo>
                    <a:pt x="1080" y="817"/>
                  </a:lnTo>
                  <a:lnTo>
                    <a:pt x="1056" y="826"/>
                  </a:lnTo>
                  <a:lnTo>
                    <a:pt x="1044" y="831"/>
                  </a:lnTo>
                  <a:lnTo>
                    <a:pt x="1030" y="834"/>
                  </a:lnTo>
                  <a:lnTo>
                    <a:pt x="1015" y="839"/>
                  </a:lnTo>
                  <a:lnTo>
                    <a:pt x="999" y="841"/>
                  </a:lnTo>
                  <a:lnTo>
                    <a:pt x="981" y="842"/>
                  </a:lnTo>
                  <a:lnTo>
                    <a:pt x="961" y="842"/>
                  </a:lnTo>
                  <a:lnTo>
                    <a:pt x="961" y="842"/>
                  </a:lnTo>
                  <a:lnTo>
                    <a:pt x="907" y="839"/>
                  </a:lnTo>
                  <a:lnTo>
                    <a:pt x="856" y="834"/>
                  </a:lnTo>
                  <a:lnTo>
                    <a:pt x="808" y="828"/>
                  </a:lnTo>
                  <a:lnTo>
                    <a:pt x="786" y="825"/>
                  </a:lnTo>
                  <a:lnTo>
                    <a:pt x="767" y="820"/>
                  </a:lnTo>
                  <a:lnTo>
                    <a:pt x="767" y="820"/>
                  </a:lnTo>
                  <a:lnTo>
                    <a:pt x="767" y="830"/>
                  </a:lnTo>
                  <a:lnTo>
                    <a:pt x="767" y="839"/>
                  </a:lnTo>
                  <a:lnTo>
                    <a:pt x="767" y="848"/>
                  </a:lnTo>
                  <a:lnTo>
                    <a:pt x="765" y="857"/>
                  </a:lnTo>
                  <a:lnTo>
                    <a:pt x="763" y="865"/>
                  </a:lnTo>
                  <a:lnTo>
                    <a:pt x="759" y="873"/>
                  </a:lnTo>
                  <a:lnTo>
                    <a:pt x="752" y="889"/>
                  </a:lnTo>
                  <a:lnTo>
                    <a:pt x="742" y="903"/>
                  </a:lnTo>
                  <a:lnTo>
                    <a:pt x="732" y="916"/>
                  </a:lnTo>
                  <a:lnTo>
                    <a:pt x="720" y="928"/>
                  </a:lnTo>
                  <a:lnTo>
                    <a:pt x="707" y="939"/>
                  </a:lnTo>
                  <a:lnTo>
                    <a:pt x="707" y="939"/>
                  </a:lnTo>
                  <a:lnTo>
                    <a:pt x="694" y="949"/>
                  </a:lnTo>
                  <a:lnTo>
                    <a:pt x="688" y="952"/>
                  </a:lnTo>
                  <a:lnTo>
                    <a:pt x="681" y="956"/>
                  </a:lnTo>
                  <a:lnTo>
                    <a:pt x="675" y="958"/>
                  </a:lnTo>
                  <a:lnTo>
                    <a:pt x="668" y="958"/>
                  </a:lnTo>
                  <a:lnTo>
                    <a:pt x="662" y="958"/>
                  </a:lnTo>
                  <a:lnTo>
                    <a:pt x="657" y="955"/>
                  </a:lnTo>
                  <a:lnTo>
                    <a:pt x="657" y="955"/>
                  </a:lnTo>
                  <a:lnTo>
                    <a:pt x="655" y="947"/>
                  </a:lnTo>
                  <a:lnTo>
                    <a:pt x="655" y="939"/>
                  </a:lnTo>
                  <a:lnTo>
                    <a:pt x="656" y="932"/>
                  </a:lnTo>
                  <a:lnTo>
                    <a:pt x="658" y="925"/>
                  </a:lnTo>
                  <a:lnTo>
                    <a:pt x="660" y="919"/>
                  </a:lnTo>
                  <a:lnTo>
                    <a:pt x="663" y="912"/>
                  </a:lnTo>
                  <a:lnTo>
                    <a:pt x="670" y="901"/>
                  </a:lnTo>
                  <a:lnTo>
                    <a:pt x="676" y="889"/>
                  </a:lnTo>
                  <a:lnTo>
                    <a:pt x="679" y="882"/>
                  </a:lnTo>
                  <a:lnTo>
                    <a:pt x="680" y="876"/>
                  </a:lnTo>
                  <a:lnTo>
                    <a:pt x="681" y="868"/>
                  </a:lnTo>
                  <a:lnTo>
                    <a:pt x="681" y="861"/>
                  </a:lnTo>
                  <a:lnTo>
                    <a:pt x="679" y="853"/>
                  </a:lnTo>
                  <a:lnTo>
                    <a:pt x="676" y="845"/>
                  </a:lnTo>
                  <a:lnTo>
                    <a:pt x="676" y="845"/>
                  </a:lnTo>
                  <a:lnTo>
                    <a:pt x="674" y="847"/>
                  </a:lnTo>
                  <a:lnTo>
                    <a:pt x="673" y="850"/>
                  </a:lnTo>
                  <a:lnTo>
                    <a:pt x="671" y="856"/>
                  </a:lnTo>
                  <a:lnTo>
                    <a:pt x="670" y="862"/>
                  </a:lnTo>
                  <a:lnTo>
                    <a:pt x="668" y="865"/>
                  </a:lnTo>
                  <a:lnTo>
                    <a:pt x="666" y="867"/>
                  </a:lnTo>
                  <a:lnTo>
                    <a:pt x="666" y="867"/>
                  </a:lnTo>
                  <a:lnTo>
                    <a:pt x="663" y="872"/>
                  </a:lnTo>
                  <a:lnTo>
                    <a:pt x="659" y="876"/>
                  </a:lnTo>
                  <a:lnTo>
                    <a:pt x="648" y="885"/>
                  </a:lnTo>
                  <a:lnTo>
                    <a:pt x="634" y="893"/>
                  </a:lnTo>
                  <a:lnTo>
                    <a:pt x="619" y="900"/>
                  </a:lnTo>
                  <a:lnTo>
                    <a:pt x="602" y="906"/>
                  </a:lnTo>
                  <a:lnTo>
                    <a:pt x="585" y="911"/>
                  </a:lnTo>
                  <a:lnTo>
                    <a:pt x="568" y="916"/>
                  </a:lnTo>
                  <a:lnTo>
                    <a:pt x="552" y="918"/>
                  </a:lnTo>
                  <a:lnTo>
                    <a:pt x="537" y="919"/>
                  </a:lnTo>
                  <a:lnTo>
                    <a:pt x="525" y="919"/>
                  </a:lnTo>
                  <a:lnTo>
                    <a:pt x="520" y="918"/>
                  </a:lnTo>
                  <a:lnTo>
                    <a:pt x="515" y="916"/>
                  </a:lnTo>
                  <a:lnTo>
                    <a:pt x="512" y="915"/>
                  </a:lnTo>
                  <a:lnTo>
                    <a:pt x="509" y="911"/>
                  </a:lnTo>
                  <a:lnTo>
                    <a:pt x="508" y="908"/>
                  </a:lnTo>
                  <a:lnTo>
                    <a:pt x="508" y="905"/>
                  </a:lnTo>
                  <a:lnTo>
                    <a:pt x="509" y="901"/>
                  </a:lnTo>
                  <a:lnTo>
                    <a:pt x="512" y="895"/>
                  </a:lnTo>
                  <a:lnTo>
                    <a:pt x="515" y="890"/>
                  </a:lnTo>
                  <a:lnTo>
                    <a:pt x="522" y="885"/>
                  </a:lnTo>
                  <a:lnTo>
                    <a:pt x="538" y="871"/>
                  </a:lnTo>
                  <a:lnTo>
                    <a:pt x="538" y="871"/>
                  </a:lnTo>
                  <a:lnTo>
                    <a:pt x="542" y="856"/>
                  </a:lnTo>
                  <a:lnTo>
                    <a:pt x="547" y="843"/>
                  </a:lnTo>
                  <a:lnTo>
                    <a:pt x="554" y="831"/>
                  </a:lnTo>
                  <a:lnTo>
                    <a:pt x="561" y="819"/>
                  </a:lnTo>
                  <a:lnTo>
                    <a:pt x="568" y="809"/>
                  </a:lnTo>
                  <a:lnTo>
                    <a:pt x="574" y="797"/>
                  </a:lnTo>
                  <a:lnTo>
                    <a:pt x="579" y="785"/>
                  </a:lnTo>
                  <a:lnTo>
                    <a:pt x="582" y="773"/>
                  </a:lnTo>
                  <a:lnTo>
                    <a:pt x="582" y="773"/>
                  </a:lnTo>
                  <a:lnTo>
                    <a:pt x="576" y="769"/>
                  </a:lnTo>
                  <a:lnTo>
                    <a:pt x="571" y="766"/>
                  </a:lnTo>
                  <a:lnTo>
                    <a:pt x="558" y="760"/>
                  </a:lnTo>
                  <a:lnTo>
                    <a:pt x="545" y="755"/>
                  </a:lnTo>
                  <a:lnTo>
                    <a:pt x="539" y="752"/>
                  </a:lnTo>
                  <a:lnTo>
                    <a:pt x="535" y="747"/>
                  </a:lnTo>
                  <a:lnTo>
                    <a:pt x="535" y="747"/>
                  </a:lnTo>
                  <a:lnTo>
                    <a:pt x="467" y="732"/>
                  </a:lnTo>
                  <a:lnTo>
                    <a:pt x="401" y="718"/>
                  </a:lnTo>
                  <a:lnTo>
                    <a:pt x="268" y="690"/>
                  </a:lnTo>
                  <a:lnTo>
                    <a:pt x="203" y="675"/>
                  </a:lnTo>
                  <a:lnTo>
                    <a:pt x="137" y="660"/>
                  </a:lnTo>
                  <a:lnTo>
                    <a:pt x="72" y="644"/>
                  </a:lnTo>
                  <a:lnTo>
                    <a:pt x="8" y="625"/>
                  </a:lnTo>
                  <a:lnTo>
                    <a:pt x="8" y="625"/>
                  </a:lnTo>
                  <a:lnTo>
                    <a:pt x="7" y="622"/>
                  </a:lnTo>
                  <a:lnTo>
                    <a:pt x="6" y="619"/>
                  </a:lnTo>
                  <a:lnTo>
                    <a:pt x="4" y="617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0" y="609"/>
                  </a:lnTo>
                  <a:lnTo>
                    <a:pt x="0" y="604"/>
                  </a:lnTo>
                  <a:lnTo>
                    <a:pt x="2" y="595"/>
                  </a:lnTo>
                  <a:lnTo>
                    <a:pt x="6" y="588"/>
                  </a:lnTo>
                  <a:lnTo>
                    <a:pt x="7" y="584"/>
                  </a:lnTo>
                  <a:lnTo>
                    <a:pt x="8" y="578"/>
                  </a:lnTo>
                  <a:lnTo>
                    <a:pt x="8" y="578"/>
                  </a:lnTo>
                  <a:lnTo>
                    <a:pt x="27" y="570"/>
                  </a:lnTo>
                  <a:lnTo>
                    <a:pt x="38" y="567"/>
                  </a:lnTo>
                  <a:lnTo>
                    <a:pt x="47" y="563"/>
                  </a:lnTo>
                  <a:lnTo>
                    <a:pt x="58" y="562"/>
                  </a:lnTo>
                  <a:lnTo>
                    <a:pt x="70" y="562"/>
                  </a:lnTo>
                  <a:lnTo>
                    <a:pt x="82" y="563"/>
                  </a:lnTo>
                  <a:lnTo>
                    <a:pt x="96" y="565"/>
                  </a:lnTo>
                  <a:lnTo>
                    <a:pt x="96" y="565"/>
                  </a:lnTo>
                  <a:lnTo>
                    <a:pt x="96" y="561"/>
                  </a:lnTo>
                  <a:lnTo>
                    <a:pt x="98" y="555"/>
                  </a:lnTo>
                  <a:lnTo>
                    <a:pt x="100" y="548"/>
                  </a:lnTo>
                  <a:lnTo>
                    <a:pt x="103" y="542"/>
                  </a:lnTo>
                  <a:lnTo>
                    <a:pt x="106" y="537"/>
                  </a:lnTo>
                  <a:lnTo>
                    <a:pt x="111" y="530"/>
                  </a:lnTo>
                  <a:lnTo>
                    <a:pt x="115" y="526"/>
                  </a:lnTo>
                  <a:lnTo>
                    <a:pt x="120" y="522"/>
                  </a:lnTo>
                  <a:lnTo>
                    <a:pt x="120" y="522"/>
                  </a:lnTo>
                  <a:lnTo>
                    <a:pt x="115" y="520"/>
                  </a:lnTo>
                  <a:lnTo>
                    <a:pt x="111" y="517"/>
                  </a:lnTo>
                  <a:lnTo>
                    <a:pt x="106" y="514"/>
                  </a:lnTo>
                  <a:lnTo>
                    <a:pt x="104" y="511"/>
                  </a:lnTo>
                  <a:lnTo>
                    <a:pt x="102" y="507"/>
                  </a:lnTo>
                  <a:lnTo>
                    <a:pt x="101" y="501"/>
                  </a:lnTo>
                  <a:lnTo>
                    <a:pt x="100" y="497"/>
                  </a:lnTo>
                  <a:lnTo>
                    <a:pt x="100" y="492"/>
                  </a:lnTo>
                  <a:lnTo>
                    <a:pt x="101" y="487"/>
                  </a:lnTo>
                  <a:lnTo>
                    <a:pt x="102" y="482"/>
                  </a:lnTo>
                  <a:lnTo>
                    <a:pt x="104" y="478"/>
                  </a:lnTo>
                  <a:lnTo>
                    <a:pt x="107" y="473"/>
                  </a:lnTo>
                  <a:lnTo>
                    <a:pt x="111" y="470"/>
                  </a:lnTo>
                  <a:lnTo>
                    <a:pt x="115" y="467"/>
                  </a:lnTo>
                  <a:lnTo>
                    <a:pt x="119" y="464"/>
                  </a:lnTo>
                  <a:lnTo>
                    <a:pt x="123" y="463"/>
                  </a:lnTo>
                  <a:lnTo>
                    <a:pt x="123" y="463"/>
                  </a:lnTo>
                  <a:lnTo>
                    <a:pt x="122" y="458"/>
                  </a:lnTo>
                  <a:lnTo>
                    <a:pt x="120" y="456"/>
                  </a:lnTo>
                  <a:lnTo>
                    <a:pt x="116" y="454"/>
                  </a:lnTo>
                  <a:lnTo>
                    <a:pt x="113" y="453"/>
                  </a:lnTo>
                  <a:lnTo>
                    <a:pt x="104" y="451"/>
                  </a:lnTo>
                  <a:lnTo>
                    <a:pt x="101" y="450"/>
                  </a:lnTo>
                  <a:lnTo>
                    <a:pt x="99" y="447"/>
                  </a:lnTo>
                  <a:lnTo>
                    <a:pt x="99" y="447"/>
                  </a:lnTo>
                  <a:lnTo>
                    <a:pt x="97" y="440"/>
                  </a:lnTo>
                  <a:lnTo>
                    <a:pt x="97" y="435"/>
                  </a:lnTo>
                  <a:lnTo>
                    <a:pt x="98" y="429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92" y="422"/>
                  </a:lnTo>
                  <a:lnTo>
                    <a:pt x="83" y="420"/>
                  </a:lnTo>
                  <a:lnTo>
                    <a:pt x="74" y="418"/>
                  </a:lnTo>
                  <a:lnTo>
                    <a:pt x="66" y="416"/>
                  </a:lnTo>
                  <a:lnTo>
                    <a:pt x="58" y="412"/>
                  </a:lnTo>
                  <a:lnTo>
                    <a:pt x="55" y="410"/>
                  </a:lnTo>
                  <a:lnTo>
                    <a:pt x="53" y="407"/>
                  </a:lnTo>
                  <a:lnTo>
                    <a:pt x="51" y="404"/>
                  </a:lnTo>
                  <a:lnTo>
                    <a:pt x="50" y="400"/>
                  </a:lnTo>
                  <a:lnTo>
                    <a:pt x="49" y="395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50" y="383"/>
                  </a:lnTo>
                  <a:lnTo>
                    <a:pt x="53" y="378"/>
                  </a:lnTo>
                  <a:lnTo>
                    <a:pt x="56" y="375"/>
                  </a:lnTo>
                  <a:lnTo>
                    <a:pt x="61" y="372"/>
                  </a:lnTo>
                  <a:lnTo>
                    <a:pt x="73" y="367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164" y="326"/>
                  </a:lnTo>
                  <a:lnTo>
                    <a:pt x="247" y="288"/>
                  </a:lnTo>
                  <a:lnTo>
                    <a:pt x="418" y="211"/>
                  </a:lnTo>
                  <a:lnTo>
                    <a:pt x="418" y="211"/>
                  </a:lnTo>
                  <a:lnTo>
                    <a:pt x="470" y="188"/>
                  </a:lnTo>
                  <a:lnTo>
                    <a:pt x="521" y="164"/>
                  </a:lnTo>
                  <a:lnTo>
                    <a:pt x="571" y="140"/>
                  </a:lnTo>
                  <a:lnTo>
                    <a:pt x="622" y="118"/>
                  </a:lnTo>
                  <a:lnTo>
                    <a:pt x="622" y="118"/>
                  </a:lnTo>
                  <a:lnTo>
                    <a:pt x="653" y="105"/>
                  </a:lnTo>
                  <a:lnTo>
                    <a:pt x="670" y="99"/>
                  </a:lnTo>
                  <a:lnTo>
                    <a:pt x="685" y="92"/>
                  </a:lnTo>
                  <a:lnTo>
                    <a:pt x="685" y="92"/>
                  </a:lnTo>
                  <a:lnTo>
                    <a:pt x="707" y="82"/>
                  </a:lnTo>
                  <a:lnTo>
                    <a:pt x="729" y="70"/>
                  </a:lnTo>
                  <a:lnTo>
                    <a:pt x="752" y="60"/>
                  </a:lnTo>
                  <a:lnTo>
                    <a:pt x="765" y="56"/>
                  </a:lnTo>
                  <a:lnTo>
                    <a:pt x="779" y="52"/>
                  </a:lnTo>
                  <a:lnTo>
                    <a:pt x="779" y="52"/>
                  </a:lnTo>
                  <a:lnTo>
                    <a:pt x="785" y="45"/>
                  </a:lnTo>
                  <a:lnTo>
                    <a:pt x="792" y="39"/>
                  </a:lnTo>
                  <a:lnTo>
                    <a:pt x="792" y="39"/>
                  </a:lnTo>
                  <a:lnTo>
                    <a:pt x="801" y="39"/>
                  </a:lnTo>
                  <a:lnTo>
                    <a:pt x="809" y="37"/>
                  </a:lnTo>
                  <a:lnTo>
                    <a:pt x="816" y="32"/>
                  </a:lnTo>
                  <a:lnTo>
                    <a:pt x="823" y="28"/>
                  </a:lnTo>
                  <a:lnTo>
                    <a:pt x="837" y="19"/>
                  </a:lnTo>
                  <a:lnTo>
                    <a:pt x="844" y="15"/>
                  </a:lnTo>
                  <a:lnTo>
                    <a:pt x="852" y="11"/>
                  </a:lnTo>
                  <a:lnTo>
                    <a:pt x="852" y="11"/>
                  </a:lnTo>
                  <a:lnTo>
                    <a:pt x="861" y="8"/>
                  </a:lnTo>
                  <a:lnTo>
                    <a:pt x="872" y="4"/>
                  </a:lnTo>
                  <a:lnTo>
                    <a:pt x="883" y="2"/>
                  </a:lnTo>
                  <a:lnTo>
                    <a:pt x="894" y="1"/>
                  </a:lnTo>
                  <a:lnTo>
                    <a:pt x="918" y="0"/>
                  </a:lnTo>
                  <a:lnTo>
                    <a:pt x="944" y="0"/>
                  </a:lnTo>
                  <a:lnTo>
                    <a:pt x="969" y="2"/>
                  </a:lnTo>
                  <a:lnTo>
                    <a:pt x="994" y="5"/>
                  </a:lnTo>
                  <a:lnTo>
                    <a:pt x="1042" y="11"/>
                  </a:lnTo>
                  <a:lnTo>
                    <a:pt x="1042" y="11"/>
                  </a:lnTo>
                  <a:lnTo>
                    <a:pt x="1083" y="15"/>
                  </a:lnTo>
                  <a:lnTo>
                    <a:pt x="1123" y="20"/>
                  </a:lnTo>
                  <a:lnTo>
                    <a:pt x="1205" y="34"/>
                  </a:lnTo>
                  <a:lnTo>
                    <a:pt x="1287" y="47"/>
                  </a:lnTo>
                  <a:lnTo>
                    <a:pt x="1328" y="53"/>
                  </a:lnTo>
                  <a:lnTo>
                    <a:pt x="1369" y="58"/>
                  </a:lnTo>
                  <a:lnTo>
                    <a:pt x="1369" y="58"/>
                  </a:lnTo>
                  <a:lnTo>
                    <a:pt x="1384" y="59"/>
                  </a:lnTo>
                  <a:lnTo>
                    <a:pt x="1399" y="59"/>
                  </a:lnTo>
                  <a:lnTo>
                    <a:pt x="1428" y="59"/>
                  </a:lnTo>
                  <a:lnTo>
                    <a:pt x="1456" y="59"/>
                  </a:lnTo>
                  <a:lnTo>
                    <a:pt x="1470" y="60"/>
                  </a:lnTo>
                  <a:lnTo>
                    <a:pt x="1484" y="61"/>
                  </a:lnTo>
                  <a:lnTo>
                    <a:pt x="1484" y="61"/>
                  </a:lnTo>
                  <a:lnTo>
                    <a:pt x="1516" y="65"/>
                  </a:lnTo>
                  <a:lnTo>
                    <a:pt x="1547" y="71"/>
                  </a:lnTo>
                  <a:lnTo>
                    <a:pt x="1610" y="84"/>
                  </a:lnTo>
                  <a:lnTo>
                    <a:pt x="1638" y="90"/>
                  </a:lnTo>
                  <a:lnTo>
                    <a:pt x="1667" y="95"/>
                  </a:lnTo>
                  <a:lnTo>
                    <a:pt x="1694" y="100"/>
                  </a:lnTo>
                  <a:lnTo>
                    <a:pt x="1720" y="102"/>
                  </a:lnTo>
                  <a:lnTo>
                    <a:pt x="1720" y="102"/>
                  </a:lnTo>
                  <a:lnTo>
                    <a:pt x="1722" y="102"/>
                  </a:lnTo>
                  <a:lnTo>
                    <a:pt x="1724" y="102"/>
                  </a:lnTo>
                  <a:lnTo>
                    <a:pt x="1725" y="104"/>
                  </a:lnTo>
                  <a:lnTo>
                    <a:pt x="1726" y="107"/>
                  </a:lnTo>
                  <a:lnTo>
                    <a:pt x="1726" y="111"/>
                  </a:lnTo>
                  <a:lnTo>
                    <a:pt x="1726" y="111"/>
                  </a:lnTo>
                  <a:close/>
                  <a:moveTo>
                    <a:pt x="1130" y="58"/>
                  </a:moveTo>
                  <a:lnTo>
                    <a:pt x="1130" y="58"/>
                  </a:lnTo>
                  <a:lnTo>
                    <a:pt x="1105" y="55"/>
                  </a:lnTo>
                  <a:lnTo>
                    <a:pt x="1080" y="52"/>
                  </a:lnTo>
                  <a:lnTo>
                    <a:pt x="1030" y="44"/>
                  </a:lnTo>
                  <a:lnTo>
                    <a:pt x="981" y="35"/>
                  </a:lnTo>
                  <a:lnTo>
                    <a:pt x="956" y="32"/>
                  </a:lnTo>
                  <a:lnTo>
                    <a:pt x="933" y="30"/>
                  </a:lnTo>
                  <a:lnTo>
                    <a:pt x="933" y="30"/>
                  </a:lnTo>
                  <a:lnTo>
                    <a:pt x="918" y="29"/>
                  </a:lnTo>
                  <a:lnTo>
                    <a:pt x="903" y="30"/>
                  </a:lnTo>
                  <a:lnTo>
                    <a:pt x="888" y="33"/>
                  </a:lnTo>
                  <a:lnTo>
                    <a:pt x="874" y="38"/>
                  </a:lnTo>
                  <a:lnTo>
                    <a:pt x="860" y="42"/>
                  </a:lnTo>
                  <a:lnTo>
                    <a:pt x="847" y="47"/>
                  </a:lnTo>
                  <a:lnTo>
                    <a:pt x="823" y="58"/>
                  </a:lnTo>
                  <a:lnTo>
                    <a:pt x="823" y="58"/>
                  </a:lnTo>
                  <a:lnTo>
                    <a:pt x="765" y="84"/>
                  </a:lnTo>
                  <a:lnTo>
                    <a:pt x="707" y="111"/>
                  </a:lnTo>
                  <a:lnTo>
                    <a:pt x="707" y="111"/>
                  </a:lnTo>
                  <a:lnTo>
                    <a:pt x="690" y="119"/>
                  </a:lnTo>
                  <a:lnTo>
                    <a:pt x="673" y="125"/>
                  </a:lnTo>
                  <a:lnTo>
                    <a:pt x="638" y="138"/>
                  </a:lnTo>
                  <a:lnTo>
                    <a:pt x="603" y="150"/>
                  </a:lnTo>
                  <a:lnTo>
                    <a:pt x="586" y="158"/>
                  </a:lnTo>
                  <a:lnTo>
                    <a:pt x="569" y="164"/>
                  </a:lnTo>
                  <a:lnTo>
                    <a:pt x="569" y="164"/>
                  </a:lnTo>
                  <a:lnTo>
                    <a:pt x="560" y="169"/>
                  </a:lnTo>
                  <a:lnTo>
                    <a:pt x="552" y="176"/>
                  </a:lnTo>
                  <a:lnTo>
                    <a:pt x="543" y="181"/>
                  </a:lnTo>
                  <a:lnTo>
                    <a:pt x="535" y="186"/>
                  </a:lnTo>
                  <a:lnTo>
                    <a:pt x="535" y="186"/>
                  </a:lnTo>
                  <a:lnTo>
                    <a:pt x="476" y="212"/>
                  </a:lnTo>
                  <a:lnTo>
                    <a:pt x="418" y="238"/>
                  </a:lnTo>
                  <a:lnTo>
                    <a:pt x="299" y="287"/>
                  </a:lnTo>
                  <a:lnTo>
                    <a:pt x="241" y="313"/>
                  </a:lnTo>
                  <a:lnTo>
                    <a:pt x="182" y="338"/>
                  </a:lnTo>
                  <a:lnTo>
                    <a:pt x="126" y="366"/>
                  </a:lnTo>
                  <a:lnTo>
                    <a:pt x="98" y="381"/>
                  </a:lnTo>
                  <a:lnTo>
                    <a:pt x="70" y="396"/>
                  </a:lnTo>
                  <a:lnTo>
                    <a:pt x="70" y="396"/>
                  </a:lnTo>
                  <a:lnTo>
                    <a:pt x="93" y="403"/>
                  </a:lnTo>
                  <a:lnTo>
                    <a:pt x="116" y="407"/>
                  </a:lnTo>
                  <a:lnTo>
                    <a:pt x="140" y="411"/>
                  </a:lnTo>
                  <a:lnTo>
                    <a:pt x="162" y="413"/>
                  </a:lnTo>
                  <a:lnTo>
                    <a:pt x="206" y="418"/>
                  </a:lnTo>
                  <a:lnTo>
                    <a:pt x="249" y="422"/>
                  </a:lnTo>
                  <a:lnTo>
                    <a:pt x="249" y="422"/>
                  </a:lnTo>
                  <a:lnTo>
                    <a:pt x="273" y="425"/>
                  </a:lnTo>
                  <a:lnTo>
                    <a:pt x="297" y="431"/>
                  </a:lnTo>
                  <a:lnTo>
                    <a:pt x="319" y="436"/>
                  </a:lnTo>
                  <a:lnTo>
                    <a:pt x="343" y="440"/>
                  </a:lnTo>
                  <a:lnTo>
                    <a:pt x="343" y="440"/>
                  </a:lnTo>
                  <a:lnTo>
                    <a:pt x="437" y="454"/>
                  </a:lnTo>
                  <a:lnTo>
                    <a:pt x="484" y="461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81" y="479"/>
                  </a:lnTo>
                  <a:lnTo>
                    <a:pt x="629" y="492"/>
                  </a:lnTo>
                  <a:lnTo>
                    <a:pt x="676" y="503"/>
                  </a:lnTo>
                  <a:lnTo>
                    <a:pt x="723" y="516"/>
                  </a:lnTo>
                  <a:lnTo>
                    <a:pt x="723" y="516"/>
                  </a:lnTo>
                  <a:lnTo>
                    <a:pt x="764" y="525"/>
                  </a:lnTo>
                  <a:lnTo>
                    <a:pt x="807" y="531"/>
                  </a:lnTo>
                  <a:lnTo>
                    <a:pt x="848" y="539"/>
                  </a:lnTo>
                  <a:lnTo>
                    <a:pt x="890" y="546"/>
                  </a:lnTo>
                  <a:lnTo>
                    <a:pt x="910" y="552"/>
                  </a:lnTo>
                  <a:lnTo>
                    <a:pt x="931" y="557"/>
                  </a:lnTo>
                  <a:lnTo>
                    <a:pt x="950" y="563"/>
                  </a:lnTo>
                  <a:lnTo>
                    <a:pt x="969" y="570"/>
                  </a:lnTo>
                  <a:lnTo>
                    <a:pt x="989" y="578"/>
                  </a:lnTo>
                  <a:lnTo>
                    <a:pt x="1006" y="589"/>
                  </a:lnTo>
                  <a:lnTo>
                    <a:pt x="1023" y="600"/>
                  </a:lnTo>
                  <a:lnTo>
                    <a:pt x="1039" y="613"/>
                  </a:lnTo>
                  <a:lnTo>
                    <a:pt x="1039" y="613"/>
                  </a:lnTo>
                  <a:lnTo>
                    <a:pt x="1043" y="619"/>
                  </a:lnTo>
                  <a:lnTo>
                    <a:pt x="1046" y="624"/>
                  </a:lnTo>
                  <a:lnTo>
                    <a:pt x="1052" y="637"/>
                  </a:lnTo>
                  <a:lnTo>
                    <a:pt x="1055" y="651"/>
                  </a:lnTo>
                  <a:lnTo>
                    <a:pt x="1057" y="666"/>
                  </a:lnTo>
                  <a:lnTo>
                    <a:pt x="1057" y="680"/>
                  </a:lnTo>
                  <a:lnTo>
                    <a:pt x="1057" y="695"/>
                  </a:lnTo>
                  <a:lnTo>
                    <a:pt x="1055" y="723"/>
                  </a:lnTo>
                  <a:lnTo>
                    <a:pt x="1055" y="723"/>
                  </a:lnTo>
                  <a:lnTo>
                    <a:pt x="1046" y="732"/>
                  </a:lnTo>
                  <a:lnTo>
                    <a:pt x="1038" y="743"/>
                  </a:lnTo>
                  <a:lnTo>
                    <a:pt x="1030" y="753"/>
                  </a:lnTo>
                  <a:lnTo>
                    <a:pt x="1022" y="762"/>
                  </a:lnTo>
                  <a:lnTo>
                    <a:pt x="1013" y="771"/>
                  </a:lnTo>
                  <a:lnTo>
                    <a:pt x="1004" y="779"/>
                  </a:lnTo>
                  <a:lnTo>
                    <a:pt x="997" y="781"/>
                  </a:lnTo>
                  <a:lnTo>
                    <a:pt x="991" y="783"/>
                  </a:lnTo>
                  <a:lnTo>
                    <a:pt x="984" y="785"/>
                  </a:lnTo>
                  <a:lnTo>
                    <a:pt x="977" y="785"/>
                  </a:lnTo>
                  <a:lnTo>
                    <a:pt x="977" y="785"/>
                  </a:lnTo>
                  <a:lnTo>
                    <a:pt x="964" y="786"/>
                  </a:lnTo>
                  <a:lnTo>
                    <a:pt x="951" y="786"/>
                  </a:lnTo>
                  <a:lnTo>
                    <a:pt x="924" y="783"/>
                  </a:lnTo>
                  <a:lnTo>
                    <a:pt x="895" y="780"/>
                  </a:lnTo>
                  <a:lnTo>
                    <a:pt x="865" y="775"/>
                  </a:lnTo>
                  <a:lnTo>
                    <a:pt x="837" y="771"/>
                  </a:lnTo>
                  <a:lnTo>
                    <a:pt x="809" y="768"/>
                  </a:lnTo>
                  <a:lnTo>
                    <a:pt x="796" y="767"/>
                  </a:lnTo>
                  <a:lnTo>
                    <a:pt x="783" y="767"/>
                  </a:lnTo>
                  <a:lnTo>
                    <a:pt x="771" y="768"/>
                  </a:lnTo>
                  <a:lnTo>
                    <a:pt x="761" y="770"/>
                  </a:lnTo>
                  <a:lnTo>
                    <a:pt x="761" y="770"/>
                  </a:lnTo>
                  <a:lnTo>
                    <a:pt x="759" y="774"/>
                  </a:lnTo>
                  <a:lnTo>
                    <a:pt x="759" y="779"/>
                  </a:lnTo>
                  <a:lnTo>
                    <a:pt x="759" y="782"/>
                  </a:lnTo>
                  <a:lnTo>
                    <a:pt x="762" y="785"/>
                  </a:lnTo>
                  <a:lnTo>
                    <a:pt x="764" y="787"/>
                  </a:lnTo>
                  <a:lnTo>
                    <a:pt x="766" y="789"/>
                  </a:lnTo>
                  <a:lnTo>
                    <a:pt x="772" y="792"/>
                  </a:lnTo>
                  <a:lnTo>
                    <a:pt x="780" y="795"/>
                  </a:lnTo>
                  <a:lnTo>
                    <a:pt x="787" y="796"/>
                  </a:lnTo>
                  <a:lnTo>
                    <a:pt x="801" y="798"/>
                  </a:lnTo>
                  <a:lnTo>
                    <a:pt x="801" y="798"/>
                  </a:lnTo>
                  <a:lnTo>
                    <a:pt x="827" y="802"/>
                  </a:lnTo>
                  <a:lnTo>
                    <a:pt x="852" y="805"/>
                  </a:lnTo>
                  <a:lnTo>
                    <a:pt x="902" y="807"/>
                  </a:lnTo>
                  <a:lnTo>
                    <a:pt x="902" y="807"/>
                  </a:lnTo>
                  <a:lnTo>
                    <a:pt x="921" y="809"/>
                  </a:lnTo>
                  <a:lnTo>
                    <a:pt x="939" y="811"/>
                  </a:lnTo>
                  <a:lnTo>
                    <a:pt x="959" y="813"/>
                  </a:lnTo>
                  <a:lnTo>
                    <a:pt x="977" y="815"/>
                  </a:lnTo>
                  <a:lnTo>
                    <a:pt x="994" y="815"/>
                  </a:lnTo>
                  <a:lnTo>
                    <a:pt x="1012" y="813"/>
                  </a:lnTo>
                  <a:lnTo>
                    <a:pt x="1021" y="812"/>
                  </a:lnTo>
                  <a:lnTo>
                    <a:pt x="1029" y="809"/>
                  </a:lnTo>
                  <a:lnTo>
                    <a:pt x="1038" y="805"/>
                  </a:lnTo>
                  <a:lnTo>
                    <a:pt x="1045" y="801"/>
                  </a:lnTo>
                  <a:lnTo>
                    <a:pt x="1045" y="801"/>
                  </a:lnTo>
                  <a:lnTo>
                    <a:pt x="1064" y="775"/>
                  </a:lnTo>
                  <a:lnTo>
                    <a:pt x="1072" y="762"/>
                  </a:lnTo>
                  <a:lnTo>
                    <a:pt x="1080" y="749"/>
                  </a:lnTo>
                  <a:lnTo>
                    <a:pt x="1087" y="736"/>
                  </a:lnTo>
                  <a:lnTo>
                    <a:pt x="1092" y="722"/>
                  </a:lnTo>
                  <a:lnTo>
                    <a:pt x="1097" y="708"/>
                  </a:lnTo>
                  <a:lnTo>
                    <a:pt x="1099" y="694"/>
                  </a:lnTo>
                  <a:lnTo>
                    <a:pt x="1099" y="694"/>
                  </a:lnTo>
                  <a:lnTo>
                    <a:pt x="1100" y="671"/>
                  </a:lnTo>
                  <a:lnTo>
                    <a:pt x="1098" y="648"/>
                  </a:lnTo>
                  <a:lnTo>
                    <a:pt x="1094" y="623"/>
                  </a:lnTo>
                  <a:lnTo>
                    <a:pt x="1090" y="610"/>
                  </a:lnTo>
                  <a:lnTo>
                    <a:pt x="1086" y="600"/>
                  </a:lnTo>
                  <a:lnTo>
                    <a:pt x="1082" y="588"/>
                  </a:lnTo>
                  <a:lnTo>
                    <a:pt x="1077" y="577"/>
                  </a:lnTo>
                  <a:lnTo>
                    <a:pt x="1072" y="568"/>
                  </a:lnTo>
                  <a:lnTo>
                    <a:pt x="1066" y="558"/>
                  </a:lnTo>
                  <a:lnTo>
                    <a:pt x="1059" y="549"/>
                  </a:lnTo>
                  <a:lnTo>
                    <a:pt x="1052" y="542"/>
                  </a:lnTo>
                  <a:lnTo>
                    <a:pt x="1044" y="537"/>
                  </a:lnTo>
                  <a:lnTo>
                    <a:pt x="1037" y="531"/>
                  </a:lnTo>
                  <a:lnTo>
                    <a:pt x="1037" y="531"/>
                  </a:lnTo>
                  <a:lnTo>
                    <a:pt x="1024" y="526"/>
                  </a:lnTo>
                  <a:lnTo>
                    <a:pt x="1010" y="520"/>
                  </a:lnTo>
                  <a:lnTo>
                    <a:pt x="995" y="516"/>
                  </a:lnTo>
                  <a:lnTo>
                    <a:pt x="980" y="512"/>
                  </a:lnTo>
                  <a:lnTo>
                    <a:pt x="947" y="506"/>
                  </a:lnTo>
                  <a:lnTo>
                    <a:pt x="911" y="501"/>
                  </a:lnTo>
                  <a:lnTo>
                    <a:pt x="876" y="497"/>
                  </a:lnTo>
                  <a:lnTo>
                    <a:pt x="839" y="494"/>
                  </a:lnTo>
                  <a:lnTo>
                    <a:pt x="767" y="487"/>
                  </a:lnTo>
                  <a:lnTo>
                    <a:pt x="767" y="487"/>
                  </a:lnTo>
                  <a:lnTo>
                    <a:pt x="738" y="485"/>
                  </a:lnTo>
                  <a:lnTo>
                    <a:pt x="723" y="484"/>
                  </a:lnTo>
                  <a:lnTo>
                    <a:pt x="708" y="482"/>
                  </a:lnTo>
                  <a:lnTo>
                    <a:pt x="694" y="478"/>
                  </a:lnTo>
                  <a:lnTo>
                    <a:pt x="687" y="476"/>
                  </a:lnTo>
                  <a:lnTo>
                    <a:pt x="680" y="472"/>
                  </a:lnTo>
                  <a:lnTo>
                    <a:pt x="675" y="469"/>
                  </a:lnTo>
                  <a:lnTo>
                    <a:pt x="670" y="464"/>
                  </a:lnTo>
                  <a:lnTo>
                    <a:pt x="664" y="459"/>
                  </a:lnTo>
                  <a:lnTo>
                    <a:pt x="660" y="453"/>
                  </a:lnTo>
                  <a:lnTo>
                    <a:pt x="660" y="453"/>
                  </a:lnTo>
                  <a:lnTo>
                    <a:pt x="667" y="451"/>
                  </a:lnTo>
                  <a:lnTo>
                    <a:pt x="674" y="451"/>
                  </a:lnTo>
                  <a:lnTo>
                    <a:pt x="681" y="452"/>
                  </a:lnTo>
                  <a:lnTo>
                    <a:pt x="688" y="454"/>
                  </a:lnTo>
                  <a:lnTo>
                    <a:pt x="702" y="458"/>
                  </a:lnTo>
                  <a:lnTo>
                    <a:pt x="709" y="461"/>
                  </a:lnTo>
                  <a:lnTo>
                    <a:pt x="717" y="463"/>
                  </a:lnTo>
                  <a:lnTo>
                    <a:pt x="717" y="463"/>
                  </a:lnTo>
                  <a:lnTo>
                    <a:pt x="737" y="465"/>
                  </a:lnTo>
                  <a:lnTo>
                    <a:pt x="759" y="468"/>
                  </a:lnTo>
                  <a:lnTo>
                    <a:pt x="805" y="471"/>
                  </a:lnTo>
                  <a:lnTo>
                    <a:pt x="854" y="474"/>
                  </a:lnTo>
                  <a:lnTo>
                    <a:pt x="901" y="478"/>
                  </a:lnTo>
                  <a:lnTo>
                    <a:pt x="924" y="480"/>
                  </a:lnTo>
                  <a:lnTo>
                    <a:pt x="948" y="482"/>
                  </a:lnTo>
                  <a:lnTo>
                    <a:pt x="969" y="485"/>
                  </a:lnTo>
                  <a:lnTo>
                    <a:pt x="991" y="491"/>
                  </a:lnTo>
                  <a:lnTo>
                    <a:pt x="1011" y="496"/>
                  </a:lnTo>
                  <a:lnTo>
                    <a:pt x="1029" y="502"/>
                  </a:lnTo>
                  <a:lnTo>
                    <a:pt x="1046" y="510"/>
                  </a:lnTo>
                  <a:lnTo>
                    <a:pt x="1061" y="518"/>
                  </a:lnTo>
                  <a:lnTo>
                    <a:pt x="1061" y="518"/>
                  </a:lnTo>
                  <a:lnTo>
                    <a:pt x="1147" y="476"/>
                  </a:lnTo>
                  <a:lnTo>
                    <a:pt x="1232" y="432"/>
                  </a:lnTo>
                  <a:lnTo>
                    <a:pt x="1315" y="387"/>
                  </a:lnTo>
                  <a:lnTo>
                    <a:pt x="1398" y="341"/>
                  </a:lnTo>
                  <a:lnTo>
                    <a:pt x="1437" y="316"/>
                  </a:lnTo>
                  <a:lnTo>
                    <a:pt x="1477" y="291"/>
                  </a:lnTo>
                  <a:lnTo>
                    <a:pt x="1516" y="267"/>
                  </a:lnTo>
                  <a:lnTo>
                    <a:pt x="1555" y="241"/>
                  </a:lnTo>
                  <a:lnTo>
                    <a:pt x="1592" y="214"/>
                  </a:lnTo>
                  <a:lnTo>
                    <a:pt x="1630" y="188"/>
                  </a:lnTo>
                  <a:lnTo>
                    <a:pt x="1666" y="159"/>
                  </a:lnTo>
                  <a:lnTo>
                    <a:pt x="1701" y="130"/>
                  </a:lnTo>
                  <a:lnTo>
                    <a:pt x="1701" y="130"/>
                  </a:lnTo>
                  <a:lnTo>
                    <a:pt x="1633" y="123"/>
                  </a:lnTo>
                  <a:lnTo>
                    <a:pt x="1564" y="116"/>
                  </a:lnTo>
                  <a:lnTo>
                    <a:pt x="1495" y="106"/>
                  </a:lnTo>
                  <a:lnTo>
                    <a:pt x="1424" y="95"/>
                  </a:lnTo>
                  <a:lnTo>
                    <a:pt x="1353" y="85"/>
                  </a:lnTo>
                  <a:lnTo>
                    <a:pt x="1280" y="75"/>
                  </a:lnTo>
                  <a:lnTo>
                    <a:pt x="1206" y="65"/>
                  </a:lnTo>
                  <a:lnTo>
                    <a:pt x="1130" y="58"/>
                  </a:lnTo>
                  <a:lnTo>
                    <a:pt x="1130" y="58"/>
                  </a:lnTo>
                  <a:close/>
                  <a:moveTo>
                    <a:pt x="1105" y="757"/>
                  </a:moveTo>
                  <a:lnTo>
                    <a:pt x="1105" y="757"/>
                  </a:lnTo>
                  <a:lnTo>
                    <a:pt x="1103" y="761"/>
                  </a:lnTo>
                  <a:lnTo>
                    <a:pt x="1103" y="762"/>
                  </a:lnTo>
                  <a:lnTo>
                    <a:pt x="1105" y="760"/>
                  </a:lnTo>
                  <a:lnTo>
                    <a:pt x="1105" y="760"/>
                  </a:lnTo>
                  <a:lnTo>
                    <a:pt x="1181" y="712"/>
                  </a:lnTo>
                  <a:lnTo>
                    <a:pt x="1257" y="665"/>
                  </a:lnTo>
                  <a:lnTo>
                    <a:pt x="1334" y="618"/>
                  </a:lnTo>
                  <a:lnTo>
                    <a:pt x="1412" y="571"/>
                  </a:lnTo>
                  <a:lnTo>
                    <a:pt x="1488" y="523"/>
                  </a:lnTo>
                  <a:lnTo>
                    <a:pt x="1561" y="473"/>
                  </a:lnTo>
                  <a:lnTo>
                    <a:pt x="1598" y="448"/>
                  </a:lnTo>
                  <a:lnTo>
                    <a:pt x="1634" y="422"/>
                  </a:lnTo>
                  <a:lnTo>
                    <a:pt x="1670" y="395"/>
                  </a:lnTo>
                  <a:lnTo>
                    <a:pt x="1704" y="368"/>
                  </a:lnTo>
                  <a:lnTo>
                    <a:pt x="1704" y="368"/>
                  </a:lnTo>
                  <a:lnTo>
                    <a:pt x="1727" y="355"/>
                  </a:lnTo>
                  <a:lnTo>
                    <a:pt x="1752" y="340"/>
                  </a:lnTo>
                  <a:lnTo>
                    <a:pt x="1765" y="330"/>
                  </a:lnTo>
                  <a:lnTo>
                    <a:pt x="1778" y="320"/>
                  </a:lnTo>
                  <a:lnTo>
                    <a:pt x="1788" y="311"/>
                  </a:lnTo>
                  <a:lnTo>
                    <a:pt x="1798" y="299"/>
                  </a:lnTo>
                  <a:lnTo>
                    <a:pt x="1798" y="299"/>
                  </a:lnTo>
                  <a:lnTo>
                    <a:pt x="1806" y="289"/>
                  </a:lnTo>
                  <a:lnTo>
                    <a:pt x="1812" y="277"/>
                  </a:lnTo>
                  <a:lnTo>
                    <a:pt x="1815" y="267"/>
                  </a:lnTo>
                  <a:lnTo>
                    <a:pt x="1818" y="255"/>
                  </a:lnTo>
                  <a:lnTo>
                    <a:pt x="1819" y="243"/>
                  </a:lnTo>
                  <a:lnTo>
                    <a:pt x="1819" y="232"/>
                  </a:lnTo>
                  <a:lnTo>
                    <a:pt x="1818" y="221"/>
                  </a:lnTo>
                  <a:lnTo>
                    <a:pt x="1816" y="209"/>
                  </a:lnTo>
                  <a:lnTo>
                    <a:pt x="1813" y="198"/>
                  </a:lnTo>
                  <a:lnTo>
                    <a:pt x="1809" y="188"/>
                  </a:lnTo>
                  <a:lnTo>
                    <a:pt x="1803" y="177"/>
                  </a:lnTo>
                  <a:lnTo>
                    <a:pt x="1798" y="167"/>
                  </a:lnTo>
                  <a:lnTo>
                    <a:pt x="1792" y="158"/>
                  </a:lnTo>
                  <a:lnTo>
                    <a:pt x="1785" y="149"/>
                  </a:lnTo>
                  <a:lnTo>
                    <a:pt x="1778" y="140"/>
                  </a:lnTo>
                  <a:lnTo>
                    <a:pt x="1770" y="133"/>
                  </a:lnTo>
                  <a:lnTo>
                    <a:pt x="1770" y="133"/>
                  </a:lnTo>
                  <a:lnTo>
                    <a:pt x="1763" y="133"/>
                  </a:lnTo>
                  <a:lnTo>
                    <a:pt x="1756" y="134"/>
                  </a:lnTo>
                  <a:lnTo>
                    <a:pt x="1751" y="135"/>
                  </a:lnTo>
                  <a:lnTo>
                    <a:pt x="1744" y="137"/>
                  </a:lnTo>
                  <a:lnTo>
                    <a:pt x="1735" y="143"/>
                  </a:lnTo>
                  <a:lnTo>
                    <a:pt x="1725" y="149"/>
                  </a:lnTo>
                  <a:lnTo>
                    <a:pt x="1717" y="156"/>
                  </a:lnTo>
                  <a:lnTo>
                    <a:pt x="1708" y="165"/>
                  </a:lnTo>
                  <a:lnTo>
                    <a:pt x="1700" y="173"/>
                  </a:lnTo>
                  <a:lnTo>
                    <a:pt x="1692" y="180"/>
                  </a:lnTo>
                  <a:lnTo>
                    <a:pt x="1692" y="180"/>
                  </a:lnTo>
                  <a:lnTo>
                    <a:pt x="1677" y="191"/>
                  </a:lnTo>
                  <a:lnTo>
                    <a:pt x="1662" y="200"/>
                  </a:lnTo>
                  <a:lnTo>
                    <a:pt x="1632" y="220"/>
                  </a:lnTo>
                  <a:lnTo>
                    <a:pt x="1617" y="229"/>
                  </a:lnTo>
                  <a:lnTo>
                    <a:pt x="1603" y="239"/>
                  </a:lnTo>
                  <a:lnTo>
                    <a:pt x="1589" y="250"/>
                  </a:lnTo>
                  <a:lnTo>
                    <a:pt x="1575" y="261"/>
                  </a:lnTo>
                  <a:lnTo>
                    <a:pt x="1575" y="261"/>
                  </a:lnTo>
                  <a:lnTo>
                    <a:pt x="1547" y="277"/>
                  </a:lnTo>
                  <a:lnTo>
                    <a:pt x="1520" y="294"/>
                  </a:lnTo>
                  <a:lnTo>
                    <a:pt x="1465" y="327"/>
                  </a:lnTo>
                  <a:lnTo>
                    <a:pt x="1410" y="360"/>
                  </a:lnTo>
                  <a:lnTo>
                    <a:pt x="1356" y="393"/>
                  </a:lnTo>
                  <a:lnTo>
                    <a:pt x="1356" y="393"/>
                  </a:lnTo>
                  <a:lnTo>
                    <a:pt x="1328" y="408"/>
                  </a:lnTo>
                  <a:lnTo>
                    <a:pt x="1299" y="422"/>
                  </a:lnTo>
                  <a:lnTo>
                    <a:pt x="1271" y="436"/>
                  </a:lnTo>
                  <a:lnTo>
                    <a:pt x="1243" y="450"/>
                  </a:lnTo>
                  <a:lnTo>
                    <a:pt x="1243" y="450"/>
                  </a:lnTo>
                  <a:lnTo>
                    <a:pt x="1234" y="456"/>
                  </a:lnTo>
                  <a:lnTo>
                    <a:pt x="1226" y="463"/>
                  </a:lnTo>
                  <a:lnTo>
                    <a:pt x="1218" y="469"/>
                  </a:lnTo>
                  <a:lnTo>
                    <a:pt x="1209" y="474"/>
                  </a:lnTo>
                  <a:lnTo>
                    <a:pt x="1209" y="474"/>
                  </a:lnTo>
                  <a:lnTo>
                    <a:pt x="1177" y="489"/>
                  </a:lnTo>
                  <a:lnTo>
                    <a:pt x="1145" y="503"/>
                  </a:lnTo>
                  <a:lnTo>
                    <a:pt x="1130" y="511"/>
                  </a:lnTo>
                  <a:lnTo>
                    <a:pt x="1115" y="519"/>
                  </a:lnTo>
                  <a:lnTo>
                    <a:pt x="1100" y="530"/>
                  </a:lnTo>
                  <a:lnTo>
                    <a:pt x="1086" y="541"/>
                  </a:lnTo>
                  <a:lnTo>
                    <a:pt x="1086" y="541"/>
                  </a:lnTo>
                  <a:lnTo>
                    <a:pt x="1095" y="553"/>
                  </a:lnTo>
                  <a:lnTo>
                    <a:pt x="1102" y="564"/>
                  </a:lnTo>
                  <a:lnTo>
                    <a:pt x="1109" y="577"/>
                  </a:lnTo>
                  <a:lnTo>
                    <a:pt x="1115" y="591"/>
                  </a:lnTo>
                  <a:lnTo>
                    <a:pt x="1119" y="605"/>
                  </a:lnTo>
                  <a:lnTo>
                    <a:pt x="1122" y="620"/>
                  </a:lnTo>
                  <a:lnTo>
                    <a:pt x="1126" y="635"/>
                  </a:lnTo>
                  <a:lnTo>
                    <a:pt x="1127" y="650"/>
                  </a:lnTo>
                  <a:lnTo>
                    <a:pt x="1128" y="664"/>
                  </a:lnTo>
                  <a:lnTo>
                    <a:pt x="1128" y="679"/>
                  </a:lnTo>
                  <a:lnTo>
                    <a:pt x="1126" y="694"/>
                  </a:lnTo>
                  <a:lnTo>
                    <a:pt x="1123" y="708"/>
                  </a:lnTo>
                  <a:lnTo>
                    <a:pt x="1120" y="721"/>
                  </a:lnTo>
                  <a:lnTo>
                    <a:pt x="1117" y="734"/>
                  </a:lnTo>
                  <a:lnTo>
                    <a:pt x="1112" y="746"/>
                  </a:lnTo>
                  <a:lnTo>
                    <a:pt x="1105" y="757"/>
                  </a:lnTo>
                  <a:lnTo>
                    <a:pt x="1105" y="757"/>
                  </a:lnTo>
                  <a:close/>
                  <a:moveTo>
                    <a:pt x="146" y="481"/>
                  </a:moveTo>
                  <a:lnTo>
                    <a:pt x="146" y="481"/>
                  </a:lnTo>
                  <a:lnTo>
                    <a:pt x="172" y="486"/>
                  </a:lnTo>
                  <a:lnTo>
                    <a:pt x="198" y="491"/>
                  </a:lnTo>
                  <a:lnTo>
                    <a:pt x="253" y="498"/>
                  </a:lnTo>
                  <a:lnTo>
                    <a:pt x="359" y="510"/>
                  </a:lnTo>
                  <a:lnTo>
                    <a:pt x="359" y="510"/>
                  </a:lnTo>
                  <a:lnTo>
                    <a:pt x="383" y="512"/>
                  </a:lnTo>
                  <a:lnTo>
                    <a:pt x="395" y="513"/>
                  </a:lnTo>
                  <a:lnTo>
                    <a:pt x="407" y="515"/>
                  </a:lnTo>
                  <a:lnTo>
                    <a:pt x="418" y="518"/>
                  </a:lnTo>
                  <a:lnTo>
                    <a:pt x="428" y="523"/>
                  </a:lnTo>
                  <a:lnTo>
                    <a:pt x="432" y="526"/>
                  </a:lnTo>
                  <a:lnTo>
                    <a:pt x="435" y="529"/>
                  </a:lnTo>
                  <a:lnTo>
                    <a:pt x="438" y="533"/>
                  </a:lnTo>
                  <a:lnTo>
                    <a:pt x="440" y="538"/>
                  </a:lnTo>
                  <a:lnTo>
                    <a:pt x="440" y="538"/>
                  </a:lnTo>
                  <a:lnTo>
                    <a:pt x="405" y="533"/>
                  </a:lnTo>
                  <a:lnTo>
                    <a:pt x="369" y="529"/>
                  </a:lnTo>
                  <a:lnTo>
                    <a:pt x="294" y="522"/>
                  </a:lnTo>
                  <a:lnTo>
                    <a:pt x="217" y="513"/>
                  </a:lnTo>
                  <a:lnTo>
                    <a:pt x="179" y="509"/>
                  </a:lnTo>
                  <a:lnTo>
                    <a:pt x="143" y="503"/>
                  </a:lnTo>
                  <a:lnTo>
                    <a:pt x="143" y="503"/>
                  </a:lnTo>
                  <a:lnTo>
                    <a:pt x="144" y="510"/>
                  </a:lnTo>
                  <a:lnTo>
                    <a:pt x="146" y="515"/>
                  </a:lnTo>
                  <a:lnTo>
                    <a:pt x="148" y="520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55" y="529"/>
                  </a:lnTo>
                  <a:lnTo>
                    <a:pt x="161" y="530"/>
                  </a:lnTo>
                  <a:lnTo>
                    <a:pt x="175" y="533"/>
                  </a:lnTo>
                  <a:lnTo>
                    <a:pt x="190" y="538"/>
                  </a:lnTo>
                  <a:lnTo>
                    <a:pt x="205" y="541"/>
                  </a:lnTo>
                  <a:lnTo>
                    <a:pt x="205" y="541"/>
                  </a:lnTo>
                  <a:lnTo>
                    <a:pt x="224" y="543"/>
                  </a:lnTo>
                  <a:lnTo>
                    <a:pt x="244" y="544"/>
                  </a:lnTo>
                  <a:lnTo>
                    <a:pt x="284" y="545"/>
                  </a:lnTo>
                  <a:lnTo>
                    <a:pt x="302" y="547"/>
                  </a:lnTo>
                  <a:lnTo>
                    <a:pt x="318" y="550"/>
                  </a:lnTo>
                  <a:lnTo>
                    <a:pt x="326" y="554"/>
                  </a:lnTo>
                  <a:lnTo>
                    <a:pt x="332" y="557"/>
                  </a:lnTo>
                  <a:lnTo>
                    <a:pt x="338" y="561"/>
                  </a:lnTo>
                  <a:lnTo>
                    <a:pt x="343" y="565"/>
                  </a:lnTo>
                  <a:lnTo>
                    <a:pt x="343" y="565"/>
                  </a:lnTo>
                  <a:lnTo>
                    <a:pt x="254" y="563"/>
                  </a:lnTo>
                  <a:lnTo>
                    <a:pt x="212" y="561"/>
                  </a:lnTo>
                  <a:lnTo>
                    <a:pt x="193" y="559"/>
                  </a:lnTo>
                  <a:lnTo>
                    <a:pt x="174" y="557"/>
                  </a:lnTo>
                  <a:lnTo>
                    <a:pt x="174" y="557"/>
                  </a:lnTo>
                  <a:lnTo>
                    <a:pt x="167" y="555"/>
                  </a:lnTo>
                  <a:lnTo>
                    <a:pt x="161" y="553"/>
                  </a:lnTo>
                  <a:lnTo>
                    <a:pt x="148" y="547"/>
                  </a:lnTo>
                  <a:lnTo>
                    <a:pt x="142" y="546"/>
                  </a:lnTo>
                  <a:lnTo>
                    <a:pt x="136" y="545"/>
                  </a:lnTo>
                  <a:lnTo>
                    <a:pt x="130" y="547"/>
                  </a:lnTo>
                  <a:lnTo>
                    <a:pt x="123" y="550"/>
                  </a:lnTo>
                  <a:lnTo>
                    <a:pt x="123" y="550"/>
                  </a:lnTo>
                  <a:lnTo>
                    <a:pt x="123" y="555"/>
                  </a:lnTo>
                  <a:lnTo>
                    <a:pt x="123" y="559"/>
                  </a:lnTo>
                  <a:lnTo>
                    <a:pt x="126" y="562"/>
                  </a:lnTo>
                  <a:lnTo>
                    <a:pt x="128" y="565"/>
                  </a:lnTo>
                  <a:lnTo>
                    <a:pt x="130" y="568"/>
                  </a:lnTo>
                  <a:lnTo>
                    <a:pt x="133" y="570"/>
                  </a:lnTo>
                  <a:lnTo>
                    <a:pt x="142" y="573"/>
                  </a:lnTo>
                  <a:lnTo>
                    <a:pt x="150" y="574"/>
                  </a:lnTo>
                  <a:lnTo>
                    <a:pt x="159" y="574"/>
                  </a:lnTo>
                  <a:lnTo>
                    <a:pt x="167" y="573"/>
                  </a:lnTo>
                  <a:lnTo>
                    <a:pt x="174" y="572"/>
                  </a:lnTo>
                  <a:lnTo>
                    <a:pt x="174" y="572"/>
                  </a:lnTo>
                  <a:lnTo>
                    <a:pt x="281" y="600"/>
                  </a:lnTo>
                  <a:lnTo>
                    <a:pt x="385" y="628"/>
                  </a:lnTo>
                  <a:lnTo>
                    <a:pt x="436" y="641"/>
                  </a:lnTo>
                  <a:lnTo>
                    <a:pt x="487" y="653"/>
                  </a:lnTo>
                  <a:lnTo>
                    <a:pt x="539" y="665"/>
                  </a:lnTo>
                  <a:lnTo>
                    <a:pt x="591" y="676"/>
                  </a:lnTo>
                  <a:lnTo>
                    <a:pt x="591" y="676"/>
                  </a:lnTo>
                  <a:lnTo>
                    <a:pt x="591" y="666"/>
                  </a:lnTo>
                  <a:lnTo>
                    <a:pt x="593" y="656"/>
                  </a:lnTo>
                  <a:lnTo>
                    <a:pt x="596" y="646"/>
                  </a:lnTo>
                  <a:lnTo>
                    <a:pt x="600" y="635"/>
                  </a:lnTo>
                  <a:lnTo>
                    <a:pt x="606" y="625"/>
                  </a:lnTo>
                  <a:lnTo>
                    <a:pt x="614" y="617"/>
                  </a:lnTo>
                  <a:lnTo>
                    <a:pt x="621" y="609"/>
                  </a:lnTo>
                  <a:lnTo>
                    <a:pt x="632" y="604"/>
                  </a:lnTo>
                  <a:lnTo>
                    <a:pt x="632" y="604"/>
                  </a:lnTo>
                  <a:lnTo>
                    <a:pt x="616" y="600"/>
                  </a:lnTo>
                  <a:lnTo>
                    <a:pt x="600" y="598"/>
                  </a:lnTo>
                  <a:lnTo>
                    <a:pt x="569" y="595"/>
                  </a:lnTo>
                  <a:lnTo>
                    <a:pt x="555" y="594"/>
                  </a:lnTo>
                  <a:lnTo>
                    <a:pt x="547" y="592"/>
                  </a:lnTo>
                  <a:lnTo>
                    <a:pt x="541" y="590"/>
                  </a:lnTo>
                  <a:lnTo>
                    <a:pt x="536" y="588"/>
                  </a:lnTo>
                  <a:lnTo>
                    <a:pt x="530" y="585"/>
                  </a:lnTo>
                  <a:lnTo>
                    <a:pt x="526" y="580"/>
                  </a:lnTo>
                  <a:lnTo>
                    <a:pt x="522" y="575"/>
                  </a:lnTo>
                  <a:lnTo>
                    <a:pt x="522" y="575"/>
                  </a:lnTo>
                  <a:lnTo>
                    <a:pt x="534" y="573"/>
                  </a:lnTo>
                  <a:lnTo>
                    <a:pt x="544" y="571"/>
                  </a:lnTo>
                  <a:lnTo>
                    <a:pt x="556" y="571"/>
                  </a:lnTo>
                  <a:lnTo>
                    <a:pt x="568" y="571"/>
                  </a:lnTo>
                  <a:lnTo>
                    <a:pt x="591" y="573"/>
                  </a:lnTo>
                  <a:lnTo>
                    <a:pt x="615" y="577"/>
                  </a:lnTo>
                  <a:lnTo>
                    <a:pt x="638" y="582"/>
                  </a:lnTo>
                  <a:lnTo>
                    <a:pt x="663" y="588"/>
                  </a:lnTo>
                  <a:lnTo>
                    <a:pt x="687" y="593"/>
                  </a:lnTo>
                  <a:lnTo>
                    <a:pt x="710" y="598"/>
                  </a:lnTo>
                  <a:lnTo>
                    <a:pt x="710" y="598"/>
                  </a:lnTo>
                  <a:lnTo>
                    <a:pt x="727" y="599"/>
                  </a:lnTo>
                  <a:lnTo>
                    <a:pt x="744" y="599"/>
                  </a:lnTo>
                  <a:lnTo>
                    <a:pt x="763" y="599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94" y="604"/>
                  </a:lnTo>
                  <a:lnTo>
                    <a:pt x="809" y="608"/>
                  </a:lnTo>
                  <a:lnTo>
                    <a:pt x="824" y="613"/>
                  </a:lnTo>
                  <a:lnTo>
                    <a:pt x="839" y="616"/>
                  </a:lnTo>
                  <a:lnTo>
                    <a:pt x="839" y="616"/>
                  </a:lnTo>
                  <a:lnTo>
                    <a:pt x="848" y="617"/>
                  </a:lnTo>
                  <a:lnTo>
                    <a:pt x="858" y="618"/>
                  </a:lnTo>
                  <a:lnTo>
                    <a:pt x="877" y="618"/>
                  </a:lnTo>
                  <a:lnTo>
                    <a:pt x="886" y="620"/>
                  </a:lnTo>
                  <a:lnTo>
                    <a:pt x="895" y="622"/>
                  </a:lnTo>
                  <a:lnTo>
                    <a:pt x="903" y="625"/>
                  </a:lnTo>
                  <a:lnTo>
                    <a:pt x="910" y="632"/>
                  </a:lnTo>
                  <a:lnTo>
                    <a:pt x="910" y="632"/>
                  </a:lnTo>
                  <a:lnTo>
                    <a:pt x="909" y="635"/>
                  </a:lnTo>
                  <a:lnTo>
                    <a:pt x="907" y="638"/>
                  </a:lnTo>
                  <a:lnTo>
                    <a:pt x="904" y="640"/>
                  </a:lnTo>
                  <a:lnTo>
                    <a:pt x="902" y="643"/>
                  </a:lnTo>
                  <a:lnTo>
                    <a:pt x="894" y="645"/>
                  </a:lnTo>
                  <a:lnTo>
                    <a:pt x="887" y="645"/>
                  </a:lnTo>
                  <a:lnTo>
                    <a:pt x="869" y="643"/>
                  </a:lnTo>
                  <a:lnTo>
                    <a:pt x="860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45" y="648"/>
                  </a:lnTo>
                  <a:lnTo>
                    <a:pt x="840" y="653"/>
                  </a:lnTo>
                  <a:lnTo>
                    <a:pt x="826" y="664"/>
                  </a:lnTo>
                  <a:lnTo>
                    <a:pt x="811" y="674"/>
                  </a:lnTo>
                  <a:lnTo>
                    <a:pt x="796" y="683"/>
                  </a:lnTo>
                  <a:lnTo>
                    <a:pt x="788" y="689"/>
                  </a:lnTo>
                  <a:lnTo>
                    <a:pt x="782" y="694"/>
                  </a:lnTo>
                  <a:lnTo>
                    <a:pt x="777" y="700"/>
                  </a:lnTo>
                  <a:lnTo>
                    <a:pt x="771" y="707"/>
                  </a:lnTo>
                  <a:lnTo>
                    <a:pt x="767" y="714"/>
                  </a:lnTo>
                  <a:lnTo>
                    <a:pt x="764" y="724"/>
                  </a:lnTo>
                  <a:lnTo>
                    <a:pt x="762" y="734"/>
                  </a:lnTo>
                  <a:lnTo>
                    <a:pt x="761" y="744"/>
                  </a:lnTo>
                  <a:lnTo>
                    <a:pt x="761" y="744"/>
                  </a:lnTo>
                  <a:lnTo>
                    <a:pt x="774" y="744"/>
                  </a:lnTo>
                  <a:lnTo>
                    <a:pt x="791" y="744"/>
                  </a:lnTo>
                  <a:lnTo>
                    <a:pt x="807" y="746"/>
                  </a:lnTo>
                  <a:lnTo>
                    <a:pt x="824" y="749"/>
                  </a:lnTo>
                  <a:lnTo>
                    <a:pt x="860" y="754"/>
                  </a:lnTo>
                  <a:lnTo>
                    <a:pt x="897" y="758"/>
                  </a:lnTo>
                  <a:lnTo>
                    <a:pt x="914" y="760"/>
                  </a:lnTo>
                  <a:lnTo>
                    <a:pt x="932" y="760"/>
                  </a:lnTo>
                  <a:lnTo>
                    <a:pt x="948" y="759"/>
                  </a:lnTo>
                  <a:lnTo>
                    <a:pt x="963" y="757"/>
                  </a:lnTo>
                  <a:lnTo>
                    <a:pt x="978" y="753"/>
                  </a:lnTo>
                  <a:lnTo>
                    <a:pt x="984" y="750"/>
                  </a:lnTo>
                  <a:lnTo>
                    <a:pt x="991" y="746"/>
                  </a:lnTo>
                  <a:lnTo>
                    <a:pt x="996" y="742"/>
                  </a:lnTo>
                  <a:lnTo>
                    <a:pt x="1001" y="738"/>
                  </a:lnTo>
                  <a:lnTo>
                    <a:pt x="1007" y="731"/>
                  </a:lnTo>
                  <a:lnTo>
                    <a:pt x="1011" y="726"/>
                  </a:lnTo>
                  <a:lnTo>
                    <a:pt x="1011" y="726"/>
                  </a:lnTo>
                  <a:lnTo>
                    <a:pt x="999" y="723"/>
                  </a:lnTo>
                  <a:lnTo>
                    <a:pt x="986" y="721"/>
                  </a:lnTo>
                  <a:lnTo>
                    <a:pt x="963" y="720"/>
                  </a:lnTo>
                  <a:lnTo>
                    <a:pt x="951" y="718"/>
                  </a:lnTo>
                  <a:lnTo>
                    <a:pt x="941" y="715"/>
                  </a:lnTo>
                  <a:lnTo>
                    <a:pt x="932" y="711"/>
                  </a:lnTo>
                  <a:lnTo>
                    <a:pt x="928" y="708"/>
                  </a:lnTo>
                  <a:lnTo>
                    <a:pt x="923" y="704"/>
                  </a:lnTo>
                  <a:lnTo>
                    <a:pt x="923" y="704"/>
                  </a:lnTo>
                  <a:lnTo>
                    <a:pt x="937" y="704"/>
                  </a:lnTo>
                  <a:lnTo>
                    <a:pt x="954" y="704"/>
                  </a:lnTo>
                  <a:lnTo>
                    <a:pt x="973" y="704"/>
                  </a:lnTo>
                  <a:lnTo>
                    <a:pt x="990" y="704"/>
                  </a:lnTo>
                  <a:lnTo>
                    <a:pt x="1006" y="703"/>
                  </a:lnTo>
                  <a:lnTo>
                    <a:pt x="1013" y="701"/>
                  </a:lnTo>
                  <a:lnTo>
                    <a:pt x="1019" y="699"/>
                  </a:lnTo>
                  <a:lnTo>
                    <a:pt x="1024" y="697"/>
                  </a:lnTo>
                  <a:lnTo>
                    <a:pt x="1027" y="694"/>
                  </a:lnTo>
                  <a:lnTo>
                    <a:pt x="1029" y="690"/>
                  </a:lnTo>
                  <a:lnTo>
                    <a:pt x="1030" y="685"/>
                  </a:lnTo>
                  <a:lnTo>
                    <a:pt x="1030" y="685"/>
                  </a:lnTo>
                  <a:lnTo>
                    <a:pt x="1025" y="683"/>
                  </a:lnTo>
                  <a:lnTo>
                    <a:pt x="1020" y="682"/>
                  </a:lnTo>
                  <a:lnTo>
                    <a:pt x="1007" y="681"/>
                  </a:lnTo>
                  <a:lnTo>
                    <a:pt x="977" y="680"/>
                  </a:lnTo>
                  <a:lnTo>
                    <a:pt x="962" y="679"/>
                  </a:lnTo>
                  <a:lnTo>
                    <a:pt x="947" y="677"/>
                  </a:lnTo>
                  <a:lnTo>
                    <a:pt x="940" y="675"/>
                  </a:lnTo>
                  <a:lnTo>
                    <a:pt x="934" y="671"/>
                  </a:lnTo>
                  <a:lnTo>
                    <a:pt x="929" y="668"/>
                  </a:lnTo>
                  <a:lnTo>
                    <a:pt x="923" y="663"/>
                  </a:lnTo>
                  <a:lnTo>
                    <a:pt x="923" y="663"/>
                  </a:lnTo>
                  <a:lnTo>
                    <a:pt x="936" y="661"/>
                  </a:lnTo>
                  <a:lnTo>
                    <a:pt x="950" y="660"/>
                  </a:lnTo>
                  <a:lnTo>
                    <a:pt x="979" y="660"/>
                  </a:lnTo>
                  <a:lnTo>
                    <a:pt x="1027" y="660"/>
                  </a:lnTo>
                  <a:lnTo>
                    <a:pt x="1027" y="660"/>
                  </a:lnTo>
                  <a:lnTo>
                    <a:pt x="1024" y="648"/>
                  </a:lnTo>
                  <a:lnTo>
                    <a:pt x="1020" y="637"/>
                  </a:lnTo>
                  <a:lnTo>
                    <a:pt x="1014" y="628"/>
                  </a:lnTo>
                  <a:lnTo>
                    <a:pt x="1008" y="620"/>
                  </a:lnTo>
                  <a:lnTo>
                    <a:pt x="1000" y="613"/>
                  </a:lnTo>
                  <a:lnTo>
                    <a:pt x="993" y="606"/>
                  </a:lnTo>
                  <a:lnTo>
                    <a:pt x="983" y="601"/>
                  </a:lnTo>
                  <a:lnTo>
                    <a:pt x="974" y="597"/>
                  </a:lnTo>
                  <a:lnTo>
                    <a:pt x="964" y="592"/>
                  </a:lnTo>
                  <a:lnTo>
                    <a:pt x="953" y="589"/>
                  </a:lnTo>
                  <a:lnTo>
                    <a:pt x="930" y="583"/>
                  </a:lnTo>
                  <a:lnTo>
                    <a:pt x="883" y="572"/>
                  </a:lnTo>
                  <a:lnTo>
                    <a:pt x="883" y="572"/>
                  </a:lnTo>
                  <a:lnTo>
                    <a:pt x="695" y="529"/>
                  </a:lnTo>
                  <a:lnTo>
                    <a:pt x="600" y="509"/>
                  </a:lnTo>
                  <a:lnTo>
                    <a:pt x="505" y="488"/>
                  </a:lnTo>
                  <a:lnTo>
                    <a:pt x="407" y="470"/>
                  </a:lnTo>
                  <a:lnTo>
                    <a:pt x="311" y="454"/>
                  </a:lnTo>
                  <a:lnTo>
                    <a:pt x="262" y="447"/>
                  </a:lnTo>
                  <a:lnTo>
                    <a:pt x="212" y="439"/>
                  </a:lnTo>
                  <a:lnTo>
                    <a:pt x="163" y="434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23" y="429"/>
                  </a:lnTo>
                  <a:lnTo>
                    <a:pt x="131" y="434"/>
                  </a:lnTo>
                  <a:lnTo>
                    <a:pt x="136" y="439"/>
                  </a:lnTo>
                  <a:lnTo>
                    <a:pt x="142" y="447"/>
                  </a:lnTo>
                  <a:lnTo>
                    <a:pt x="145" y="454"/>
                  </a:lnTo>
                  <a:lnTo>
                    <a:pt x="147" y="463"/>
                  </a:lnTo>
                  <a:lnTo>
                    <a:pt x="147" y="472"/>
                  </a:lnTo>
                  <a:lnTo>
                    <a:pt x="146" y="481"/>
                  </a:lnTo>
                  <a:lnTo>
                    <a:pt x="146" y="481"/>
                  </a:lnTo>
                  <a:close/>
                  <a:moveTo>
                    <a:pt x="318" y="638"/>
                  </a:moveTo>
                  <a:lnTo>
                    <a:pt x="318" y="638"/>
                  </a:lnTo>
                  <a:lnTo>
                    <a:pt x="285" y="628"/>
                  </a:lnTo>
                  <a:lnTo>
                    <a:pt x="252" y="617"/>
                  </a:lnTo>
                  <a:lnTo>
                    <a:pt x="218" y="607"/>
                  </a:lnTo>
                  <a:lnTo>
                    <a:pt x="201" y="604"/>
                  </a:lnTo>
                  <a:lnTo>
                    <a:pt x="183" y="601"/>
                  </a:lnTo>
                  <a:lnTo>
                    <a:pt x="183" y="601"/>
                  </a:lnTo>
                  <a:lnTo>
                    <a:pt x="141" y="593"/>
                  </a:lnTo>
                  <a:lnTo>
                    <a:pt x="118" y="589"/>
                  </a:lnTo>
                  <a:lnTo>
                    <a:pt x="96" y="587"/>
                  </a:lnTo>
                  <a:lnTo>
                    <a:pt x="75" y="587"/>
                  </a:lnTo>
                  <a:lnTo>
                    <a:pt x="66" y="588"/>
                  </a:lnTo>
                  <a:lnTo>
                    <a:pt x="56" y="589"/>
                  </a:lnTo>
                  <a:lnTo>
                    <a:pt x="49" y="592"/>
                  </a:lnTo>
                  <a:lnTo>
                    <a:pt x="41" y="595"/>
                  </a:lnTo>
                  <a:lnTo>
                    <a:pt x="35" y="601"/>
                  </a:lnTo>
                  <a:lnTo>
                    <a:pt x="29" y="606"/>
                  </a:lnTo>
                  <a:lnTo>
                    <a:pt x="29" y="606"/>
                  </a:lnTo>
                  <a:lnTo>
                    <a:pt x="96" y="623"/>
                  </a:lnTo>
                  <a:lnTo>
                    <a:pt x="165" y="639"/>
                  </a:lnTo>
                  <a:lnTo>
                    <a:pt x="310" y="670"/>
                  </a:lnTo>
                  <a:lnTo>
                    <a:pt x="383" y="686"/>
                  </a:lnTo>
                  <a:lnTo>
                    <a:pt x="454" y="703"/>
                  </a:lnTo>
                  <a:lnTo>
                    <a:pt x="524" y="720"/>
                  </a:lnTo>
                  <a:lnTo>
                    <a:pt x="591" y="738"/>
                  </a:lnTo>
                  <a:lnTo>
                    <a:pt x="591" y="738"/>
                  </a:lnTo>
                  <a:lnTo>
                    <a:pt x="592" y="729"/>
                  </a:lnTo>
                  <a:lnTo>
                    <a:pt x="592" y="723"/>
                  </a:lnTo>
                  <a:lnTo>
                    <a:pt x="591" y="704"/>
                  </a:lnTo>
                  <a:lnTo>
                    <a:pt x="591" y="704"/>
                  </a:lnTo>
                  <a:lnTo>
                    <a:pt x="557" y="695"/>
                  </a:lnTo>
                  <a:lnTo>
                    <a:pt x="523" y="688"/>
                  </a:lnTo>
                  <a:lnTo>
                    <a:pt x="456" y="673"/>
                  </a:lnTo>
                  <a:lnTo>
                    <a:pt x="390" y="656"/>
                  </a:lnTo>
                  <a:lnTo>
                    <a:pt x="355" y="648"/>
                  </a:lnTo>
                  <a:lnTo>
                    <a:pt x="318" y="638"/>
                  </a:lnTo>
                  <a:lnTo>
                    <a:pt x="318" y="638"/>
                  </a:lnTo>
                  <a:close/>
                  <a:moveTo>
                    <a:pt x="626" y="645"/>
                  </a:moveTo>
                  <a:lnTo>
                    <a:pt x="626" y="645"/>
                  </a:lnTo>
                  <a:lnTo>
                    <a:pt x="623" y="649"/>
                  </a:lnTo>
                  <a:lnTo>
                    <a:pt x="621" y="655"/>
                  </a:lnTo>
                  <a:lnTo>
                    <a:pt x="620" y="667"/>
                  </a:lnTo>
                  <a:lnTo>
                    <a:pt x="619" y="681"/>
                  </a:lnTo>
                  <a:lnTo>
                    <a:pt x="620" y="695"/>
                  </a:lnTo>
                  <a:lnTo>
                    <a:pt x="621" y="710"/>
                  </a:lnTo>
                  <a:lnTo>
                    <a:pt x="622" y="725"/>
                  </a:lnTo>
                  <a:lnTo>
                    <a:pt x="621" y="740"/>
                  </a:lnTo>
                  <a:lnTo>
                    <a:pt x="619" y="754"/>
                  </a:lnTo>
                  <a:lnTo>
                    <a:pt x="619" y="754"/>
                  </a:lnTo>
                  <a:lnTo>
                    <a:pt x="617" y="759"/>
                  </a:lnTo>
                  <a:lnTo>
                    <a:pt x="613" y="764"/>
                  </a:lnTo>
                  <a:lnTo>
                    <a:pt x="610" y="768"/>
                  </a:lnTo>
                  <a:lnTo>
                    <a:pt x="606" y="773"/>
                  </a:lnTo>
                  <a:lnTo>
                    <a:pt x="606" y="773"/>
                  </a:lnTo>
                  <a:lnTo>
                    <a:pt x="602" y="787"/>
                  </a:lnTo>
                  <a:lnTo>
                    <a:pt x="599" y="802"/>
                  </a:lnTo>
                  <a:lnTo>
                    <a:pt x="596" y="817"/>
                  </a:lnTo>
                  <a:lnTo>
                    <a:pt x="593" y="824"/>
                  </a:lnTo>
                  <a:lnTo>
                    <a:pt x="591" y="829"/>
                  </a:lnTo>
                  <a:lnTo>
                    <a:pt x="591" y="829"/>
                  </a:lnTo>
                  <a:lnTo>
                    <a:pt x="583" y="844"/>
                  </a:lnTo>
                  <a:lnTo>
                    <a:pt x="573" y="859"/>
                  </a:lnTo>
                  <a:lnTo>
                    <a:pt x="564" y="873"/>
                  </a:lnTo>
                  <a:lnTo>
                    <a:pt x="559" y="881"/>
                  </a:lnTo>
                  <a:lnTo>
                    <a:pt x="556" y="889"/>
                  </a:lnTo>
                  <a:lnTo>
                    <a:pt x="556" y="889"/>
                  </a:lnTo>
                  <a:lnTo>
                    <a:pt x="575" y="886"/>
                  </a:lnTo>
                  <a:lnTo>
                    <a:pt x="595" y="880"/>
                  </a:lnTo>
                  <a:lnTo>
                    <a:pt x="603" y="876"/>
                  </a:lnTo>
                  <a:lnTo>
                    <a:pt x="612" y="872"/>
                  </a:lnTo>
                  <a:lnTo>
                    <a:pt x="619" y="867"/>
                  </a:lnTo>
                  <a:lnTo>
                    <a:pt x="627" y="862"/>
                  </a:lnTo>
                  <a:lnTo>
                    <a:pt x="633" y="857"/>
                  </a:lnTo>
                  <a:lnTo>
                    <a:pt x="640" y="850"/>
                  </a:lnTo>
                  <a:lnTo>
                    <a:pt x="644" y="844"/>
                  </a:lnTo>
                  <a:lnTo>
                    <a:pt x="647" y="836"/>
                  </a:lnTo>
                  <a:lnTo>
                    <a:pt x="649" y="829"/>
                  </a:lnTo>
                  <a:lnTo>
                    <a:pt x="650" y="820"/>
                  </a:lnTo>
                  <a:lnTo>
                    <a:pt x="650" y="811"/>
                  </a:lnTo>
                  <a:lnTo>
                    <a:pt x="647" y="801"/>
                  </a:lnTo>
                  <a:lnTo>
                    <a:pt x="647" y="801"/>
                  </a:lnTo>
                  <a:lnTo>
                    <a:pt x="655" y="796"/>
                  </a:lnTo>
                  <a:lnTo>
                    <a:pt x="661" y="791"/>
                  </a:lnTo>
                  <a:lnTo>
                    <a:pt x="667" y="789"/>
                  </a:lnTo>
                  <a:lnTo>
                    <a:pt x="672" y="788"/>
                  </a:lnTo>
                  <a:lnTo>
                    <a:pt x="676" y="788"/>
                  </a:lnTo>
                  <a:lnTo>
                    <a:pt x="676" y="788"/>
                  </a:lnTo>
                  <a:lnTo>
                    <a:pt x="683" y="801"/>
                  </a:lnTo>
                  <a:lnTo>
                    <a:pt x="690" y="814"/>
                  </a:lnTo>
                  <a:lnTo>
                    <a:pt x="695" y="829"/>
                  </a:lnTo>
                  <a:lnTo>
                    <a:pt x="699" y="844"/>
                  </a:lnTo>
                  <a:lnTo>
                    <a:pt x="702" y="860"/>
                  </a:lnTo>
                  <a:lnTo>
                    <a:pt x="703" y="877"/>
                  </a:lnTo>
                  <a:lnTo>
                    <a:pt x="702" y="894"/>
                  </a:lnTo>
                  <a:lnTo>
                    <a:pt x="697" y="911"/>
                  </a:lnTo>
                  <a:lnTo>
                    <a:pt x="697" y="911"/>
                  </a:lnTo>
                  <a:lnTo>
                    <a:pt x="703" y="904"/>
                  </a:lnTo>
                  <a:lnTo>
                    <a:pt x="709" y="897"/>
                  </a:lnTo>
                  <a:lnTo>
                    <a:pt x="723" y="886"/>
                  </a:lnTo>
                  <a:lnTo>
                    <a:pt x="723" y="886"/>
                  </a:lnTo>
                  <a:lnTo>
                    <a:pt x="727" y="876"/>
                  </a:lnTo>
                  <a:lnTo>
                    <a:pt x="732" y="865"/>
                  </a:lnTo>
                  <a:lnTo>
                    <a:pt x="734" y="855"/>
                  </a:lnTo>
                  <a:lnTo>
                    <a:pt x="735" y="844"/>
                  </a:lnTo>
                  <a:lnTo>
                    <a:pt x="736" y="832"/>
                  </a:lnTo>
                  <a:lnTo>
                    <a:pt x="735" y="821"/>
                  </a:lnTo>
                  <a:lnTo>
                    <a:pt x="733" y="798"/>
                  </a:lnTo>
                  <a:lnTo>
                    <a:pt x="731" y="774"/>
                  </a:lnTo>
                  <a:lnTo>
                    <a:pt x="731" y="751"/>
                  </a:lnTo>
                  <a:lnTo>
                    <a:pt x="731" y="739"/>
                  </a:lnTo>
                  <a:lnTo>
                    <a:pt x="732" y="728"/>
                  </a:lnTo>
                  <a:lnTo>
                    <a:pt x="735" y="718"/>
                  </a:lnTo>
                  <a:lnTo>
                    <a:pt x="738" y="707"/>
                  </a:lnTo>
                  <a:lnTo>
                    <a:pt x="738" y="707"/>
                  </a:lnTo>
                  <a:lnTo>
                    <a:pt x="744" y="695"/>
                  </a:lnTo>
                  <a:lnTo>
                    <a:pt x="752" y="684"/>
                  </a:lnTo>
                  <a:lnTo>
                    <a:pt x="762" y="675"/>
                  </a:lnTo>
                  <a:lnTo>
                    <a:pt x="771" y="666"/>
                  </a:lnTo>
                  <a:lnTo>
                    <a:pt x="782" y="659"/>
                  </a:lnTo>
                  <a:lnTo>
                    <a:pt x="793" y="651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799" y="629"/>
                  </a:lnTo>
                  <a:lnTo>
                    <a:pt x="780" y="624"/>
                  </a:lnTo>
                  <a:lnTo>
                    <a:pt x="758" y="621"/>
                  </a:lnTo>
                  <a:lnTo>
                    <a:pt x="737" y="619"/>
                  </a:lnTo>
                  <a:lnTo>
                    <a:pt x="694" y="614"/>
                  </a:lnTo>
                  <a:lnTo>
                    <a:pt x="674" y="610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2" y="614"/>
                  </a:lnTo>
                  <a:lnTo>
                    <a:pt x="650" y="620"/>
                  </a:lnTo>
                  <a:lnTo>
                    <a:pt x="647" y="624"/>
                  </a:lnTo>
                  <a:lnTo>
                    <a:pt x="643" y="628"/>
                  </a:lnTo>
                  <a:lnTo>
                    <a:pt x="633" y="634"/>
                  </a:lnTo>
                  <a:lnTo>
                    <a:pt x="629" y="638"/>
                  </a:lnTo>
                  <a:lnTo>
                    <a:pt x="626" y="645"/>
                  </a:lnTo>
                  <a:lnTo>
                    <a:pt x="626" y="6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25905" y="19177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Notes to the lyrics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0325099" y="4975055"/>
            <a:ext cx="1638301" cy="1882945"/>
            <a:chOff x="9720263" y="4327525"/>
            <a:chExt cx="2243138" cy="2578101"/>
          </a:xfrm>
        </p:grpSpPr>
        <p:sp>
          <p:nvSpPr>
            <p:cNvPr id="11" name="Freeform 5"/>
            <p:cNvSpPr/>
            <p:nvPr/>
          </p:nvSpPr>
          <p:spPr bwMode="auto">
            <a:xfrm>
              <a:off x="10912476" y="5811838"/>
              <a:ext cx="331788" cy="1093788"/>
            </a:xfrm>
            <a:custGeom>
              <a:avLst/>
              <a:gdLst>
                <a:gd name="T0" fmla="*/ 209 w 209"/>
                <a:gd name="T1" fmla="*/ 689 h 689"/>
                <a:gd name="T2" fmla="*/ 0 w 209"/>
                <a:gd name="T3" fmla="*/ 689 h 689"/>
                <a:gd name="T4" fmla="*/ 27 w 209"/>
                <a:gd name="T5" fmla="*/ 0 h 689"/>
                <a:gd name="T6" fmla="*/ 185 w 209"/>
                <a:gd name="T7" fmla="*/ 0 h 689"/>
                <a:gd name="T8" fmla="*/ 209 w 209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689">
                  <a:moveTo>
                    <a:pt x="209" y="689"/>
                  </a:moveTo>
                  <a:lnTo>
                    <a:pt x="0" y="689"/>
                  </a:lnTo>
                  <a:lnTo>
                    <a:pt x="27" y="0"/>
                  </a:lnTo>
                  <a:lnTo>
                    <a:pt x="185" y="0"/>
                  </a:lnTo>
                  <a:lnTo>
                    <a:pt x="209" y="689"/>
                  </a:lnTo>
                  <a:close/>
                </a:path>
              </a:pathLst>
            </a:cu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0196513" y="4327525"/>
              <a:ext cx="1766888" cy="1770063"/>
            </a:xfrm>
            <a:prstGeom prst="ellipse">
              <a:avLst/>
            </a:prstGeom>
            <a:solidFill>
              <a:srgbClr val="739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0274301" y="6067425"/>
              <a:ext cx="255588" cy="838200"/>
            </a:xfrm>
            <a:custGeom>
              <a:avLst/>
              <a:gdLst>
                <a:gd name="T0" fmla="*/ 161 w 161"/>
                <a:gd name="T1" fmla="*/ 528 h 528"/>
                <a:gd name="T2" fmla="*/ 0 w 161"/>
                <a:gd name="T3" fmla="*/ 528 h 528"/>
                <a:gd name="T4" fmla="*/ 18 w 161"/>
                <a:gd name="T5" fmla="*/ 0 h 528"/>
                <a:gd name="T6" fmla="*/ 139 w 161"/>
                <a:gd name="T7" fmla="*/ 0 h 528"/>
                <a:gd name="T8" fmla="*/ 161 w 161"/>
                <a:gd name="T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528">
                  <a:moveTo>
                    <a:pt x="161" y="528"/>
                  </a:moveTo>
                  <a:lnTo>
                    <a:pt x="0" y="528"/>
                  </a:lnTo>
                  <a:lnTo>
                    <a:pt x="18" y="0"/>
                  </a:lnTo>
                  <a:lnTo>
                    <a:pt x="139" y="0"/>
                  </a:lnTo>
                  <a:lnTo>
                    <a:pt x="161" y="528"/>
                  </a:lnTo>
                  <a:close/>
                </a:path>
              </a:pathLst>
            </a:cu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9720263" y="4927600"/>
              <a:ext cx="1358900" cy="1357313"/>
            </a:xfrm>
            <a:prstGeom prst="ellipse">
              <a:avLst/>
            </a:pr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58115" y="773430"/>
            <a:ext cx="1168844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</a:rPr>
              <a:t>             </a:t>
            </a:r>
            <a:r>
              <a:rPr lang="zh-CN" altLang="en-US" sz="2400" b="1">
                <a:solidFill>
                  <a:srgbClr val="FFFF00"/>
                </a:solidFill>
              </a:rPr>
              <a:t>tight/taɪt/  adj. 紧的；密封的；绷紧的；严厉的adv. 紧紧地；彻底地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1. held or fixed in position firmly; difficult to move or undo 牢固的；紧的；解开的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2400" b="1">
                <a:solidFill>
                  <a:schemeClr val="bg1"/>
                </a:solidFill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•</a:t>
            </a:r>
            <a:r>
              <a:rPr lang="zh-CN" altLang="en-US" sz="2400" b="1">
                <a:solidFill>
                  <a:schemeClr val="bg1"/>
                </a:solidFill>
              </a:rPr>
              <a:t>He </a:t>
            </a:r>
            <a:r>
              <a:rPr lang="zh-CN" altLang="en-US" sz="2400" b="1" u="sng">
                <a:solidFill>
                  <a:schemeClr val="bg1"/>
                </a:solidFill>
              </a:rPr>
              <a:t>kept a tight grip</a:t>
            </a:r>
            <a:r>
              <a:rPr lang="zh-CN" altLang="en-US" sz="2400" b="1">
                <a:solidFill>
                  <a:schemeClr val="bg1"/>
                </a:solidFill>
              </a:rPr>
              <a:t> on her arm. 他紧紧握住她的胳膊。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•</a:t>
            </a:r>
            <a:r>
              <a:rPr lang="zh-CN" altLang="en-US" sz="2400" b="1">
                <a:solidFill>
                  <a:schemeClr val="bg1"/>
                </a:solidFill>
              </a:rPr>
              <a:t>The screw was </a:t>
            </a:r>
            <a:r>
              <a:rPr lang="zh-CN" altLang="en-US" sz="2400" b="1" u="sng">
                <a:solidFill>
                  <a:schemeClr val="bg1"/>
                </a:solidFill>
              </a:rPr>
              <a:t>so tight that</a:t>
            </a:r>
            <a:r>
              <a:rPr lang="zh-CN" altLang="en-US" sz="2400" b="1">
                <a:solidFill>
                  <a:schemeClr val="bg1"/>
                </a:solidFill>
              </a:rPr>
              <a:t> it wouldn't move. 螺丝钉太紧，拧不开。 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2. fitting closely to your body and sometimes uncomfortable 紧身的；紧贴的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•The new sweater was </a:t>
            </a:r>
            <a:r>
              <a:rPr lang="zh-CN" altLang="en-US" sz="2400" b="1" u="sng">
                <a:solidFill>
                  <a:schemeClr val="bg1"/>
                </a:solidFill>
              </a:rPr>
              <a:t>a tight fit</a:t>
            </a:r>
            <a:r>
              <a:rPr lang="zh-CN" altLang="en-US" sz="2400" b="1">
                <a:solidFill>
                  <a:schemeClr val="bg1"/>
                </a:solidFill>
              </a:rPr>
              <a:t> . 这件新毛衣很贴身。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3. very strict and firm 严密的；严格的；严厉的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•We need </a:t>
            </a:r>
            <a:r>
              <a:rPr lang="zh-CN" altLang="en-US" sz="2400" b="1" u="sng">
                <a:solidFill>
                  <a:schemeClr val="bg1"/>
                </a:solidFill>
              </a:rPr>
              <a:t>tighter security </a:t>
            </a:r>
            <a:r>
              <a:rPr lang="zh-CN" altLang="en-US" sz="2400" b="1">
                <a:solidFill>
                  <a:schemeClr val="bg1"/>
                </a:solidFill>
              </a:rPr>
              <a:t>at the airport. 我们需要在机场实行更加严密的安全措施。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4. </a:t>
            </a:r>
            <a:r>
              <a:rPr lang="zh-CN" altLang="en-US" sz="24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difficult to manage with because there is not enough 紧的；拮据的；不宽裕的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•We have </a:t>
            </a:r>
            <a:r>
              <a:rPr lang="zh-CN" altLang="en-US" sz="2400" b="1" u="sng">
                <a:solidFill>
                  <a:schemeClr val="bg1"/>
                </a:solidFill>
              </a:rPr>
              <a:t>a very tight budget </a:t>
            </a:r>
            <a:r>
              <a:rPr lang="en-US" altLang="zh-CN" sz="2400" b="1">
                <a:solidFill>
                  <a:schemeClr val="bg1"/>
                </a:solidFill>
              </a:rPr>
              <a:t>/</a:t>
            </a:r>
            <a:r>
              <a:rPr lang="zh-CN" altLang="en-US" sz="2400" b="1" u="sng">
                <a:solidFill>
                  <a:schemeClr val="bg1"/>
                </a:solidFill>
                <a:sym typeface="+mn-ea"/>
              </a:rPr>
              <a:t>a tight schedule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chemeClr val="bg1"/>
                </a:solidFill>
              </a:rPr>
              <a:t>我们的预算很紧</a:t>
            </a:r>
            <a:r>
              <a:rPr lang="en-US" altLang="zh-CN" sz="2400" b="1">
                <a:solidFill>
                  <a:schemeClr val="bg1"/>
                </a:solidFill>
              </a:rPr>
              <a:t>/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日程安排很紧凑。</a:t>
            </a:r>
            <a:endParaRPr lang="zh-CN" altLang="en-US" sz="2400" b="1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4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zh-CN" altLang="en-US" sz="2400" b="1">
                <a:solidFill>
                  <a:schemeClr val="accent2">
                    <a:lumMod val="40000"/>
                    <a:lumOff val="60000"/>
                  </a:schemeClr>
                </a:solidFill>
              </a:rPr>
              <a:t>拓展：</a:t>
            </a:r>
            <a:r>
              <a:rPr lang="zh-CN" altLang="en-US" sz="2400" b="1" i="1"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  Ode to the Oak</a:t>
            </a:r>
            <a:r>
              <a:rPr lang="zh-CN" altLang="en-US" sz="2400" b="1"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—Shu Ting   致橡树——舒婷</a:t>
            </a:r>
            <a:endParaRPr lang="zh-CN" altLang="en-US" sz="2400" b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           I must be a kapok beside you,             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我必须是你近旁的一株木棉，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           As an image of tree I stand with you. 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做为树的形象和你站在一起。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           Our roots </a:t>
            </a:r>
            <a:r>
              <a:rPr lang="zh-CN" altLang="en-US" sz="2400" b="1" u="sng">
                <a:solidFill>
                  <a:schemeClr val="bg1"/>
                </a:solidFill>
              </a:rPr>
              <a:t>hold tightly</a:t>
            </a:r>
            <a:r>
              <a:rPr lang="zh-CN" altLang="en-US" sz="2400" b="1">
                <a:solidFill>
                  <a:schemeClr val="bg1"/>
                </a:solidFill>
              </a:rPr>
              <a:t> in the earth,      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根，紧握在地下，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           Our leaves</a:t>
            </a:r>
            <a:r>
              <a:rPr lang="zh-CN" altLang="en-US" sz="2400" b="1" u="sng">
                <a:solidFill>
                  <a:schemeClr val="bg1"/>
                </a:solidFill>
              </a:rPr>
              <a:t> touch gently</a:t>
            </a:r>
            <a:r>
              <a:rPr lang="zh-CN" altLang="en-US" sz="2400" b="1">
                <a:solidFill>
                  <a:schemeClr val="bg1"/>
                </a:solidFill>
              </a:rPr>
              <a:t> in the clouds.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叶，相触在云里。</a:t>
            </a:r>
            <a:r>
              <a:rPr lang="zh-CN" altLang="en-US" sz="2400" b="1" i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400" b="1"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拓展：</a:t>
            </a:r>
            <a:r>
              <a:rPr lang="zh-CN" altLang="en-US" sz="2400" b="1" i="1">
                <a:solidFill>
                  <a:schemeClr val="accent2">
                    <a:lumMod val="40000"/>
                    <a:lumOff val="60000"/>
                  </a:schemeClr>
                </a:solidFill>
              </a:rPr>
              <a:t>Now it's time to say good night. </a:t>
            </a:r>
            <a:r>
              <a:rPr lang="zh-CN" altLang="en-US" sz="2400" b="1" i="1" u="sng">
                <a:solidFill>
                  <a:schemeClr val="accent2">
                    <a:lumMod val="40000"/>
                    <a:lumOff val="60000"/>
                  </a:schemeClr>
                </a:solidFill>
              </a:rPr>
              <a:t>Sleep tight</a:t>
            </a:r>
            <a:r>
              <a:rPr lang="zh-CN" altLang="en-US" sz="2400" b="1" i="1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zh-CN" altLang="en-US" sz="2400" b="1" i="1">
                <a:solidFill>
                  <a:schemeClr val="bg1"/>
                </a:solidFill>
              </a:rPr>
              <a:t>现在该说晚安了，晚安，睡个好觉。                        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36550" y="225425"/>
            <a:ext cx="1092835" cy="821690"/>
            <a:chOff x="2006601" y="1498600"/>
            <a:chExt cx="977900" cy="508000"/>
          </a:xfrm>
          <a:solidFill>
            <a:srgbClr val="4BB08C"/>
          </a:solidFill>
        </p:grpSpPr>
        <p:sp>
          <p:nvSpPr>
            <p:cNvPr id="6" name="Freeform 156"/>
            <p:cNvSpPr/>
            <p:nvPr/>
          </p:nvSpPr>
          <p:spPr bwMode="auto">
            <a:xfrm>
              <a:off x="2120901" y="1703388"/>
              <a:ext cx="112713" cy="23813"/>
            </a:xfrm>
            <a:custGeom>
              <a:avLst/>
              <a:gdLst/>
              <a:ahLst/>
              <a:cxnLst>
                <a:cxn ang="0">
                  <a:pos x="213" y="38"/>
                </a:cxn>
                <a:cxn ang="0">
                  <a:pos x="213" y="38"/>
                </a:cxn>
                <a:cxn ang="0">
                  <a:pos x="208" y="40"/>
                </a:cxn>
                <a:cxn ang="0">
                  <a:pos x="202" y="41"/>
                </a:cxn>
                <a:cxn ang="0">
                  <a:pos x="189" y="44"/>
                </a:cxn>
                <a:cxn ang="0">
                  <a:pos x="175" y="44"/>
                </a:cxn>
                <a:cxn ang="0">
                  <a:pos x="158" y="42"/>
                </a:cxn>
                <a:cxn ang="0">
                  <a:pos x="123" y="37"/>
                </a:cxn>
                <a:cxn ang="0">
                  <a:pos x="87" y="32"/>
                </a:cxn>
                <a:cxn ang="0">
                  <a:pos x="87" y="32"/>
                </a:cxn>
                <a:cxn ang="0">
                  <a:pos x="62" y="27"/>
                </a:cxn>
                <a:cxn ang="0">
                  <a:pos x="49" y="25"/>
                </a:cxn>
                <a:cxn ang="0">
                  <a:pos x="36" y="22"/>
                </a:cxn>
                <a:cxn ang="0">
                  <a:pos x="24" y="19"/>
                </a:cxn>
                <a:cxn ang="0">
                  <a:pos x="14" y="14"/>
                </a:cxn>
                <a:cxn ang="0">
                  <a:pos x="9" y="11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1" y="2"/>
                </a:cxn>
                <a:cxn ang="0">
                  <a:pos x="79" y="5"/>
                </a:cxn>
                <a:cxn ang="0">
                  <a:pos x="108" y="10"/>
                </a:cxn>
                <a:cxn ang="0">
                  <a:pos x="136" y="16"/>
                </a:cxn>
                <a:cxn ang="0">
                  <a:pos x="163" y="23"/>
                </a:cxn>
                <a:cxn ang="0">
                  <a:pos x="189" y="30"/>
                </a:cxn>
                <a:cxn ang="0">
                  <a:pos x="213" y="38"/>
                </a:cxn>
                <a:cxn ang="0">
                  <a:pos x="213" y="38"/>
                </a:cxn>
              </a:cxnLst>
              <a:rect l="0" t="0" r="r" b="b"/>
              <a:pathLst>
                <a:path w="213" h="44">
                  <a:moveTo>
                    <a:pt x="213" y="38"/>
                  </a:moveTo>
                  <a:lnTo>
                    <a:pt x="213" y="38"/>
                  </a:lnTo>
                  <a:lnTo>
                    <a:pt x="208" y="40"/>
                  </a:lnTo>
                  <a:lnTo>
                    <a:pt x="202" y="41"/>
                  </a:lnTo>
                  <a:lnTo>
                    <a:pt x="189" y="44"/>
                  </a:lnTo>
                  <a:lnTo>
                    <a:pt x="175" y="44"/>
                  </a:lnTo>
                  <a:lnTo>
                    <a:pt x="158" y="42"/>
                  </a:lnTo>
                  <a:lnTo>
                    <a:pt x="123" y="37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62" y="27"/>
                  </a:lnTo>
                  <a:lnTo>
                    <a:pt x="49" y="25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4" y="14"/>
                  </a:lnTo>
                  <a:lnTo>
                    <a:pt x="9" y="11"/>
                  </a:ln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1" y="2"/>
                  </a:lnTo>
                  <a:lnTo>
                    <a:pt x="79" y="5"/>
                  </a:lnTo>
                  <a:lnTo>
                    <a:pt x="108" y="10"/>
                  </a:lnTo>
                  <a:lnTo>
                    <a:pt x="136" y="16"/>
                  </a:lnTo>
                  <a:lnTo>
                    <a:pt x="163" y="23"/>
                  </a:lnTo>
                  <a:lnTo>
                    <a:pt x="189" y="30"/>
                  </a:lnTo>
                  <a:lnTo>
                    <a:pt x="213" y="38"/>
                  </a:lnTo>
                  <a:lnTo>
                    <a:pt x="213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57"/>
            <p:cNvSpPr>
              <a:spLocks noEditPoints="1"/>
            </p:cNvSpPr>
            <p:nvPr/>
          </p:nvSpPr>
          <p:spPr bwMode="auto">
            <a:xfrm>
              <a:off x="2006601" y="1498600"/>
              <a:ext cx="977900" cy="508000"/>
            </a:xfrm>
            <a:custGeom>
              <a:avLst/>
              <a:gdLst/>
              <a:ahLst/>
              <a:cxnLst>
                <a:cxn ang="0">
                  <a:pos x="1827" y="149"/>
                </a:cxn>
                <a:cxn ang="0">
                  <a:pos x="1788" y="345"/>
                </a:cxn>
                <a:cxn ang="0">
                  <a:pos x="1540" y="520"/>
                </a:cxn>
                <a:cxn ang="0">
                  <a:pos x="1206" y="732"/>
                </a:cxn>
                <a:cxn ang="0">
                  <a:pos x="981" y="842"/>
                </a:cxn>
                <a:cxn ang="0">
                  <a:pos x="742" y="903"/>
                </a:cxn>
                <a:cxn ang="0">
                  <a:pos x="658" y="925"/>
                </a:cxn>
                <a:cxn ang="0">
                  <a:pos x="668" y="865"/>
                </a:cxn>
                <a:cxn ang="0">
                  <a:pos x="512" y="915"/>
                </a:cxn>
                <a:cxn ang="0">
                  <a:pos x="579" y="785"/>
                </a:cxn>
                <a:cxn ang="0">
                  <a:pos x="8" y="625"/>
                </a:cxn>
                <a:cxn ang="0">
                  <a:pos x="47" y="563"/>
                </a:cxn>
                <a:cxn ang="0">
                  <a:pos x="111" y="517"/>
                </a:cxn>
                <a:cxn ang="0">
                  <a:pos x="122" y="458"/>
                </a:cxn>
                <a:cxn ang="0">
                  <a:pos x="66" y="416"/>
                </a:cxn>
                <a:cxn ang="0">
                  <a:pos x="164" y="326"/>
                </a:cxn>
                <a:cxn ang="0">
                  <a:pos x="765" y="56"/>
                </a:cxn>
                <a:cxn ang="0">
                  <a:pos x="883" y="2"/>
                </a:cxn>
                <a:cxn ang="0">
                  <a:pos x="1399" y="59"/>
                </a:cxn>
                <a:cxn ang="0">
                  <a:pos x="1725" y="104"/>
                </a:cxn>
                <a:cxn ang="0">
                  <a:pos x="874" y="38"/>
                </a:cxn>
                <a:cxn ang="0">
                  <a:pos x="552" y="176"/>
                </a:cxn>
                <a:cxn ang="0">
                  <a:pos x="162" y="413"/>
                </a:cxn>
                <a:cxn ang="0">
                  <a:pos x="723" y="516"/>
                </a:cxn>
                <a:cxn ang="0">
                  <a:pos x="1046" y="624"/>
                </a:cxn>
                <a:cxn ang="0">
                  <a:pos x="984" y="785"/>
                </a:cxn>
                <a:cxn ang="0">
                  <a:pos x="759" y="779"/>
                </a:cxn>
                <a:cxn ang="0">
                  <a:pos x="959" y="813"/>
                </a:cxn>
                <a:cxn ang="0">
                  <a:pos x="1099" y="694"/>
                </a:cxn>
                <a:cxn ang="0">
                  <a:pos x="1010" y="520"/>
                </a:cxn>
                <a:cxn ang="0">
                  <a:pos x="670" y="464"/>
                </a:cxn>
                <a:cxn ang="0">
                  <a:pos x="901" y="478"/>
                </a:cxn>
                <a:cxn ang="0">
                  <a:pos x="1516" y="267"/>
                </a:cxn>
                <a:cxn ang="0">
                  <a:pos x="1105" y="757"/>
                </a:cxn>
                <a:cxn ang="0">
                  <a:pos x="1704" y="368"/>
                </a:cxn>
                <a:cxn ang="0">
                  <a:pos x="1813" y="198"/>
                </a:cxn>
                <a:cxn ang="0">
                  <a:pos x="1708" y="165"/>
                </a:cxn>
                <a:cxn ang="0">
                  <a:pos x="1356" y="393"/>
                </a:cxn>
                <a:cxn ang="0">
                  <a:pos x="1100" y="530"/>
                </a:cxn>
                <a:cxn ang="0">
                  <a:pos x="1117" y="734"/>
                </a:cxn>
                <a:cxn ang="0">
                  <a:pos x="432" y="526"/>
                </a:cxn>
                <a:cxn ang="0">
                  <a:pos x="149" y="528"/>
                </a:cxn>
                <a:cxn ang="0">
                  <a:pos x="343" y="565"/>
                </a:cxn>
                <a:cxn ang="0">
                  <a:pos x="126" y="562"/>
                </a:cxn>
                <a:cxn ang="0">
                  <a:pos x="591" y="676"/>
                </a:cxn>
                <a:cxn ang="0">
                  <a:pos x="536" y="588"/>
                </a:cxn>
                <a:cxn ang="0">
                  <a:pos x="727" y="599"/>
                </a:cxn>
                <a:cxn ang="0">
                  <a:pos x="910" y="632"/>
                </a:cxn>
                <a:cxn ang="0">
                  <a:pos x="796" y="683"/>
                </a:cxn>
                <a:cxn ang="0">
                  <a:pos x="914" y="760"/>
                </a:cxn>
                <a:cxn ang="0">
                  <a:pos x="941" y="715"/>
                </a:cxn>
                <a:cxn ang="0">
                  <a:pos x="1030" y="685"/>
                </a:cxn>
                <a:cxn ang="0">
                  <a:pos x="1027" y="660"/>
                </a:cxn>
                <a:cxn ang="0">
                  <a:pos x="505" y="488"/>
                </a:cxn>
                <a:cxn ang="0">
                  <a:pos x="146" y="481"/>
                </a:cxn>
                <a:cxn ang="0">
                  <a:pos x="41" y="595"/>
                </a:cxn>
                <a:cxn ang="0">
                  <a:pos x="557" y="695"/>
                </a:cxn>
                <a:cxn ang="0">
                  <a:pos x="621" y="740"/>
                </a:cxn>
                <a:cxn ang="0">
                  <a:pos x="564" y="873"/>
                </a:cxn>
                <a:cxn ang="0">
                  <a:pos x="650" y="811"/>
                </a:cxn>
                <a:cxn ang="0">
                  <a:pos x="697" y="911"/>
                </a:cxn>
                <a:cxn ang="0">
                  <a:pos x="732" y="728"/>
                </a:cxn>
                <a:cxn ang="0">
                  <a:pos x="694" y="614"/>
                </a:cxn>
              </a:cxnLst>
              <a:rect l="0" t="0" r="r" b="b"/>
              <a:pathLst>
                <a:path w="1850" h="958">
                  <a:moveTo>
                    <a:pt x="1726" y="111"/>
                  </a:moveTo>
                  <a:lnTo>
                    <a:pt x="1726" y="111"/>
                  </a:lnTo>
                  <a:lnTo>
                    <a:pt x="1733" y="106"/>
                  </a:lnTo>
                  <a:lnTo>
                    <a:pt x="1739" y="103"/>
                  </a:lnTo>
                  <a:lnTo>
                    <a:pt x="1746" y="100"/>
                  </a:lnTo>
                  <a:lnTo>
                    <a:pt x="1752" y="98"/>
                  </a:lnTo>
                  <a:lnTo>
                    <a:pt x="1758" y="96"/>
                  </a:lnTo>
                  <a:lnTo>
                    <a:pt x="1765" y="98"/>
                  </a:lnTo>
                  <a:lnTo>
                    <a:pt x="1771" y="98"/>
                  </a:lnTo>
                  <a:lnTo>
                    <a:pt x="1777" y="100"/>
                  </a:lnTo>
                  <a:lnTo>
                    <a:pt x="1783" y="102"/>
                  </a:lnTo>
                  <a:lnTo>
                    <a:pt x="1788" y="105"/>
                  </a:lnTo>
                  <a:lnTo>
                    <a:pt x="1799" y="114"/>
                  </a:lnTo>
                  <a:lnTo>
                    <a:pt x="1810" y="123"/>
                  </a:lnTo>
                  <a:lnTo>
                    <a:pt x="1818" y="135"/>
                  </a:lnTo>
                  <a:lnTo>
                    <a:pt x="1827" y="149"/>
                  </a:lnTo>
                  <a:lnTo>
                    <a:pt x="1834" y="163"/>
                  </a:lnTo>
                  <a:lnTo>
                    <a:pt x="1840" y="178"/>
                  </a:lnTo>
                  <a:lnTo>
                    <a:pt x="1845" y="194"/>
                  </a:lnTo>
                  <a:lnTo>
                    <a:pt x="1848" y="209"/>
                  </a:lnTo>
                  <a:lnTo>
                    <a:pt x="1849" y="223"/>
                  </a:lnTo>
                  <a:lnTo>
                    <a:pt x="1850" y="23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1847" y="255"/>
                  </a:lnTo>
                  <a:lnTo>
                    <a:pt x="1845" y="260"/>
                  </a:lnTo>
                  <a:lnTo>
                    <a:pt x="1839" y="272"/>
                  </a:lnTo>
                  <a:lnTo>
                    <a:pt x="1824" y="296"/>
                  </a:lnTo>
                  <a:lnTo>
                    <a:pt x="1824" y="296"/>
                  </a:lnTo>
                  <a:lnTo>
                    <a:pt x="1809" y="319"/>
                  </a:lnTo>
                  <a:lnTo>
                    <a:pt x="1795" y="337"/>
                  </a:lnTo>
                  <a:lnTo>
                    <a:pt x="1788" y="345"/>
                  </a:lnTo>
                  <a:lnTo>
                    <a:pt x="1780" y="352"/>
                  </a:lnTo>
                  <a:lnTo>
                    <a:pt x="1771" y="360"/>
                  </a:lnTo>
                  <a:lnTo>
                    <a:pt x="1761" y="368"/>
                  </a:lnTo>
                  <a:lnTo>
                    <a:pt x="1761" y="368"/>
                  </a:lnTo>
                  <a:lnTo>
                    <a:pt x="1746" y="379"/>
                  </a:lnTo>
                  <a:lnTo>
                    <a:pt x="1728" y="389"/>
                  </a:lnTo>
                  <a:lnTo>
                    <a:pt x="1692" y="409"/>
                  </a:lnTo>
                  <a:lnTo>
                    <a:pt x="1658" y="429"/>
                  </a:lnTo>
                  <a:lnTo>
                    <a:pt x="1643" y="440"/>
                  </a:lnTo>
                  <a:lnTo>
                    <a:pt x="1629" y="450"/>
                  </a:lnTo>
                  <a:lnTo>
                    <a:pt x="1629" y="450"/>
                  </a:lnTo>
                  <a:lnTo>
                    <a:pt x="1613" y="466"/>
                  </a:lnTo>
                  <a:lnTo>
                    <a:pt x="1596" y="480"/>
                  </a:lnTo>
                  <a:lnTo>
                    <a:pt x="1577" y="494"/>
                  </a:lnTo>
                  <a:lnTo>
                    <a:pt x="1559" y="508"/>
                  </a:lnTo>
                  <a:lnTo>
                    <a:pt x="1540" y="520"/>
                  </a:lnTo>
                  <a:lnTo>
                    <a:pt x="1520" y="532"/>
                  </a:lnTo>
                  <a:lnTo>
                    <a:pt x="1480" y="556"/>
                  </a:lnTo>
                  <a:lnTo>
                    <a:pt x="1439" y="579"/>
                  </a:lnTo>
                  <a:lnTo>
                    <a:pt x="1400" y="604"/>
                  </a:lnTo>
                  <a:lnTo>
                    <a:pt x="1379" y="616"/>
                  </a:lnTo>
                  <a:lnTo>
                    <a:pt x="1361" y="629"/>
                  </a:lnTo>
                  <a:lnTo>
                    <a:pt x="1342" y="643"/>
                  </a:lnTo>
                  <a:lnTo>
                    <a:pt x="1325" y="656"/>
                  </a:lnTo>
                  <a:lnTo>
                    <a:pt x="1325" y="656"/>
                  </a:lnTo>
                  <a:lnTo>
                    <a:pt x="1307" y="663"/>
                  </a:lnTo>
                  <a:lnTo>
                    <a:pt x="1289" y="670"/>
                  </a:lnTo>
                  <a:lnTo>
                    <a:pt x="1274" y="679"/>
                  </a:lnTo>
                  <a:lnTo>
                    <a:pt x="1259" y="689"/>
                  </a:lnTo>
                  <a:lnTo>
                    <a:pt x="1246" y="699"/>
                  </a:lnTo>
                  <a:lnTo>
                    <a:pt x="1232" y="710"/>
                  </a:lnTo>
                  <a:lnTo>
                    <a:pt x="1206" y="732"/>
                  </a:lnTo>
                  <a:lnTo>
                    <a:pt x="1206" y="732"/>
                  </a:lnTo>
                  <a:lnTo>
                    <a:pt x="1187" y="740"/>
                  </a:lnTo>
                  <a:lnTo>
                    <a:pt x="1170" y="749"/>
                  </a:lnTo>
                  <a:lnTo>
                    <a:pt x="1152" y="758"/>
                  </a:lnTo>
                  <a:lnTo>
                    <a:pt x="1137" y="769"/>
                  </a:lnTo>
                  <a:lnTo>
                    <a:pt x="1121" y="780"/>
                  </a:lnTo>
                  <a:lnTo>
                    <a:pt x="1107" y="791"/>
                  </a:lnTo>
                  <a:lnTo>
                    <a:pt x="1094" y="803"/>
                  </a:lnTo>
                  <a:lnTo>
                    <a:pt x="1080" y="817"/>
                  </a:lnTo>
                  <a:lnTo>
                    <a:pt x="1080" y="817"/>
                  </a:lnTo>
                  <a:lnTo>
                    <a:pt x="1056" y="826"/>
                  </a:lnTo>
                  <a:lnTo>
                    <a:pt x="1044" y="831"/>
                  </a:lnTo>
                  <a:lnTo>
                    <a:pt x="1030" y="834"/>
                  </a:lnTo>
                  <a:lnTo>
                    <a:pt x="1015" y="839"/>
                  </a:lnTo>
                  <a:lnTo>
                    <a:pt x="999" y="841"/>
                  </a:lnTo>
                  <a:lnTo>
                    <a:pt x="981" y="842"/>
                  </a:lnTo>
                  <a:lnTo>
                    <a:pt x="961" y="842"/>
                  </a:lnTo>
                  <a:lnTo>
                    <a:pt x="961" y="842"/>
                  </a:lnTo>
                  <a:lnTo>
                    <a:pt x="907" y="839"/>
                  </a:lnTo>
                  <a:lnTo>
                    <a:pt x="856" y="834"/>
                  </a:lnTo>
                  <a:lnTo>
                    <a:pt x="808" y="828"/>
                  </a:lnTo>
                  <a:lnTo>
                    <a:pt x="786" y="825"/>
                  </a:lnTo>
                  <a:lnTo>
                    <a:pt x="767" y="820"/>
                  </a:lnTo>
                  <a:lnTo>
                    <a:pt x="767" y="820"/>
                  </a:lnTo>
                  <a:lnTo>
                    <a:pt x="767" y="830"/>
                  </a:lnTo>
                  <a:lnTo>
                    <a:pt x="767" y="839"/>
                  </a:lnTo>
                  <a:lnTo>
                    <a:pt x="767" y="848"/>
                  </a:lnTo>
                  <a:lnTo>
                    <a:pt x="765" y="857"/>
                  </a:lnTo>
                  <a:lnTo>
                    <a:pt x="763" y="865"/>
                  </a:lnTo>
                  <a:lnTo>
                    <a:pt x="759" y="873"/>
                  </a:lnTo>
                  <a:lnTo>
                    <a:pt x="752" y="889"/>
                  </a:lnTo>
                  <a:lnTo>
                    <a:pt x="742" y="903"/>
                  </a:lnTo>
                  <a:lnTo>
                    <a:pt x="732" y="916"/>
                  </a:lnTo>
                  <a:lnTo>
                    <a:pt x="720" y="928"/>
                  </a:lnTo>
                  <a:lnTo>
                    <a:pt x="707" y="939"/>
                  </a:lnTo>
                  <a:lnTo>
                    <a:pt x="707" y="939"/>
                  </a:lnTo>
                  <a:lnTo>
                    <a:pt x="694" y="949"/>
                  </a:lnTo>
                  <a:lnTo>
                    <a:pt x="688" y="952"/>
                  </a:lnTo>
                  <a:lnTo>
                    <a:pt x="681" y="956"/>
                  </a:lnTo>
                  <a:lnTo>
                    <a:pt x="675" y="958"/>
                  </a:lnTo>
                  <a:lnTo>
                    <a:pt x="668" y="958"/>
                  </a:lnTo>
                  <a:lnTo>
                    <a:pt x="662" y="958"/>
                  </a:lnTo>
                  <a:lnTo>
                    <a:pt x="657" y="955"/>
                  </a:lnTo>
                  <a:lnTo>
                    <a:pt x="657" y="955"/>
                  </a:lnTo>
                  <a:lnTo>
                    <a:pt x="655" y="947"/>
                  </a:lnTo>
                  <a:lnTo>
                    <a:pt x="655" y="939"/>
                  </a:lnTo>
                  <a:lnTo>
                    <a:pt x="656" y="932"/>
                  </a:lnTo>
                  <a:lnTo>
                    <a:pt x="658" y="925"/>
                  </a:lnTo>
                  <a:lnTo>
                    <a:pt x="660" y="919"/>
                  </a:lnTo>
                  <a:lnTo>
                    <a:pt x="663" y="912"/>
                  </a:lnTo>
                  <a:lnTo>
                    <a:pt x="670" y="901"/>
                  </a:lnTo>
                  <a:lnTo>
                    <a:pt x="676" y="889"/>
                  </a:lnTo>
                  <a:lnTo>
                    <a:pt x="679" y="882"/>
                  </a:lnTo>
                  <a:lnTo>
                    <a:pt x="680" y="876"/>
                  </a:lnTo>
                  <a:lnTo>
                    <a:pt x="681" y="868"/>
                  </a:lnTo>
                  <a:lnTo>
                    <a:pt x="681" y="861"/>
                  </a:lnTo>
                  <a:lnTo>
                    <a:pt x="679" y="853"/>
                  </a:lnTo>
                  <a:lnTo>
                    <a:pt x="676" y="845"/>
                  </a:lnTo>
                  <a:lnTo>
                    <a:pt x="676" y="845"/>
                  </a:lnTo>
                  <a:lnTo>
                    <a:pt x="674" y="847"/>
                  </a:lnTo>
                  <a:lnTo>
                    <a:pt x="673" y="850"/>
                  </a:lnTo>
                  <a:lnTo>
                    <a:pt x="671" y="856"/>
                  </a:lnTo>
                  <a:lnTo>
                    <a:pt x="670" y="862"/>
                  </a:lnTo>
                  <a:lnTo>
                    <a:pt x="668" y="865"/>
                  </a:lnTo>
                  <a:lnTo>
                    <a:pt x="666" y="867"/>
                  </a:lnTo>
                  <a:lnTo>
                    <a:pt x="666" y="867"/>
                  </a:lnTo>
                  <a:lnTo>
                    <a:pt x="663" y="872"/>
                  </a:lnTo>
                  <a:lnTo>
                    <a:pt x="659" y="876"/>
                  </a:lnTo>
                  <a:lnTo>
                    <a:pt x="648" y="885"/>
                  </a:lnTo>
                  <a:lnTo>
                    <a:pt x="634" y="893"/>
                  </a:lnTo>
                  <a:lnTo>
                    <a:pt x="619" y="900"/>
                  </a:lnTo>
                  <a:lnTo>
                    <a:pt x="602" y="906"/>
                  </a:lnTo>
                  <a:lnTo>
                    <a:pt x="585" y="911"/>
                  </a:lnTo>
                  <a:lnTo>
                    <a:pt x="568" y="916"/>
                  </a:lnTo>
                  <a:lnTo>
                    <a:pt x="552" y="918"/>
                  </a:lnTo>
                  <a:lnTo>
                    <a:pt x="537" y="919"/>
                  </a:lnTo>
                  <a:lnTo>
                    <a:pt x="525" y="919"/>
                  </a:lnTo>
                  <a:lnTo>
                    <a:pt x="520" y="918"/>
                  </a:lnTo>
                  <a:lnTo>
                    <a:pt x="515" y="916"/>
                  </a:lnTo>
                  <a:lnTo>
                    <a:pt x="512" y="915"/>
                  </a:lnTo>
                  <a:lnTo>
                    <a:pt x="509" y="911"/>
                  </a:lnTo>
                  <a:lnTo>
                    <a:pt x="508" y="908"/>
                  </a:lnTo>
                  <a:lnTo>
                    <a:pt x="508" y="905"/>
                  </a:lnTo>
                  <a:lnTo>
                    <a:pt x="509" y="901"/>
                  </a:lnTo>
                  <a:lnTo>
                    <a:pt x="512" y="895"/>
                  </a:lnTo>
                  <a:lnTo>
                    <a:pt x="515" y="890"/>
                  </a:lnTo>
                  <a:lnTo>
                    <a:pt x="522" y="885"/>
                  </a:lnTo>
                  <a:lnTo>
                    <a:pt x="538" y="871"/>
                  </a:lnTo>
                  <a:lnTo>
                    <a:pt x="538" y="871"/>
                  </a:lnTo>
                  <a:lnTo>
                    <a:pt x="542" y="856"/>
                  </a:lnTo>
                  <a:lnTo>
                    <a:pt x="547" y="843"/>
                  </a:lnTo>
                  <a:lnTo>
                    <a:pt x="554" y="831"/>
                  </a:lnTo>
                  <a:lnTo>
                    <a:pt x="561" y="819"/>
                  </a:lnTo>
                  <a:lnTo>
                    <a:pt x="568" y="809"/>
                  </a:lnTo>
                  <a:lnTo>
                    <a:pt x="574" y="797"/>
                  </a:lnTo>
                  <a:lnTo>
                    <a:pt x="579" y="785"/>
                  </a:lnTo>
                  <a:lnTo>
                    <a:pt x="582" y="773"/>
                  </a:lnTo>
                  <a:lnTo>
                    <a:pt x="582" y="773"/>
                  </a:lnTo>
                  <a:lnTo>
                    <a:pt x="576" y="769"/>
                  </a:lnTo>
                  <a:lnTo>
                    <a:pt x="571" y="766"/>
                  </a:lnTo>
                  <a:lnTo>
                    <a:pt x="558" y="760"/>
                  </a:lnTo>
                  <a:lnTo>
                    <a:pt x="545" y="755"/>
                  </a:lnTo>
                  <a:lnTo>
                    <a:pt x="539" y="752"/>
                  </a:lnTo>
                  <a:lnTo>
                    <a:pt x="535" y="747"/>
                  </a:lnTo>
                  <a:lnTo>
                    <a:pt x="535" y="747"/>
                  </a:lnTo>
                  <a:lnTo>
                    <a:pt x="467" y="732"/>
                  </a:lnTo>
                  <a:lnTo>
                    <a:pt x="401" y="718"/>
                  </a:lnTo>
                  <a:lnTo>
                    <a:pt x="268" y="690"/>
                  </a:lnTo>
                  <a:lnTo>
                    <a:pt x="203" y="675"/>
                  </a:lnTo>
                  <a:lnTo>
                    <a:pt x="137" y="660"/>
                  </a:lnTo>
                  <a:lnTo>
                    <a:pt x="72" y="644"/>
                  </a:lnTo>
                  <a:lnTo>
                    <a:pt x="8" y="625"/>
                  </a:lnTo>
                  <a:lnTo>
                    <a:pt x="8" y="625"/>
                  </a:lnTo>
                  <a:lnTo>
                    <a:pt x="7" y="622"/>
                  </a:lnTo>
                  <a:lnTo>
                    <a:pt x="6" y="619"/>
                  </a:lnTo>
                  <a:lnTo>
                    <a:pt x="4" y="617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0" y="609"/>
                  </a:lnTo>
                  <a:lnTo>
                    <a:pt x="0" y="604"/>
                  </a:lnTo>
                  <a:lnTo>
                    <a:pt x="2" y="595"/>
                  </a:lnTo>
                  <a:lnTo>
                    <a:pt x="6" y="588"/>
                  </a:lnTo>
                  <a:lnTo>
                    <a:pt x="7" y="584"/>
                  </a:lnTo>
                  <a:lnTo>
                    <a:pt x="8" y="578"/>
                  </a:lnTo>
                  <a:lnTo>
                    <a:pt x="8" y="578"/>
                  </a:lnTo>
                  <a:lnTo>
                    <a:pt x="27" y="570"/>
                  </a:lnTo>
                  <a:lnTo>
                    <a:pt x="38" y="567"/>
                  </a:lnTo>
                  <a:lnTo>
                    <a:pt x="47" y="563"/>
                  </a:lnTo>
                  <a:lnTo>
                    <a:pt x="58" y="562"/>
                  </a:lnTo>
                  <a:lnTo>
                    <a:pt x="70" y="562"/>
                  </a:lnTo>
                  <a:lnTo>
                    <a:pt x="82" y="563"/>
                  </a:lnTo>
                  <a:lnTo>
                    <a:pt x="96" y="565"/>
                  </a:lnTo>
                  <a:lnTo>
                    <a:pt x="96" y="565"/>
                  </a:lnTo>
                  <a:lnTo>
                    <a:pt x="96" y="561"/>
                  </a:lnTo>
                  <a:lnTo>
                    <a:pt x="98" y="555"/>
                  </a:lnTo>
                  <a:lnTo>
                    <a:pt x="100" y="548"/>
                  </a:lnTo>
                  <a:lnTo>
                    <a:pt x="103" y="542"/>
                  </a:lnTo>
                  <a:lnTo>
                    <a:pt x="106" y="537"/>
                  </a:lnTo>
                  <a:lnTo>
                    <a:pt x="111" y="530"/>
                  </a:lnTo>
                  <a:lnTo>
                    <a:pt x="115" y="526"/>
                  </a:lnTo>
                  <a:lnTo>
                    <a:pt x="120" y="522"/>
                  </a:lnTo>
                  <a:lnTo>
                    <a:pt x="120" y="522"/>
                  </a:lnTo>
                  <a:lnTo>
                    <a:pt x="115" y="520"/>
                  </a:lnTo>
                  <a:lnTo>
                    <a:pt x="111" y="517"/>
                  </a:lnTo>
                  <a:lnTo>
                    <a:pt x="106" y="514"/>
                  </a:lnTo>
                  <a:lnTo>
                    <a:pt x="104" y="511"/>
                  </a:lnTo>
                  <a:lnTo>
                    <a:pt x="102" y="507"/>
                  </a:lnTo>
                  <a:lnTo>
                    <a:pt x="101" y="501"/>
                  </a:lnTo>
                  <a:lnTo>
                    <a:pt x="100" y="497"/>
                  </a:lnTo>
                  <a:lnTo>
                    <a:pt x="100" y="492"/>
                  </a:lnTo>
                  <a:lnTo>
                    <a:pt x="101" y="487"/>
                  </a:lnTo>
                  <a:lnTo>
                    <a:pt x="102" y="482"/>
                  </a:lnTo>
                  <a:lnTo>
                    <a:pt x="104" y="478"/>
                  </a:lnTo>
                  <a:lnTo>
                    <a:pt x="107" y="473"/>
                  </a:lnTo>
                  <a:lnTo>
                    <a:pt x="111" y="470"/>
                  </a:lnTo>
                  <a:lnTo>
                    <a:pt x="115" y="467"/>
                  </a:lnTo>
                  <a:lnTo>
                    <a:pt x="119" y="464"/>
                  </a:lnTo>
                  <a:lnTo>
                    <a:pt x="123" y="463"/>
                  </a:lnTo>
                  <a:lnTo>
                    <a:pt x="123" y="463"/>
                  </a:lnTo>
                  <a:lnTo>
                    <a:pt x="122" y="458"/>
                  </a:lnTo>
                  <a:lnTo>
                    <a:pt x="120" y="456"/>
                  </a:lnTo>
                  <a:lnTo>
                    <a:pt x="116" y="454"/>
                  </a:lnTo>
                  <a:lnTo>
                    <a:pt x="113" y="453"/>
                  </a:lnTo>
                  <a:lnTo>
                    <a:pt x="104" y="451"/>
                  </a:lnTo>
                  <a:lnTo>
                    <a:pt x="101" y="450"/>
                  </a:lnTo>
                  <a:lnTo>
                    <a:pt x="99" y="447"/>
                  </a:lnTo>
                  <a:lnTo>
                    <a:pt x="99" y="447"/>
                  </a:lnTo>
                  <a:lnTo>
                    <a:pt x="97" y="440"/>
                  </a:lnTo>
                  <a:lnTo>
                    <a:pt x="97" y="435"/>
                  </a:lnTo>
                  <a:lnTo>
                    <a:pt x="98" y="429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92" y="422"/>
                  </a:lnTo>
                  <a:lnTo>
                    <a:pt x="83" y="420"/>
                  </a:lnTo>
                  <a:lnTo>
                    <a:pt x="74" y="418"/>
                  </a:lnTo>
                  <a:lnTo>
                    <a:pt x="66" y="416"/>
                  </a:lnTo>
                  <a:lnTo>
                    <a:pt x="58" y="412"/>
                  </a:lnTo>
                  <a:lnTo>
                    <a:pt x="55" y="410"/>
                  </a:lnTo>
                  <a:lnTo>
                    <a:pt x="53" y="407"/>
                  </a:lnTo>
                  <a:lnTo>
                    <a:pt x="51" y="404"/>
                  </a:lnTo>
                  <a:lnTo>
                    <a:pt x="50" y="400"/>
                  </a:lnTo>
                  <a:lnTo>
                    <a:pt x="49" y="395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50" y="383"/>
                  </a:lnTo>
                  <a:lnTo>
                    <a:pt x="53" y="378"/>
                  </a:lnTo>
                  <a:lnTo>
                    <a:pt x="56" y="375"/>
                  </a:lnTo>
                  <a:lnTo>
                    <a:pt x="61" y="372"/>
                  </a:lnTo>
                  <a:lnTo>
                    <a:pt x="73" y="367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164" y="326"/>
                  </a:lnTo>
                  <a:lnTo>
                    <a:pt x="247" y="288"/>
                  </a:lnTo>
                  <a:lnTo>
                    <a:pt x="418" y="211"/>
                  </a:lnTo>
                  <a:lnTo>
                    <a:pt x="418" y="211"/>
                  </a:lnTo>
                  <a:lnTo>
                    <a:pt x="470" y="188"/>
                  </a:lnTo>
                  <a:lnTo>
                    <a:pt x="521" y="164"/>
                  </a:lnTo>
                  <a:lnTo>
                    <a:pt x="571" y="140"/>
                  </a:lnTo>
                  <a:lnTo>
                    <a:pt x="622" y="118"/>
                  </a:lnTo>
                  <a:lnTo>
                    <a:pt x="622" y="118"/>
                  </a:lnTo>
                  <a:lnTo>
                    <a:pt x="653" y="105"/>
                  </a:lnTo>
                  <a:lnTo>
                    <a:pt x="670" y="99"/>
                  </a:lnTo>
                  <a:lnTo>
                    <a:pt x="685" y="92"/>
                  </a:lnTo>
                  <a:lnTo>
                    <a:pt x="685" y="92"/>
                  </a:lnTo>
                  <a:lnTo>
                    <a:pt x="707" y="82"/>
                  </a:lnTo>
                  <a:lnTo>
                    <a:pt x="729" y="70"/>
                  </a:lnTo>
                  <a:lnTo>
                    <a:pt x="752" y="60"/>
                  </a:lnTo>
                  <a:lnTo>
                    <a:pt x="765" y="56"/>
                  </a:lnTo>
                  <a:lnTo>
                    <a:pt x="779" y="52"/>
                  </a:lnTo>
                  <a:lnTo>
                    <a:pt x="779" y="52"/>
                  </a:lnTo>
                  <a:lnTo>
                    <a:pt x="785" y="45"/>
                  </a:lnTo>
                  <a:lnTo>
                    <a:pt x="792" y="39"/>
                  </a:lnTo>
                  <a:lnTo>
                    <a:pt x="792" y="39"/>
                  </a:lnTo>
                  <a:lnTo>
                    <a:pt x="801" y="39"/>
                  </a:lnTo>
                  <a:lnTo>
                    <a:pt x="809" y="37"/>
                  </a:lnTo>
                  <a:lnTo>
                    <a:pt x="816" y="32"/>
                  </a:lnTo>
                  <a:lnTo>
                    <a:pt x="823" y="28"/>
                  </a:lnTo>
                  <a:lnTo>
                    <a:pt x="837" y="19"/>
                  </a:lnTo>
                  <a:lnTo>
                    <a:pt x="844" y="15"/>
                  </a:lnTo>
                  <a:lnTo>
                    <a:pt x="852" y="11"/>
                  </a:lnTo>
                  <a:lnTo>
                    <a:pt x="852" y="11"/>
                  </a:lnTo>
                  <a:lnTo>
                    <a:pt x="861" y="8"/>
                  </a:lnTo>
                  <a:lnTo>
                    <a:pt x="872" y="4"/>
                  </a:lnTo>
                  <a:lnTo>
                    <a:pt x="883" y="2"/>
                  </a:lnTo>
                  <a:lnTo>
                    <a:pt x="894" y="1"/>
                  </a:lnTo>
                  <a:lnTo>
                    <a:pt x="918" y="0"/>
                  </a:lnTo>
                  <a:lnTo>
                    <a:pt x="944" y="0"/>
                  </a:lnTo>
                  <a:lnTo>
                    <a:pt x="969" y="2"/>
                  </a:lnTo>
                  <a:lnTo>
                    <a:pt x="994" y="5"/>
                  </a:lnTo>
                  <a:lnTo>
                    <a:pt x="1042" y="11"/>
                  </a:lnTo>
                  <a:lnTo>
                    <a:pt x="1042" y="11"/>
                  </a:lnTo>
                  <a:lnTo>
                    <a:pt x="1083" y="15"/>
                  </a:lnTo>
                  <a:lnTo>
                    <a:pt x="1123" y="20"/>
                  </a:lnTo>
                  <a:lnTo>
                    <a:pt x="1205" y="34"/>
                  </a:lnTo>
                  <a:lnTo>
                    <a:pt x="1287" y="47"/>
                  </a:lnTo>
                  <a:lnTo>
                    <a:pt x="1328" y="53"/>
                  </a:lnTo>
                  <a:lnTo>
                    <a:pt x="1369" y="58"/>
                  </a:lnTo>
                  <a:lnTo>
                    <a:pt x="1369" y="58"/>
                  </a:lnTo>
                  <a:lnTo>
                    <a:pt x="1384" y="59"/>
                  </a:lnTo>
                  <a:lnTo>
                    <a:pt x="1399" y="59"/>
                  </a:lnTo>
                  <a:lnTo>
                    <a:pt x="1428" y="59"/>
                  </a:lnTo>
                  <a:lnTo>
                    <a:pt x="1456" y="59"/>
                  </a:lnTo>
                  <a:lnTo>
                    <a:pt x="1470" y="60"/>
                  </a:lnTo>
                  <a:lnTo>
                    <a:pt x="1484" y="61"/>
                  </a:lnTo>
                  <a:lnTo>
                    <a:pt x="1484" y="61"/>
                  </a:lnTo>
                  <a:lnTo>
                    <a:pt x="1516" y="65"/>
                  </a:lnTo>
                  <a:lnTo>
                    <a:pt x="1547" y="71"/>
                  </a:lnTo>
                  <a:lnTo>
                    <a:pt x="1610" y="84"/>
                  </a:lnTo>
                  <a:lnTo>
                    <a:pt x="1638" y="90"/>
                  </a:lnTo>
                  <a:lnTo>
                    <a:pt x="1667" y="95"/>
                  </a:lnTo>
                  <a:lnTo>
                    <a:pt x="1694" y="100"/>
                  </a:lnTo>
                  <a:lnTo>
                    <a:pt x="1720" y="102"/>
                  </a:lnTo>
                  <a:lnTo>
                    <a:pt x="1720" y="102"/>
                  </a:lnTo>
                  <a:lnTo>
                    <a:pt x="1722" y="102"/>
                  </a:lnTo>
                  <a:lnTo>
                    <a:pt x="1724" y="102"/>
                  </a:lnTo>
                  <a:lnTo>
                    <a:pt x="1725" y="104"/>
                  </a:lnTo>
                  <a:lnTo>
                    <a:pt x="1726" y="107"/>
                  </a:lnTo>
                  <a:lnTo>
                    <a:pt x="1726" y="111"/>
                  </a:lnTo>
                  <a:lnTo>
                    <a:pt x="1726" y="111"/>
                  </a:lnTo>
                  <a:close/>
                  <a:moveTo>
                    <a:pt x="1130" y="58"/>
                  </a:moveTo>
                  <a:lnTo>
                    <a:pt x="1130" y="58"/>
                  </a:lnTo>
                  <a:lnTo>
                    <a:pt x="1105" y="55"/>
                  </a:lnTo>
                  <a:lnTo>
                    <a:pt x="1080" y="52"/>
                  </a:lnTo>
                  <a:lnTo>
                    <a:pt x="1030" y="44"/>
                  </a:lnTo>
                  <a:lnTo>
                    <a:pt x="981" y="35"/>
                  </a:lnTo>
                  <a:lnTo>
                    <a:pt x="956" y="32"/>
                  </a:lnTo>
                  <a:lnTo>
                    <a:pt x="933" y="30"/>
                  </a:lnTo>
                  <a:lnTo>
                    <a:pt x="933" y="30"/>
                  </a:lnTo>
                  <a:lnTo>
                    <a:pt x="918" y="29"/>
                  </a:lnTo>
                  <a:lnTo>
                    <a:pt x="903" y="30"/>
                  </a:lnTo>
                  <a:lnTo>
                    <a:pt x="888" y="33"/>
                  </a:lnTo>
                  <a:lnTo>
                    <a:pt x="874" y="38"/>
                  </a:lnTo>
                  <a:lnTo>
                    <a:pt x="860" y="42"/>
                  </a:lnTo>
                  <a:lnTo>
                    <a:pt x="847" y="47"/>
                  </a:lnTo>
                  <a:lnTo>
                    <a:pt x="823" y="58"/>
                  </a:lnTo>
                  <a:lnTo>
                    <a:pt x="823" y="58"/>
                  </a:lnTo>
                  <a:lnTo>
                    <a:pt x="765" y="84"/>
                  </a:lnTo>
                  <a:lnTo>
                    <a:pt x="707" y="111"/>
                  </a:lnTo>
                  <a:lnTo>
                    <a:pt x="707" y="111"/>
                  </a:lnTo>
                  <a:lnTo>
                    <a:pt x="690" y="119"/>
                  </a:lnTo>
                  <a:lnTo>
                    <a:pt x="673" y="125"/>
                  </a:lnTo>
                  <a:lnTo>
                    <a:pt x="638" y="138"/>
                  </a:lnTo>
                  <a:lnTo>
                    <a:pt x="603" y="150"/>
                  </a:lnTo>
                  <a:lnTo>
                    <a:pt x="586" y="158"/>
                  </a:lnTo>
                  <a:lnTo>
                    <a:pt x="569" y="164"/>
                  </a:lnTo>
                  <a:lnTo>
                    <a:pt x="569" y="164"/>
                  </a:lnTo>
                  <a:lnTo>
                    <a:pt x="560" y="169"/>
                  </a:lnTo>
                  <a:lnTo>
                    <a:pt x="552" y="176"/>
                  </a:lnTo>
                  <a:lnTo>
                    <a:pt x="543" y="181"/>
                  </a:lnTo>
                  <a:lnTo>
                    <a:pt x="535" y="186"/>
                  </a:lnTo>
                  <a:lnTo>
                    <a:pt x="535" y="186"/>
                  </a:lnTo>
                  <a:lnTo>
                    <a:pt x="476" y="212"/>
                  </a:lnTo>
                  <a:lnTo>
                    <a:pt x="418" y="238"/>
                  </a:lnTo>
                  <a:lnTo>
                    <a:pt x="299" y="287"/>
                  </a:lnTo>
                  <a:lnTo>
                    <a:pt x="241" y="313"/>
                  </a:lnTo>
                  <a:lnTo>
                    <a:pt x="182" y="338"/>
                  </a:lnTo>
                  <a:lnTo>
                    <a:pt x="126" y="366"/>
                  </a:lnTo>
                  <a:lnTo>
                    <a:pt x="98" y="381"/>
                  </a:lnTo>
                  <a:lnTo>
                    <a:pt x="70" y="396"/>
                  </a:lnTo>
                  <a:lnTo>
                    <a:pt x="70" y="396"/>
                  </a:lnTo>
                  <a:lnTo>
                    <a:pt x="93" y="403"/>
                  </a:lnTo>
                  <a:lnTo>
                    <a:pt x="116" y="407"/>
                  </a:lnTo>
                  <a:lnTo>
                    <a:pt x="140" y="411"/>
                  </a:lnTo>
                  <a:lnTo>
                    <a:pt x="162" y="413"/>
                  </a:lnTo>
                  <a:lnTo>
                    <a:pt x="206" y="418"/>
                  </a:lnTo>
                  <a:lnTo>
                    <a:pt x="249" y="422"/>
                  </a:lnTo>
                  <a:lnTo>
                    <a:pt x="249" y="422"/>
                  </a:lnTo>
                  <a:lnTo>
                    <a:pt x="273" y="425"/>
                  </a:lnTo>
                  <a:lnTo>
                    <a:pt x="297" y="431"/>
                  </a:lnTo>
                  <a:lnTo>
                    <a:pt x="319" y="436"/>
                  </a:lnTo>
                  <a:lnTo>
                    <a:pt x="343" y="440"/>
                  </a:lnTo>
                  <a:lnTo>
                    <a:pt x="343" y="440"/>
                  </a:lnTo>
                  <a:lnTo>
                    <a:pt x="437" y="454"/>
                  </a:lnTo>
                  <a:lnTo>
                    <a:pt x="484" y="461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81" y="479"/>
                  </a:lnTo>
                  <a:lnTo>
                    <a:pt x="629" y="492"/>
                  </a:lnTo>
                  <a:lnTo>
                    <a:pt x="676" y="503"/>
                  </a:lnTo>
                  <a:lnTo>
                    <a:pt x="723" y="516"/>
                  </a:lnTo>
                  <a:lnTo>
                    <a:pt x="723" y="516"/>
                  </a:lnTo>
                  <a:lnTo>
                    <a:pt x="764" y="525"/>
                  </a:lnTo>
                  <a:lnTo>
                    <a:pt x="807" y="531"/>
                  </a:lnTo>
                  <a:lnTo>
                    <a:pt x="848" y="539"/>
                  </a:lnTo>
                  <a:lnTo>
                    <a:pt x="890" y="546"/>
                  </a:lnTo>
                  <a:lnTo>
                    <a:pt x="910" y="552"/>
                  </a:lnTo>
                  <a:lnTo>
                    <a:pt x="931" y="557"/>
                  </a:lnTo>
                  <a:lnTo>
                    <a:pt x="950" y="563"/>
                  </a:lnTo>
                  <a:lnTo>
                    <a:pt x="969" y="570"/>
                  </a:lnTo>
                  <a:lnTo>
                    <a:pt x="989" y="578"/>
                  </a:lnTo>
                  <a:lnTo>
                    <a:pt x="1006" y="589"/>
                  </a:lnTo>
                  <a:lnTo>
                    <a:pt x="1023" y="600"/>
                  </a:lnTo>
                  <a:lnTo>
                    <a:pt x="1039" y="613"/>
                  </a:lnTo>
                  <a:lnTo>
                    <a:pt x="1039" y="613"/>
                  </a:lnTo>
                  <a:lnTo>
                    <a:pt x="1043" y="619"/>
                  </a:lnTo>
                  <a:lnTo>
                    <a:pt x="1046" y="624"/>
                  </a:lnTo>
                  <a:lnTo>
                    <a:pt x="1052" y="637"/>
                  </a:lnTo>
                  <a:lnTo>
                    <a:pt x="1055" y="651"/>
                  </a:lnTo>
                  <a:lnTo>
                    <a:pt x="1057" y="666"/>
                  </a:lnTo>
                  <a:lnTo>
                    <a:pt x="1057" y="680"/>
                  </a:lnTo>
                  <a:lnTo>
                    <a:pt x="1057" y="695"/>
                  </a:lnTo>
                  <a:lnTo>
                    <a:pt x="1055" y="723"/>
                  </a:lnTo>
                  <a:lnTo>
                    <a:pt x="1055" y="723"/>
                  </a:lnTo>
                  <a:lnTo>
                    <a:pt x="1046" y="732"/>
                  </a:lnTo>
                  <a:lnTo>
                    <a:pt x="1038" y="743"/>
                  </a:lnTo>
                  <a:lnTo>
                    <a:pt x="1030" y="753"/>
                  </a:lnTo>
                  <a:lnTo>
                    <a:pt x="1022" y="762"/>
                  </a:lnTo>
                  <a:lnTo>
                    <a:pt x="1013" y="771"/>
                  </a:lnTo>
                  <a:lnTo>
                    <a:pt x="1004" y="779"/>
                  </a:lnTo>
                  <a:lnTo>
                    <a:pt x="997" y="781"/>
                  </a:lnTo>
                  <a:lnTo>
                    <a:pt x="991" y="783"/>
                  </a:lnTo>
                  <a:lnTo>
                    <a:pt x="984" y="785"/>
                  </a:lnTo>
                  <a:lnTo>
                    <a:pt x="977" y="785"/>
                  </a:lnTo>
                  <a:lnTo>
                    <a:pt x="977" y="785"/>
                  </a:lnTo>
                  <a:lnTo>
                    <a:pt x="964" y="786"/>
                  </a:lnTo>
                  <a:lnTo>
                    <a:pt x="951" y="786"/>
                  </a:lnTo>
                  <a:lnTo>
                    <a:pt x="924" y="783"/>
                  </a:lnTo>
                  <a:lnTo>
                    <a:pt x="895" y="780"/>
                  </a:lnTo>
                  <a:lnTo>
                    <a:pt x="865" y="775"/>
                  </a:lnTo>
                  <a:lnTo>
                    <a:pt x="837" y="771"/>
                  </a:lnTo>
                  <a:lnTo>
                    <a:pt x="809" y="768"/>
                  </a:lnTo>
                  <a:lnTo>
                    <a:pt x="796" y="767"/>
                  </a:lnTo>
                  <a:lnTo>
                    <a:pt x="783" y="767"/>
                  </a:lnTo>
                  <a:lnTo>
                    <a:pt x="771" y="768"/>
                  </a:lnTo>
                  <a:lnTo>
                    <a:pt x="761" y="770"/>
                  </a:lnTo>
                  <a:lnTo>
                    <a:pt x="761" y="770"/>
                  </a:lnTo>
                  <a:lnTo>
                    <a:pt x="759" y="774"/>
                  </a:lnTo>
                  <a:lnTo>
                    <a:pt x="759" y="779"/>
                  </a:lnTo>
                  <a:lnTo>
                    <a:pt x="759" y="782"/>
                  </a:lnTo>
                  <a:lnTo>
                    <a:pt x="762" y="785"/>
                  </a:lnTo>
                  <a:lnTo>
                    <a:pt x="764" y="787"/>
                  </a:lnTo>
                  <a:lnTo>
                    <a:pt x="766" y="789"/>
                  </a:lnTo>
                  <a:lnTo>
                    <a:pt x="772" y="792"/>
                  </a:lnTo>
                  <a:lnTo>
                    <a:pt x="780" y="795"/>
                  </a:lnTo>
                  <a:lnTo>
                    <a:pt x="787" y="796"/>
                  </a:lnTo>
                  <a:lnTo>
                    <a:pt x="801" y="798"/>
                  </a:lnTo>
                  <a:lnTo>
                    <a:pt x="801" y="798"/>
                  </a:lnTo>
                  <a:lnTo>
                    <a:pt x="827" y="802"/>
                  </a:lnTo>
                  <a:lnTo>
                    <a:pt x="852" y="805"/>
                  </a:lnTo>
                  <a:lnTo>
                    <a:pt x="902" y="807"/>
                  </a:lnTo>
                  <a:lnTo>
                    <a:pt x="902" y="807"/>
                  </a:lnTo>
                  <a:lnTo>
                    <a:pt x="921" y="809"/>
                  </a:lnTo>
                  <a:lnTo>
                    <a:pt x="939" y="811"/>
                  </a:lnTo>
                  <a:lnTo>
                    <a:pt x="959" y="813"/>
                  </a:lnTo>
                  <a:lnTo>
                    <a:pt x="977" y="815"/>
                  </a:lnTo>
                  <a:lnTo>
                    <a:pt x="994" y="815"/>
                  </a:lnTo>
                  <a:lnTo>
                    <a:pt x="1012" y="813"/>
                  </a:lnTo>
                  <a:lnTo>
                    <a:pt x="1021" y="812"/>
                  </a:lnTo>
                  <a:lnTo>
                    <a:pt x="1029" y="809"/>
                  </a:lnTo>
                  <a:lnTo>
                    <a:pt x="1038" y="805"/>
                  </a:lnTo>
                  <a:lnTo>
                    <a:pt x="1045" y="801"/>
                  </a:lnTo>
                  <a:lnTo>
                    <a:pt x="1045" y="801"/>
                  </a:lnTo>
                  <a:lnTo>
                    <a:pt x="1064" y="775"/>
                  </a:lnTo>
                  <a:lnTo>
                    <a:pt x="1072" y="762"/>
                  </a:lnTo>
                  <a:lnTo>
                    <a:pt x="1080" y="749"/>
                  </a:lnTo>
                  <a:lnTo>
                    <a:pt x="1087" y="736"/>
                  </a:lnTo>
                  <a:lnTo>
                    <a:pt x="1092" y="722"/>
                  </a:lnTo>
                  <a:lnTo>
                    <a:pt x="1097" y="708"/>
                  </a:lnTo>
                  <a:lnTo>
                    <a:pt x="1099" y="694"/>
                  </a:lnTo>
                  <a:lnTo>
                    <a:pt x="1099" y="694"/>
                  </a:lnTo>
                  <a:lnTo>
                    <a:pt x="1100" y="671"/>
                  </a:lnTo>
                  <a:lnTo>
                    <a:pt x="1098" y="648"/>
                  </a:lnTo>
                  <a:lnTo>
                    <a:pt x="1094" y="623"/>
                  </a:lnTo>
                  <a:lnTo>
                    <a:pt x="1090" y="610"/>
                  </a:lnTo>
                  <a:lnTo>
                    <a:pt x="1086" y="600"/>
                  </a:lnTo>
                  <a:lnTo>
                    <a:pt x="1082" y="588"/>
                  </a:lnTo>
                  <a:lnTo>
                    <a:pt x="1077" y="577"/>
                  </a:lnTo>
                  <a:lnTo>
                    <a:pt x="1072" y="568"/>
                  </a:lnTo>
                  <a:lnTo>
                    <a:pt x="1066" y="558"/>
                  </a:lnTo>
                  <a:lnTo>
                    <a:pt x="1059" y="549"/>
                  </a:lnTo>
                  <a:lnTo>
                    <a:pt x="1052" y="542"/>
                  </a:lnTo>
                  <a:lnTo>
                    <a:pt x="1044" y="537"/>
                  </a:lnTo>
                  <a:lnTo>
                    <a:pt x="1037" y="531"/>
                  </a:lnTo>
                  <a:lnTo>
                    <a:pt x="1037" y="531"/>
                  </a:lnTo>
                  <a:lnTo>
                    <a:pt x="1024" y="526"/>
                  </a:lnTo>
                  <a:lnTo>
                    <a:pt x="1010" y="520"/>
                  </a:lnTo>
                  <a:lnTo>
                    <a:pt x="995" y="516"/>
                  </a:lnTo>
                  <a:lnTo>
                    <a:pt x="980" y="512"/>
                  </a:lnTo>
                  <a:lnTo>
                    <a:pt x="947" y="506"/>
                  </a:lnTo>
                  <a:lnTo>
                    <a:pt x="911" y="501"/>
                  </a:lnTo>
                  <a:lnTo>
                    <a:pt x="876" y="497"/>
                  </a:lnTo>
                  <a:lnTo>
                    <a:pt x="839" y="494"/>
                  </a:lnTo>
                  <a:lnTo>
                    <a:pt x="767" y="487"/>
                  </a:lnTo>
                  <a:lnTo>
                    <a:pt x="767" y="487"/>
                  </a:lnTo>
                  <a:lnTo>
                    <a:pt x="738" y="485"/>
                  </a:lnTo>
                  <a:lnTo>
                    <a:pt x="723" y="484"/>
                  </a:lnTo>
                  <a:lnTo>
                    <a:pt x="708" y="482"/>
                  </a:lnTo>
                  <a:lnTo>
                    <a:pt x="694" y="478"/>
                  </a:lnTo>
                  <a:lnTo>
                    <a:pt x="687" y="476"/>
                  </a:lnTo>
                  <a:lnTo>
                    <a:pt x="680" y="472"/>
                  </a:lnTo>
                  <a:lnTo>
                    <a:pt x="675" y="469"/>
                  </a:lnTo>
                  <a:lnTo>
                    <a:pt x="670" y="464"/>
                  </a:lnTo>
                  <a:lnTo>
                    <a:pt x="664" y="459"/>
                  </a:lnTo>
                  <a:lnTo>
                    <a:pt x="660" y="453"/>
                  </a:lnTo>
                  <a:lnTo>
                    <a:pt x="660" y="453"/>
                  </a:lnTo>
                  <a:lnTo>
                    <a:pt x="667" y="451"/>
                  </a:lnTo>
                  <a:lnTo>
                    <a:pt x="674" y="451"/>
                  </a:lnTo>
                  <a:lnTo>
                    <a:pt x="681" y="452"/>
                  </a:lnTo>
                  <a:lnTo>
                    <a:pt x="688" y="454"/>
                  </a:lnTo>
                  <a:lnTo>
                    <a:pt x="702" y="458"/>
                  </a:lnTo>
                  <a:lnTo>
                    <a:pt x="709" y="461"/>
                  </a:lnTo>
                  <a:lnTo>
                    <a:pt x="717" y="463"/>
                  </a:lnTo>
                  <a:lnTo>
                    <a:pt x="717" y="463"/>
                  </a:lnTo>
                  <a:lnTo>
                    <a:pt x="737" y="465"/>
                  </a:lnTo>
                  <a:lnTo>
                    <a:pt x="759" y="468"/>
                  </a:lnTo>
                  <a:lnTo>
                    <a:pt x="805" y="471"/>
                  </a:lnTo>
                  <a:lnTo>
                    <a:pt x="854" y="474"/>
                  </a:lnTo>
                  <a:lnTo>
                    <a:pt x="901" y="478"/>
                  </a:lnTo>
                  <a:lnTo>
                    <a:pt x="924" y="480"/>
                  </a:lnTo>
                  <a:lnTo>
                    <a:pt x="948" y="482"/>
                  </a:lnTo>
                  <a:lnTo>
                    <a:pt x="969" y="485"/>
                  </a:lnTo>
                  <a:lnTo>
                    <a:pt x="991" y="491"/>
                  </a:lnTo>
                  <a:lnTo>
                    <a:pt x="1011" y="496"/>
                  </a:lnTo>
                  <a:lnTo>
                    <a:pt x="1029" y="502"/>
                  </a:lnTo>
                  <a:lnTo>
                    <a:pt x="1046" y="510"/>
                  </a:lnTo>
                  <a:lnTo>
                    <a:pt x="1061" y="518"/>
                  </a:lnTo>
                  <a:lnTo>
                    <a:pt x="1061" y="518"/>
                  </a:lnTo>
                  <a:lnTo>
                    <a:pt x="1147" y="476"/>
                  </a:lnTo>
                  <a:lnTo>
                    <a:pt x="1232" y="432"/>
                  </a:lnTo>
                  <a:lnTo>
                    <a:pt x="1315" y="387"/>
                  </a:lnTo>
                  <a:lnTo>
                    <a:pt x="1398" y="341"/>
                  </a:lnTo>
                  <a:lnTo>
                    <a:pt x="1437" y="316"/>
                  </a:lnTo>
                  <a:lnTo>
                    <a:pt x="1477" y="291"/>
                  </a:lnTo>
                  <a:lnTo>
                    <a:pt x="1516" y="267"/>
                  </a:lnTo>
                  <a:lnTo>
                    <a:pt x="1555" y="241"/>
                  </a:lnTo>
                  <a:lnTo>
                    <a:pt x="1592" y="214"/>
                  </a:lnTo>
                  <a:lnTo>
                    <a:pt x="1630" y="188"/>
                  </a:lnTo>
                  <a:lnTo>
                    <a:pt x="1666" y="159"/>
                  </a:lnTo>
                  <a:lnTo>
                    <a:pt x="1701" y="130"/>
                  </a:lnTo>
                  <a:lnTo>
                    <a:pt x="1701" y="130"/>
                  </a:lnTo>
                  <a:lnTo>
                    <a:pt x="1633" y="123"/>
                  </a:lnTo>
                  <a:lnTo>
                    <a:pt x="1564" y="116"/>
                  </a:lnTo>
                  <a:lnTo>
                    <a:pt x="1495" y="106"/>
                  </a:lnTo>
                  <a:lnTo>
                    <a:pt x="1424" y="95"/>
                  </a:lnTo>
                  <a:lnTo>
                    <a:pt x="1353" y="85"/>
                  </a:lnTo>
                  <a:lnTo>
                    <a:pt x="1280" y="75"/>
                  </a:lnTo>
                  <a:lnTo>
                    <a:pt x="1206" y="65"/>
                  </a:lnTo>
                  <a:lnTo>
                    <a:pt x="1130" y="58"/>
                  </a:lnTo>
                  <a:lnTo>
                    <a:pt x="1130" y="58"/>
                  </a:lnTo>
                  <a:close/>
                  <a:moveTo>
                    <a:pt x="1105" y="757"/>
                  </a:moveTo>
                  <a:lnTo>
                    <a:pt x="1105" y="757"/>
                  </a:lnTo>
                  <a:lnTo>
                    <a:pt x="1103" y="761"/>
                  </a:lnTo>
                  <a:lnTo>
                    <a:pt x="1103" y="762"/>
                  </a:lnTo>
                  <a:lnTo>
                    <a:pt x="1105" y="760"/>
                  </a:lnTo>
                  <a:lnTo>
                    <a:pt x="1105" y="760"/>
                  </a:lnTo>
                  <a:lnTo>
                    <a:pt x="1181" y="712"/>
                  </a:lnTo>
                  <a:lnTo>
                    <a:pt x="1257" y="665"/>
                  </a:lnTo>
                  <a:lnTo>
                    <a:pt x="1334" y="618"/>
                  </a:lnTo>
                  <a:lnTo>
                    <a:pt x="1412" y="571"/>
                  </a:lnTo>
                  <a:lnTo>
                    <a:pt x="1488" y="523"/>
                  </a:lnTo>
                  <a:lnTo>
                    <a:pt x="1561" y="473"/>
                  </a:lnTo>
                  <a:lnTo>
                    <a:pt x="1598" y="448"/>
                  </a:lnTo>
                  <a:lnTo>
                    <a:pt x="1634" y="422"/>
                  </a:lnTo>
                  <a:lnTo>
                    <a:pt x="1670" y="395"/>
                  </a:lnTo>
                  <a:lnTo>
                    <a:pt x="1704" y="368"/>
                  </a:lnTo>
                  <a:lnTo>
                    <a:pt x="1704" y="368"/>
                  </a:lnTo>
                  <a:lnTo>
                    <a:pt x="1727" y="355"/>
                  </a:lnTo>
                  <a:lnTo>
                    <a:pt x="1752" y="340"/>
                  </a:lnTo>
                  <a:lnTo>
                    <a:pt x="1765" y="330"/>
                  </a:lnTo>
                  <a:lnTo>
                    <a:pt x="1778" y="320"/>
                  </a:lnTo>
                  <a:lnTo>
                    <a:pt x="1788" y="311"/>
                  </a:lnTo>
                  <a:lnTo>
                    <a:pt x="1798" y="299"/>
                  </a:lnTo>
                  <a:lnTo>
                    <a:pt x="1798" y="299"/>
                  </a:lnTo>
                  <a:lnTo>
                    <a:pt x="1806" y="289"/>
                  </a:lnTo>
                  <a:lnTo>
                    <a:pt x="1812" y="277"/>
                  </a:lnTo>
                  <a:lnTo>
                    <a:pt x="1815" y="267"/>
                  </a:lnTo>
                  <a:lnTo>
                    <a:pt x="1818" y="255"/>
                  </a:lnTo>
                  <a:lnTo>
                    <a:pt x="1819" y="243"/>
                  </a:lnTo>
                  <a:lnTo>
                    <a:pt x="1819" y="232"/>
                  </a:lnTo>
                  <a:lnTo>
                    <a:pt x="1818" y="221"/>
                  </a:lnTo>
                  <a:lnTo>
                    <a:pt x="1816" y="209"/>
                  </a:lnTo>
                  <a:lnTo>
                    <a:pt x="1813" y="198"/>
                  </a:lnTo>
                  <a:lnTo>
                    <a:pt x="1809" y="188"/>
                  </a:lnTo>
                  <a:lnTo>
                    <a:pt x="1803" y="177"/>
                  </a:lnTo>
                  <a:lnTo>
                    <a:pt x="1798" y="167"/>
                  </a:lnTo>
                  <a:lnTo>
                    <a:pt x="1792" y="158"/>
                  </a:lnTo>
                  <a:lnTo>
                    <a:pt x="1785" y="149"/>
                  </a:lnTo>
                  <a:lnTo>
                    <a:pt x="1778" y="140"/>
                  </a:lnTo>
                  <a:lnTo>
                    <a:pt x="1770" y="133"/>
                  </a:lnTo>
                  <a:lnTo>
                    <a:pt x="1770" y="133"/>
                  </a:lnTo>
                  <a:lnTo>
                    <a:pt x="1763" y="133"/>
                  </a:lnTo>
                  <a:lnTo>
                    <a:pt x="1756" y="134"/>
                  </a:lnTo>
                  <a:lnTo>
                    <a:pt x="1751" y="135"/>
                  </a:lnTo>
                  <a:lnTo>
                    <a:pt x="1744" y="137"/>
                  </a:lnTo>
                  <a:lnTo>
                    <a:pt x="1735" y="143"/>
                  </a:lnTo>
                  <a:lnTo>
                    <a:pt x="1725" y="149"/>
                  </a:lnTo>
                  <a:lnTo>
                    <a:pt x="1717" y="156"/>
                  </a:lnTo>
                  <a:lnTo>
                    <a:pt x="1708" y="165"/>
                  </a:lnTo>
                  <a:lnTo>
                    <a:pt x="1700" y="173"/>
                  </a:lnTo>
                  <a:lnTo>
                    <a:pt x="1692" y="180"/>
                  </a:lnTo>
                  <a:lnTo>
                    <a:pt x="1692" y="180"/>
                  </a:lnTo>
                  <a:lnTo>
                    <a:pt x="1677" y="191"/>
                  </a:lnTo>
                  <a:lnTo>
                    <a:pt x="1662" y="200"/>
                  </a:lnTo>
                  <a:lnTo>
                    <a:pt x="1632" y="220"/>
                  </a:lnTo>
                  <a:lnTo>
                    <a:pt x="1617" y="229"/>
                  </a:lnTo>
                  <a:lnTo>
                    <a:pt x="1603" y="239"/>
                  </a:lnTo>
                  <a:lnTo>
                    <a:pt x="1589" y="250"/>
                  </a:lnTo>
                  <a:lnTo>
                    <a:pt x="1575" y="261"/>
                  </a:lnTo>
                  <a:lnTo>
                    <a:pt x="1575" y="261"/>
                  </a:lnTo>
                  <a:lnTo>
                    <a:pt x="1547" y="277"/>
                  </a:lnTo>
                  <a:lnTo>
                    <a:pt x="1520" y="294"/>
                  </a:lnTo>
                  <a:lnTo>
                    <a:pt x="1465" y="327"/>
                  </a:lnTo>
                  <a:lnTo>
                    <a:pt x="1410" y="360"/>
                  </a:lnTo>
                  <a:lnTo>
                    <a:pt x="1356" y="393"/>
                  </a:lnTo>
                  <a:lnTo>
                    <a:pt x="1356" y="393"/>
                  </a:lnTo>
                  <a:lnTo>
                    <a:pt x="1328" y="408"/>
                  </a:lnTo>
                  <a:lnTo>
                    <a:pt x="1299" y="422"/>
                  </a:lnTo>
                  <a:lnTo>
                    <a:pt x="1271" y="436"/>
                  </a:lnTo>
                  <a:lnTo>
                    <a:pt x="1243" y="450"/>
                  </a:lnTo>
                  <a:lnTo>
                    <a:pt x="1243" y="450"/>
                  </a:lnTo>
                  <a:lnTo>
                    <a:pt x="1234" y="456"/>
                  </a:lnTo>
                  <a:lnTo>
                    <a:pt x="1226" y="463"/>
                  </a:lnTo>
                  <a:lnTo>
                    <a:pt x="1218" y="469"/>
                  </a:lnTo>
                  <a:lnTo>
                    <a:pt x="1209" y="474"/>
                  </a:lnTo>
                  <a:lnTo>
                    <a:pt x="1209" y="474"/>
                  </a:lnTo>
                  <a:lnTo>
                    <a:pt x="1177" y="489"/>
                  </a:lnTo>
                  <a:lnTo>
                    <a:pt x="1145" y="503"/>
                  </a:lnTo>
                  <a:lnTo>
                    <a:pt x="1130" y="511"/>
                  </a:lnTo>
                  <a:lnTo>
                    <a:pt x="1115" y="519"/>
                  </a:lnTo>
                  <a:lnTo>
                    <a:pt x="1100" y="530"/>
                  </a:lnTo>
                  <a:lnTo>
                    <a:pt x="1086" y="541"/>
                  </a:lnTo>
                  <a:lnTo>
                    <a:pt x="1086" y="541"/>
                  </a:lnTo>
                  <a:lnTo>
                    <a:pt x="1095" y="553"/>
                  </a:lnTo>
                  <a:lnTo>
                    <a:pt x="1102" y="564"/>
                  </a:lnTo>
                  <a:lnTo>
                    <a:pt x="1109" y="577"/>
                  </a:lnTo>
                  <a:lnTo>
                    <a:pt x="1115" y="591"/>
                  </a:lnTo>
                  <a:lnTo>
                    <a:pt x="1119" y="605"/>
                  </a:lnTo>
                  <a:lnTo>
                    <a:pt x="1122" y="620"/>
                  </a:lnTo>
                  <a:lnTo>
                    <a:pt x="1126" y="635"/>
                  </a:lnTo>
                  <a:lnTo>
                    <a:pt x="1127" y="650"/>
                  </a:lnTo>
                  <a:lnTo>
                    <a:pt x="1128" y="664"/>
                  </a:lnTo>
                  <a:lnTo>
                    <a:pt x="1128" y="679"/>
                  </a:lnTo>
                  <a:lnTo>
                    <a:pt x="1126" y="694"/>
                  </a:lnTo>
                  <a:lnTo>
                    <a:pt x="1123" y="708"/>
                  </a:lnTo>
                  <a:lnTo>
                    <a:pt x="1120" y="721"/>
                  </a:lnTo>
                  <a:lnTo>
                    <a:pt x="1117" y="734"/>
                  </a:lnTo>
                  <a:lnTo>
                    <a:pt x="1112" y="746"/>
                  </a:lnTo>
                  <a:lnTo>
                    <a:pt x="1105" y="757"/>
                  </a:lnTo>
                  <a:lnTo>
                    <a:pt x="1105" y="757"/>
                  </a:lnTo>
                  <a:close/>
                  <a:moveTo>
                    <a:pt x="146" y="481"/>
                  </a:moveTo>
                  <a:lnTo>
                    <a:pt x="146" y="481"/>
                  </a:lnTo>
                  <a:lnTo>
                    <a:pt x="172" y="486"/>
                  </a:lnTo>
                  <a:lnTo>
                    <a:pt x="198" y="491"/>
                  </a:lnTo>
                  <a:lnTo>
                    <a:pt x="253" y="498"/>
                  </a:lnTo>
                  <a:lnTo>
                    <a:pt x="359" y="510"/>
                  </a:lnTo>
                  <a:lnTo>
                    <a:pt x="359" y="510"/>
                  </a:lnTo>
                  <a:lnTo>
                    <a:pt x="383" y="512"/>
                  </a:lnTo>
                  <a:lnTo>
                    <a:pt x="395" y="513"/>
                  </a:lnTo>
                  <a:lnTo>
                    <a:pt x="407" y="515"/>
                  </a:lnTo>
                  <a:lnTo>
                    <a:pt x="418" y="518"/>
                  </a:lnTo>
                  <a:lnTo>
                    <a:pt x="428" y="523"/>
                  </a:lnTo>
                  <a:lnTo>
                    <a:pt x="432" y="526"/>
                  </a:lnTo>
                  <a:lnTo>
                    <a:pt x="435" y="529"/>
                  </a:lnTo>
                  <a:lnTo>
                    <a:pt x="438" y="533"/>
                  </a:lnTo>
                  <a:lnTo>
                    <a:pt x="440" y="538"/>
                  </a:lnTo>
                  <a:lnTo>
                    <a:pt x="440" y="538"/>
                  </a:lnTo>
                  <a:lnTo>
                    <a:pt x="405" y="533"/>
                  </a:lnTo>
                  <a:lnTo>
                    <a:pt x="369" y="529"/>
                  </a:lnTo>
                  <a:lnTo>
                    <a:pt x="294" y="522"/>
                  </a:lnTo>
                  <a:lnTo>
                    <a:pt x="217" y="513"/>
                  </a:lnTo>
                  <a:lnTo>
                    <a:pt x="179" y="509"/>
                  </a:lnTo>
                  <a:lnTo>
                    <a:pt x="143" y="503"/>
                  </a:lnTo>
                  <a:lnTo>
                    <a:pt x="143" y="503"/>
                  </a:lnTo>
                  <a:lnTo>
                    <a:pt x="144" y="510"/>
                  </a:lnTo>
                  <a:lnTo>
                    <a:pt x="146" y="515"/>
                  </a:lnTo>
                  <a:lnTo>
                    <a:pt x="148" y="520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55" y="529"/>
                  </a:lnTo>
                  <a:lnTo>
                    <a:pt x="161" y="530"/>
                  </a:lnTo>
                  <a:lnTo>
                    <a:pt x="175" y="533"/>
                  </a:lnTo>
                  <a:lnTo>
                    <a:pt x="190" y="538"/>
                  </a:lnTo>
                  <a:lnTo>
                    <a:pt x="205" y="541"/>
                  </a:lnTo>
                  <a:lnTo>
                    <a:pt x="205" y="541"/>
                  </a:lnTo>
                  <a:lnTo>
                    <a:pt x="224" y="543"/>
                  </a:lnTo>
                  <a:lnTo>
                    <a:pt x="244" y="544"/>
                  </a:lnTo>
                  <a:lnTo>
                    <a:pt x="284" y="545"/>
                  </a:lnTo>
                  <a:lnTo>
                    <a:pt x="302" y="547"/>
                  </a:lnTo>
                  <a:lnTo>
                    <a:pt x="318" y="550"/>
                  </a:lnTo>
                  <a:lnTo>
                    <a:pt x="326" y="554"/>
                  </a:lnTo>
                  <a:lnTo>
                    <a:pt x="332" y="557"/>
                  </a:lnTo>
                  <a:lnTo>
                    <a:pt x="338" y="561"/>
                  </a:lnTo>
                  <a:lnTo>
                    <a:pt x="343" y="565"/>
                  </a:lnTo>
                  <a:lnTo>
                    <a:pt x="343" y="565"/>
                  </a:lnTo>
                  <a:lnTo>
                    <a:pt x="254" y="563"/>
                  </a:lnTo>
                  <a:lnTo>
                    <a:pt x="212" y="561"/>
                  </a:lnTo>
                  <a:lnTo>
                    <a:pt x="193" y="559"/>
                  </a:lnTo>
                  <a:lnTo>
                    <a:pt x="174" y="557"/>
                  </a:lnTo>
                  <a:lnTo>
                    <a:pt x="174" y="557"/>
                  </a:lnTo>
                  <a:lnTo>
                    <a:pt x="167" y="555"/>
                  </a:lnTo>
                  <a:lnTo>
                    <a:pt x="161" y="553"/>
                  </a:lnTo>
                  <a:lnTo>
                    <a:pt x="148" y="547"/>
                  </a:lnTo>
                  <a:lnTo>
                    <a:pt x="142" y="546"/>
                  </a:lnTo>
                  <a:lnTo>
                    <a:pt x="136" y="545"/>
                  </a:lnTo>
                  <a:lnTo>
                    <a:pt x="130" y="547"/>
                  </a:lnTo>
                  <a:lnTo>
                    <a:pt x="123" y="550"/>
                  </a:lnTo>
                  <a:lnTo>
                    <a:pt x="123" y="550"/>
                  </a:lnTo>
                  <a:lnTo>
                    <a:pt x="123" y="555"/>
                  </a:lnTo>
                  <a:lnTo>
                    <a:pt x="123" y="559"/>
                  </a:lnTo>
                  <a:lnTo>
                    <a:pt x="126" y="562"/>
                  </a:lnTo>
                  <a:lnTo>
                    <a:pt x="128" y="565"/>
                  </a:lnTo>
                  <a:lnTo>
                    <a:pt x="130" y="568"/>
                  </a:lnTo>
                  <a:lnTo>
                    <a:pt x="133" y="570"/>
                  </a:lnTo>
                  <a:lnTo>
                    <a:pt x="142" y="573"/>
                  </a:lnTo>
                  <a:lnTo>
                    <a:pt x="150" y="574"/>
                  </a:lnTo>
                  <a:lnTo>
                    <a:pt x="159" y="574"/>
                  </a:lnTo>
                  <a:lnTo>
                    <a:pt x="167" y="573"/>
                  </a:lnTo>
                  <a:lnTo>
                    <a:pt x="174" y="572"/>
                  </a:lnTo>
                  <a:lnTo>
                    <a:pt x="174" y="572"/>
                  </a:lnTo>
                  <a:lnTo>
                    <a:pt x="281" y="600"/>
                  </a:lnTo>
                  <a:lnTo>
                    <a:pt x="385" y="628"/>
                  </a:lnTo>
                  <a:lnTo>
                    <a:pt x="436" y="641"/>
                  </a:lnTo>
                  <a:lnTo>
                    <a:pt x="487" y="653"/>
                  </a:lnTo>
                  <a:lnTo>
                    <a:pt x="539" y="665"/>
                  </a:lnTo>
                  <a:lnTo>
                    <a:pt x="591" y="676"/>
                  </a:lnTo>
                  <a:lnTo>
                    <a:pt x="591" y="676"/>
                  </a:lnTo>
                  <a:lnTo>
                    <a:pt x="591" y="666"/>
                  </a:lnTo>
                  <a:lnTo>
                    <a:pt x="593" y="656"/>
                  </a:lnTo>
                  <a:lnTo>
                    <a:pt x="596" y="646"/>
                  </a:lnTo>
                  <a:lnTo>
                    <a:pt x="600" y="635"/>
                  </a:lnTo>
                  <a:lnTo>
                    <a:pt x="606" y="625"/>
                  </a:lnTo>
                  <a:lnTo>
                    <a:pt x="614" y="617"/>
                  </a:lnTo>
                  <a:lnTo>
                    <a:pt x="621" y="609"/>
                  </a:lnTo>
                  <a:lnTo>
                    <a:pt x="632" y="604"/>
                  </a:lnTo>
                  <a:lnTo>
                    <a:pt x="632" y="604"/>
                  </a:lnTo>
                  <a:lnTo>
                    <a:pt x="616" y="600"/>
                  </a:lnTo>
                  <a:lnTo>
                    <a:pt x="600" y="598"/>
                  </a:lnTo>
                  <a:lnTo>
                    <a:pt x="569" y="595"/>
                  </a:lnTo>
                  <a:lnTo>
                    <a:pt x="555" y="594"/>
                  </a:lnTo>
                  <a:lnTo>
                    <a:pt x="547" y="592"/>
                  </a:lnTo>
                  <a:lnTo>
                    <a:pt x="541" y="590"/>
                  </a:lnTo>
                  <a:lnTo>
                    <a:pt x="536" y="588"/>
                  </a:lnTo>
                  <a:lnTo>
                    <a:pt x="530" y="585"/>
                  </a:lnTo>
                  <a:lnTo>
                    <a:pt x="526" y="580"/>
                  </a:lnTo>
                  <a:lnTo>
                    <a:pt x="522" y="575"/>
                  </a:lnTo>
                  <a:lnTo>
                    <a:pt x="522" y="575"/>
                  </a:lnTo>
                  <a:lnTo>
                    <a:pt x="534" y="573"/>
                  </a:lnTo>
                  <a:lnTo>
                    <a:pt x="544" y="571"/>
                  </a:lnTo>
                  <a:lnTo>
                    <a:pt x="556" y="571"/>
                  </a:lnTo>
                  <a:lnTo>
                    <a:pt x="568" y="571"/>
                  </a:lnTo>
                  <a:lnTo>
                    <a:pt x="591" y="573"/>
                  </a:lnTo>
                  <a:lnTo>
                    <a:pt x="615" y="577"/>
                  </a:lnTo>
                  <a:lnTo>
                    <a:pt x="638" y="582"/>
                  </a:lnTo>
                  <a:lnTo>
                    <a:pt x="663" y="588"/>
                  </a:lnTo>
                  <a:lnTo>
                    <a:pt x="687" y="593"/>
                  </a:lnTo>
                  <a:lnTo>
                    <a:pt x="710" y="598"/>
                  </a:lnTo>
                  <a:lnTo>
                    <a:pt x="710" y="598"/>
                  </a:lnTo>
                  <a:lnTo>
                    <a:pt x="727" y="599"/>
                  </a:lnTo>
                  <a:lnTo>
                    <a:pt x="744" y="599"/>
                  </a:lnTo>
                  <a:lnTo>
                    <a:pt x="763" y="599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94" y="604"/>
                  </a:lnTo>
                  <a:lnTo>
                    <a:pt x="809" y="608"/>
                  </a:lnTo>
                  <a:lnTo>
                    <a:pt x="824" y="613"/>
                  </a:lnTo>
                  <a:lnTo>
                    <a:pt x="839" y="616"/>
                  </a:lnTo>
                  <a:lnTo>
                    <a:pt x="839" y="616"/>
                  </a:lnTo>
                  <a:lnTo>
                    <a:pt x="848" y="617"/>
                  </a:lnTo>
                  <a:lnTo>
                    <a:pt x="858" y="618"/>
                  </a:lnTo>
                  <a:lnTo>
                    <a:pt x="877" y="618"/>
                  </a:lnTo>
                  <a:lnTo>
                    <a:pt x="886" y="620"/>
                  </a:lnTo>
                  <a:lnTo>
                    <a:pt x="895" y="622"/>
                  </a:lnTo>
                  <a:lnTo>
                    <a:pt x="903" y="625"/>
                  </a:lnTo>
                  <a:lnTo>
                    <a:pt x="910" y="632"/>
                  </a:lnTo>
                  <a:lnTo>
                    <a:pt x="910" y="632"/>
                  </a:lnTo>
                  <a:lnTo>
                    <a:pt x="909" y="635"/>
                  </a:lnTo>
                  <a:lnTo>
                    <a:pt x="907" y="638"/>
                  </a:lnTo>
                  <a:lnTo>
                    <a:pt x="904" y="640"/>
                  </a:lnTo>
                  <a:lnTo>
                    <a:pt x="902" y="643"/>
                  </a:lnTo>
                  <a:lnTo>
                    <a:pt x="894" y="645"/>
                  </a:lnTo>
                  <a:lnTo>
                    <a:pt x="887" y="645"/>
                  </a:lnTo>
                  <a:lnTo>
                    <a:pt x="869" y="643"/>
                  </a:lnTo>
                  <a:lnTo>
                    <a:pt x="860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45" y="648"/>
                  </a:lnTo>
                  <a:lnTo>
                    <a:pt x="840" y="653"/>
                  </a:lnTo>
                  <a:lnTo>
                    <a:pt x="826" y="664"/>
                  </a:lnTo>
                  <a:lnTo>
                    <a:pt x="811" y="674"/>
                  </a:lnTo>
                  <a:lnTo>
                    <a:pt x="796" y="683"/>
                  </a:lnTo>
                  <a:lnTo>
                    <a:pt x="788" y="689"/>
                  </a:lnTo>
                  <a:lnTo>
                    <a:pt x="782" y="694"/>
                  </a:lnTo>
                  <a:lnTo>
                    <a:pt x="777" y="700"/>
                  </a:lnTo>
                  <a:lnTo>
                    <a:pt x="771" y="707"/>
                  </a:lnTo>
                  <a:lnTo>
                    <a:pt x="767" y="714"/>
                  </a:lnTo>
                  <a:lnTo>
                    <a:pt x="764" y="724"/>
                  </a:lnTo>
                  <a:lnTo>
                    <a:pt x="762" y="734"/>
                  </a:lnTo>
                  <a:lnTo>
                    <a:pt x="761" y="744"/>
                  </a:lnTo>
                  <a:lnTo>
                    <a:pt x="761" y="744"/>
                  </a:lnTo>
                  <a:lnTo>
                    <a:pt x="774" y="744"/>
                  </a:lnTo>
                  <a:lnTo>
                    <a:pt x="791" y="744"/>
                  </a:lnTo>
                  <a:lnTo>
                    <a:pt x="807" y="746"/>
                  </a:lnTo>
                  <a:lnTo>
                    <a:pt x="824" y="749"/>
                  </a:lnTo>
                  <a:lnTo>
                    <a:pt x="860" y="754"/>
                  </a:lnTo>
                  <a:lnTo>
                    <a:pt x="897" y="758"/>
                  </a:lnTo>
                  <a:lnTo>
                    <a:pt x="914" y="760"/>
                  </a:lnTo>
                  <a:lnTo>
                    <a:pt x="932" y="760"/>
                  </a:lnTo>
                  <a:lnTo>
                    <a:pt x="948" y="759"/>
                  </a:lnTo>
                  <a:lnTo>
                    <a:pt x="963" y="757"/>
                  </a:lnTo>
                  <a:lnTo>
                    <a:pt x="978" y="753"/>
                  </a:lnTo>
                  <a:lnTo>
                    <a:pt x="984" y="750"/>
                  </a:lnTo>
                  <a:lnTo>
                    <a:pt x="991" y="746"/>
                  </a:lnTo>
                  <a:lnTo>
                    <a:pt x="996" y="742"/>
                  </a:lnTo>
                  <a:lnTo>
                    <a:pt x="1001" y="738"/>
                  </a:lnTo>
                  <a:lnTo>
                    <a:pt x="1007" y="731"/>
                  </a:lnTo>
                  <a:lnTo>
                    <a:pt x="1011" y="726"/>
                  </a:lnTo>
                  <a:lnTo>
                    <a:pt x="1011" y="726"/>
                  </a:lnTo>
                  <a:lnTo>
                    <a:pt x="999" y="723"/>
                  </a:lnTo>
                  <a:lnTo>
                    <a:pt x="986" y="721"/>
                  </a:lnTo>
                  <a:lnTo>
                    <a:pt x="963" y="720"/>
                  </a:lnTo>
                  <a:lnTo>
                    <a:pt x="951" y="718"/>
                  </a:lnTo>
                  <a:lnTo>
                    <a:pt x="941" y="715"/>
                  </a:lnTo>
                  <a:lnTo>
                    <a:pt x="932" y="711"/>
                  </a:lnTo>
                  <a:lnTo>
                    <a:pt x="928" y="708"/>
                  </a:lnTo>
                  <a:lnTo>
                    <a:pt x="923" y="704"/>
                  </a:lnTo>
                  <a:lnTo>
                    <a:pt x="923" y="704"/>
                  </a:lnTo>
                  <a:lnTo>
                    <a:pt x="937" y="704"/>
                  </a:lnTo>
                  <a:lnTo>
                    <a:pt x="954" y="704"/>
                  </a:lnTo>
                  <a:lnTo>
                    <a:pt x="973" y="704"/>
                  </a:lnTo>
                  <a:lnTo>
                    <a:pt x="990" y="704"/>
                  </a:lnTo>
                  <a:lnTo>
                    <a:pt x="1006" y="703"/>
                  </a:lnTo>
                  <a:lnTo>
                    <a:pt x="1013" y="701"/>
                  </a:lnTo>
                  <a:lnTo>
                    <a:pt x="1019" y="699"/>
                  </a:lnTo>
                  <a:lnTo>
                    <a:pt x="1024" y="697"/>
                  </a:lnTo>
                  <a:lnTo>
                    <a:pt x="1027" y="694"/>
                  </a:lnTo>
                  <a:lnTo>
                    <a:pt x="1029" y="690"/>
                  </a:lnTo>
                  <a:lnTo>
                    <a:pt x="1030" y="685"/>
                  </a:lnTo>
                  <a:lnTo>
                    <a:pt x="1030" y="685"/>
                  </a:lnTo>
                  <a:lnTo>
                    <a:pt x="1025" y="683"/>
                  </a:lnTo>
                  <a:lnTo>
                    <a:pt x="1020" y="682"/>
                  </a:lnTo>
                  <a:lnTo>
                    <a:pt x="1007" y="681"/>
                  </a:lnTo>
                  <a:lnTo>
                    <a:pt x="977" y="680"/>
                  </a:lnTo>
                  <a:lnTo>
                    <a:pt x="962" y="679"/>
                  </a:lnTo>
                  <a:lnTo>
                    <a:pt x="947" y="677"/>
                  </a:lnTo>
                  <a:lnTo>
                    <a:pt x="940" y="675"/>
                  </a:lnTo>
                  <a:lnTo>
                    <a:pt x="934" y="671"/>
                  </a:lnTo>
                  <a:lnTo>
                    <a:pt x="929" y="668"/>
                  </a:lnTo>
                  <a:lnTo>
                    <a:pt x="923" y="663"/>
                  </a:lnTo>
                  <a:lnTo>
                    <a:pt x="923" y="663"/>
                  </a:lnTo>
                  <a:lnTo>
                    <a:pt x="936" y="661"/>
                  </a:lnTo>
                  <a:lnTo>
                    <a:pt x="950" y="660"/>
                  </a:lnTo>
                  <a:lnTo>
                    <a:pt x="979" y="660"/>
                  </a:lnTo>
                  <a:lnTo>
                    <a:pt x="1027" y="660"/>
                  </a:lnTo>
                  <a:lnTo>
                    <a:pt x="1027" y="660"/>
                  </a:lnTo>
                  <a:lnTo>
                    <a:pt x="1024" y="648"/>
                  </a:lnTo>
                  <a:lnTo>
                    <a:pt x="1020" y="637"/>
                  </a:lnTo>
                  <a:lnTo>
                    <a:pt x="1014" y="628"/>
                  </a:lnTo>
                  <a:lnTo>
                    <a:pt x="1008" y="620"/>
                  </a:lnTo>
                  <a:lnTo>
                    <a:pt x="1000" y="613"/>
                  </a:lnTo>
                  <a:lnTo>
                    <a:pt x="993" y="606"/>
                  </a:lnTo>
                  <a:lnTo>
                    <a:pt x="983" y="601"/>
                  </a:lnTo>
                  <a:lnTo>
                    <a:pt x="974" y="597"/>
                  </a:lnTo>
                  <a:lnTo>
                    <a:pt x="964" y="592"/>
                  </a:lnTo>
                  <a:lnTo>
                    <a:pt x="953" y="589"/>
                  </a:lnTo>
                  <a:lnTo>
                    <a:pt x="930" y="583"/>
                  </a:lnTo>
                  <a:lnTo>
                    <a:pt x="883" y="572"/>
                  </a:lnTo>
                  <a:lnTo>
                    <a:pt x="883" y="572"/>
                  </a:lnTo>
                  <a:lnTo>
                    <a:pt x="695" y="529"/>
                  </a:lnTo>
                  <a:lnTo>
                    <a:pt x="600" y="509"/>
                  </a:lnTo>
                  <a:lnTo>
                    <a:pt x="505" y="488"/>
                  </a:lnTo>
                  <a:lnTo>
                    <a:pt x="407" y="470"/>
                  </a:lnTo>
                  <a:lnTo>
                    <a:pt x="311" y="454"/>
                  </a:lnTo>
                  <a:lnTo>
                    <a:pt x="262" y="447"/>
                  </a:lnTo>
                  <a:lnTo>
                    <a:pt x="212" y="439"/>
                  </a:lnTo>
                  <a:lnTo>
                    <a:pt x="163" y="434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23" y="429"/>
                  </a:lnTo>
                  <a:lnTo>
                    <a:pt x="131" y="434"/>
                  </a:lnTo>
                  <a:lnTo>
                    <a:pt x="136" y="439"/>
                  </a:lnTo>
                  <a:lnTo>
                    <a:pt x="142" y="447"/>
                  </a:lnTo>
                  <a:lnTo>
                    <a:pt x="145" y="454"/>
                  </a:lnTo>
                  <a:lnTo>
                    <a:pt x="147" y="463"/>
                  </a:lnTo>
                  <a:lnTo>
                    <a:pt x="147" y="472"/>
                  </a:lnTo>
                  <a:lnTo>
                    <a:pt x="146" y="481"/>
                  </a:lnTo>
                  <a:lnTo>
                    <a:pt x="146" y="481"/>
                  </a:lnTo>
                  <a:close/>
                  <a:moveTo>
                    <a:pt x="318" y="638"/>
                  </a:moveTo>
                  <a:lnTo>
                    <a:pt x="318" y="638"/>
                  </a:lnTo>
                  <a:lnTo>
                    <a:pt x="285" y="628"/>
                  </a:lnTo>
                  <a:lnTo>
                    <a:pt x="252" y="617"/>
                  </a:lnTo>
                  <a:lnTo>
                    <a:pt x="218" y="607"/>
                  </a:lnTo>
                  <a:lnTo>
                    <a:pt x="201" y="604"/>
                  </a:lnTo>
                  <a:lnTo>
                    <a:pt x="183" y="601"/>
                  </a:lnTo>
                  <a:lnTo>
                    <a:pt x="183" y="601"/>
                  </a:lnTo>
                  <a:lnTo>
                    <a:pt x="141" y="593"/>
                  </a:lnTo>
                  <a:lnTo>
                    <a:pt x="118" y="589"/>
                  </a:lnTo>
                  <a:lnTo>
                    <a:pt x="96" y="587"/>
                  </a:lnTo>
                  <a:lnTo>
                    <a:pt x="75" y="587"/>
                  </a:lnTo>
                  <a:lnTo>
                    <a:pt x="66" y="588"/>
                  </a:lnTo>
                  <a:lnTo>
                    <a:pt x="56" y="589"/>
                  </a:lnTo>
                  <a:lnTo>
                    <a:pt x="49" y="592"/>
                  </a:lnTo>
                  <a:lnTo>
                    <a:pt x="41" y="595"/>
                  </a:lnTo>
                  <a:lnTo>
                    <a:pt x="35" y="601"/>
                  </a:lnTo>
                  <a:lnTo>
                    <a:pt x="29" y="606"/>
                  </a:lnTo>
                  <a:lnTo>
                    <a:pt x="29" y="606"/>
                  </a:lnTo>
                  <a:lnTo>
                    <a:pt x="96" y="623"/>
                  </a:lnTo>
                  <a:lnTo>
                    <a:pt x="165" y="639"/>
                  </a:lnTo>
                  <a:lnTo>
                    <a:pt x="310" y="670"/>
                  </a:lnTo>
                  <a:lnTo>
                    <a:pt x="383" y="686"/>
                  </a:lnTo>
                  <a:lnTo>
                    <a:pt x="454" y="703"/>
                  </a:lnTo>
                  <a:lnTo>
                    <a:pt x="524" y="720"/>
                  </a:lnTo>
                  <a:lnTo>
                    <a:pt x="591" y="738"/>
                  </a:lnTo>
                  <a:lnTo>
                    <a:pt x="591" y="738"/>
                  </a:lnTo>
                  <a:lnTo>
                    <a:pt x="592" y="729"/>
                  </a:lnTo>
                  <a:lnTo>
                    <a:pt x="592" y="723"/>
                  </a:lnTo>
                  <a:lnTo>
                    <a:pt x="591" y="704"/>
                  </a:lnTo>
                  <a:lnTo>
                    <a:pt x="591" y="704"/>
                  </a:lnTo>
                  <a:lnTo>
                    <a:pt x="557" y="695"/>
                  </a:lnTo>
                  <a:lnTo>
                    <a:pt x="523" y="688"/>
                  </a:lnTo>
                  <a:lnTo>
                    <a:pt x="456" y="673"/>
                  </a:lnTo>
                  <a:lnTo>
                    <a:pt x="390" y="656"/>
                  </a:lnTo>
                  <a:lnTo>
                    <a:pt x="355" y="648"/>
                  </a:lnTo>
                  <a:lnTo>
                    <a:pt x="318" y="638"/>
                  </a:lnTo>
                  <a:lnTo>
                    <a:pt x="318" y="638"/>
                  </a:lnTo>
                  <a:close/>
                  <a:moveTo>
                    <a:pt x="626" y="645"/>
                  </a:moveTo>
                  <a:lnTo>
                    <a:pt x="626" y="645"/>
                  </a:lnTo>
                  <a:lnTo>
                    <a:pt x="623" y="649"/>
                  </a:lnTo>
                  <a:lnTo>
                    <a:pt x="621" y="655"/>
                  </a:lnTo>
                  <a:lnTo>
                    <a:pt x="620" y="667"/>
                  </a:lnTo>
                  <a:lnTo>
                    <a:pt x="619" y="681"/>
                  </a:lnTo>
                  <a:lnTo>
                    <a:pt x="620" y="695"/>
                  </a:lnTo>
                  <a:lnTo>
                    <a:pt x="621" y="710"/>
                  </a:lnTo>
                  <a:lnTo>
                    <a:pt x="622" y="725"/>
                  </a:lnTo>
                  <a:lnTo>
                    <a:pt x="621" y="740"/>
                  </a:lnTo>
                  <a:lnTo>
                    <a:pt x="619" y="754"/>
                  </a:lnTo>
                  <a:lnTo>
                    <a:pt x="619" y="754"/>
                  </a:lnTo>
                  <a:lnTo>
                    <a:pt x="617" y="759"/>
                  </a:lnTo>
                  <a:lnTo>
                    <a:pt x="613" y="764"/>
                  </a:lnTo>
                  <a:lnTo>
                    <a:pt x="610" y="768"/>
                  </a:lnTo>
                  <a:lnTo>
                    <a:pt x="606" y="773"/>
                  </a:lnTo>
                  <a:lnTo>
                    <a:pt x="606" y="773"/>
                  </a:lnTo>
                  <a:lnTo>
                    <a:pt x="602" y="787"/>
                  </a:lnTo>
                  <a:lnTo>
                    <a:pt x="599" y="802"/>
                  </a:lnTo>
                  <a:lnTo>
                    <a:pt x="596" y="817"/>
                  </a:lnTo>
                  <a:lnTo>
                    <a:pt x="593" y="824"/>
                  </a:lnTo>
                  <a:lnTo>
                    <a:pt x="591" y="829"/>
                  </a:lnTo>
                  <a:lnTo>
                    <a:pt x="591" y="829"/>
                  </a:lnTo>
                  <a:lnTo>
                    <a:pt x="583" y="844"/>
                  </a:lnTo>
                  <a:lnTo>
                    <a:pt x="573" y="859"/>
                  </a:lnTo>
                  <a:lnTo>
                    <a:pt x="564" y="873"/>
                  </a:lnTo>
                  <a:lnTo>
                    <a:pt x="559" y="881"/>
                  </a:lnTo>
                  <a:lnTo>
                    <a:pt x="556" y="889"/>
                  </a:lnTo>
                  <a:lnTo>
                    <a:pt x="556" y="889"/>
                  </a:lnTo>
                  <a:lnTo>
                    <a:pt x="575" y="886"/>
                  </a:lnTo>
                  <a:lnTo>
                    <a:pt x="595" y="880"/>
                  </a:lnTo>
                  <a:lnTo>
                    <a:pt x="603" y="876"/>
                  </a:lnTo>
                  <a:lnTo>
                    <a:pt x="612" y="872"/>
                  </a:lnTo>
                  <a:lnTo>
                    <a:pt x="619" y="867"/>
                  </a:lnTo>
                  <a:lnTo>
                    <a:pt x="627" y="862"/>
                  </a:lnTo>
                  <a:lnTo>
                    <a:pt x="633" y="857"/>
                  </a:lnTo>
                  <a:lnTo>
                    <a:pt x="640" y="850"/>
                  </a:lnTo>
                  <a:lnTo>
                    <a:pt x="644" y="844"/>
                  </a:lnTo>
                  <a:lnTo>
                    <a:pt x="647" y="836"/>
                  </a:lnTo>
                  <a:lnTo>
                    <a:pt x="649" y="829"/>
                  </a:lnTo>
                  <a:lnTo>
                    <a:pt x="650" y="820"/>
                  </a:lnTo>
                  <a:lnTo>
                    <a:pt x="650" y="811"/>
                  </a:lnTo>
                  <a:lnTo>
                    <a:pt x="647" y="801"/>
                  </a:lnTo>
                  <a:lnTo>
                    <a:pt x="647" y="801"/>
                  </a:lnTo>
                  <a:lnTo>
                    <a:pt x="655" y="796"/>
                  </a:lnTo>
                  <a:lnTo>
                    <a:pt x="661" y="791"/>
                  </a:lnTo>
                  <a:lnTo>
                    <a:pt x="667" y="789"/>
                  </a:lnTo>
                  <a:lnTo>
                    <a:pt x="672" y="788"/>
                  </a:lnTo>
                  <a:lnTo>
                    <a:pt x="676" y="788"/>
                  </a:lnTo>
                  <a:lnTo>
                    <a:pt x="676" y="788"/>
                  </a:lnTo>
                  <a:lnTo>
                    <a:pt x="683" y="801"/>
                  </a:lnTo>
                  <a:lnTo>
                    <a:pt x="690" y="814"/>
                  </a:lnTo>
                  <a:lnTo>
                    <a:pt x="695" y="829"/>
                  </a:lnTo>
                  <a:lnTo>
                    <a:pt x="699" y="844"/>
                  </a:lnTo>
                  <a:lnTo>
                    <a:pt x="702" y="860"/>
                  </a:lnTo>
                  <a:lnTo>
                    <a:pt x="703" y="877"/>
                  </a:lnTo>
                  <a:lnTo>
                    <a:pt x="702" y="894"/>
                  </a:lnTo>
                  <a:lnTo>
                    <a:pt x="697" y="911"/>
                  </a:lnTo>
                  <a:lnTo>
                    <a:pt x="697" y="911"/>
                  </a:lnTo>
                  <a:lnTo>
                    <a:pt x="703" y="904"/>
                  </a:lnTo>
                  <a:lnTo>
                    <a:pt x="709" y="897"/>
                  </a:lnTo>
                  <a:lnTo>
                    <a:pt x="723" y="886"/>
                  </a:lnTo>
                  <a:lnTo>
                    <a:pt x="723" y="886"/>
                  </a:lnTo>
                  <a:lnTo>
                    <a:pt x="727" y="876"/>
                  </a:lnTo>
                  <a:lnTo>
                    <a:pt x="732" y="865"/>
                  </a:lnTo>
                  <a:lnTo>
                    <a:pt x="734" y="855"/>
                  </a:lnTo>
                  <a:lnTo>
                    <a:pt x="735" y="844"/>
                  </a:lnTo>
                  <a:lnTo>
                    <a:pt x="736" y="832"/>
                  </a:lnTo>
                  <a:lnTo>
                    <a:pt x="735" y="821"/>
                  </a:lnTo>
                  <a:lnTo>
                    <a:pt x="733" y="798"/>
                  </a:lnTo>
                  <a:lnTo>
                    <a:pt x="731" y="774"/>
                  </a:lnTo>
                  <a:lnTo>
                    <a:pt x="731" y="751"/>
                  </a:lnTo>
                  <a:lnTo>
                    <a:pt x="731" y="739"/>
                  </a:lnTo>
                  <a:lnTo>
                    <a:pt x="732" y="728"/>
                  </a:lnTo>
                  <a:lnTo>
                    <a:pt x="735" y="718"/>
                  </a:lnTo>
                  <a:lnTo>
                    <a:pt x="738" y="707"/>
                  </a:lnTo>
                  <a:lnTo>
                    <a:pt x="738" y="707"/>
                  </a:lnTo>
                  <a:lnTo>
                    <a:pt x="744" y="695"/>
                  </a:lnTo>
                  <a:lnTo>
                    <a:pt x="752" y="684"/>
                  </a:lnTo>
                  <a:lnTo>
                    <a:pt x="762" y="675"/>
                  </a:lnTo>
                  <a:lnTo>
                    <a:pt x="771" y="666"/>
                  </a:lnTo>
                  <a:lnTo>
                    <a:pt x="782" y="659"/>
                  </a:lnTo>
                  <a:lnTo>
                    <a:pt x="793" y="651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799" y="629"/>
                  </a:lnTo>
                  <a:lnTo>
                    <a:pt x="780" y="624"/>
                  </a:lnTo>
                  <a:lnTo>
                    <a:pt x="758" y="621"/>
                  </a:lnTo>
                  <a:lnTo>
                    <a:pt x="737" y="619"/>
                  </a:lnTo>
                  <a:lnTo>
                    <a:pt x="694" y="614"/>
                  </a:lnTo>
                  <a:lnTo>
                    <a:pt x="674" y="610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2" y="614"/>
                  </a:lnTo>
                  <a:lnTo>
                    <a:pt x="650" y="620"/>
                  </a:lnTo>
                  <a:lnTo>
                    <a:pt x="647" y="624"/>
                  </a:lnTo>
                  <a:lnTo>
                    <a:pt x="643" y="628"/>
                  </a:lnTo>
                  <a:lnTo>
                    <a:pt x="633" y="634"/>
                  </a:lnTo>
                  <a:lnTo>
                    <a:pt x="629" y="638"/>
                  </a:lnTo>
                  <a:lnTo>
                    <a:pt x="626" y="645"/>
                  </a:lnTo>
                  <a:lnTo>
                    <a:pt x="626" y="6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25905" y="19177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Notes to the lyrics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0325099" y="4975055"/>
            <a:ext cx="1638301" cy="1882945"/>
            <a:chOff x="9720263" y="4327525"/>
            <a:chExt cx="2243138" cy="2578101"/>
          </a:xfrm>
        </p:grpSpPr>
        <p:sp>
          <p:nvSpPr>
            <p:cNvPr id="11" name="Freeform 5"/>
            <p:cNvSpPr/>
            <p:nvPr/>
          </p:nvSpPr>
          <p:spPr bwMode="auto">
            <a:xfrm>
              <a:off x="10912476" y="5811838"/>
              <a:ext cx="331788" cy="1093788"/>
            </a:xfrm>
            <a:custGeom>
              <a:avLst/>
              <a:gdLst>
                <a:gd name="T0" fmla="*/ 209 w 209"/>
                <a:gd name="T1" fmla="*/ 689 h 689"/>
                <a:gd name="T2" fmla="*/ 0 w 209"/>
                <a:gd name="T3" fmla="*/ 689 h 689"/>
                <a:gd name="T4" fmla="*/ 27 w 209"/>
                <a:gd name="T5" fmla="*/ 0 h 689"/>
                <a:gd name="T6" fmla="*/ 185 w 209"/>
                <a:gd name="T7" fmla="*/ 0 h 689"/>
                <a:gd name="T8" fmla="*/ 209 w 209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689">
                  <a:moveTo>
                    <a:pt x="209" y="689"/>
                  </a:moveTo>
                  <a:lnTo>
                    <a:pt x="0" y="689"/>
                  </a:lnTo>
                  <a:lnTo>
                    <a:pt x="27" y="0"/>
                  </a:lnTo>
                  <a:lnTo>
                    <a:pt x="185" y="0"/>
                  </a:lnTo>
                  <a:lnTo>
                    <a:pt x="209" y="689"/>
                  </a:lnTo>
                  <a:close/>
                </a:path>
              </a:pathLst>
            </a:cu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0196513" y="4327525"/>
              <a:ext cx="1766888" cy="1770063"/>
            </a:xfrm>
            <a:prstGeom prst="ellipse">
              <a:avLst/>
            </a:prstGeom>
            <a:solidFill>
              <a:srgbClr val="739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0274301" y="6067425"/>
              <a:ext cx="255588" cy="838200"/>
            </a:xfrm>
            <a:custGeom>
              <a:avLst/>
              <a:gdLst>
                <a:gd name="T0" fmla="*/ 161 w 161"/>
                <a:gd name="T1" fmla="*/ 528 h 528"/>
                <a:gd name="T2" fmla="*/ 0 w 161"/>
                <a:gd name="T3" fmla="*/ 528 h 528"/>
                <a:gd name="T4" fmla="*/ 18 w 161"/>
                <a:gd name="T5" fmla="*/ 0 h 528"/>
                <a:gd name="T6" fmla="*/ 139 w 161"/>
                <a:gd name="T7" fmla="*/ 0 h 528"/>
                <a:gd name="T8" fmla="*/ 161 w 161"/>
                <a:gd name="T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528">
                  <a:moveTo>
                    <a:pt x="161" y="528"/>
                  </a:moveTo>
                  <a:lnTo>
                    <a:pt x="0" y="528"/>
                  </a:lnTo>
                  <a:lnTo>
                    <a:pt x="18" y="0"/>
                  </a:lnTo>
                  <a:lnTo>
                    <a:pt x="139" y="0"/>
                  </a:lnTo>
                  <a:lnTo>
                    <a:pt x="161" y="528"/>
                  </a:lnTo>
                  <a:close/>
                </a:path>
              </a:pathLst>
            </a:cu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9720263" y="4927600"/>
              <a:ext cx="1358900" cy="1357313"/>
            </a:xfrm>
            <a:prstGeom prst="ellipse">
              <a:avLst/>
            </a:pr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22275" y="1047115"/>
            <a:ext cx="1123823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</a:rPr>
              <a:t>         </a:t>
            </a:r>
            <a:r>
              <a:rPr lang="zh-CN" altLang="en-US" sz="2400" b="1">
                <a:solidFill>
                  <a:srgbClr val="FFFF00"/>
                </a:solidFill>
              </a:rPr>
              <a:t>proud  /praʊd/ adj. 自豪的；得意的；自负的</a:t>
            </a:r>
            <a:endParaRPr lang="zh-CN" altLang="en-US" sz="2400" b="1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2">
                    <a:lumMod val="40000"/>
                    <a:lumOff val="60000"/>
                  </a:schemeClr>
                </a:solidFill>
              </a:rPr>
              <a:t>be proud of = take pride of 以...为自豪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• Your achievements are something </a:t>
            </a:r>
            <a:r>
              <a:rPr lang="zh-CN" altLang="en-US" sz="2400" b="1" u="sng">
                <a:solidFill>
                  <a:schemeClr val="bg1"/>
                </a:solidFill>
              </a:rPr>
              <a:t>to be proud of</a:t>
            </a:r>
            <a:r>
              <a:rPr lang="zh-CN" altLang="en-US" sz="2400" b="1">
                <a:solidFill>
                  <a:schemeClr val="bg1"/>
                </a:solidFill>
              </a:rPr>
              <a:t> . 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                                 你的成就是值得骄傲的。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• Knowledge makes humble, and </a:t>
            </a:r>
            <a:r>
              <a:rPr lang="zh-CN" altLang="en-US" sz="2400" b="1" u="sng">
                <a:solidFill>
                  <a:schemeClr val="bg1"/>
                </a:solidFill>
              </a:rPr>
              <a:t>ignorance makes proud</a:t>
            </a:r>
            <a:r>
              <a:rPr lang="zh-CN" altLang="en-US" sz="2400" b="1">
                <a:solidFill>
                  <a:schemeClr val="bg1"/>
                </a:solidFill>
              </a:rPr>
              <a:t>. 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                                  博学使人谦逊，无知使人骄傲。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• What would children do to </a:t>
            </a:r>
            <a:r>
              <a:rPr lang="zh-CN" altLang="en-US" sz="2400" b="1" u="sng">
                <a:solidFill>
                  <a:schemeClr val="bg1"/>
                </a:solidFill>
              </a:rPr>
              <a:t>make their parents proud</a:t>
            </a:r>
            <a:r>
              <a:rPr lang="zh-CN" altLang="en-US" sz="2400" b="1">
                <a:solidFill>
                  <a:schemeClr val="bg1"/>
                </a:solidFill>
              </a:rPr>
              <a:t>? 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                                   孩子怎样做才能让家长骄傲？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• You did a great job，we are so </a:t>
            </a:r>
            <a:r>
              <a:rPr lang="zh-CN" altLang="en-US" sz="2400" b="1" u="sng">
                <a:solidFill>
                  <a:schemeClr val="bg1"/>
                </a:solidFill>
              </a:rPr>
              <a:t>proud of</a:t>
            </a:r>
            <a:r>
              <a:rPr lang="zh-CN" altLang="en-US" sz="2400" b="1">
                <a:solidFill>
                  <a:schemeClr val="bg1"/>
                </a:solidFill>
              </a:rPr>
              <a:t> you.   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                                   你做得很好，我们为你感到自豪。</a:t>
            </a: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• </a:t>
            </a:r>
            <a:r>
              <a:rPr lang="zh-CN" altLang="en-US" sz="2400" b="1">
                <a:solidFill>
                  <a:schemeClr val="bg1"/>
                </a:solidFill>
              </a:rPr>
              <a:t>He is </a:t>
            </a:r>
            <a:r>
              <a:rPr lang="zh-CN" altLang="en-US" sz="2400" b="1" u="sng">
                <a:solidFill>
                  <a:schemeClr val="bg1"/>
                </a:solidFill>
              </a:rPr>
              <a:t>a proud, arrogant man</a:t>
            </a:r>
            <a:r>
              <a:rPr lang="zh-CN" altLang="en-US" sz="2400" b="1">
                <a:solidFill>
                  <a:schemeClr val="bg1"/>
                </a:solidFill>
              </a:rPr>
              <a:t>. His </a:t>
            </a:r>
            <a:r>
              <a:rPr lang="zh-CN" altLang="en-US" sz="2400" b="1" u="sng">
                <a:solidFill>
                  <a:schemeClr val="bg1"/>
                </a:solidFill>
              </a:rPr>
              <a:t>pride</a:t>
            </a:r>
            <a:r>
              <a:rPr lang="zh-CN" altLang="en-US" sz="2400" b="1">
                <a:solidFill>
                  <a:schemeClr val="bg1"/>
                </a:solidFill>
              </a:rPr>
              <a:t> will be his downfall.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                                   他是一个骄傲自大的人。他的骄傲必使他垮台。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• It's time to </a:t>
            </a:r>
            <a:r>
              <a:rPr lang="zh-CN" altLang="en-US" sz="2400" b="1" u="sng">
                <a:solidFill>
                  <a:schemeClr val="bg1"/>
                </a:solidFill>
              </a:rPr>
              <a:t>swallow your pride</a:t>
            </a:r>
            <a:r>
              <a:rPr lang="zh-CN" altLang="en-US" sz="2400" b="1">
                <a:solidFill>
                  <a:schemeClr val="bg1"/>
                </a:solidFill>
              </a:rPr>
              <a:t>  and ask for your job back. 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                                   这时候你应该收起自尊，讨回那份工作。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36550" y="225425"/>
            <a:ext cx="1092835" cy="821690"/>
            <a:chOff x="2006601" y="1498600"/>
            <a:chExt cx="977900" cy="508000"/>
          </a:xfrm>
          <a:solidFill>
            <a:srgbClr val="4BB08C"/>
          </a:solidFill>
        </p:grpSpPr>
        <p:sp>
          <p:nvSpPr>
            <p:cNvPr id="6" name="Freeform 156"/>
            <p:cNvSpPr/>
            <p:nvPr/>
          </p:nvSpPr>
          <p:spPr bwMode="auto">
            <a:xfrm>
              <a:off x="2120901" y="1703388"/>
              <a:ext cx="112713" cy="23813"/>
            </a:xfrm>
            <a:custGeom>
              <a:avLst/>
              <a:gdLst/>
              <a:ahLst/>
              <a:cxnLst>
                <a:cxn ang="0">
                  <a:pos x="213" y="38"/>
                </a:cxn>
                <a:cxn ang="0">
                  <a:pos x="213" y="38"/>
                </a:cxn>
                <a:cxn ang="0">
                  <a:pos x="208" y="40"/>
                </a:cxn>
                <a:cxn ang="0">
                  <a:pos x="202" y="41"/>
                </a:cxn>
                <a:cxn ang="0">
                  <a:pos x="189" y="44"/>
                </a:cxn>
                <a:cxn ang="0">
                  <a:pos x="175" y="44"/>
                </a:cxn>
                <a:cxn ang="0">
                  <a:pos x="158" y="42"/>
                </a:cxn>
                <a:cxn ang="0">
                  <a:pos x="123" y="37"/>
                </a:cxn>
                <a:cxn ang="0">
                  <a:pos x="87" y="32"/>
                </a:cxn>
                <a:cxn ang="0">
                  <a:pos x="87" y="32"/>
                </a:cxn>
                <a:cxn ang="0">
                  <a:pos x="62" y="27"/>
                </a:cxn>
                <a:cxn ang="0">
                  <a:pos x="49" y="25"/>
                </a:cxn>
                <a:cxn ang="0">
                  <a:pos x="36" y="22"/>
                </a:cxn>
                <a:cxn ang="0">
                  <a:pos x="24" y="19"/>
                </a:cxn>
                <a:cxn ang="0">
                  <a:pos x="14" y="14"/>
                </a:cxn>
                <a:cxn ang="0">
                  <a:pos x="9" y="11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1" y="2"/>
                </a:cxn>
                <a:cxn ang="0">
                  <a:pos x="79" y="5"/>
                </a:cxn>
                <a:cxn ang="0">
                  <a:pos x="108" y="10"/>
                </a:cxn>
                <a:cxn ang="0">
                  <a:pos x="136" y="16"/>
                </a:cxn>
                <a:cxn ang="0">
                  <a:pos x="163" y="23"/>
                </a:cxn>
                <a:cxn ang="0">
                  <a:pos x="189" y="30"/>
                </a:cxn>
                <a:cxn ang="0">
                  <a:pos x="213" y="38"/>
                </a:cxn>
                <a:cxn ang="0">
                  <a:pos x="213" y="38"/>
                </a:cxn>
              </a:cxnLst>
              <a:rect l="0" t="0" r="r" b="b"/>
              <a:pathLst>
                <a:path w="213" h="44">
                  <a:moveTo>
                    <a:pt x="213" y="38"/>
                  </a:moveTo>
                  <a:lnTo>
                    <a:pt x="213" y="38"/>
                  </a:lnTo>
                  <a:lnTo>
                    <a:pt x="208" y="40"/>
                  </a:lnTo>
                  <a:lnTo>
                    <a:pt x="202" y="41"/>
                  </a:lnTo>
                  <a:lnTo>
                    <a:pt x="189" y="44"/>
                  </a:lnTo>
                  <a:lnTo>
                    <a:pt x="175" y="44"/>
                  </a:lnTo>
                  <a:lnTo>
                    <a:pt x="158" y="42"/>
                  </a:lnTo>
                  <a:lnTo>
                    <a:pt x="123" y="37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62" y="27"/>
                  </a:lnTo>
                  <a:lnTo>
                    <a:pt x="49" y="25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4" y="14"/>
                  </a:lnTo>
                  <a:lnTo>
                    <a:pt x="9" y="11"/>
                  </a:ln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1" y="2"/>
                  </a:lnTo>
                  <a:lnTo>
                    <a:pt x="79" y="5"/>
                  </a:lnTo>
                  <a:lnTo>
                    <a:pt x="108" y="10"/>
                  </a:lnTo>
                  <a:lnTo>
                    <a:pt x="136" y="16"/>
                  </a:lnTo>
                  <a:lnTo>
                    <a:pt x="163" y="23"/>
                  </a:lnTo>
                  <a:lnTo>
                    <a:pt x="189" y="30"/>
                  </a:lnTo>
                  <a:lnTo>
                    <a:pt x="213" y="38"/>
                  </a:lnTo>
                  <a:lnTo>
                    <a:pt x="213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57"/>
            <p:cNvSpPr>
              <a:spLocks noEditPoints="1"/>
            </p:cNvSpPr>
            <p:nvPr/>
          </p:nvSpPr>
          <p:spPr bwMode="auto">
            <a:xfrm>
              <a:off x="2006601" y="1498600"/>
              <a:ext cx="977900" cy="508000"/>
            </a:xfrm>
            <a:custGeom>
              <a:avLst/>
              <a:gdLst/>
              <a:ahLst/>
              <a:cxnLst>
                <a:cxn ang="0">
                  <a:pos x="1827" y="149"/>
                </a:cxn>
                <a:cxn ang="0">
                  <a:pos x="1788" y="345"/>
                </a:cxn>
                <a:cxn ang="0">
                  <a:pos x="1540" y="520"/>
                </a:cxn>
                <a:cxn ang="0">
                  <a:pos x="1206" y="732"/>
                </a:cxn>
                <a:cxn ang="0">
                  <a:pos x="981" y="842"/>
                </a:cxn>
                <a:cxn ang="0">
                  <a:pos x="742" y="903"/>
                </a:cxn>
                <a:cxn ang="0">
                  <a:pos x="658" y="925"/>
                </a:cxn>
                <a:cxn ang="0">
                  <a:pos x="668" y="865"/>
                </a:cxn>
                <a:cxn ang="0">
                  <a:pos x="512" y="915"/>
                </a:cxn>
                <a:cxn ang="0">
                  <a:pos x="579" y="785"/>
                </a:cxn>
                <a:cxn ang="0">
                  <a:pos x="8" y="625"/>
                </a:cxn>
                <a:cxn ang="0">
                  <a:pos x="47" y="563"/>
                </a:cxn>
                <a:cxn ang="0">
                  <a:pos x="111" y="517"/>
                </a:cxn>
                <a:cxn ang="0">
                  <a:pos x="122" y="458"/>
                </a:cxn>
                <a:cxn ang="0">
                  <a:pos x="66" y="416"/>
                </a:cxn>
                <a:cxn ang="0">
                  <a:pos x="164" y="326"/>
                </a:cxn>
                <a:cxn ang="0">
                  <a:pos x="765" y="56"/>
                </a:cxn>
                <a:cxn ang="0">
                  <a:pos x="883" y="2"/>
                </a:cxn>
                <a:cxn ang="0">
                  <a:pos x="1399" y="59"/>
                </a:cxn>
                <a:cxn ang="0">
                  <a:pos x="1725" y="104"/>
                </a:cxn>
                <a:cxn ang="0">
                  <a:pos x="874" y="38"/>
                </a:cxn>
                <a:cxn ang="0">
                  <a:pos x="552" y="176"/>
                </a:cxn>
                <a:cxn ang="0">
                  <a:pos x="162" y="413"/>
                </a:cxn>
                <a:cxn ang="0">
                  <a:pos x="723" y="516"/>
                </a:cxn>
                <a:cxn ang="0">
                  <a:pos x="1046" y="624"/>
                </a:cxn>
                <a:cxn ang="0">
                  <a:pos x="984" y="785"/>
                </a:cxn>
                <a:cxn ang="0">
                  <a:pos x="759" y="779"/>
                </a:cxn>
                <a:cxn ang="0">
                  <a:pos x="959" y="813"/>
                </a:cxn>
                <a:cxn ang="0">
                  <a:pos x="1099" y="694"/>
                </a:cxn>
                <a:cxn ang="0">
                  <a:pos x="1010" y="520"/>
                </a:cxn>
                <a:cxn ang="0">
                  <a:pos x="670" y="464"/>
                </a:cxn>
                <a:cxn ang="0">
                  <a:pos x="901" y="478"/>
                </a:cxn>
                <a:cxn ang="0">
                  <a:pos x="1516" y="267"/>
                </a:cxn>
                <a:cxn ang="0">
                  <a:pos x="1105" y="757"/>
                </a:cxn>
                <a:cxn ang="0">
                  <a:pos x="1704" y="368"/>
                </a:cxn>
                <a:cxn ang="0">
                  <a:pos x="1813" y="198"/>
                </a:cxn>
                <a:cxn ang="0">
                  <a:pos x="1708" y="165"/>
                </a:cxn>
                <a:cxn ang="0">
                  <a:pos x="1356" y="393"/>
                </a:cxn>
                <a:cxn ang="0">
                  <a:pos x="1100" y="530"/>
                </a:cxn>
                <a:cxn ang="0">
                  <a:pos x="1117" y="734"/>
                </a:cxn>
                <a:cxn ang="0">
                  <a:pos x="432" y="526"/>
                </a:cxn>
                <a:cxn ang="0">
                  <a:pos x="149" y="528"/>
                </a:cxn>
                <a:cxn ang="0">
                  <a:pos x="343" y="565"/>
                </a:cxn>
                <a:cxn ang="0">
                  <a:pos x="126" y="562"/>
                </a:cxn>
                <a:cxn ang="0">
                  <a:pos x="591" y="676"/>
                </a:cxn>
                <a:cxn ang="0">
                  <a:pos x="536" y="588"/>
                </a:cxn>
                <a:cxn ang="0">
                  <a:pos x="727" y="599"/>
                </a:cxn>
                <a:cxn ang="0">
                  <a:pos x="910" y="632"/>
                </a:cxn>
                <a:cxn ang="0">
                  <a:pos x="796" y="683"/>
                </a:cxn>
                <a:cxn ang="0">
                  <a:pos x="914" y="760"/>
                </a:cxn>
                <a:cxn ang="0">
                  <a:pos x="941" y="715"/>
                </a:cxn>
                <a:cxn ang="0">
                  <a:pos x="1030" y="685"/>
                </a:cxn>
                <a:cxn ang="0">
                  <a:pos x="1027" y="660"/>
                </a:cxn>
                <a:cxn ang="0">
                  <a:pos x="505" y="488"/>
                </a:cxn>
                <a:cxn ang="0">
                  <a:pos x="146" y="481"/>
                </a:cxn>
                <a:cxn ang="0">
                  <a:pos x="41" y="595"/>
                </a:cxn>
                <a:cxn ang="0">
                  <a:pos x="557" y="695"/>
                </a:cxn>
                <a:cxn ang="0">
                  <a:pos x="621" y="740"/>
                </a:cxn>
                <a:cxn ang="0">
                  <a:pos x="564" y="873"/>
                </a:cxn>
                <a:cxn ang="0">
                  <a:pos x="650" y="811"/>
                </a:cxn>
                <a:cxn ang="0">
                  <a:pos x="697" y="911"/>
                </a:cxn>
                <a:cxn ang="0">
                  <a:pos x="732" y="728"/>
                </a:cxn>
                <a:cxn ang="0">
                  <a:pos x="694" y="614"/>
                </a:cxn>
              </a:cxnLst>
              <a:rect l="0" t="0" r="r" b="b"/>
              <a:pathLst>
                <a:path w="1850" h="958">
                  <a:moveTo>
                    <a:pt x="1726" y="111"/>
                  </a:moveTo>
                  <a:lnTo>
                    <a:pt x="1726" y="111"/>
                  </a:lnTo>
                  <a:lnTo>
                    <a:pt x="1733" y="106"/>
                  </a:lnTo>
                  <a:lnTo>
                    <a:pt x="1739" y="103"/>
                  </a:lnTo>
                  <a:lnTo>
                    <a:pt x="1746" y="100"/>
                  </a:lnTo>
                  <a:lnTo>
                    <a:pt x="1752" y="98"/>
                  </a:lnTo>
                  <a:lnTo>
                    <a:pt x="1758" y="96"/>
                  </a:lnTo>
                  <a:lnTo>
                    <a:pt x="1765" y="98"/>
                  </a:lnTo>
                  <a:lnTo>
                    <a:pt x="1771" y="98"/>
                  </a:lnTo>
                  <a:lnTo>
                    <a:pt x="1777" y="100"/>
                  </a:lnTo>
                  <a:lnTo>
                    <a:pt x="1783" y="102"/>
                  </a:lnTo>
                  <a:lnTo>
                    <a:pt x="1788" y="105"/>
                  </a:lnTo>
                  <a:lnTo>
                    <a:pt x="1799" y="114"/>
                  </a:lnTo>
                  <a:lnTo>
                    <a:pt x="1810" y="123"/>
                  </a:lnTo>
                  <a:lnTo>
                    <a:pt x="1818" y="135"/>
                  </a:lnTo>
                  <a:lnTo>
                    <a:pt x="1827" y="149"/>
                  </a:lnTo>
                  <a:lnTo>
                    <a:pt x="1834" y="163"/>
                  </a:lnTo>
                  <a:lnTo>
                    <a:pt x="1840" y="178"/>
                  </a:lnTo>
                  <a:lnTo>
                    <a:pt x="1845" y="194"/>
                  </a:lnTo>
                  <a:lnTo>
                    <a:pt x="1848" y="209"/>
                  </a:lnTo>
                  <a:lnTo>
                    <a:pt x="1849" y="223"/>
                  </a:lnTo>
                  <a:lnTo>
                    <a:pt x="1850" y="23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1847" y="255"/>
                  </a:lnTo>
                  <a:lnTo>
                    <a:pt x="1845" y="260"/>
                  </a:lnTo>
                  <a:lnTo>
                    <a:pt x="1839" y="272"/>
                  </a:lnTo>
                  <a:lnTo>
                    <a:pt x="1824" y="296"/>
                  </a:lnTo>
                  <a:lnTo>
                    <a:pt x="1824" y="296"/>
                  </a:lnTo>
                  <a:lnTo>
                    <a:pt x="1809" y="319"/>
                  </a:lnTo>
                  <a:lnTo>
                    <a:pt x="1795" y="337"/>
                  </a:lnTo>
                  <a:lnTo>
                    <a:pt x="1788" y="345"/>
                  </a:lnTo>
                  <a:lnTo>
                    <a:pt x="1780" y="352"/>
                  </a:lnTo>
                  <a:lnTo>
                    <a:pt x="1771" y="360"/>
                  </a:lnTo>
                  <a:lnTo>
                    <a:pt x="1761" y="368"/>
                  </a:lnTo>
                  <a:lnTo>
                    <a:pt x="1761" y="368"/>
                  </a:lnTo>
                  <a:lnTo>
                    <a:pt x="1746" y="379"/>
                  </a:lnTo>
                  <a:lnTo>
                    <a:pt x="1728" y="389"/>
                  </a:lnTo>
                  <a:lnTo>
                    <a:pt x="1692" y="409"/>
                  </a:lnTo>
                  <a:lnTo>
                    <a:pt x="1658" y="429"/>
                  </a:lnTo>
                  <a:lnTo>
                    <a:pt x="1643" y="440"/>
                  </a:lnTo>
                  <a:lnTo>
                    <a:pt x="1629" y="450"/>
                  </a:lnTo>
                  <a:lnTo>
                    <a:pt x="1629" y="450"/>
                  </a:lnTo>
                  <a:lnTo>
                    <a:pt x="1613" y="466"/>
                  </a:lnTo>
                  <a:lnTo>
                    <a:pt x="1596" y="480"/>
                  </a:lnTo>
                  <a:lnTo>
                    <a:pt x="1577" y="494"/>
                  </a:lnTo>
                  <a:lnTo>
                    <a:pt x="1559" y="508"/>
                  </a:lnTo>
                  <a:lnTo>
                    <a:pt x="1540" y="520"/>
                  </a:lnTo>
                  <a:lnTo>
                    <a:pt x="1520" y="532"/>
                  </a:lnTo>
                  <a:lnTo>
                    <a:pt x="1480" y="556"/>
                  </a:lnTo>
                  <a:lnTo>
                    <a:pt x="1439" y="579"/>
                  </a:lnTo>
                  <a:lnTo>
                    <a:pt x="1400" y="604"/>
                  </a:lnTo>
                  <a:lnTo>
                    <a:pt x="1379" y="616"/>
                  </a:lnTo>
                  <a:lnTo>
                    <a:pt x="1361" y="629"/>
                  </a:lnTo>
                  <a:lnTo>
                    <a:pt x="1342" y="643"/>
                  </a:lnTo>
                  <a:lnTo>
                    <a:pt x="1325" y="656"/>
                  </a:lnTo>
                  <a:lnTo>
                    <a:pt x="1325" y="656"/>
                  </a:lnTo>
                  <a:lnTo>
                    <a:pt x="1307" y="663"/>
                  </a:lnTo>
                  <a:lnTo>
                    <a:pt x="1289" y="670"/>
                  </a:lnTo>
                  <a:lnTo>
                    <a:pt x="1274" y="679"/>
                  </a:lnTo>
                  <a:lnTo>
                    <a:pt x="1259" y="689"/>
                  </a:lnTo>
                  <a:lnTo>
                    <a:pt x="1246" y="699"/>
                  </a:lnTo>
                  <a:lnTo>
                    <a:pt x="1232" y="710"/>
                  </a:lnTo>
                  <a:lnTo>
                    <a:pt x="1206" y="732"/>
                  </a:lnTo>
                  <a:lnTo>
                    <a:pt x="1206" y="732"/>
                  </a:lnTo>
                  <a:lnTo>
                    <a:pt x="1187" y="740"/>
                  </a:lnTo>
                  <a:lnTo>
                    <a:pt x="1170" y="749"/>
                  </a:lnTo>
                  <a:lnTo>
                    <a:pt x="1152" y="758"/>
                  </a:lnTo>
                  <a:lnTo>
                    <a:pt x="1137" y="769"/>
                  </a:lnTo>
                  <a:lnTo>
                    <a:pt x="1121" y="780"/>
                  </a:lnTo>
                  <a:lnTo>
                    <a:pt x="1107" y="791"/>
                  </a:lnTo>
                  <a:lnTo>
                    <a:pt x="1094" y="803"/>
                  </a:lnTo>
                  <a:lnTo>
                    <a:pt x="1080" y="817"/>
                  </a:lnTo>
                  <a:lnTo>
                    <a:pt x="1080" y="817"/>
                  </a:lnTo>
                  <a:lnTo>
                    <a:pt x="1056" y="826"/>
                  </a:lnTo>
                  <a:lnTo>
                    <a:pt x="1044" y="831"/>
                  </a:lnTo>
                  <a:lnTo>
                    <a:pt x="1030" y="834"/>
                  </a:lnTo>
                  <a:lnTo>
                    <a:pt x="1015" y="839"/>
                  </a:lnTo>
                  <a:lnTo>
                    <a:pt x="999" y="841"/>
                  </a:lnTo>
                  <a:lnTo>
                    <a:pt x="981" y="842"/>
                  </a:lnTo>
                  <a:lnTo>
                    <a:pt x="961" y="842"/>
                  </a:lnTo>
                  <a:lnTo>
                    <a:pt x="961" y="842"/>
                  </a:lnTo>
                  <a:lnTo>
                    <a:pt x="907" y="839"/>
                  </a:lnTo>
                  <a:lnTo>
                    <a:pt x="856" y="834"/>
                  </a:lnTo>
                  <a:lnTo>
                    <a:pt x="808" y="828"/>
                  </a:lnTo>
                  <a:lnTo>
                    <a:pt x="786" y="825"/>
                  </a:lnTo>
                  <a:lnTo>
                    <a:pt x="767" y="820"/>
                  </a:lnTo>
                  <a:lnTo>
                    <a:pt x="767" y="820"/>
                  </a:lnTo>
                  <a:lnTo>
                    <a:pt x="767" y="830"/>
                  </a:lnTo>
                  <a:lnTo>
                    <a:pt x="767" y="839"/>
                  </a:lnTo>
                  <a:lnTo>
                    <a:pt x="767" y="848"/>
                  </a:lnTo>
                  <a:lnTo>
                    <a:pt x="765" y="857"/>
                  </a:lnTo>
                  <a:lnTo>
                    <a:pt x="763" y="865"/>
                  </a:lnTo>
                  <a:lnTo>
                    <a:pt x="759" y="873"/>
                  </a:lnTo>
                  <a:lnTo>
                    <a:pt x="752" y="889"/>
                  </a:lnTo>
                  <a:lnTo>
                    <a:pt x="742" y="903"/>
                  </a:lnTo>
                  <a:lnTo>
                    <a:pt x="732" y="916"/>
                  </a:lnTo>
                  <a:lnTo>
                    <a:pt x="720" y="928"/>
                  </a:lnTo>
                  <a:lnTo>
                    <a:pt x="707" y="939"/>
                  </a:lnTo>
                  <a:lnTo>
                    <a:pt x="707" y="939"/>
                  </a:lnTo>
                  <a:lnTo>
                    <a:pt x="694" y="949"/>
                  </a:lnTo>
                  <a:lnTo>
                    <a:pt x="688" y="952"/>
                  </a:lnTo>
                  <a:lnTo>
                    <a:pt x="681" y="956"/>
                  </a:lnTo>
                  <a:lnTo>
                    <a:pt x="675" y="958"/>
                  </a:lnTo>
                  <a:lnTo>
                    <a:pt x="668" y="958"/>
                  </a:lnTo>
                  <a:lnTo>
                    <a:pt x="662" y="958"/>
                  </a:lnTo>
                  <a:lnTo>
                    <a:pt x="657" y="955"/>
                  </a:lnTo>
                  <a:lnTo>
                    <a:pt x="657" y="955"/>
                  </a:lnTo>
                  <a:lnTo>
                    <a:pt x="655" y="947"/>
                  </a:lnTo>
                  <a:lnTo>
                    <a:pt x="655" y="939"/>
                  </a:lnTo>
                  <a:lnTo>
                    <a:pt x="656" y="932"/>
                  </a:lnTo>
                  <a:lnTo>
                    <a:pt x="658" y="925"/>
                  </a:lnTo>
                  <a:lnTo>
                    <a:pt x="660" y="919"/>
                  </a:lnTo>
                  <a:lnTo>
                    <a:pt x="663" y="912"/>
                  </a:lnTo>
                  <a:lnTo>
                    <a:pt x="670" y="901"/>
                  </a:lnTo>
                  <a:lnTo>
                    <a:pt x="676" y="889"/>
                  </a:lnTo>
                  <a:lnTo>
                    <a:pt x="679" y="882"/>
                  </a:lnTo>
                  <a:lnTo>
                    <a:pt x="680" y="876"/>
                  </a:lnTo>
                  <a:lnTo>
                    <a:pt x="681" y="868"/>
                  </a:lnTo>
                  <a:lnTo>
                    <a:pt x="681" y="861"/>
                  </a:lnTo>
                  <a:lnTo>
                    <a:pt x="679" y="853"/>
                  </a:lnTo>
                  <a:lnTo>
                    <a:pt x="676" y="845"/>
                  </a:lnTo>
                  <a:lnTo>
                    <a:pt x="676" y="845"/>
                  </a:lnTo>
                  <a:lnTo>
                    <a:pt x="674" y="847"/>
                  </a:lnTo>
                  <a:lnTo>
                    <a:pt x="673" y="850"/>
                  </a:lnTo>
                  <a:lnTo>
                    <a:pt x="671" y="856"/>
                  </a:lnTo>
                  <a:lnTo>
                    <a:pt x="670" y="862"/>
                  </a:lnTo>
                  <a:lnTo>
                    <a:pt x="668" y="865"/>
                  </a:lnTo>
                  <a:lnTo>
                    <a:pt x="666" y="867"/>
                  </a:lnTo>
                  <a:lnTo>
                    <a:pt x="666" y="867"/>
                  </a:lnTo>
                  <a:lnTo>
                    <a:pt x="663" y="872"/>
                  </a:lnTo>
                  <a:lnTo>
                    <a:pt x="659" y="876"/>
                  </a:lnTo>
                  <a:lnTo>
                    <a:pt x="648" y="885"/>
                  </a:lnTo>
                  <a:lnTo>
                    <a:pt x="634" y="893"/>
                  </a:lnTo>
                  <a:lnTo>
                    <a:pt x="619" y="900"/>
                  </a:lnTo>
                  <a:lnTo>
                    <a:pt x="602" y="906"/>
                  </a:lnTo>
                  <a:lnTo>
                    <a:pt x="585" y="911"/>
                  </a:lnTo>
                  <a:lnTo>
                    <a:pt x="568" y="916"/>
                  </a:lnTo>
                  <a:lnTo>
                    <a:pt x="552" y="918"/>
                  </a:lnTo>
                  <a:lnTo>
                    <a:pt x="537" y="919"/>
                  </a:lnTo>
                  <a:lnTo>
                    <a:pt x="525" y="919"/>
                  </a:lnTo>
                  <a:lnTo>
                    <a:pt x="520" y="918"/>
                  </a:lnTo>
                  <a:lnTo>
                    <a:pt x="515" y="916"/>
                  </a:lnTo>
                  <a:lnTo>
                    <a:pt x="512" y="915"/>
                  </a:lnTo>
                  <a:lnTo>
                    <a:pt x="509" y="911"/>
                  </a:lnTo>
                  <a:lnTo>
                    <a:pt x="508" y="908"/>
                  </a:lnTo>
                  <a:lnTo>
                    <a:pt x="508" y="905"/>
                  </a:lnTo>
                  <a:lnTo>
                    <a:pt x="509" y="901"/>
                  </a:lnTo>
                  <a:lnTo>
                    <a:pt x="512" y="895"/>
                  </a:lnTo>
                  <a:lnTo>
                    <a:pt x="515" y="890"/>
                  </a:lnTo>
                  <a:lnTo>
                    <a:pt x="522" y="885"/>
                  </a:lnTo>
                  <a:lnTo>
                    <a:pt x="538" y="871"/>
                  </a:lnTo>
                  <a:lnTo>
                    <a:pt x="538" y="871"/>
                  </a:lnTo>
                  <a:lnTo>
                    <a:pt x="542" y="856"/>
                  </a:lnTo>
                  <a:lnTo>
                    <a:pt x="547" y="843"/>
                  </a:lnTo>
                  <a:lnTo>
                    <a:pt x="554" y="831"/>
                  </a:lnTo>
                  <a:lnTo>
                    <a:pt x="561" y="819"/>
                  </a:lnTo>
                  <a:lnTo>
                    <a:pt x="568" y="809"/>
                  </a:lnTo>
                  <a:lnTo>
                    <a:pt x="574" y="797"/>
                  </a:lnTo>
                  <a:lnTo>
                    <a:pt x="579" y="785"/>
                  </a:lnTo>
                  <a:lnTo>
                    <a:pt x="582" y="773"/>
                  </a:lnTo>
                  <a:lnTo>
                    <a:pt x="582" y="773"/>
                  </a:lnTo>
                  <a:lnTo>
                    <a:pt x="576" y="769"/>
                  </a:lnTo>
                  <a:lnTo>
                    <a:pt x="571" y="766"/>
                  </a:lnTo>
                  <a:lnTo>
                    <a:pt x="558" y="760"/>
                  </a:lnTo>
                  <a:lnTo>
                    <a:pt x="545" y="755"/>
                  </a:lnTo>
                  <a:lnTo>
                    <a:pt x="539" y="752"/>
                  </a:lnTo>
                  <a:lnTo>
                    <a:pt x="535" y="747"/>
                  </a:lnTo>
                  <a:lnTo>
                    <a:pt x="535" y="747"/>
                  </a:lnTo>
                  <a:lnTo>
                    <a:pt x="467" y="732"/>
                  </a:lnTo>
                  <a:lnTo>
                    <a:pt x="401" y="718"/>
                  </a:lnTo>
                  <a:lnTo>
                    <a:pt x="268" y="690"/>
                  </a:lnTo>
                  <a:lnTo>
                    <a:pt x="203" y="675"/>
                  </a:lnTo>
                  <a:lnTo>
                    <a:pt x="137" y="660"/>
                  </a:lnTo>
                  <a:lnTo>
                    <a:pt x="72" y="644"/>
                  </a:lnTo>
                  <a:lnTo>
                    <a:pt x="8" y="625"/>
                  </a:lnTo>
                  <a:lnTo>
                    <a:pt x="8" y="625"/>
                  </a:lnTo>
                  <a:lnTo>
                    <a:pt x="7" y="622"/>
                  </a:lnTo>
                  <a:lnTo>
                    <a:pt x="6" y="619"/>
                  </a:lnTo>
                  <a:lnTo>
                    <a:pt x="4" y="617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0" y="609"/>
                  </a:lnTo>
                  <a:lnTo>
                    <a:pt x="0" y="604"/>
                  </a:lnTo>
                  <a:lnTo>
                    <a:pt x="2" y="595"/>
                  </a:lnTo>
                  <a:lnTo>
                    <a:pt x="6" y="588"/>
                  </a:lnTo>
                  <a:lnTo>
                    <a:pt x="7" y="584"/>
                  </a:lnTo>
                  <a:lnTo>
                    <a:pt x="8" y="578"/>
                  </a:lnTo>
                  <a:lnTo>
                    <a:pt x="8" y="578"/>
                  </a:lnTo>
                  <a:lnTo>
                    <a:pt x="27" y="570"/>
                  </a:lnTo>
                  <a:lnTo>
                    <a:pt x="38" y="567"/>
                  </a:lnTo>
                  <a:lnTo>
                    <a:pt x="47" y="563"/>
                  </a:lnTo>
                  <a:lnTo>
                    <a:pt x="58" y="562"/>
                  </a:lnTo>
                  <a:lnTo>
                    <a:pt x="70" y="562"/>
                  </a:lnTo>
                  <a:lnTo>
                    <a:pt x="82" y="563"/>
                  </a:lnTo>
                  <a:lnTo>
                    <a:pt x="96" y="565"/>
                  </a:lnTo>
                  <a:lnTo>
                    <a:pt x="96" y="565"/>
                  </a:lnTo>
                  <a:lnTo>
                    <a:pt x="96" y="561"/>
                  </a:lnTo>
                  <a:lnTo>
                    <a:pt x="98" y="555"/>
                  </a:lnTo>
                  <a:lnTo>
                    <a:pt x="100" y="548"/>
                  </a:lnTo>
                  <a:lnTo>
                    <a:pt x="103" y="542"/>
                  </a:lnTo>
                  <a:lnTo>
                    <a:pt x="106" y="537"/>
                  </a:lnTo>
                  <a:lnTo>
                    <a:pt x="111" y="530"/>
                  </a:lnTo>
                  <a:lnTo>
                    <a:pt x="115" y="526"/>
                  </a:lnTo>
                  <a:lnTo>
                    <a:pt x="120" y="522"/>
                  </a:lnTo>
                  <a:lnTo>
                    <a:pt x="120" y="522"/>
                  </a:lnTo>
                  <a:lnTo>
                    <a:pt x="115" y="520"/>
                  </a:lnTo>
                  <a:lnTo>
                    <a:pt x="111" y="517"/>
                  </a:lnTo>
                  <a:lnTo>
                    <a:pt x="106" y="514"/>
                  </a:lnTo>
                  <a:lnTo>
                    <a:pt x="104" y="511"/>
                  </a:lnTo>
                  <a:lnTo>
                    <a:pt x="102" y="507"/>
                  </a:lnTo>
                  <a:lnTo>
                    <a:pt x="101" y="501"/>
                  </a:lnTo>
                  <a:lnTo>
                    <a:pt x="100" y="497"/>
                  </a:lnTo>
                  <a:lnTo>
                    <a:pt x="100" y="492"/>
                  </a:lnTo>
                  <a:lnTo>
                    <a:pt x="101" y="487"/>
                  </a:lnTo>
                  <a:lnTo>
                    <a:pt x="102" y="482"/>
                  </a:lnTo>
                  <a:lnTo>
                    <a:pt x="104" y="478"/>
                  </a:lnTo>
                  <a:lnTo>
                    <a:pt x="107" y="473"/>
                  </a:lnTo>
                  <a:lnTo>
                    <a:pt x="111" y="470"/>
                  </a:lnTo>
                  <a:lnTo>
                    <a:pt x="115" y="467"/>
                  </a:lnTo>
                  <a:lnTo>
                    <a:pt x="119" y="464"/>
                  </a:lnTo>
                  <a:lnTo>
                    <a:pt x="123" y="463"/>
                  </a:lnTo>
                  <a:lnTo>
                    <a:pt x="123" y="463"/>
                  </a:lnTo>
                  <a:lnTo>
                    <a:pt x="122" y="458"/>
                  </a:lnTo>
                  <a:lnTo>
                    <a:pt x="120" y="456"/>
                  </a:lnTo>
                  <a:lnTo>
                    <a:pt x="116" y="454"/>
                  </a:lnTo>
                  <a:lnTo>
                    <a:pt x="113" y="453"/>
                  </a:lnTo>
                  <a:lnTo>
                    <a:pt x="104" y="451"/>
                  </a:lnTo>
                  <a:lnTo>
                    <a:pt x="101" y="450"/>
                  </a:lnTo>
                  <a:lnTo>
                    <a:pt x="99" y="447"/>
                  </a:lnTo>
                  <a:lnTo>
                    <a:pt x="99" y="447"/>
                  </a:lnTo>
                  <a:lnTo>
                    <a:pt x="97" y="440"/>
                  </a:lnTo>
                  <a:lnTo>
                    <a:pt x="97" y="435"/>
                  </a:lnTo>
                  <a:lnTo>
                    <a:pt x="98" y="429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92" y="422"/>
                  </a:lnTo>
                  <a:lnTo>
                    <a:pt x="83" y="420"/>
                  </a:lnTo>
                  <a:lnTo>
                    <a:pt x="74" y="418"/>
                  </a:lnTo>
                  <a:lnTo>
                    <a:pt x="66" y="416"/>
                  </a:lnTo>
                  <a:lnTo>
                    <a:pt x="58" y="412"/>
                  </a:lnTo>
                  <a:lnTo>
                    <a:pt x="55" y="410"/>
                  </a:lnTo>
                  <a:lnTo>
                    <a:pt x="53" y="407"/>
                  </a:lnTo>
                  <a:lnTo>
                    <a:pt x="51" y="404"/>
                  </a:lnTo>
                  <a:lnTo>
                    <a:pt x="50" y="400"/>
                  </a:lnTo>
                  <a:lnTo>
                    <a:pt x="49" y="395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50" y="383"/>
                  </a:lnTo>
                  <a:lnTo>
                    <a:pt x="53" y="378"/>
                  </a:lnTo>
                  <a:lnTo>
                    <a:pt x="56" y="375"/>
                  </a:lnTo>
                  <a:lnTo>
                    <a:pt x="61" y="372"/>
                  </a:lnTo>
                  <a:lnTo>
                    <a:pt x="73" y="367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164" y="326"/>
                  </a:lnTo>
                  <a:lnTo>
                    <a:pt x="247" y="288"/>
                  </a:lnTo>
                  <a:lnTo>
                    <a:pt x="418" y="211"/>
                  </a:lnTo>
                  <a:lnTo>
                    <a:pt x="418" y="211"/>
                  </a:lnTo>
                  <a:lnTo>
                    <a:pt x="470" y="188"/>
                  </a:lnTo>
                  <a:lnTo>
                    <a:pt x="521" y="164"/>
                  </a:lnTo>
                  <a:lnTo>
                    <a:pt x="571" y="140"/>
                  </a:lnTo>
                  <a:lnTo>
                    <a:pt x="622" y="118"/>
                  </a:lnTo>
                  <a:lnTo>
                    <a:pt x="622" y="118"/>
                  </a:lnTo>
                  <a:lnTo>
                    <a:pt x="653" y="105"/>
                  </a:lnTo>
                  <a:lnTo>
                    <a:pt x="670" y="99"/>
                  </a:lnTo>
                  <a:lnTo>
                    <a:pt x="685" y="92"/>
                  </a:lnTo>
                  <a:lnTo>
                    <a:pt x="685" y="92"/>
                  </a:lnTo>
                  <a:lnTo>
                    <a:pt x="707" y="82"/>
                  </a:lnTo>
                  <a:lnTo>
                    <a:pt x="729" y="70"/>
                  </a:lnTo>
                  <a:lnTo>
                    <a:pt x="752" y="60"/>
                  </a:lnTo>
                  <a:lnTo>
                    <a:pt x="765" y="56"/>
                  </a:lnTo>
                  <a:lnTo>
                    <a:pt x="779" y="52"/>
                  </a:lnTo>
                  <a:lnTo>
                    <a:pt x="779" y="52"/>
                  </a:lnTo>
                  <a:lnTo>
                    <a:pt x="785" y="45"/>
                  </a:lnTo>
                  <a:lnTo>
                    <a:pt x="792" y="39"/>
                  </a:lnTo>
                  <a:lnTo>
                    <a:pt x="792" y="39"/>
                  </a:lnTo>
                  <a:lnTo>
                    <a:pt x="801" y="39"/>
                  </a:lnTo>
                  <a:lnTo>
                    <a:pt x="809" y="37"/>
                  </a:lnTo>
                  <a:lnTo>
                    <a:pt x="816" y="32"/>
                  </a:lnTo>
                  <a:lnTo>
                    <a:pt x="823" y="28"/>
                  </a:lnTo>
                  <a:lnTo>
                    <a:pt x="837" y="19"/>
                  </a:lnTo>
                  <a:lnTo>
                    <a:pt x="844" y="15"/>
                  </a:lnTo>
                  <a:lnTo>
                    <a:pt x="852" y="11"/>
                  </a:lnTo>
                  <a:lnTo>
                    <a:pt x="852" y="11"/>
                  </a:lnTo>
                  <a:lnTo>
                    <a:pt x="861" y="8"/>
                  </a:lnTo>
                  <a:lnTo>
                    <a:pt x="872" y="4"/>
                  </a:lnTo>
                  <a:lnTo>
                    <a:pt x="883" y="2"/>
                  </a:lnTo>
                  <a:lnTo>
                    <a:pt x="894" y="1"/>
                  </a:lnTo>
                  <a:lnTo>
                    <a:pt x="918" y="0"/>
                  </a:lnTo>
                  <a:lnTo>
                    <a:pt x="944" y="0"/>
                  </a:lnTo>
                  <a:lnTo>
                    <a:pt x="969" y="2"/>
                  </a:lnTo>
                  <a:lnTo>
                    <a:pt x="994" y="5"/>
                  </a:lnTo>
                  <a:lnTo>
                    <a:pt x="1042" y="11"/>
                  </a:lnTo>
                  <a:lnTo>
                    <a:pt x="1042" y="11"/>
                  </a:lnTo>
                  <a:lnTo>
                    <a:pt x="1083" y="15"/>
                  </a:lnTo>
                  <a:lnTo>
                    <a:pt x="1123" y="20"/>
                  </a:lnTo>
                  <a:lnTo>
                    <a:pt x="1205" y="34"/>
                  </a:lnTo>
                  <a:lnTo>
                    <a:pt x="1287" y="47"/>
                  </a:lnTo>
                  <a:lnTo>
                    <a:pt x="1328" y="53"/>
                  </a:lnTo>
                  <a:lnTo>
                    <a:pt x="1369" y="58"/>
                  </a:lnTo>
                  <a:lnTo>
                    <a:pt x="1369" y="58"/>
                  </a:lnTo>
                  <a:lnTo>
                    <a:pt x="1384" y="59"/>
                  </a:lnTo>
                  <a:lnTo>
                    <a:pt x="1399" y="59"/>
                  </a:lnTo>
                  <a:lnTo>
                    <a:pt x="1428" y="59"/>
                  </a:lnTo>
                  <a:lnTo>
                    <a:pt x="1456" y="59"/>
                  </a:lnTo>
                  <a:lnTo>
                    <a:pt x="1470" y="60"/>
                  </a:lnTo>
                  <a:lnTo>
                    <a:pt x="1484" y="61"/>
                  </a:lnTo>
                  <a:lnTo>
                    <a:pt x="1484" y="61"/>
                  </a:lnTo>
                  <a:lnTo>
                    <a:pt x="1516" y="65"/>
                  </a:lnTo>
                  <a:lnTo>
                    <a:pt x="1547" y="71"/>
                  </a:lnTo>
                  <a:lnTo>
                    <a:pt x="1610" y="84"/>
                  </a:lnTo>
                  <a:lnTo>
                    <a:pt x="1638" y="90"/>
                  </a:lnTo>
                  <a:lnTo>
                    <a:pt x="1667" y="95"/>
                  </a:lnTo>
                  <a:lnTo>
                    <a:pt x="1694" y="100"/>
                  </a:lnTo>
                  <a:lnTo>
                    <a:pt x="1720" y="102"/>
                  </a:lnTo>
                  <a:lnTo>
                    <a:pt x="1720" y="102"/>
                  </a:lnTo>
                  <a:lnTo>
                    <a:pt x="1722" y="102"/>
                  </a:lnTo>
                  <a:lnTo>
                    <a:pt x="1724" y="102"/>
                  </a:lnTo>
                  <a:lnTo>
                    <a:pt x="1725" y="104"/>
                  </a:lnTo>
                  <a:lnTo>
                    <a:pt x="1726" y="107"/>
                  </a:lnTo>
                  <a:lnTo>
                    <a:pt x="1726" y="111"/>
                  </a:lnTo>
                  <a:lnTo>
                    <a:pt x="1726" y="111"/>
                  </a:lnTo>
                  <a:close/>
                  <a:moveTo>
                    <a:pt x="1130" y="58"/>
                  </a:moveTo>
                  <a:lnTo>
                    <a:pt x="1130" y="58"/>
                  </a:lnTo>
                  <a:lnTo>
                    <a:pt x="1105" y="55"/>
                  </a:lnTo>
                  <a:lnTo>
                    <a:pt x="1080" y="52"/>
                  </a:lnTo>
                  <a:lnTo>
                    <a:pt x="1030" y="44"/>
                  </a:lnTo>
                  <a:lnTo>
                    <a:pt x="981" y="35"/>
                  </a:lnTo>
                  <a:lnTo>
                    <a:pt x="956" y="32"/>
                  </a:lnTo>
                  <a:lnTo>
                    <a:pt x="933" y="30"/>
                  </a:lnTo>
                  <a:lnTo>
                    <a:pt x="933" y="30"/>
                  </a:lnTo>
                  <a:lnTo>
                    <a:pt x="918" y="29"/>
                  </a:lnTo>
                  <a:lnTo>
                    <a:pt x="903" y="30"/>
                  </a:lnTo>
                  <a:lnTo>
                    <a:pt x="888" y="33"/>
                  </a:lnTo>
                  <a:lnTo>
                    <a:pt x="874" y="38"/>
                  </a:lnTo>
                  <a:lnTo>
                    <a:pt x="860" y="42"/>
                  </a:lnTo>
                  <a:lnTo>
                    <a:pt x="847" y="47"/>
                  </a:lnTo>
                  <a:lnTo>
                    <a:pt x="823" y="58"/>
                  </a:lnTo>
                  <a:lnTo>
                    <a:pt x="823" y="58"/>
                  </a:lnTo>
                  <a:lnTo>
                    <a:pt x="765" y="84"/>
                  </a:lnTo>
                  <a:lnTo>
                    <a:pt x="707" y="111"/>
                  </a:lnTo>
                  <a:lnTo>
                    <a:pt x="707" y="111"/>
                  </a:lnTo>
                  <a:lnTo>
                    <a:pt x="690" y="119"/>
                  </a:lnTo>
                  <a:lnTo>
                    <a:pt x="673" y="125"/>
                  </a:lnTo>
                  <a:lnTo>
                    <a:pt x="638" y="138"/>
                  </a:lnTo>
                  <a:lnTo>
                    <a:pt x="603" y="150"/>
                  </a:lnTo>
                  <a:lnTo>
                    <a:pt x="586" y="158"/>
                  </a:lnTo>
                  <a:lnTo>
                    <a:pt x="569" y="164"/>
                  </a:lnTo>
                  <a:lnTo>
                    <a:pt x="569" y="164"/>
                  </a:lnTo>
                  <a:lnTo>
                    <a:pt x="560" y="169"/>
                  </a:lnTo>
                  <a:lnTo>
                    <a:pt x="552" y="176"/>
                  </a:lnTo>
                  <a:lnTo>
                    <a:pt x="543" y="181"/>
                  </a:lnTo>
                  <a:lnTo>
                    <a:pt x="535" y="186"/>
                  </a:lnTo>
                  <a:lnTo>
                    <a:pt x="535" y="186"/>
                  </a:lnTo>
                  <a:lnTo>
                    <a:pt x="476" y="212"/>
                  </a:lnTo>
                  <a:lnTo>
                    <a:pt x="418" y="238"/>
                  </a:lnTo>
                  <a:lnTo>
                    <a:pt x="299" y="287"/>
                  </a:lnTo>
                  <a:lnTo>
                    <a:pt x="241" y="313"/>
                  </a:lnTo>
                  <a:lnTo>
                    <a:pt x="182" y="338"/>
                  </a:lnTo>
                  <a:lnTo>
                    <a:pt x="126" y="366"/>
                  </a:lnTo>
                  <a:lnTo>
                    <a:pt x="98" y="381"/>
                  </a:lnTo>
                  <a:lnTo>
                    <a:pt x="70" y="396"/>
                  </a:lnTo>
                  <a:lnTo>
                    <a:pt x="70" y="396"/>
                  </a:lnTo>
                  <a:lnTo>
                    <a:pt x="93" y="403"/>
                  </a:lnTo>
                  <a:lnTo>
                    <a:pt x="116" y="407"/>
                  </a:lnTo>
                  <a:lnTo>
                    <a:pt x="140" y="411"/>
                  </a:lnTo>
                  <a:lnTo>
                    <a:pt x="162" y="413"/>
                  </a:lnTo>
                  <a:lnTo>
                    <a:pt x="206" y="418"/>
                  </a:lnTo>
                  <a:lnTo>
                    <a:pt x="249" y="422"/>
                  </a:lnTo>
                  <a:lnTo>
                    <a:pt x="249" y="422"/>
                  </a:lnTo>
                  <a:lnTo>
                    <a:pt x="273" y="425"/>
                  </a:lnTo>
                  <a:lnTo>
                    <a:pt x="297" y="431"/>
                  </a:lnTo>
                  <a:lnTo>
                    <a:pt x="319" y="436"/>
                  </a:lnTo>
                  <a:lnTo>
                    <a:pt x="343" y="440"/>
                  </a:lnTo>
                  <a:lnTo>
                    <a:pt x="343" y="440"/>
                  </a:lnTo>
                  <a:lnTo>
                    <a:pt x="437" y="454"/>
                  </a:lnTo>
                  <a:lnTo>
                    <a:pt x="484" y="461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81" y="479"/>
                  </a:lnTo>
                  <a:lnTo>
                    <a:pt x="629" y="492"/>
                  </a:lnTo>
                  <a:lnTo>
                    <a:pt x="676" y="503"/>
                  </a:lnTo>
                  <a:lnTo>
                    <a:pt x="723" y="516"/>
                  </a:lnTo>
                  <a:lnTo>
                    <a:pt x="723" y="516"/>
                  </a:lnTo>
                  <a:lnTo>
                    <a:pt x="764" y="525"/>
                  </a:lnTo>
                  <a:lnTo>
                    <a:pt x="807" y="531"/>
                  </a:lnTo>
                  <a:lnTo>
                    <a:pt x="848" y="539"/>
                  </a:lnTo>
                  <a:lnTo>
                    <a:pt x="890" y="546"/>
                  </a:lnTo>
                  <a:lnTo>
                    <a:pt x="910" y="552"/>
                  </a:lnTo>
                  <a:lnTo>
                    <a:pt x="931" y="557"/>
                  </a:lnTo>
                  <a:lnTo>
                    <a:pt x="950" y="563"/>
                  </a:lnTo>
                  <a:lnTo>
                    <a:pt x="969" y="570"/>
                  </a:lnTo>
                  <a:lnTo>
                    <a:pt x="989" y="578"/>
                  </a:lnTo>
                  <a:lnTo>
                    <a:pt x="1006" y="589"/>
                  </a:lnTo>
                  <a:lnTo>
                    <a:pt x="1023" y="600"/>
                  </a:lnTo>
                  <a:lnTo>
                    <a:pt x="1039" y="613"/>
                  </a:lnTo>
                  <a:lnTo>
                    <a:pt x="1039" y="613"/>
                  </a:lnTo>
                  <a:lnTo>
                    <a:pt x="1043" y="619"/>
                  </a:lnTo>
                  <a:lnTo>
                    <a:pt x="1046" y="624"/>
                  </a:lnTo>
                  <a:lnTo>
                    <a:pt x="1052" y="637"/>
                  </a:lnTo>
                  <a:lnTo>
                    <a:pt x="1055" y="651"/>
                  </a:lnTo>
                  <a:lnTo>
                    <a:pt x="1057" y="666"/>
                  </a:lnTo>
                  <a:lnTo>
                    <a:pt x="1057" y="680"/>
                  </a:lnTo>
                  <a:lnTo>
                    <a:pt x="1057" y="695"/>
                  </a:lnTo>
                  <a:lnTo>
                    <a:pt x="1055" y="723"/>
                  </a:lnTo>
                  <a:lnTo>
                    <a:pt x="1055" y="723"/>
                  </a:lnTo>
                  <a:lnTo>
                    <a:pt x="1046" y="732"/>
                  </a:lnTo>
                  <a:lnTo>
                    <a:pt x="1038" y="743"/>
                  </a:lnTo>
                  <a:lnTo>
                    <a:pt x="1030" y="753"/>
                  </a:lnTo>
                  <a:lnTo>
                    <a:pt x="1022" y="762"/>
                  </a:lnTo>
                  <a:lnTo>
                    <a:pt x="1013" y="771"/>
                  </a:lnTo>
                  <a:lnTo>
                    <a:pt x="1004" y="779"/>
                  </a:lnTo>
                  <a:lnTo>
                    <a:pt x="997" y="781"/>
                  </a:lnTo>
                  <a:lnTo>
                    <a:pt x="991" y="783"/>
                  </a:lnTo>
                  <a:lnTo>
                    <a:pt x="984" y="785"/>
                  </a:lnTo>
                  <a:lnTo>
                    <a:pt x="977" y="785"/>
                  </a:lnTo>
                  <a:lnTo>
                    <a:pt x="977" y="785"/>
                  </a:lnTo>
                  <a:lnTo>
                    <a:pt x="964" y="786"/>
                  </a:lnTo>
                  <a:lnTo>
                    <a:pt x="951" y="786"/>
                  </a:lnTo>
                  <a:lnTo>
                    <a:pt x="924" y="783"/>
                  </a:lnTo>
                  <a:lnTo>
                    <a:pt x="895" y="780"/>
                  </a:lnTo>
                  <a:lnTo>
                    <a:pt x="865" y="775"/>
                  </a:lnTo>
                  <a:lnTo>
                    <a:pt x="837" y="771"/>
                  </a:lnTo>
                  <a:lnTo>
                    <a:pt x="809" y="768"/>
                  </a:lnTo>
                  <a:lnTo>
                    <a:pt x="796" y="767"/>
                  </a:lnTo>
                  <a:lnTo>
                    <a:pt x="783" y="767"/>
                  </a:lnTo>
                  <a:lnTo>
                    <a:pt x="771" y="768"/>
                  </a:lnTo>
                  <a:lnTo>
                    <a:pt x="761" y="770"/>
                  </a:lnTo>
                  <a:lnTo>
                    <a:pt x="761" y="770"/>
                  </a:lnTo>
                  <a:lnTo>
                    <a:pt x="759" y="774"/>
                  </a:lnTo>
                  <a:lnTo>
                    <a:pt x="759" y="779"/>
                  </a:lnTo>
                  <a:lnTo>
                    <a:pt x="759" y="782"/>
                  </a:lnTo>
                  <a:lnTo>
                    <a:pt x="762" y="785"/>
                  </a:lnTo>
                  <a:lnTo>
                    <a:pt x="764" y="787"/>
                  </a:lnTo>
                  <a:lnTo>
                    <a:pt x="766" y="789"/>
                  </a:lnTo>
                  <a:lnTo>
                    <a:pt x="772" y="792"/>
                  </a:lnTo>
                  <a:lnTo>
                    <a:pt x="780" y="795"/>
                  </a:lnTo>
                  <a:lnTo>
                    <a:pt x="787" y="796"/>
                  </a:lnTo>
                  <a:lnTo>
                    <a:pt x="801" y="798"/>
                  </a:lnTo>
                  <a:lnTo>
                    <a:pt x="801" y="798"/>
                  </a:lnTo>
                  <a:lnTo>
                    <a:pt x="827" y="802"/>
                  </a:lnTo>
                  <a:lnTo>
                    <a:pt x="852" y="805"/>
                  </a:lnTo>
                  <a:lnTo>
                    <a:pt x="902" y="807"/>
                  </a:lnTo>
                  <a:lnTo>
                    <a:pt x="902" y="807"/>
                  </a:lnTo>
                  <a:lnTo>
                    <a:pt x="921" y="809"/>
                  </a:lnTo>
                  <a:lnTo>
                    <a:pt x="939" y="811"/>
                  </a:lnTo>
                  <a:lnTo>
                    <a:pt x="959" y="813"/>
                  </a:lnTo>
                  <a:lnTo>
                    <a:pt x="977" y="815"/>
                  </a:lnTo>
                  <a:lnTo>
                    <a:pt x="994" y="815"/>
                  </a:lnTo>
                  <a:lnTo>
                    <a:pt x="1012" y="813"/>
                  </a:lnTo>
                  <a:lnTo>
                    <a:pt x="1021" y="812"/>
                  </a:lnTo>
                  <a:lnTo>
                    <a:pt x="1029" y="809"/>
                  </a:lnTo>
                  <a:lnTo>
                    <a:pt x="1038" y="805"/>
                  </a:lnTo>
                  <a:lnTo>
                    <a:pt x="1045" y="801"/>
                  </a:lnTo>
                  <a:lnTo>
                    <a:pt x="1045" y="801"/>
                  </a:lnTo>
                  <a:lnTo>
                    <a:pt x="1064" y="775"/>
                  </a:lnTo>
                  <a:lnTo>
                    <a:pt x="1072" y="762"/>
                  </a:lnTo>
                  <a:lnTo>
                    <a:pt x="1080" y="749"/>
                  </a:lnTo>
                  <a:lnTo>
                    <a:pt x="1087" y="736"/>
                  </a:lnTo>
                  <a:lnTo>
                    <a:pt x="1092" y="722"/>
                  </a:lnTo>
                  <a:lnTo>
                    <a:pt x="1097" y="708"/>
                  </a:lnTo>
                  <a:lnTo>
                    <a:pt x="1099" y="694"/>
                  </a:lnTo>
                  <a:lnTo>
                    <a:pt x="1099" y="694"/>
                  </a:lnTo>
                  <a:lnTo>
                    <a:pt x="1100" y="671"/>
                  </a:lnTo>
                  <a:lnTo>
                    <a:pt x="1098" y="648"/>
                  </a:lnTo>
                  <a:lnTo>
                    <a:pt x="1094" y="623"/>
                  </a:lnTo>
                  <a:lnTo>
                    <a:pt x="1090" y="610"/>
                  </a:lnTo>
                  <a:lnTo>
                    <a:pt x="1086" y="600"/>
                  </a:lnTo>
                  <a:lnTo>
                    <a:pt x="1082" y="588"/>
                  </a:lnTo>
                  <a:lnTo>
                    <a:pt x="1077" y="577"/>
                  </a:lnTo>
                  <a:lnTo>
                    <a:pt x="1072" y="568"/>
                  </a:lnTo>
                  <a:lnTo>
                    <a:pt x="1066" y="558"/>
                  </a:lnTo>
                  <a:lnTo>
                    <a:pt x="1059" y="549"/>
                  </a:lnTo>
                  <a:lnTo>
                    <a:pt x="1052" y="542"/>
                  </a:lnTo>
                  <a:lnTo>
                    <a:pt x="1044" y="537"/>
                  </a:lnTo>
                  <a:lnTo>
                    <a:pt x="1037" y="531"/>
                  </a:lnTo>
                  <a:lnTo>
                    <a:pt x="1037" y="531"/>
                  </a:lnTo>
                  <a:lnTo>
                    <a:pt x="1024" y="526"/>
                  </a:lnTo>
                  <a:lnTo>
                    <a:pt x="1010" y="520"/>
                  </a:lnTo>
                  <a:lnTo>
                    <a:pt x="995" y="516"/>
                  </a:lnTo>
                  <a:lnTo>
                    <a:pt x="980" y="512"/>
                  </a:lnTo>
                  <a:lnTo>
                    <a:pt x="947" y="506"/>
                  </a:lnTo>
                  <a:lnTo>
                    <a:pt x="911" y="501"/>
                  </a:lnTo>
                  <a:lnTo>
                    <a:pt x="876" y="497"/>
                  </a:lnTo>
                  <a:lnTo>
                    <a:pt x="839" y="494"/>
                  </a:lnTo>
                  <a:lnTo>
                    <a:pt x="767" y="487"/>
                  </a:lnTo>
                  <a:lnTo>
                    <a:pt x="767" y="487"/>
                  </a:lnTo>
                  <a:lnTo>
                    <a:pt x="738" y="485"/>
                  </a:lnTo>
                  <a:lnTo>
                    <a:pt x="723" y="484"/>
                  </a:lnTo>
                  <a:lnTo>
                    <a:pt x="708" y="482"/>
                  </a:lnTo>
                  <a:lnTo>
                    <a:pt x="694" y="478"/>
                  </a:lnTo>
                  <a:lnTo>
                    <a:pt x="687" y="476"/>
                  </a:lnTo>
                  <a:lnTo>
                    <a:pt x="680" y="472"/>
                  </a:lnTo>
                  <a:lnTo>
                    <a:pt x="675" y="469"/>
                  </a:lnTo>
                  <a:lnTo>
                    <a:pt x="670" y="464"/>
                  </a:lnTo>
                  <a:lnTo>
                    <a:pt x="664" y="459"/>
                  </a:lnTo>
                  <a:lnTo>
                    <a:pt x="660" y="453"/>
                  </a:lnTo>
                  <a:lnTo>
                    <a:pt x="660" y="453"/>
                  </a:lnTo>
                  <a:lnTo>
                    <a:pt x="667" y="451"/>
                  </a:lnTo>
                  <a:lnTo>
                    <a:pt x="674" y="451"/>
                  </a:lnTo>
                  <a:lnTo>
                    <a:pt x="681" y="452"/>
                  </a:lnTo>
                  <a:lnTo>
                    <a:pt x="688" y="454"/>
                  </a:lnTo>
                  <a:lnTo>
                    <a:pt x="702" y="458"/>
                  </a:lnTo>
                  <a:lnTo>
                    <a:pt x="709" y="461"/>
                  </a:lnTo>
                  <a:lnTo>
                    <a:pt x="717" y="463"/>
                  </a:lnTo>
                  <a:lnTo>
                    <a:pt x="717" y="463"/>
                  </a:lnTo>
                  <a:lnTo>
                    <a:pt x="737" y="465"/>
                  </a:lnTo>
                  <a:lnTo>
                    <a:pt x="759" y="468"/>
                  </a:lnTo>
                  <a:lnTo>
                    <a:pt x="805" y="471"/>
                  </a:lnTo>
                  <a:lnTo>
                    <a:pt x="854" y="474"/>
                  </a:lnTo>
                  <a:lnTo>
                    <a:pt x="901" y="478"/>
                  </a:lnTo>
                  <a:lnTo>
                    <a:pt x="924" y="480"/>
                  </a:lnTo>
                  <a:lnTo>
                    <a:pt x="948" y="482"/>
                  </a:lnTo>
                  <a:lnTo>
                    <a:pt x="969" y="485"/>
                  </a:lnTo>
                  <a:lnTo>
                    <a:pt x="991" y="491"/>
                  </a:lnTo>
                  <a:lnTo>
                    <a:pt x="1011" y="496"/>
                  </a:lnTo>
                  <a:lnTo>
                    <a:pt x="1029" y="502"/>
                  </a:lnTo>
                  <a:lnTo>
                    <a:pt x="1046" y="510"/>
                  </a:lnTo>
                  <a:lnTo>
                    <a:pt x="1061" y="518"/>
                  </a:lnTo>
                  <a:lnTo>
                    <a:pt x="1061" y="518"/>
                  </a:lnTo>
                  <a:lnTo>
                    <a:pt x="1147" y="476"/>
                  </a:lnTo>
                  <a:lnTo>
                    <a:pt x="1232" y="432"/>
                  </a:lnTo>
                  <a:lnTo>
                    <a:pt x="1315" y="387"/>
                  </a:lnTo>
                  <a:lnTo>
                    <a:pt x="1398" y="341"/>
                  </a:lnTo>
                  <a:lnTo>
                    <a:pt x="1437" y="316"/>
                  </a:lnTo>
                  <a:lnTo>
                    <a:pt x="1477" y="291"/>
                  </a:lnTo>
                  <a:lnTo>
                    <a:pt x="1516" y="267"/>
                  </a:lnTo>
                  <a:lnTo>
                    <a:pt x="1555" y="241"/>
                  </a:lnTo>
                  <a:lnTo>
                    <a:pt x="1592" y="214"/>
                  </a:lnTo>
                  <a:lnTo>
                    <a:pt x="1630" y="188"/>
                  </a:lnTo>
                  <a:lnTo>
                    <a:pt x="1666" y="159"/>
                  </a:lnTo>
                  <a:lnTo>
                    <a:pt x="1701" y="130"/>
                  </a:lnTo>
                  <a:lnTo>
                    <a:pt x="1701" y="130"/>
                  </a:lnTo>
                  <a:lnTo>
                    <a:pt x="1633" y="123"/>
                  </a:lnTo>
                  <a:lnTo>
                    <a:pt x="1564" y="116"/>
                  </a:lnTo>
                  <a:lnTo>
                    <a:pt x="1495" y="106"/>
                  </a:lnTo>
                  <a:lnTo>
                    <a:pt x="1424" y="95"/>
                  </a:lnTo>
                  <a:lnTo>
                    <a:pt x="1353" y="85"/>
                  </a:lnTo>
                  <a:lnTo>
                    <a:pt x="1280" y="75"/>
                  </a:lnTo>
                  <a:lnTo>
                    <a:pt x="1206" y="65"/>
                  </a:lnTo>
                  <a:lnTo>
                    <a:pt x="1130" y="58"/>
                  </a:lnTo>
                  <a:lnTo>
                    <a:pt x="1130" y="58"/>
                  </a:lnTo>
                  <a:close/>
                  <a:moveTo>
                    <a:pt x="1105" y="757"/>
                  </a:moveTo>
                  <a:lnTo>
                    <a:pt x="1105" y="757"/>
                  </a:lnTo>
                  <a:lnTo>
                    <a:pt x="1103" y="761"/>
                  </a:lnTo>
                  <a:lnTo>
                    <a:pt x="1103" y="762"/>
                  </a:lnTo>
                  <a:lnTo>
                    <a:pt x="1105" y="760"/>
                  </a:lnTo>
                  <a:lnTo>
                    <a:pt x="1105" y="760"/>
                  </a:lnTo>
                  <a:lnTo>
                    <a:pt x="1181" y="712"/>
                  </a:lnTo>
                  <a:lnTo>
                    <a:pt x="1257" y="665"/>
                  </a:lnTo>
                  <a:lnTo>
                    <a:pt x="1334" y="618"/>
                  </a:lnTo>
                  <a:lnTo>
                    <a:pt x="1412" y="571"/>
                  </a:lnTo>
                  <a:lnTo>
                    <a:pt x="1488" y="523"/>
                  </a:lnTo>
                  <a:lnTo>
                    <a:pt x="1561" y="473"/>
                  </a:lnTo>
                  <a:lnTo>
                    <a:pt x="1598" y="448"/>
                  </a:lnTo>
                  <a:lnTo>
                    <a:pt x="1634" y="422"/>
                  </a:lnTo>
                  <a:lnTo>
                    <a:pt x="1670" y="395"/>
                  </a:lnTo>
                  <a:lnTo>
                    <a:pt x="1704" y="368"/>
                  </a:lnTo>
                  <a:lnTo>
                    <a:pt x="1704" y="368"/>
                  </a:lnTo>
                  <a:lnTo>
                    <a:pt x="1727" y="355"/>
                  </a:lnTo>
                  <a:lnTo>
                    <a:pt x="1752" y="340"/>
                  </a:lnTo>
                  <a:lnTo>
                    <a:pt x="1765" y="330"/>
                  </a:lnTo>
                  <a:lnTo>
                    <a:pt x="1778" y="320"/>
                  </a:lnTo>
                  <a:lnTo>
                    <a:pt x="1788" y="311"/>
                  </a:lnTo>
                  <a:lnTo>
                    <a:pt x="1798" y="299"/>
                  </a:lnTo>
                  <a:lnTo>
                    <a:pt x="1798" y="299"/>
                  </a:lnTo>
                  <a:lnTo>
                    <a:pt x="1806" y="289"/>
                  </a:lnTo>
                  <a:lnTo>
                    <a:pt x="1812" y="277"/>
                  </a:lnTo>
                  <a:lnTo>
                    <a:pt x="1815" y="267"/>
                  </a:lnTo>
                  <a:lnTo>
                    <a:pt x="1818" y="255"/>
                  </a:lnTo>
                  <a:lnTo>
                    <a:pt x="1819" y="243"/>
                  </a:lnTo>
                  <a:lnTo>
                    <a:pt x="1819" y="232"/>
                  </a:lnTo>
                  <a:lnTo>
                    <a:pt x="1818" y="221"/>
                  </a:lnTo>
                  <a:lnTo>
                    <a:pt x="1816" y="209"/>
                  </a:lnTo>
                  <a:lnTo>
                    <a:pt x="1813" y="198"/>
                  </a:lnTo>
                  <a:lnTo>
                    <a:pt x="1809" y="188"/>
                  </a:lnTo>
                  <a:lnTo>
                    <a:pt x="1803" y="177"/>
                  </a:lnTo>
                  <a:lnTo>
                    <a:pt x="1798" y="167"/>
                  </a:lnTo>
                  <a:lnTo>
                    <a:pt x="1792" y="158"/>
                  </a:lnTo>
                  <a:lnTo>
                    <a:pt x="1785" y="149"/>
                  </a:lnTo>
                  <a:lnTo>
                    <a:pt x="1778" y="140"/>
                  </a:lnTo>
                  <a:lnTo>
                    <a:pt x="1770" y="133"/>
                  </a:lnTo>
                  <a:lnTo>
                    <a:pt x="1770" y="133"/>
                  </a:lnTo>
                  <a:lnTo>
                    <a:pt x="1763" y="133"/>
                  </a:lnTo>
                  <a:lnTo>
                    <a:pt x="1756" y="134"/>
                  </a:lnTo>
                  <a:lnTo>
                    <a:pt x="1751" y="135"/>
                  </a:lnTo>
                  <a:lnTo>
                    <a:pt x="1744" y="137"/>
                  </a:lnTo>
                  <a:lnTo>
                    <a:pt x="1735" y="143"/>
                  </a:lnTo>
                  <a:lnTo>
                    <a:pt x="1725" y="149"/>
                  </a:lnTo>
                  <a:lnTo>
                    <a:pt x="1717" y="156"/>
                  </a:lnTo>
                  <a:lnTo>
                    <a:pt x="1708" y="165"/>
                  </a:lnTo>
                  <a:lnTo>
                    <a:pt x="1700" y="173"/>
                  </a:lnTo>
                  <a:lnTo>
                    <a:pt x="1692" y="180"/>
                  </a:lnTo>
                  <a:lnTo>
                    <a:pt x="1692" y="180"/>
                  </a:lnTo>
                  <a:lnTo>
                    <a:pt x="1677" y="191"/>
                  </a:lnTo>
                  <a:lnTo>
                    <a:pt x="1662" y="200"/>
                  </a:lnTo>
                  <a:lnTo>
                    <a:pt x="1632" y="220"/>
                  </a:lnTo>
                  <a:lnTo>
                    <a:pt x="1617" y="229"/>
                  </a:lnTo>
                  <a:lnTo>
                    <a:pt x="1603" y="239"/>
                  </a:lnTo>
                  <a:lnTo>
                    <a:pt x="1589" y="250"/>
                  </a:lnTo>
                  <a:lnTo>
                    <a:pt x="1575" y="261"/>
                  </a:lnTo>
                  <a:lnTo>
                    <a:pt x="1575" y="261"/>
                  </a:lnTo>
                  <a:lnTo>
                    <a:pt x="1547" y="277"/>
                  </a:lnTo>
                  <a:lnTo>
                    <a:pt x="1520" y="294"/>
                  </a:lnTo>
                  <a:lnTo>
                    <a:pt x="1465" y="327"/>
                  </a:lnTo>
                  <a:lnTo>
                    <a:pt x="1410" y="360"/>
                  </a:lnTo>
                  <a:lnTo>
                    <a:pt x="1356" y="393"/>
                  </a:lnTo>
                  <a:lnTo>
                    <a:pt x="1356" y="393"/>
                  </a:lnTo>
                  <a:lnTo>
                    <a:pt x="1328" y="408"/>
                  </a:lnTo>
                  <a:lnTo>
                    <a:pt x="1299" y="422"/>
                  </a:lnTo>
                  <a:lnTo>
                    <a:pt x="1271" y="436"/>
                  </a:lnTo>
                  <a:lnTo>
                    <a:pt x="1243" y="450"/>
                  </a:lnTo>
                  <a:lnTo>
                    <a:pt x="1243" y="450"/>
                  </a:lnTo>
                  <a:lnTo>
                    <a:pt x="1234" y="456"/>
                  </a:lnTo>
                  <a:lnTo>
                    <a:pt x="1226" y="463"/>
                  </a:lnTo>
                  <a:lnTo>
                    <a:pt x="1218" y="469"/>
                  </a:lnTo>
                  <a:lnTo>
                    <a:pt x="1209" y="474"/>
                  </a:lnTo>
                  <a:lnTo>
                    <a:pt x="1209" y="474"/>
                  </a:lnTo>
                  <a:lnTo>
                    <a:pt x="1177" y="489"/>
                  </a:lnTo>
                  <a:lnTo>
                    <a:pt x="1145" y="503"/>
                  </a:lnTo>
                  <a:lnTo>
                    <a:pt x="1130" y="511"/>
                  </a:lnTo>
                  <a:lnTo>
                    <a:pt x="1115" y="519"/>
                  </a:lnTo>
                  <a:lnTo>
                    <a:pt x="1100" y="530"/>
                  </a:lnTo>
                  <a:lnTo>
                    <a:pt x="1086" y="541"/>
                  </a:lnTo>
                  <a:lnTo>
                    <a:pt x="1086" y="541"/>
                  </a:lnTo>
                  <a:lnTo>
                    <a:pt x="1095" y="553"/>
                  </a:lnTo>
                  <a:lnTo>
                    <a:pt x="1102" y="564"/>
                  </a:lnTo>
                  <a:lnTo>
                    <a:pt x="1109" y="577"/>
                  </a:lnTo>
                  <a:lnTo>
                    <a:pt x="1115" y="591"/>
                  </a:lnTo>
                  <a:lnTo>
                    <a:pt x="1119" y="605"/>
                  </a:lnTo>
                  <a:lnTo>
                    <a:pt x="1122" y="620"/>
                  </a:lnTo>
                  <a:lnTo>
                    <a:pt x="1126" y="635"/>
                  </a:lnTo>
                  <a:lnTo>
                    <a:pt x="1127" y="650"/>
                  </a:lnTo>
                  <a:lnTo>
                    <a:pt x="1128" y="664"/>
                  </a:lnTo>
                  <a:lnTo>
                    <a:pt x="1128" y="679"/>
                  </a:lnTo>
                  <a:lnTo>
                    <a:pt x="1126" y="694"/>
                  </a:lnTo>
                  <a:lnTo>
                    <a:pt x="1123" y="708"/>
                  </a:lnTo>
                  <a:lnTo>
                    <a:pt x="1120" y="721"/>
                  </a:lnTo>
                  <a:lnTo>
                    <a:pt x="1117" y="734"/>
                  </a:lnTo>
                  <a:lnTo>
                    <a:pt x="1112" y="746"/>
                  </a:lnTo>
                  <a:lnTo>
                    <a:pt x="1105" y="757"/>
                  </a:lnTo>
                  <a:lnTo>
                    <a:pt x="1105" y="757"/>
                  </a:lnTo>
                  <a:close/>
                  <a:moveTo>
                    <a:pt x="146" y="481"/>
                  </a:moveTo>
                  <a:lnTo>
                    <a:pt x="146" y="481"/>
                  </a:lnTo>
                  <a:lnTo>
                    <a:pt x="172" y="486"/>
                  </a:lnTo>
                  <a:lnTo>
                    <a:pt x="198" y="491"/>
                  </a:lnTo>
                  <a:lnTo>
                    <a:pt x="253" y="498"/>
                  </a:lnTo>
                  <a:lnTo>
                    <a:pt x="359" y="510"/>
                  </a:lnTo>
                  <a:lnTo>
                    <a:pt x="359" y="510"/>
                  </a:lnTo>
                  <a:lnTo>
                    <a:pt x="383" y="512"/>
                  </a:lnTo>
                  <a:lnTo>
                    <a:pt x="395" y="513"/>
                  </a:lnTo>
                  <a:lnTo>
                    <a:pt x="407" y="515"/>
                  </a:lnTo>
                  <a:lnTo>
                    <a:pt x="418" y="518"/>
                  </a:lnTo>
                  <a:lnTo>
                    <a:pt x="428" y="523"/>
                  </a:lnTo>
                  <a:lnTo>
                    <a:pt x="432" y="526"/>
                  </a:lnTo>
                  <a:lnTo>
                    <a:pt x="435" y="529"/>
                  </a:lnTo>
                  <a:lnTo>
                    <a:pt x="438" y="533"/>
                  </a:lnTo>
                  <a:lnTo>
                    <a:pt x="440" y="538"/>
                  </a:lnTo>
                  <a:lnTo>
                    <a:pt x="440" y="538"/>
                  </a:lnTo>
                  <a:lnTo>
                    <a:pt x="405" y="533"/>
                  </a:lnTo>
                  <a:lnTo>
                    <a:pt x="369" y="529"/>
                  </a:lnTo>
                  <a:lnTo>
                    <a:pt x="294" y="522"/>
                  </a:lnTo>
                  <a:lnTo>
                    <a:pt x="217" y="513"/>
                  </a:lnTo>
                  <a:lnTo>
                    <a:pt x="179" y="509"/>
                  </a:lnTo>
                  <a:lnTo>
                    <a:pt x="143" y="503"/>
                  </a:lnTo>
                  <a:lnTo>
                    <a:pt x="143" y="503"/>
                  </a:lnTo>
                  <a:lnTo>
                    <a:pt x="144" y="510"/>
                  </a:lnTo>
                  <a:lnTo>
                    <a:pt x="146" y="515"/>
                  </a:lnTo>
                  <a:lnTo>
                    <a:pt x="148" y="520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55" y="529"/>
                  </a:lnTo>
                  <a:lnTo>
                    <a:pt x="161" y="530"/>
                  </a:lnTo>
                  <a:lnTo>
                    <a:pt x="175" y="533"/>
                  </a:lnTo>
                  <a:lnTo>
                    <a:pt x="190" y="538"/>
                  </a:lnTo>
                  <a:lnTo>
                    <a:pt x="205" y="541"/>
                  </a:lnTo>
                  <a:lnTo>
                    <a:pt x="205" y="541"/>
                  </a:lnTo>
                  <a:lnTo>
                    <a:pt x="224" y="543"/>
                  </a:lnTo>
                  <a:lnTo>
                    <a:pt x="244" y="544"/>
                  </a:lnTo>
                  <a:lnTo>
                    <a:pt x="284" y="545"/>
                  </a:lnTo>
                  <a:lnTo>
                    <a:pt x="302" y="547"/>
                  </a:lnTo>
                  <a:lnTo>
                    <a:pt x="318" y="550"/>
                  </a:lnTo>
                  <a:lnTo>
                    <a:pt x="326" y="554"/>
                  </a:lnTo>
                  <a:lnTo>
                    <a:pt x="332" y="557"/>
                  </a:lnTo>
                  <a:lnTo>
                    <a:pt x="338" y="561"/>
                  </a:lnTo>
                  <a:lnTo>
                    <a:pt x="343" y="565"/>
                  </a:lnTo>
                  <a:lnTo>
                    <a:pt x="343" y="565"/>
                  </a:lnTo>
                  <a:lnTo>
                    <a:pt x="254" y="563"/>
                  </a:lnTo>
                  <a:lnTo>
                    <a:pt x="212" y="561"/>
                  </a:lnTo>
                  <a:lnTo>
                    <a:pt x="193" y="559"/>
                  </a:lnTo>
                  <a:lnTo>
                    <a:pt x="174" y="557"/>
                  </a:lnTo>
                  <a:lnTo>
                    <a:pt x="174" y="557"/>
                  </a:lnTo>
                  <a:lnTo>
                    <a:pt x="167" y="555"/>
                  </a:lnTo>
                  <a:lnTo>
                    <a:pt x="161" y="553"/>
                  </a:lnTo>
                  <a:lnTo>
                    <a:pt x="148" y="547"/>
                  </a:lnTo>
                  <a:lnTo>
                    <a:pt x="142" y="546"/>
                  </a:lnTo>
                  <a:lnTo>
                    <a:pt x="136" y="545"/>
                  </a:lnTo>
                  <a:lnTo>
                    <a:pt x="130" y="547"/>
                  </a:lnTo>
                  <a:lnTo>
                    <a:pt x="123" y="550"/>
                  </a:lnTo>
                  <a:lnTo>
                    <a:pt x="123" y="550"/>
                  </a:lnTo>
                  <a:lnTo>
                    <a:pt x="123" y="555"/>
                  </a:lnTo>
                  <a:lnTo>
                    <a:pt x="123" y="559"/>
                  </a:lnTo>
                  <a:lnTo>
                    <a:pt x="126" y="562"/>
                  </a:lnTo>
                  <a:lnTo>
                    <a:pt x="128" y="565"/>
                  </a:lnTo>
                  <a:lnTo>
                    <a:pt x="130" y="568"/>
                  </a:lnTo>
                  <a:lnTo>
                    <a:pt x="133" y="570"/>
                  </a:lnTo>
                  <a:lnTo>
                    <a:pt x="142" y="573"/>
                  </a:lnTo>
                  <a:lnTo>
                    <a:pt x="150" y="574"/>
                  </a:lnTo>
                  <a:lnTo>
                    <a:pt x="159" y="574"/>
                  </a:lnTo>
                  <a:lnTo>
                    <a:pt x="167" y="573"/>
                  </a:lnTo>
                  <a:lnTo>
                    <a:pt x="174" y="572"/>
                  </a:lnTo>
                  <a:lnTo>
                    <a:pt x="174" y="572"/>
                  </a:lnTo>
                  <a:lnTo>
                    <a:pt x="281" y="600"/>
                  </a:lnTo>
                  <a:lnTo>
                    <a:pt x="385" y="628"/>
                  </a:lnTo>
                  <a:lnTo>
                    <a:pt x="436" y="641"/>
                  </a:lnTo>
                  <a:lnTo>
                    <a:pt x="487" y="653"/>
                  </a:lnTo>
                  <a:lnTo>
                    <a:pt x="539" y="665"/>
                  </a:lnTo>
                  <a:lnTo>
                    <a:pt x="591" y="676"/>
                  </a:lnTo>
                  <a:lnTo>
                    <a:pt x="591" y="676"/>
                  </a:lnTo>
                  <a:lnTo>
                    <a:pt x="591" y="666"/>
                  </a:lnTo>
                  <a:lnTo>
                    <a:pt x="593" y="656"/>
                  </a:lnTo>
                  <a:lnTo>
                    <a:pt x="596" y="646"/>
                  </a:lnTo>
                  <a:lnTo>
                    <a:pt x="600" y="635"/>
                  </a:lnTo>
                  <a:lnTo>
                    <a:pt x="606" y="625"/>
                  </a:lnTo>
                  <a:lnTo>
                    <a:pt x="614" y="617"/>
                  </a:lnTo>
                  <a:lnTo>
                    <a:pt x="621" y="609"/>
                  </a:lnTo>
                  <a:lnTo>
                    <a:pt x="632" y="604"/>
                  </a:lnTo>
                  <a:lnTo>
                    <a:pt x="632" y="604"/>
                  </a:lnTo>
                  <a:lnTo>
                    <a:pt x="616" y="600"/>
                  </a:lnTo>
                  <a:lnTo>
                    <a:pt x="600" y="598"/>
                  </a:lnTo>
                  <a:lnTo>
                    <a:pt x="569" y="595"/>
                  </a:lnTo>
                  <a:lnTo>
                    <a:pt x="555" y="594"/>
                  </a:lnTo>
                  <a:lnTo>
                    <a:pt x="547" y="592"/>
                  </a:lnTo>
                  <a:lnTo>
                    <a:pt x="541" y="590"/>
                  </a:lnTo>
                  <a:lnTo>
                    <a:pt x="536" y="588"/>
                  </a:lnTo>
                  <a:lnTo>
                    <a:pt x="530" y="585"/>
                  </a:lnTo>
                  <a:lnTo>
                    <a:pt x="526" y="580"/>
                  </a:lnTo>
                  <a:lnTo>
                    <a:pt x="522" y="575"/>
                  </a:lnTo>
                  <a:lnTo>
                    <a:pt x="522" y="575"/>
                  </a:lnTo>
                  <a:lnTo>
                    <a:pt x="534" y="573"/>
                  </a:lnTo>
                  <a:lnTo>
                    <a:pt x="544" y="571"/>
                  </a:lnTo>
                  <a:lnTo>
                    <a:pt x="556" y="571"/>
                  </a:lnTo>
                  <a:lnTo>
                    <a:pt x="568" y="571"/>
                  </a:lnTo>
                  <a:lnTo>
                    <a:pt x="591" y="573"/>
                  </a:lnTo>
                  <a:lnTo>
                    <a:pt x="615" y="577"/>
                  </a:lnTo>
                  <a:lnTo>
                    <a:pt x="638" y="582"/>
                  </a:lnTo>
                  <a:lnTo>
                    <a:pt x="663" y="588"/>
                  </a:lnTo>
                  <a:lnTo>
                    <a:pt x="687" y="593"/>
                  </a:lnTo>
                  <a:lnTo>
                    <a:pt x="710" y="598"/>
                  </a:lnTo>
                  <a:lnTo>
                    <a:pt x="710" y="598"/>
                  </a:lnTo>
                  <a:lnTo>
                    <a:pt x="727" y="599"/>
                  </a:lnTo>
                  <a:lnTo>
                    <a:pt x="744" y="599"/>
                  </a:lnTo>
                  <a:lnTo>
                    <a:pt x="763" y="599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94" y="604"/>
                  </a:lnTo>
                  <a:lnTo>
                    <a:pt x="809" y="608"/>
                  </a:lnTo>
                  <a:lnTo>
                    <a:pt x="824" y="613"/>
                  </a:lnTo>
                  <a:lnTo>
                    <a:pt x="839" y="616"/>
                  </a:lnTo>
                  <a:lnTo>
                    <a:pt x="839" y="616"/>
                  </a:lnTo>
                  <a:lnTo>
                    <a:pt x="848" y="617"/>
                  </a:lnTo>
                  <a:lnTo>
                    <a:pt x="858" y="618"/>
                  </a:lnTo>
                  <a:lnTo>
                    <a:pt x="877" y="618"/>
                  </a:lnTo>
                  <a:lnTo>
                    <a:pt x="886" y="620"/>
                  </a:lnTo>
                  <a:lnTo>
                    <a:pt x="895" y="622"/>
                  </a:lnTo>
                  <a:lnTo>
                    <a:pt x="903" y="625"/>
                  </a:lnTo>
                  <a:lnTo>
                    <a:pt x="910" y="632"/>
                  </a:lnTo>
                  <a:lnTo>
                    <a:pt x="910" y="632"/>
                  </a:lnTo>
                  <a:lnTo>
                    <a:pt x="909" y="635"/>
                  </a:lnTo>
                  <a:lnTo>
                    <a:pt x="907" y="638"/>
                  </a:lnTo>
                  <a:lnTo>
                    <a:pt x="904" y="640"/>
                  </a:lnTo>
                  <a:lnTo>
                    <a:pt x="902" y="643"/>
                  </a:lnTo>
                  <a:lnTo>
                    <a:pt x="894" y="645"/>
                  </a:lnTo>
                  <a:lnTo>
                    <a:pt x="887" y="645"/>
                  </a:lnTo>
                  <a:lnTo>
                    <a:pt x="869" y="643"/>
                  </a:lnTo>
                  <a:lnTo>
                    <a:pt x="860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45" y="648"/>
                  </a:lnTo>
                  <a:lnTo>
                    <a:pt x="840" y="653"/>
                  </a:lnTo>
                  <a:lnTo>
                    <a:pt x="826" y="664"/>
                  </a:lnTo>
                  <a:lnTo>
                    <a:pt x="811" y="674"/>
                  </a:lnTo>
                  <a:lnTo>
                    <a:pt x="796" y="683"/>
                  </a:lnTo>
                  <a:lnTo>
                    <a:pt x="788" y="689"/>
                  </a:lnTo>
                  <a:lnTo>
                    <a:pt x="782" y="694"/>
                  </a:lnTo>
                  <a:lnTo>
                    <a:pt x="777" y="700"/>
                  </a:lnTo>
                  <a:lnTo>
                    <a:pt x="771" y="707"/>
                  </a:lnTo>
                  <a:lnTo>
                    <a:pt x="767" y="714"/>
                  </a:lnTo>
                  <a:lnTo>
                    <a:pt x="764" y="724"/>
                  </a:lnTo>
                  <a:lnTo>
                    <a:pt x="762" y="734"/>
                  </a:lnTo>
                  <a:lnTo>
                    <a:pt x="761" y="744"/>
                  </a:lnTo>
                  <a:lnTo>
                    <a:pt x="761" y="744"/>
                  </a:lnTo>
                  <a:lnTo>
                    <a:pt x="774" y="744"/>
                  </a:lnTo>
                  <a:lnTo>
                    <a:pt x="791" y="744"/>
                  </a:lnTo>
                  <a:lnTo>
                    <a:pt x="807" y="746"/>
                  </a:lnTo>
                  <a:lnTo>
                    <a:pt x="824" y="749"/>
                  </a:lnTo>
                  <a:lnTo>
                    <a:pt x="860" y="754"/>
                  </a:lnTo>
                  <a:lnTo>
                    <a:pt x="897" y="758"/>
                  </a:lnTo>
                  <a:lnTo>
                    <a:pt x="914" y="760"/>
                  </a:lnTo>
                  <a:lnTo>
                    <a:pt x="932" y="760"/>
                  </a:lnTo>
                  <a:lnTo>
                    <a:pt x="948" y="759"/>
                  </a:lnTo>
                  <a:lnTo>
                    <a:pt x="963" y="757"/>
                  </a:lnTo>
                  <a:lnTo>
                    <a:pt x="978" y="753"/>
                  </a:lnTo>
                  <a:lnTo>
                    <a:pt x="984" y="750"/>
                  </a:lnTo>
                  <a:lnTo>
                    <a:pt x="991" y="746"/>
                  </a:lnTo>
                  <a:lnTo>
                    <a:pt x="996" y="742"/>
                  </a:lnTo>
                  <a:lnTo>
                    <a:pt x="1001" y="738"/>
                  </a:lnTo>
                  <a:lnTo>
                    <a:pt x="1007" y="731"/>
                  </a:lnTo>
                  <a:lnTo>
                    <a:pt x="1011" y="726"/>
                  </a:lnTo>
                  <a:lnTo>
                    <a:pt x="1011" y="726"/>
                  </a:lnTo>
                  <a:lnTo>
                    <a:pt x="999" y="723"/>
                  </a:lnTo>
                  <a:lnTo>
                    <a:pt x="986" y="721"/>
                  </a:lnTo>
                  <a:lnTo>
                    <a:pt x="963" y="720"/>
                  </a:lnTo>
                  <a:lnTo>
                    <a:pt x="951" y="718"/>
                  </a:lnTo>
                  <a:lnTo>
                    <a:pt x="941" y="715"/>
                  </a:lnTo>
                  <a:lnTo>
                    <a:pt x="932" y="711"/>
                  </a:lnTo>
                  <a:lnTo>
                    <a:pt x="928" y="708"/>
                  </a:lnTo>
                  <a:lnTo>
                    <a:pt x="923" y="704"/>
                  </a:lnTo>
                  <a:lnTo>
                    <a:pt x="923" y="704"/>
                  </a:lnTo>
                  <a:lnTo>
                    <a:pt x="937" y="704"/>
                  </a:lnTo>
                  <a:lnTo>
                    <a:pt x="954" y="704"/>
                  </a:lnTo>
                  <a:lnTo>
                    <a:pt x="973" y="704"/>
                  </a:lnTo>
                  <a:lnTo>
                    <a:pt x="990" y="704"/>
                  </a:lnTo>
                  <a:lnTo>
                    <a:pt x="1006" y="703"/>
                  </a:lnTo>
                  <a:lnTo>
                    <a:pt x="1013" y="701"/>
                  </a:lnTo>
                  <a:lnTo>
                    <a:pt x="1019" y="699"/>
                  </a:lnTo>
                  <a:lnTo>
                    <a:pt x="1024" y="697"/>
                  </a:lnTo>
                  <a:lnTo>
                    <a:pt x="1027" y="694"/>
                  </a:lnTo>
                  <a:lnTo>
                    <a:pt x="1029" y="690"/>
                  </a:lnTo>
                  <a:lnTo>
                    <a:pt x="1030" y="685"/>
                  </a:lnTo>
                  <a:lnTo>
                    <a:pt x="1030" y="685"/>
                  </a:lnTo>
                  <a:lnTo>
                    <a:pt x="1025" y="683"/>
                  </a:lnTo>
                  <a:lnTo>
                    <a:pt x="1020" y="682"/>
                  </a:lnTo>
                  <a:lnTo>
                    <a:pt x="1007" y="681"/>
                  </a:lnTo>
                  <a:lnTo>
                    <a:pt x="977" y="680"/>
                  </a:lnTo>
                  <a:lnTo>
                    <a:pt x="962" y="679"/>
                  </a:lnTo>
                  <a:lnTo>
                    <a:pt x="947" y="677"/>
                  </a:lnTo>
                  <a:lnTo>
                    <a:pt x="940" y="675"/>
                  </a:lnTo>
                  <a:lnTo>
                    <a:pt x="934" y="671"/>
                  </a:lnTo>
                  <a:lnTo>
                    <a:pt x="929" y="668"/>
                  </a:lnTo>
                  <a:lnTo>
                    <a:pt x="923" y="663"/>
                  </a:lnTo>
                  <a:lnTo>
                    <a:pt x="923" y="663"/>
                  </a:lnTo>
                  <a:lnTo>
                    <a:pt x="936" y="661"/>
                  </a:lnTo>
                  <a:lnTo>
                    <a:pt x="950" y="660"/>
                  </a:lnTo>
                  <a:lnTo>
                    <a:pt x="979" y="660"/>
                  </a:lnTo>
                  <a:lnTo>
                    <a:pt x="1027" y="660"/>
                  </a:lnTo>
                  <a:lnTo>
                    <a:pt x="1027" y="660"/>
                  </a:lnTo>
                  <a:lnTo>
                    <a:pt x="1024" y="648"/>
                  </a:lnTo>
                  <a:lnTo>
                    <a:pt x="1020" y="637"/>
                  </a:lnTo>
                  <a:lnTo>
                    <a:pt x="1014" y="628"/>
                  </a:lnTo>
                  <a:lnTo>
                    <a:pt x="1008" y="620"/>
                  </a:lnTo>
                  <a:lnTo>
                    <a:pt x="1000" y="613"/>
                  </a:lnTo>
                  <a:lnTo>
                    <a:pt x="993" y="606"/>
                  </a:lnTo>
                  <a:lnTo>
                    <a:pt x="983" y="601"/>
                  </a:lnTo>
                  <a:lnTo>
                    <a:pt x="974" y="597"/>
                  </a:lnTo>
                  <a:lnTo>
                    <a:pt x="964" y="592"/>
                  </a:lnTo>
                  <a:lnTo>
                    <a:pt x="953" y="589"/>
                  </a:lnTo>
                  <a:lnTo>
                    <a:pt x="930" y="583"/>
                  </a:lnTo>
                  <a:lnTo>
                    <a:pt x="883" y="572"/>
                  </a:lnTo>
                  <a:lnTo>
                    <a:pt x="883" y="572"/>
                  </a:lnTo>
                  <a:lnTo>
                    <a:pt x="695" y="529"/>
                  </a:lnTo>
                  <a:lnTo>
                    <a:pt x="600" y="509"/>
                  </a:lnTo>
                  <a:lnTo>
                    <a:pt x="505" y="488"/>
                  </a:lnTo>
                  <a:lnTo>
                    <a:pt x="407" y="470"/>
                  </a:lnTo>
                  <a:lnTo>
                    <a:pt x="311" y="454"/>
                  </a:lnTo>
                  <a:lnTo>
                    <a:pt x="262" y="447"/>
                  </a:lnTo>
                  <a:lnTo>
                    <a:pt x="212" y="439"/>
                  </a:lnTo>
                  <a:lnTo>
                    <a:pt x="163" y="434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23" y="429"/>
                  </a:lnTo>
                  <a:lnTo>
                    <a:pt x="131" y="434"/>
                  </a:lnTo>
                  <a:lnTo>
                    <a:pt x="136" y="439"/>
                  </a:lnTo>
                  <a:lnTo>
                    <a:pt x="142" y="447"/>
                  </a:lnTo>
                  <a:lnTo>
                    <a:pt x="145" y="454"/>
                  </a:lnTo>
                  <a:lnTo>
                    <a:pt x="147" y="463"/>
                  </a:lnTo>
                  <a:lnTo>
                    <a:pt x="147" y="472"/>
                  </a:lnTo>
                  <a:lnTo>
                    <a:pt x="146" y="481"/>
                  </a:lnTo>
                  <a:lnTo>
                    <a:pt x="146" y="481"/>
                  </a:lnTo>
                  <a:close/>
                  <a:moveTo>
                    <a:pt x="318" y="638"/>
                  </a:moveTo>
                  <a:lnTo>
                    <a:pt x="318" y="638"/>
                  </a:lnTo>
                  <a:lnTo>
                    <a:pt x="285" y="628"/>
                  </a:lnTo>
                  <a:lnTo>
                    <a:pt x="252" y="617"/>
                  </a:lnTo>
                  <a:lnTo>
                    <a:pt x="218" y="607"/>
                  </a:lnTo>
                  <a:lnTo>
                    <a:pt x="201" y="604"/>
                  </a:lnTo>
                  <a:lnTo>
                    <a:pt x="183" y="601"/>
                  </a:lnTo>
                  <a:lnTo>
                    <a:pt x="183" y="601"/>
                  </a:lnTo>
                  <a:lnTo>
                    <a:pt x="141" y="593"/>
                  </a:lnTo>
                  <a:lnTo>
                    <a:pt x="118" y="589"/>
                  </a:lnTo>
                  <a:lnTo>
                    <a:pt x="96" y="587"/>
                  </a:lnTo>
                  <a:lnTo>
                    <a:pt x="75" y="587"/>
                  </a:lnTo>
                  <a:lnTo>
                    <a:pt x="66" y="588"/>
                  </a:lnTo>
                  <a:lnTo>
                    <a:pt x="56" y="589"/>
                  </a:lnTo>
                  <a:lnTo>
                    <a:pt x="49" y="592"/>
                  </a:lnTo>
                  <a:lnTo>
                    <a:pt x="41" y="595"/>
                  </a:lnTo>
                  <a:lnTo>
                    <a:pt x="35" y="601"/>
                  </a:lnTo>
                  <a:lnTo>
                    <a:pt x="29" y="606"/>
                  </a:lnTo>
                  <a:lnTo>
                    <a:pt x="29" y="606"/>
                  </a:lnTo>
                  <a:lnTo>
                    <a:pt x="96" y="623"/>
                  </a:lnTo>
                  <a:lnTo>
                    <a:pt x="165" y="639"/>
                  </a:lnTo>
                  <a:lnTo>
                    <a:pt x="310" y="670"/>
                  </a:lnTo>
                  <a:lnTo>
                    <a:pt x="383" y="686"/>
                  </a:lnTo>
                  <a:lnTo>
                    <a:pt x="454" y="703"/>
                  </a:lnTo>
                  <a:lnTo>
                    <a:pt x="524" y="720"/>
                  </a:lnTo>
                  <a:lnTo>
                    <a:pt x="591" y="738"/>
                  </a:lnTo>
                  <a:lnTo>
                    <a:pt x="591" y="738"/>
                  </a:lnTo>
                  <a:lnTo>
                    <a:pt x="592" y="729"/>
                  </a:lnTo>
                  <a:lnTo>
                    <a:pt x="592" y="723"/>
                  </a:lnTo>
                  <a:lnTo>
                    <a:pt x="591" y="704"/>
                  </a:lnTo>
                  <a:lnTo>
                    <a:pt x="591" y="704"/>
                  </a:lnTo>
                  <a:lnTo>
                    <a:pt x="557" y="695"/>
                  </a:lnTo>
                  <a:lnTo>
                    <a:pt x="523" y="688"/>
                  </a:lnTo>
                  <a:lnTo>
                    <a:pt x="456" y="673"/>
                  </a:lnTo>
                  <a:lnTo>
                    <a:pt x="390" y="656"/>
                  </a:lnTo>
                  <a:lnTo>
                    <a:pt x="355" y="648"/>
                  </a:lnTo>
                  <a:lnTo>
                    <a:pt x="318" y="638"/>
                  </a:lnTo>
                  <a:lnTo>
                    <a:pt x="318" y="638"/>
                  </a:lnTo>
                  <a:close/>
                  <a:moveTo>
                    <a:pt x="626" y="645"/>
                  </a:moveTo>
                  <a:lnTo>
                    <a:pt x="626" y="645"/>
                  </a:lnTo>
                  <a:lnTo>
                    <a:pt x="623" y="649"/>
                  </a:lnTo>
                  <a:lnTo>
                    <a:pt x="621" y="655"/>
                  </a:lnTo>
                  <a:lnTo>
                    <a:pt x="620" y="667"/>
                  </a:lnTo>
                  <a:lnTo>
                    <a:pt x="619" y="681"/>
                  </a:lnTo>
                  <a:lnTo>
                    <a:pt x="620" y="695"/>
                  </a:lnTo>
                  <a:lnTo>
                    <a:pt x="621" y="710"/>
                  </a:lnTo>
                  <a:lnTo>
                    <a:pt x="622" y="725"/>
                  </a:lnTo>
                  <a:lnTo>
                    <a:pt x="621" y="740"/>
                  </a:lnTo>
                  <a:lnTo>
                    <a:pt x="619" y="754"/>
                  </a:lnTo>
                  <a:lnTo>
                    <a:pt x="619" y="754"/>
                  </a:lnTo>
                  <a:lnTo>
                    <a:pt x="617" y="759"/>
                  </a:lnTo>
                  <a:lnTo>
                    <a:pt x="613" y="764"/>
                  </a:lnTo>
                  <a:lnTo>
                    <a:pt x="610" y="768"/>
                  </a:lnTo>
                  <a:lnTo>
                    <a:pt x="606" y="773"/>
                  </a:lnTo>
                  <a:lnTo>
                    <a:pt x="606" y="773"/>
                  </a:lnTo>
                  <a:lnTo>
                    <a:pt x="602" y="787"/>
                  </a:lnTo>
                  <a:lnTo>
                    <a:pt x="599" y="802"/>
                  </a:lnTo>
                  <a:lnTo>
                    <a:pt x="596" y="817"/>
                  </a:lnTo>
                  <a:lnTo>
                    <a:pt x="593" y="824"/>
                  </a:lnTo>
                  <a:lnTo>
                    <a:pt x="591" y="829"/>
                  </a:lnTo>
                  <a:lnTo>
                    <a:pt x="591" y="829"/>
                  </a:lnTo>
                  <a:lnTo>
                    <a:pt x="583" y="844"/>
                  </a:lnTo>
                  <a:lnTo>
                    <a:pt x="573" y="859"/>
                  </a:lnTo>
                  <a:lnTo>
                    <a:pt x="564" y="873"/>
                  </a:lnTo>
                  <a:lnTo>
                    <a:pt x="559" y="881"/>
                  </a:lnTo>
                  <a:lnTo>
                    <a:pt x="556" y="889"/>
                  </a:lnTo>
                  <a:lnTo>
                    <a:pt x="556" y="889"/>
                  </a:lnTo>
                  <a:lnTo>
                    <a:pt x="575" y="886"/>
                  </a:lnTo>
                  <a:lnTo>
                    <a:pt x="595" y="880"/>
                  </a:lnTo>
                  <a:lnTo>
                    <a:pt x="603" y="876"/>
                  </a:lnTo>
                  <a:lnTo>
                    <a:pt x="612" y="872"/>
                  </a:lnTo>
                  <a:lnTo>
                    <a:pt x="619" y="867"/>
                  </a:lnTo>
                  <a:lnTo>
                    <a:pt x="627" y="862"/>
                  </a:lnTo>
                  <a:lnTo>
                    <a:pt x="633" y="857"/>
                  </a:lnTo>
                  <a:lnTo>
                    <a:pt x="640" y="850"/>
                  </a:lnTo>
                  <a:lnTo>
                    <a:pt x="644" y="844"/>
                  </a:lnTo>
                  <a:lnTo>
                    <a:pt x="647" y="836"/>
                  </a:lnTo>
                  <a:lnTo>
                    <a:pt x="649" y="829"/>
                  </a:lnTo>
                  <a:lnTo>
                    <a:pt x="650" y="820"/>
                  </a:lnTo>
                  <a:lnTo>
                    <a:pt x="650" y="811"/>
                  </a:lnTo>
                  <a:lnTo>
                    <a:pt x="647" y="801"/>
                  </a:lnTo>
                  <a:lnTo>
                    <a:pt x="647" y="801"/>
                  </a:lnTo>
                  <a:lnTo>
                    <a:pt x="655" y="796"/>
                  </a:lnTo>
                  <a:lnTo>
                    <a:pt x="661" y="791"/>
                  </a:lnTo>
                  <a:lnTo>
                    <a:pt x="667" y="789"/>
                  </a:lnTo>
                  <a:lnTo>
                    <a:pt x="672" y="788"/>
                  </a:lnTo>
                  <a:lnTo>
                    <a:pt x="676" y="788"/>
                  </a:lnTo>
                  <a:lnTo>
                    <a:pt x="676" y="788"/>
                  </a:lnTo>
                  <a:lnTo>
                    <a:pt x="683" y="801"/>
                  </a:lnTo>
                  <a:lnTo>
                    <a:pt x="690" y="814"/>
                  </a:lnTo>
                  <a:lnTo>
                    <a:pt x="695" y="829"/>
                  </a:lnTo>
                  <a:lnTo>
                    <a:pt x="699" y="844"/>
                  </a:lnTo>
                  <a:lnTo>
                    <a:pt x="702" y="860"/>
                  </a:lnTo>
                  <a:lnTo>
                    <a:pt x="703" y="877"/>
                  </a:lnTo>
                  <a:lnTo>
                    <a:pt x="702" y="894"/>
                  </a:lnTo>
                  <a:lnTo>
                    <a:pt x="697" y="911"/>
                  </a:lnTo>
                  <a:lnTo>
                    <a:pt x="697" y="911"/>
                  </a:lnTo>
                  <a:lnTo>
                    <a:pt x="703" y="904"/>
                  </a:lnTo>
                  <a:lnTo>
                    <a:pt x="709" y="897"/>
                  </a:lnTo>
                  <a:lnTo>
                    <a:pt x="723" y="886"/>
                  </a:lnTo>
                  <a:lnTo>
                    <a:pt x="723" y="886"/>
                  </a:lnTo>
                  <a:lnTo>
                    <a:pt x="727" y="876"/>
                  </a:lnTo>
                  <a:lnTo>
                    <a:pt x="732" y="865"/>
                  </a:lnTo>
                  <a:lnTo>
                    <a:pt x="734" y="855"/>
                  </a:lnTo>
                  <a:lnTo>
                    <a:pt x="735" y="844"/>
                  </a:lnTo>
                  <a:lnTo>
                    <a:pt x="736" y="832"/>
                  </a:lnTo>
                  <a:lnTo>
                    <a:pt x="735" y="821"/>
                  </a:lnTo>
                  <a:lnTo>
                    <a:pt x="733" y="798"/>
                  </a:lnTo>
                  <a:lnTo>
                    <a:pt x="731" y="774"/>
                  </a:lnTo>
                  <a:lnTo>
                    <a:pt x="731" y="751"/>
                  </a:lnTo>
                  <a:lnTo>
                    <a:pt x="731" y="739"/>
                  </a:lnTo>
                  <a:lnTo>
                    <a:pt x="732" y="728"/>
                  </a:lnTo>
                  <a:lnTo>
                    <a:pt x="735" y="718"/>
                  </a:lnTo>
                  <a:lnTo>
                    <a:pt x="738" y="707"/>
                  </a:lnTo>
                  <a:lnTo>
                    <a:pt x="738" y="707"/>
                  </a:lnTo>
                  <a:lnTo>
                    <a:pt x="744" y="695"/>
                  </a:lnTo>
                  <a:lnTo>
                    <a:pt x="752" y="684"/>
                  </a:lnTo>
                  <a:lnTo>
                    <a:pt x="762" y="675"/>
                  </a:lnTo>
                  <a:lnTo>
                    <a:pt x="771" y="666"/>
                  </a:lnTo>
                  <a:lnTo>
                    <a:pt x="782" y="659"/>
                  </a:lnTo>
                  <a:lnTo>
                    <a:pt x="793" y="651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799" y="629"/>
                  </a:lnTo>
                  <a:lnTo>
                    <a:pt x="780" y="624"/>
                  </a:lnTo>
                  <a:lnTo>
                    <a:pt x="758" y="621"/>
                  </a:lnTo>
                  <a:lnTo>
                    <a:pt x="737" y="619"/>
                  </a:lnTo>
                  <a:lnTo>
                    <a:pt x="694" y="614"/>
                  </a:lnTo>
                  <a:lnTo>
                    <a:pt x="674" y="610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2" y="614"/>
                  </a:lnTo>
                  <a:lnTo>
                    <a:pt x="650" y="620"/>
                  </a:lnTo>
                  <a:lnTo>
                    <a:pt x="647" y="624"/>
                  </a:lnTo>
                  <a:lnTo>
                    <a:pt x="643" y="628"/>
                  </a:lnTo>
                  <a:lnTo>
                    <a:pt x="633" y="634"/>
                  </a:lnTo>
                  <a:lnTo>
                    <a:pt x="629" y="638"/>
                  </a:lnTo>
                  <a:lnTo>
                    <a:pt x="626" y="645"/>
                  </a:lnTo>
                  <a:lnTo>
                    <a:pt x="626" y="6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25905" y="19177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Notes to the lyrics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0325099" y="4975055"/>
            <a:ext cx="1638301" cy="1882945"/>
            <a:chOff x="9720263" y="4327525"/>
            <a:chExt cx="2243138" cy="2578101"/>
          </a:xfrm>
        </p:grpSpPr>
        <p:sp>
          <p:nvSpPr>
            <p:cNvPr id="11" name="Freeform 5"/>
            <p:cNvSpPr/>
            <p:nvPr/>
          </p:nvSpPr>
          <p:spPr bwMode="auto">
            <a:xfrm>
              <a:off x="10912476" y="5811838"/>
              <a:ext cx="331788" cy="1093788"/>
            </a:xfrm>
            <a:custGeom>
              <a:avLst/>
              <a:gdLst>
                <a:gd name="T0" fmla="*/ 209 w 209"/>
                <a:gd name="T1" fmla="*/ 689 h 689"/>
                <a:gd name="T2" fmla="*/ 0 w 209"/>
                <a:gd name="T3" fmla="*/ 689 h 689"/>
                <a:gd name="T4" fmla="*/ 27 w 209"/>
                <a:gd name="T5" fmla="*/ 0 h 689"/>
                <a:gd name="T6" fmla="*/ 185 w 209"/>
                <a:gd name="T7" fmla="*/ 0 h 689"/>
                <a:gd name="T8" fmla="*/ 209 w 209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689">
                  <a:moveTo>
                    <a:pt x="209" y="689"/>
                  </a:moveTo>
                  <a:lnTo>
                    <a:pt x="0" y="689"/>
                  </a:lnTo>
                  <a:lnTo>
                    <a:pt x="27" y="0"/>
                  </a:lnTo>
                  <a:lnTo>
                    <a:pt x="185" y="0"/>
                  </a:lnTo>
                  <a:lnTo>
                    <a:pt x="209" y="689"/>
                  </a:lnTo>
                  <a:close/>
                </a:path>
              </a:pathLst>
            </a:cu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0196513" y="4327525"/>
              <a:ext cx="1766888" cy="1770063"/>
            </a:xfrm>
            <a:prstGeom prst="ellipse">
              <a:avLst/>
            </a:prstGeom>
            <a:solidFill>
              <a:srgbClr val="739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0274301" y="6067425"/>
              <a:ext cx="255588" cy="838200"/>
            </a:xfrm>
            <a:custGeom>
              <a:avLst/>
              <a:gdLst>
                <a:gd name="T0" fmla="*/ 161 w 161"/>
                <a:gd name="T1" fmla="*/ 528 h 528"/>
                <a:gd name="T2" fmla="*/ 0 w 161"/>
                <a:gd name="T3" fmla="*/ 528 h 528"/>
                <a:gd name="T4" fmla="*/ 18 w 161"/>
                <a:gd name="T5" fmla="*/ 0 h 528"/>
                <a:gd name="T6" fmla="*/ 139 w 161"/>
                <a:gd name="T7" fmla="*/ 0 h 528"/>
                <a:gd name="T8" fmla="*/ 161 w 161"/>
                <a:gd name="T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528">
                  <a:moveTo>
                    <a:pt x="161" y="528"/>
                  </a:moveTo>
                  <a:lnTo>
                    <a:pt x="0" y="528"/>
                  </a:lnTo>
                  <a:lnTo>
                    <a:pt x="18" y="0"/>
                  </a:lnTo>
                  <a:lnTo>
                    <a:pt x="139" y="0"/>
                  </a:lnTo>
                  <a:lnTo>
                    <a:pt x="161" y="528"/>
                  </a:lnTo>
                  <a:close/>
                </a:path>
              </a:pathLst>
            </a:cu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9720263" y="4927600"/>
              <a:ext cx="1358900" cy="1357313"/>
            </a:xfrm>
            <a:prstGeom prst="ellipse">
              <a:avLst/>
            </a:pr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22275" y="1047115"/>
            <a:ext cx="1123823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p"/>
            </a:pPr>
            <a:r>
              <a:rPr lang="en-US" altLang="zh-CN" sz="2400" b="1">
                <a:solidFill>
                  <a:srgbClr val="FFFF00"/>
                </a:solidFill>
              </a:rPr>
              <a:t>         </a:t>
            </a:r>
            <a:r>
              <a:rPr lang="zh-CN" altLang="en-US" sz="2400" b="1">
                <a:solidFill>
                  <a:srgbClr val="FFFF00"/>
                </a:solidFill>
              </a:rPr>
              <a:t>once upon a time 从前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• </a:t>
            </a:r>
            <a:r>
              <a:rPr lang="zh-CN" altLang="en-US" sz="2400" b="1" u="sng">
                <a:solidFill>
                  <a:schemeClr val="bg1"/>
                </a:solidFill>
              </a:rPr>
              <a:t>Once upon a time </a:t>
            </a:r>
            <a:r>
              <a:rPr lang="zh-CN" altLang="en-US" sz="2400" b="1">
                <a:solidFill>
                  <a:schemeClr val="bg1"/>
                </a:solidFill>
              </a:rPr>
              <a:t>there lived in a country a do-gooder. 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             从前，在一个国家里，有一位做了无数善事的善心者。</a:t>
            </a: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 b="1">
                <a:solidFill>
                  <a:srgbClr val="FFFF00"/>
                </a:solidFill>
              </a:rPr>
              <a:t>        No matter how that is my path</a:t>
            </a: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• </a:t>
            </a:r>
            <a:r>
              <a:rPr lang="zh-CN" altLang="en-US" sz="2400" b="1" u="sng">
                <a:solidFill>
                  <a:schemeClr val="bg1"/>
                </a:solidFill>
              </a:rPr>
              <a:t>No matter how difficult</a:t>
            </a:r>
            <a:r>
              <a:rPr lang="zh-CN" altLang="en-US" sz="2400" b="1">
                <a:solidFill>
                  <a:schemeClr val="bg1"/>
                </a:solidFill>
              </a:rPr>
              <a:t> it is </a:t>
            </a:r>
            <a:r>
              <a:rPr lang="en-US" altLang="zh-CN" sz="2400" b="1">
                <a:solidFill>
                  <a:schemeClr val="bg1"/>
                </a:solidFill>
              </a:rPr>
              <a:t>= </a:t>
            </a:r>
            <a:r>
              <a:rPr lang="en-US" altLang="zh-CN" sz="2400" b="1" u="sng">
                <a:solidFill>
                  <a:schemeClr val="bg1"/>
                </a:solidFill>
              </a:rPr>
              <a:t>H</a:t>
            </a:r>
            <a:r>
              <a:rPr lang="zh-CN" altLang="en-US" sz="2400" b="1" u="sng">
                <a:solidFill>
                  <a:schemeClr val="bg1"/>
                </a:solidFill>
              </a:rPr>
              <a:t>ow</a:t>
            </a:r>
            <a:r>
              <a:rPr lang="en-US" altLang="zh-CN" sz="2400" b="1" u="sng">
                <a:solidFill>
                  <a:schemeClr val="bg1"/>
                </a:solidFill>
              </a:rPr>
              <a:t>ever</a:t>
            </a:r>
            <a:r>
              <a:rPr lang="zh-CN" altLang="en-US" sz="2400" b="1" u="sng">
                <a:solidFill>
                  <a:schemeClr val="bg1"/>
                </a:solidFill>
              </a:rPr>
              <a:t> difficult</a:t>
            </a:r>
            <a:r>
              <a:rPr lang="zh-CN" altLang="en-US" sz="2400" b="1">
                <a:solidFill>
                  <a:schemeClr val="bg1"/>
                </a:solidFill>
              </a:rPr>
              <a:t> it is, life must be eyebrows.</a:t>
            </a: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                    不管多难熬，人生都要眉眼带笑。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• </a:t>
            </a:r>
            <a:r>
              <a:rPr lang="zh-CN" altLang="en-US" sz="2400" b="1" u="sng">
                <a:solidFill>
                  <a:schemeClr val="bg1"/>
                </a:solidFill>
              </a:rPr>
              <a:t>Wherever</a:t>
            </a:r>
            <a:r>
              <a:rPr lang="zh-CN" altLang="en-US" sz="2400" b="1">
                <a:solidFill>
                  <a:schemeClr val="bg1"/>
                </a:solidFill>
              </a:rPr>
              <a:t> you are, </a:t>
            </a:r>
            <a:r>
              <a:rPr lang="zh-CN" altLang="en-US" sz="2400" b="1" u="sng">
                <a:solidFill>
                  <a:schemeClr val="bg1"/>
                </a:solidFill>
              </a:rPr>
              <a:t>no matter how</a:t>
            </a:r>
            <a:r>
              <a:rPr lang="zh-CN" altLang="en-US" sz="2400" b="1">
                <a:solidFill>
                  <a:schemeClr val="bg1"/>
                </a:solidFill>
              </a:rPr>
              <a:t> far</a:t>
            </a:r>
            <a:r>
              <a:rPr lang="en-US" altLang="zh-CN" sz="2400" b="1">
                <a:solidFill>
                  <a:schemeClr val="bg1"/>
                </a:solidFill>
              </a:rPr>
              <a:t>,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I promise that I won't give up on you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.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                    无论你在哪里，不管有多远，我保证绝不会离开你。</a:t>
            </a:r>
          </a:p>
        </p:txBody>
      </p:sp>
      <p:pic>
        <p:nvPicPr>
          <p:cNvPr id="4" name="图片 3" descr="搜狗截图20190908131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0" y="2643505"/>
            <a:ext cx="11196320" cy="20053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25905" y="191770"/>
            <a:ext cx="8047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Showing and Performing</a:t>
            </a:r>
            <a:endParaRPr lang="en-US" altLang="zh-CN" sz="3600" b="1">
              <a:solidFill>
                <a:srgbClr val="FFFF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95655" y="1229995"/>
            <a:ext cx="538289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1、Love in your eyes 　　          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Sitting silent by my side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Going on holding hands 　　    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Walking through the nights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2、Hold me up hold me tight    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Lift me up to touch the sky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Teaching me to love with heart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Helping me open my mind 　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3、I can fly 　               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I'm proud that I can fly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To give the best of mine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Till the end of the time </a:t>
            </a: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4、Believe me I can fly 　　    </a:t>
            </a: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I'm proud that I can fly  　</a:t>
            </a: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To give the best of mine 　   </a:t>
            </a: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The heaven in the sky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78550" y="836930"/>
            <a:ext cx="561022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5、Stars in the sky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Wishing once upon a time    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Give me love make me smile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Till the end of life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（Repeat 2--5）　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6、Can't you believe that you light up my way    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　　</a:t>
            </a:r>
            <a:endParaRPr lang="zh-CN" altLang="en-US" sz="2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</a:pPr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No matter how that is my path </a:t>
            </a:r>
            <a:endParaRPr lang="zh-CN" altLang="en-US" sz="20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I'll never lose my faith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7、See me fly  　　                     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I'm proud to fly up high  　　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Show you the best of mine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Till the end of the time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8、Believe me I can fly  　　           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I'm singing in the sky 　　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Show you the best of mine 　　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The heaven in the sky 　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9、Nothing can stop me        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Spread my wings so wide </a:t>
            </a:r>
          </a:p>
        </p:txBody>
      </p:sp>
      <p:sp>
        <p:nvSpPr>
          <p:cNvPr id="107" name="图标"/>
          <p:cNvSpPr>
            <a:spLocks noChangeAspect="1" noEditPoints="1"/>
          </p:cNvSpPr>
          <p:nvPr/>
        </p:nvSpPr>
        <p:spPr bwMode="auto">
          <a:xfrm>
            <a:off x="157480" y="503555"/>
            <a:ext cx="751840" cy="1450975"/>
          </a:xfrm>
          <a:custGeom>
            <a:avLst/>
            <a:gdLst/>
            <a:ahLst/>
            <a:cxnLst>
              <a:cxn ang="0">
                <a:pos x="317" y="1182"/>
              </a:cxn>
              <a:cxn ang="0">
                <a:pos x="127" y="621"/>
              </a:cxn>
              <a:cxn ang="0">
                <a:pos x="227" y="428"/>
              </a:cxn>
              <a:cxn ang="0">
                <a:pos x="284" y="66"/>
              </a:cxn>
              <a:cxn ang="0">
                <a:pos x="660" y="982"/>
              </a:cxn>
              <a:cxn ang="0">
                <a:pos x="734" y="462"/>
              </a:cxn>
              <a:cxn ang="0">
                <a:pos x="805" y="5"/>
              </a:cxn>
              <a:cxn ang="0">
                <a:pos x="834" y="613"/>
              </a:cxn>
              <a:cxn ang="0">
                <a:pos x="922" y="708"/>
              </a:cxn>
              <a:cxn ang="0">
                <a:pos x="1130" y="377"/>
              </a:cxn>
              <a:cxn ang="0">
                <a:pos x="1047" y="917"/>
              </a:cxn>
              <a:cxn ang="0">
                <a:pos x="1089" y="1928"/>
              </a:cxn>
              <a:cxn ang="0">
                <a:pos x="801" y="112"/>
              </a:cxn>
              <a:cxn ang="0">
                <a:pos x="725" y="419"/>
              </a:cxn>
              <a:cxn ang="0">
                <a:pos x="836" y="138"/>
              </a:cxn>
              <a:cxn ang="0">
                <a:pos x="232" y="305"/>
              </a:cxn>
              <a:cxn ang="0">
                <a:pos x="357" y="533"/>
              </a:cxn>
              <a:cxn ang="0">
                <a:pos x="381" y="411"/>
              </a:cxn>
              <a:cxn ang="0">
                <a:pos x="341" y="302"/>
              </a:cxn>
              <a:cxn ang="0">
                <a:pos x="273" y="243"/>
              </a:cxn>
              <a:cxn ang="0">
                <a:pos x="1048" y="457"/>
              </a:cxn>
              <a:cxn ang="0">
                <a:pos x="1062" y="351"/>
              </a:cxn>
              <a:cxn ang="0">
                <a:pos x="821" y="448"/>
              </a:cxn>
              <a:cxn ang="0">
                <a:pos x="1053" y="476"/>
              </a:cxn>
              <a:cxn ang="0">
                <a:pos x="452" y="503"/>
              </a:cxn>
              <a:cxn ang="0">
                <a:pos x="524" y="576"/>
              </a:cxn>
              <a:cxn ang="0">
                <a:pos x="447" y="1210"/>
              </a:cxn>
              <a:cxn ang="0">
                <a:pos x="732" y="625"/>
              </a:cxn>
              <a:cxn ang="0">
                <a:pos x="43" y="689"/>
              </a:cxn>
              <a:cxn ang="0">
                <a:pos x="420" y="1312"/>
              </a:cxn>
              <a:cxn ang="0">
                <a:pos x="691" y="825"/>
              </a:cxn>
              <a:cxn ang="0">
                <a:pos x="734" y="1142"/>
              </a:cxn>
              <a:cxn ang="0">
                <a:pos x="938" y="683"/>
              </a:cxn>
              <a:cxn ang="0">
                <a:pos x="940" y="717"/>
              </a:cxn>
              <a:cxn ang="0">
                <a:pos x="985" y="810"/>
              </a:cxn>
              <a:cxn ang="0">
                <a:pos x="900" y="941"/>
              </a:cxn>
              <a:cxn ang="0">
                <a:pos x="1004" y="868"/>
              </a:cxn>
              <a:cxn ang="0">
                <a:pos x="1029" y="982"/>
              </a:cxn>
              <a:cxn ang="0">
                <a:pos x="814" y="914"/>
              </a:cxn>
              <a:cxn ang="0">
                <a:pos x="850" y="927"/>
              </a:cxn>
              <a:cxn ang="0">
                <a:pos x="1096" y="1016"/>
              </a:cxn>
              <a:cxn ang="0">
                <a:pos x="759" y="1286"/>
              </a:cxn>
              <a:cxn ang="0">
                <a:pos x="842" y="1045"/>
              </a:cxn>
              <a:cxn ang="0">
                <a:pos x="573" y="1261"/>
              </a:cxn>
              <a:cxn ang="0">
                <a:pos x="622" y="1076"/>
              </a:cxn>
              <a:cxn ang="0">
                <a:pos x="1020" y="1144"/>
              </a:cxn>
              <a:cxn ang="0">
                <a:pos x="643" y="1531"/>
              </a:cxn>
              <a:cxn ang="0">
                <a:pos x="322" y="1327"/>
              </a:cxn>
              <a:cxn ang="0">
                <a:pos x="950" y="1247"/>
              </a:cxn>
              <a:cxn ang="0">
                <a:pos x="439" y="1482"/>
              </a:cxn>
              <a:cxn ang="0">
                <a:pos x="417" y="1545"/>
              </a:cxn>
              <a:cxn ang="0">
                <a:pos x="439" y="1371"/>
              </a:cxn>
              <a:cxn ang="0">
                <a:pos x="773" y="1659"/>
              </a:cxn>
              <a:cxn ang="0">
                <a:pos x="832" y="1788"/>
              </a:cxn>
              <a:cxn ang="0">
                <a:pos x="810" y="1533"/>
              </a:cxn>
              <a:cxn ang="0">
                <a:pos x="743" y="1641"/>
              </a:cxn>
              <a:cxn ang="0">
                <a:pos x="408" y="2090"/>
              </a:cxn>
              <a:cxn ang="0">
                <a:pos x="1074" y="1832"/>
              </a:cxn>
              <a:cxn ang="0">
                <a:pos x="800" y="2062"/>
              </a:cxn>
              <a:cxn ang="0">
                <a:pos x="584" y="1658"/>
              </a:cxn>
              <a:cxn ang="0">
                <a:pos x="810" y="1813"/>
              </a:cxn>
              <a:cxn ang="0">
                <a:pos x="635" y="1789"/>
              </a:cxn>
              <a:cxn ang="0">
                <a:pos x="907" y="1780"/>
              </a:cxn>
            </a:cxnLst>
            <a:rect l="0" t="0" r="r" b="b"/>
            <a:pathLst>
              <a:path w="1161" h="2388">
                <a:moveTo>
                  <a:pt x="410" y="2315"/>
                </a:moveTo>
                <a:lnTo>
                  <a:pt x="410" y="2315"/>
                </a:lnTo>
                <a:lnTo>
                  <a:pt x="408" y="2269"/>
                </a:lnTo>
                <a:lnTo>
                  <a:pt x="403" y="2224"/>
                </a:lnTo>
                <a:lnTo>
                  <a:pt x="398" y="2180"/>
                </a:lnTo>
                <a:lnTo>
                  <a:pt x="393" y="2135"/>
                </a:lnTo>
                <a:lnTo>
                  <a:pt x="381" y="2043"/>
                </a:lnTo>
                <a:lnTo>
                  <a:pt x="377" y="1994"/>
                </a:lnTo>
                <a:lnTo>
                  <a:pt x="372" y="1944"/>
                </a:lnTo>
                <a:lnTo>
                  <a:pt x="372" y="1944"/>
                </a:lnTo>
                <a:lnTo>
                  <a:pt x="371" y="1924"/>
                </a:lnTo>
                <a:lnTo>
                  <a:pt x="372" y="1902"/>
                </a:lnTo>
                <a:lnTo>
                  <a:pt x="372" y="1881"/>
                </a:lnTo>
                <a:lnTo>
                  <a:pt x="371" y="1870"/>
                </a:lnTo>
                <a:lnTo>
                  <a:pt x="370" y="1859"/>
                </a:lnTo>
                <a:lnTo>
                  <a:pt x="370" y="1859"/>
                </a:lnTo>
                <a:lnTo>
                  <a:pt x="361" y="1794"/>
                </a:lnTo>
                <a:lnTo>
                  <a:pt x="351" y="1726"/>
                </a:lnTo>
                <a:lnTo>
                  <a:pt x="342" y="1658"/>
                </a:lnTo>
                <a:lnTo>
                  <a:pt x="337" y="1595"/>
                </a:lnTo>
                <a:lnTo>
                  <a:pt x="337" y="1595"/>
                </a:lnTo>
                <a:lnTo>
                  <a:pt x="337" y="1592"/>
                </a:lnTo>
                <a:lnTo>
                  <a:pt x="338" y="1588"/>
                </a:lnTo>
                <a:lnTo>
                  <a:pt x="339" y="1583"/>
                </a:lnTo>
                <a:lnTo>
                  <a:pt x="339" y="1579"/>
                </a:lnTo>
                <a:lnTo>
                  <a:pt x="339" y="1579"/>
                </a:lnTo>
                <a:lnTo>
                  <a:pt x="337" y="1568"/>
                </a:lnTo>
                <a:lnTo>
                  <a:pt x="335" y="1559"/>
                </a:lnTo>
                <a:lnTo>
                  <a:pt x="333" y="1549"/>
                </a:lnTo>
                <a:lnTo>
                  <a:pt x="333" y="1544"/>
                </a:lnTo>
                <a:lnTo>
                  <a:pt x="333" y="1539"/>
                </a:lnTo>
                <a:lnTo>
                  <a:pt x="333" y="1539"/>
                </a:lnTo>
                <a:lnTo>
                  <a:pt x="334" y="1533"/>
                </a:lnTo>
                <a:lnTo>
                  <a:pt x="336" y="1528"/>
                </a:lnTo>
                <a:lnTo>
                  <a:pt x="338" y="1521"/>
                </a:lnTo>
                <a:lnTo>
                  <a:pt x="341" y="1516"/>
                </a:lnTo>
                <a:lnTo>
                  <a:pt x="346" y="1510"/>
                </a:lnTo>
                <a:lnTo>
                  <a:pt x="350" y="1505"/>
                </a:lnTo>
                <a:lnTo>
                  <a:pt x="355" y="1502"/>
                </a:lnTo>
                <a:lnTo>
                  <a:pt x="362" y="1498"/>
                </a:lnTo>
                <a:lnTo>
                  <a:pt x="362" y="1498"/>
                </a:lnTo>
                <a:lnTo>
                  <a:pt x="347" y="1452"/>
                </a:lnTo>
                <a:lnTo>
                  <a:pt x="332" y="1406"/>
                </a:lnTo>
                <a:lnTo>
                  <a:pt x="324" y="1383"/>
                </a:lnTo>
                <a:lnTo>
                  <a:pt x="316" y="1361"/>
                </a:lnTo>
                <a:lnTo>
                  <a:pt x="306" y="1339"/>
                </a:lnTo>
                <a:lnTo>
                  <a:pt x="295" y="1319"/>
                </a:lnTo>
                <a:lnTo>
                  <a:pt x="295" y="1319"/>
                </a:lnTo>
                <a:lnTo>
                  <a:pt x="297" y="1314"/>
                </a:lnTo>
                <a:lnTo>
                  <a:pt x="299" y="1311"/>
                </a:lnTo>
                <a:lnTo>
                  <a:pt x="302" y="1307"/>
                </a:lnTo>
                <a:lnTo>
                  <a:pt x="304" y="1303"/>
                </a:lnTo>
                <a:lnTo>
                  <a:pt x="304" y="1303"/>
                </a:lnTo>
                <a:lnTo>
                  <a:pt x="303" y="1286"/>
                </a:lnTo>
                <a:lnTo>
                  <a:pt x="303" y="1270"/>
                </a:lnTo>
                <a:lnTo>
                  <a:pt x="306" y="1253"/>
                </a:lnTo>
                <a:lnTo>
                  <a:pt x="309" y="1238"/>
                </a:lnTo>
                <a:lnTo>
                  <a:pt x="314" y="1210"/>
                </a:lnTo>
                <a:lnTo>
                  <a:pt x="317" y="1196"/>
                </a:lnTo>
                <a:lnTo>
                  <a:pt x="317" y="1182"/>
                </a:lnTo>
                <a:lnTo>
                  <a:pt x="317" y="1182"/>
                </a:lnTo>
                <a:lnTo>
                  <a:pt x="309" y="1179"/>
                </a:lnTo>
                <a:lnTo>
                  <a:pt x="303" y="1174"/>
                </a:lnTo>
                <a:lnTo>
                  <a:pt x="287" y="1169"/>
                </a:lnTo>
                <a:lnTo>
                  <a:pt x="270" y="1165"/>
                </a:lnTo>
                <a:lnTo>
                  <a:pt x="251" y="1162"/>
                </a:lnTo>
                <a:lnTo>
                  <a:pt x="232" y="1160"/>
                </a:lnTo>
                <a:lnTo>
                  <a:pt x="215" y="1159"/>
                </a:lnTo>
                <a:lnTo>
                  <a:pt x="183" y="1159"/>
                </a:lnTo>
                <a:lnTo>
                  <a:pt x="183" y="1159"/>
                </a:lnTo>
                <a:lnTo>
                  <a:pt x="175" y="1157"/>
                </a:lnTo>
                <a:lnTo>
                  <a:pt x="168" y="1154"/>
                </a:lnTo>
                <a:lnTo>
                  <a:pt x="154" y="1145"/>
                </a:lnTo>
                <a:lnTo>
                  <a:pt x="140" y="1138"/>
                </a:lnTo>
                <a:lnTo>
                  <a:pt x="132" y="1135"/>
                </a:lnTo>
                <a:lnTo>
                  <a:pt x="125" y="1132"/>
                </a:lnTo>
                <a:lnTo>
                  <a:pt x="125" y="1132"/>
                </a:lnTo>
                <a:lnTo>
                  <a:pt x="114" y="1124"/>
                </a:lnTo>
                <a:lnTo>
                  <a:pt x="104" y="1115"/>
                </a:lnTo>
                <a:lnTo>
                  <a:pt x="94" y="1106"/>
                </a:lnTo>
                <a:lnTo>
                  <a:pt x="84" y="1095"/>
                </a:lnTo>
                <a:lnTo>
                  <a:pt x="75" y="1084"/>
                </a:lnTo>
                <a:lnTo>
                  <a:pt x="66" y="1073"/>
                </a:lnTo>
                <a:lnTo>
                  <a:pt x="58" y="1060"/>
                </a:lnTo>
                <a:lnTo>
                  <a:pt x="49" y="1046"/>
                </a:lnTo>
                <a:lnTo>
                  <a:pt x="41" y="1032"/>
                </a:lnTo>
                <a:lnTo>
                  <a:pt x="35" y="1018"/>
                </a:lnTo>
                <a:lnTo>
                  <a:pt x="29" y="1003"/>
                </a:lnTo>
                <a:lnTo>
                  <a:pt x="22" y="987"/>
                </a:lnTo>
                <a:lnTo>
                  <a:pt x="18" y="971"/>
                </a:lnTo>
                <a:lnTo>
                  <a:pt x="13" y="955"/>
                </a:lnTo>
                <a:lnTo>
                  <a:pt x="9" y="938"/>
                </a:lnTo>
                <a:lnTo>
                  <a:pt x="6" y="920"/>
                </a:lnTo>
                <a:lnTo>
                  <a:pt x="6" y="920"/>
                </a:lnTo>
                <a:lnTo>
                  <a:pt x="4" y="900"/>
                </a:lnTo>
                <a:lnTo>
                  <a:pt x="2" y="878"/>
                </a:lnTo>
                <a:lnTo>
                  <a:pt x="0" y="853"/>
                </a:lnTo>
                <a:lnTo>
                  <a:pt x="0" y="828"/>
                </a:lnTo>
                <a:lnTo>
                  <a:pt x="0" y="804"/>
                </a:lnTo>
                <a:lnTo>
                  <a:pt x="1" y="779"/>
                </a:lnTo>
                <a:lnTo>
                  <a:pt x="3" y="755"/>
                </a:lnTo>
                <a:lnTo>
                  <a:pt x="6" y="731"/>
                </a:lnTo>
                <a:lnTo>
                  <a:pt x="6" y="731"/>
                </a:lnTo>
                <a:lnTo>
                  <a:pt x="9" y="719"/>
                </a:lnTo>
                <a:lnTo>
                  <a:pt x="14" y="707"/>
                </a:lnTo>
                <a:lnTo>
                  <a:pt x="18" y="697"/>
                </a:lnTo>
                <a:lnTo>
                  <a:pt x="23" y="687"/>
                </a:lnTo>
                <a:lnTo>
                  <a:pt x="29" y="677"/>
                </a:lnTo>
                <a:lnTo>
                  <a:pt x="35" y="669"/>
                </a:lnTo>
                <a:lnTo>
                  <a:pt x="48" y="653"/>
                </a:lnTo>
                <a:lnTo>
                  <a:pt x="48" y="653"/>
                </a:lnTo>
                <a:lnTo>
                  <a:pt x="55" y="650"/>
                </a:lnTo>
                <a:lnTo>
                  <a:pt x="63" y="647"/>
                </a:lnTo>
                <a:lnTo>
                  <a:pt x="77" y="639"/>
                </a:lnTo>
                <a:lnTo>
                  <a:pt x="91" y="631"/>
                </a:lnTo>
                <a:lnTo>
                  <a:pt x="97" y="628"/>
                </a:lnTo>
                <a:lnTo>
                  <a:pt x="105" y="625"/>
                </a:lnTo>
                <a:lnTo>
                  <a:pt x="105" y="625"/>
                </a:lnTo>
                <a:lnTo>
                  <a:pt x="115" y="623"/>
                </a:lnTo>
                <a:lnTo>
                  <a:pt x="127" y="621"/>
                </a:lnTo>
                <a:lnTo>
                  <a:pt x="139" y="619"/>
                </a:lnTo>
                <a:lnTo>
                  <a:pt x="151" y="619"/>
                </a:lnTo>
                <a:lnTo>
                  <a:pt x="162" y="619"/>
                </a:lnTo>
                <a:lnTo>
                  <a:pt x="173" y="621"/>
                </a:lnTo>
                <a:lnTo>
                  <a:pt x="184" y="623"/>
                </a:lnTo>
                <a:lnTo>
                  <a:pt x="193" y="627"/>
                </a:lnTo>
                <a:lnTo>
                  <a:pt x="193" y="627"/>
                </a:lnTo>
                <a:lnTo>
                  <a:pt x="206" y="636"/>
                </a:lnTo>
                <a:lnTo>
                  <a:pt x="218" y="645"/>
                </a:lnTo>
                <a:lnTo>
                  <a:pt x="229" y="655"/>
                </a:lnTo>
                <a:lnTo>
                  <a:pt x="240" y="667"/>
                </a:lnTo>
                <a:lnTo>
                  <a:pt x="248" y="680"/>
                </a:lnTo>
                <a:lnTo>
                  <a:pt x="257" y="692"/>
                </a:lnTo>
                <a:lnTo>
                  <a:pt x="264" y="705"/>
                </a:lnTo>
                <a:lnTo>
                  <a:pt x="271" y="719"/>
                </a:lnTo>
                <a:lnTo>
                  <a:pt x="271" y="719"/>
                </a:lnTo>
                <a:lnTo>
                  <a:pt x="271" y="698"/>
                </a:lnTo>
                <a:lnTo>
                  <a:pt x="272" y="678"/>
                </a:lnTo>
                <a:lnTo>
                  <a:pt x="274" y="659"/>
                </a:lnTo>
                <a:lnTo>
                  <a:pt x="278" y="642"/>
                </a:lnTo>
                <a:lnTo>
                  <a:pt x="283" y="625"/>
                </a:lnTo>
                <a:lnTo>
                  <a:pt x="291" y="609"/>
                </a:lnTo>
                <a:lnTo>
                  <a:pt x="298" y="594"/>
                </a:lnTo>
                <a:lnTo>
                  <a:pt x="308" y="580"/>
                </a:lnTo>
                <a:lnTo>
                  <a:pt x="308" y="580"/>
                </a:lnTo>
                <a:lnTo>
                  <a:pt x="305" y="576"/>
                </a:lnTo>
                <a:lnTo>
                  <a:pt x="301" y="572"/>
                </a:lnTo>
                <a:lnTo>
                  <a:pt x="296" y="571"/>
                </a:lnTo>
                <a:lnTo>
                  <a:pt x="291" y="570"/>
                </a:lnTo>
                <a:lnTo>
                  <a:pt x="282" y="568"/>
                </a:lnTo>
                <a:lnTo>
                  <a:pt x="279" y="566"/>
                </a:lnTo>
                <a:lnTo>
                  <a:pt x="277" y="563"/>
                </a:lnTo>
                <a:lnTo>
                  <a:pt x="277" y="563"/>
                </a:lnTo>
                <a:lnTo>
                  <a:pt x="276" y="561"/>
                </a:lnTo>
                <a:lnTo>
                  <a:pt x="276" y="559"/>
                </a:lnTo>
                <a:lnTo>
                  <a:pt x="277" y="553"/>
                </a:lnTo>
                <a:lnTo>
                  <a:pt x="279" y="548"/>
                </a:lnTo>
                <a:lnTo>
                  <a:pt x="282" y="543"/>
                </a:lnTo>
                <a:lnTo>
                  <a:pt x="287" y="536"/>
                </a:lnTo>
                <a:lnTo>
                  <a:pt x="289" y="530"/>
                </a:lnTo>
                <a:lnTo>
                  <a:pt x="291" y="522"/>
                </a:lnTo>
                <a:lnTo>
                  <a:pt x="291" y="515"/>
                </a:lnTo>
                <a:lnTo>
                  <a:pt x="291" y="515"/>
                </a:lnTo>
                <a:lnTo>
                  <a:pt x="286" y="511"/>
                </a:lnTo>
                <a:lnTo>
                  <a:pt x="279" y="508"/>
                </a:lnTo>
                <a:lnTo>
                  <a:pt x="266" y="504"/>
                </a:lnTo>
                <a:lnTo>
                  <a:pt x="253" y="498"/>
                </a:lnTo>
                <a:lnTo>
                  <a:pt x="248" y="494"/>
                </a:lnTo>
                <a:lnTo>
                  <a:pt x="244" y="490"/>
                </a:lnTo>
                <a:lnTo>
                  <a:pt x="244" y="490"/>
                </a:lnTo>
                <a:lnTo>
                  <a:pt x="244" y="486"/>
                </a:lnTo>
                <a:lnTo>
                  <a:pt x="245" y="481"/>
                </a:lnTo>
                <a:lnTo>
                  <a:pt x="248" y="471"/>
                </a:lnTo>
                <a:lnTo>
                  <a:pt x="252" y="459"/>
                </a:lnTo>
                <a:lnTo>
                  <a:pt x="256" y="448"/>
                </a:lnTo>
                <a:lnTo>
                  <a:pt x="256" y="448"/>
                </a:lnTo>
                <a:lnTo>
                  <a:pt x="252" y="444"/>
                </a:lnTo>
                <a:lnTo>
                  <a:pt x="248" y="440"/>
                </a:lnTo>
                <a:lnTo>
                  <a:pt x="237" y="433"/>
                </a:lnTo>
                <a:lnTo>
                  <a:pt x="227" y="428"/>
                </a:lnTo>
                <a:lnTo>
                  <a:pt x="221" y="425"/>
                </a:lnTo>
                <a:lnTo>
                  <a:pt x="216" y="422"/>
                </a:lnTo>
                <a:lnTo>
                  <a:pt x="216" y="422"/>
                </a:lnTo>
                <a:lnTo>
                  <a:pt x="222" y="411"/>
                </a:lnTo>
                <a:lnTo>
                  <a:pt x="228" y="399"/>
                </a:lnTo>
                <a:lnTo>
                  <a:pt x="232" y="387"/>
                </a:lnTo>
                <a:lnTo>
                  <a:pt x="235" y="373"/>
                </a:lnTo>
                <a:lnTo>
                  <a:pt x="235" y="373"/>
                </a:lnTo>
                <a:lnTo>
                  <a:pt x="232" y="368"/>
                </a:lnTo>
                <a:lnTo>
                  <a:pt x="227" y="363"/>
                </a:lnTo>
                <a:lnTo>
                  <a:pt x="221" y="359"/>
                </a:lnTo>
                <a:lnTo>
                  <a:pt x="215" y="356"/>
                </a:lnTo>
                <a:lnTo>
                  <a:pt x="202" y="350"/>
                </a:lnTo>
                <a:lnTo>
                  <a:pt x="197" y="345"/>
                </a:lnTo>
                <a:lnTo>
                  <a:pt x="191" y="340"/>
                </a:lnTo>
                <a:lnTo>
                  <a:pt x="191" y="340"/>
                </a:lnTo>
                <a:lnTo>
                  <a:pt x="193" y="335"/>
                </a:lnTo>
                <a:lnTo>
                  <a:pt x="196" y="329"/>
                </a:lnTo>
                <a:lnTo>
                  <a:pt x="198" y="324"/>
                </a:lnTo>
                <a:lnTo>
                  <a:pt x="202" y="320"/>
                </a:lnTo>
                <a:lnTo>
                  <a:pt x="210" y="311"/>
                </a:lnTo>
                <a:lnTo>
                  <a:pt x="216" y="304"/>
                </a:lnTo>
                <a:lnTo>
                  <a:pt x="216" y="304"/>
                </a:lnTo>
                <a:lnTo>
                  <a:pt x="214" y="299"/>
                </a:lnTo>
                <a:lnTo>
                  <a:pt x="210" y="296"/>
                </a:lnTo>
                <a:lnTo>
                  <a:pt x="202" y="291"/>
                </a:lnTo>
                <a:lnTo>
                  <a:pt x="192" y="287"/>
                </a:lnTo>
                <a:lnTo>
                  <a:pt x="183" y="282"/>
                </a:lnTo>
                <a:lnTo>
                  <a:pt x="183" y="282"/>
                </a:lnTo>
                <a:lnTo>
                  <a:pt x="176" y="265"/>
                </a:lnTo>
                <a:lnTo>
                  <a:pt x="168" y="248"/>
                </a:lnTo>
                <a:lnTo>
                  <a:pt x="150" y="214"/>
                </a:lnTo>
                <a:lnTo>
                  <a:pt x="142" y="198"/>
                </a:lnTo>
                <a:lnTo>
                  <a:pt x="136" y="181"/>
                </a:lnTo>
                <a:lnTo>
                  <a:pt x="134" y="172"/>
                </a:lnTo>
                <a:lnTo>
                  <a:pt x="132" y="163"/>
                </a:lnTo>
                <a:lnTo>
                  <a:pt x="131" y="154"/>
                </a:lnTo>
                <a:lnTo>
                  <a:pt x="131" y="145"/>
                </a:lnTo>
                <a:lnTo>
                  <a:pt x="131" y="145"/>
                </a:lnTo>
                <a:lnTo>
                  <a:pt x="137" y="141"/>
                </a:lnTo>
                <a:lnTo>
                  <a:pt x="140" y="136"/>
                </a:lnTo>
                <a:lnTo>
                  <a:pt x="143" y="128"/>
                </a:lnTo>
                <a:lnTo>
                  <a:pt x="146" y="122"/>
                </a:lnTo>
                <a:lnTo>
                  <a:pt x="150" y="107"/>
                </a:lnTo>
                <a:lnTo>
                  <a:pt x="152" y="94"/>
                </a:lnTo>
                <a:lnTo>
                  <a:pt x="152" y="94"/>
                </a:lnTo>
                <a:lnTo>
                  <a:pt x="164" y="89"/>
                </a:lnTo>
                <a:lnTo>
                  <a:pt x="173" y="83"/>
                </a:lnTo>
                <a:lnTo>
                  <a:pt x="190" y="70"/>
                </a:lnTo>
                <a:lnTo>
                  <a:pt x="199" y="64"/>
                </a:lnTo>
                <a:lnTo>
                  <a:pt x="208" y="59"/>
                </a:lnTo>
                <a:lnTo>
                  <a:pt x="219" y="54"/>
                </a:lnTo>
                <a:lnTo>
                  <a:pt x="231" y="52"/>
                </a:lnTo>
                <a:lnTo>
                  <a:pt x="231" y="52"/>
                </a:lnTo>
                <a:lnTo>
                  <a:pt x="238" y="51"/>
                </a:lnTo>
                <a:lnTo>
                  <a:pt x="246" y="52"/>
                </a:lnTo>
                <a:lnTo>
                  <a:pt x="253" y="53"/>
                </a:lnTo>
                <a:lnTo>
                  <a:pt x="260" y="54"/>
                </a:lnTo>
                <a:lnTo>
                  <a:pt x="273" y="59"/>
                </a:lnTo>
                <a:lnTo>
                  <a:pt x="284" y="66"/>
                </a:lnTo>
                <a:lnTo>
                  <a:pt x="296" y="74"/>
                </a:lnTo>
                <a:lnTo>
                  <a:pt x="307" y="82"/>
                </a:lnTo>
                <a:lnTo>
                  <a:pt x="328" y="99"/>
                </a:lnTo>
                <a:lnTo>
                  <a:pt x="328" y="99"/>
                </a:lnTo>
                <a:lnTo>
                  <a:pt x="336" y="128"/>
                </a:lnTo>
                <a:lnTo>
                  <a:pt x="343" y="156"/>
                </a:lnTo>
                <a:lnTo>
                  <a:pt x="353" y="183"/>
                </a:lnTo>
                <a:lnTo>
                  <a:pt x="362" y="210"/>
                </a:lnTo>
                <a:lnTo>
                  <a:pt x="383" y="262"/>
                </a:lnTo>
                <a:lnTo>
                  <a:pt x="404" y="313"/>
                </a:lnTo>
                <a:lnTo>
                  <a:pt x="426" y="364"/>
                </a:lnTo>
                <a:lnTo>
                  <a:pt x="446" y="415"/>
                </a:lnTo>
                <a:lnTo>
                  <a:pt x="455" y="441"/>
                </a:lnTo>
                <a:lnTo>
                  <a:pt x="463" y="468"/>
                </a:lnTo>
                <a:lnTo>
                  <a:pt x="472" y="494"/>
                </a:lnTo>
                <a:lnTo>
                  <a:pt x="478" y="521"/>
                </a:lnTo>
                <a:lnTo>
                  <a:pt x="478" y="521"/>
                </a:lnTo>
                <a:lnTo>
                  <a:pt x="490" y="528"/>
                </a:lnTo>
                <a:lnTo>
                  <a:pt x="502" y="534"/>
                </a:lnTo>
                <a:lnTo>
                  <a:pt x="514" y="540"/>
                </a:lnTo>
                <a:lnTo>
                  <a:pt x="526" y="547"/>
                </a:lnTo>
                <a:lnTo>
                  <a:pt x="526" y="547"/>
                </a:lnTo>
                <a:lnTo>
                  <a:pt x="560" y="612"/>
                </a:lnTo>
                <a:lnTo>
                  <a:pt x="595" y="680"/>
                </a:lnTo>
                <a:lnTo>
                  <a:pt x="595" y="680"/>
                </a:lnTo>
                <a:lnTo>
                  <a:pt x="613" y="747"/>
                </a:lnTo>
                <a:lnTo>
                  <a:pt x="631" y="817"/>
                </a:lnTo>
                <a:lnTo>
                  <a:pt x="631" y="817"/>
                </a:lnTo>
                <a:lnTo>
                  <a:pt x="630" y="826"/>
                </a:lnTo>
                <a:lnTo>
                  <a:pt x="630" y="836"/>
                </a:lnTo>
                <a:lnTo>
                  <a:pt x="630" y="855"/>
                </a:lnTo>
                <a:lnTo>
                  <a:pt x="632" y="899"/>
                </a:lnTo>
                <a:lnTo>
                  <a:pt x="632" y="920"/>
                </a:lnTo>
                <a:lnTo>
                  <a:pt x="630" y="943"/>
                </a:lnTo>
                <a:lnTo>
                  <a:pt x="628" y="955"/>
                </a:lnTo>
                <a:lnTo>
                  <a:pt x="626" y="965"/>
                </a:lnTo>
                <a:lnTo>
                  <a:pt x="622" y="976"/>
                </a:lnTo>
                <a:lnTo>
                  <a:pt x="617" y="987"/>
                </a:lnTo>
                <a:lnTo>
                  <a:pt x="617" y="987"/>
                </a:lnTo>
                <a:lnTo>
                  <a:pt x="620" y="989"/>
                </a:lnTo>
                <a:lnTo>
                  <a:pt x="623" y="992"/>
                </a:lnTo>
                <a:lnTo>
                  <a:pt x="626" y="1001"/>
                </a:lnTo>
                <a:lnTo>
                  <a:pt x="628" y="1011"/>
                </a:lnTo>
                <a:lnTo>
                  <a:pt x="631" y="1022"/>
                </a:lnTo>
                <a:lnTo>
                  <a:pt x="634" y="1034"/>
                </a:lnTo>
                <a:lnTo>
                  <a:pt x="637" y="1045"/>
                </a:lnTo>
                <a:lnTo>
                  <a:pt x="641" y="1054"/>
                </a:lnTo>
                <a:lnTo>
                  <a:pt x="643" y="1059"/>
                </a:lnTo>
                <a:lnTo>
                  <a:pt x="646" y="1062"/>
                </a:lnTo>
                <a:lnTo>
                  <a:pt x="646" y="1062"/>
                </a:lnTo>
                <a:lnTo>
                  <a:pt x="644" y="1069"/>
                </a:lnTo>
                <a:lnTo>
                  <a:pt x="645" y="1076"/>
                </a:lnTo>
                <a:lnTo>
                  <a:pt x="646" y="1082"/>
                </a:lnTo>
                <a:lnTo>
                  <a:pt x="651" y="1089"/>
                </a:lnTo>
                <a:lnTo>
                  <a:pt x="651" y="1089"/>
                </a:lnTo>
                <a:lnTo>
                  <a:pt x="655" y="1073"/>
                </a:lnTo>
                <a:lnTo>
                  <a:pt x="657" y="1054"/>
                </a:lnTo>
                <a:lnTo>
                  <a:pt x="659" y="1036"/>
                </a:lnTo>
                <a:lnTo>
                  <a:pt x="659" y="1018"/>
                </a:lnTo>
                <a:lnTo>
                  <a:pt x="660" y="982"/>
                </a:lnTo>
                <a:lnTo>
                  <a:pt x="660" y="964"/>
                </a:lnTo>
                <a:lnTo>
                  <a:pt x="661" y="947"/>
                </a:lnTo>
                <a:lnTo>
                  <a:pt x="661" y="947"/>
                </a:lnTo>
                <a:lnTo>
                  <a:pt x="664" y="931"/>
                </a:lnTo>
                <a:lnTo>
                  <a:pt x="667" y="915"/>
                </a:lnTo>
                <a:lnTo>
                  <a:pt x="670" y="898"/>
                </a:lnTo>
                <a:lnTo>
                  <a:pt x="671" y="881"/>
                </a:lnTo>
                <a:lnTo>
                  <a:pt x="671" y="881"/>
                </a:lnTo>
                <a:lnTo>
                  <a:pt x="672" y="852"/>
                </a:lnTo>
                <a:lnTo>
                  <a:pt x="671" y="823"/>
                </a:lnTo>
                <a:lnTo>
                  <a:pt x="672" y="795"/>
                </a:lnTo>
                <a:lnTo>
                  <a:pt x="673" y="781"/>
                </a:lnTo>
                <a:lnTo>
                  <a:pt x="675" y="768"/>
                </a:lnTo>
                <a:lnTo>
                  <a:pt x="675" y="768"/>
                </a:lnTo>
                <a:lnTo>
                  <a:pt x="677" y="765"/>
                </a:lnTo>
                <a:lnTo>
                  <a:pt x="680" y="761"/>
                </a:lnTo>
                <a:lnTo>
                  <a:pt x="682" y="758"/>
                </a:lnTo>
                <a:lnTo>
                  <a:pt x="684" y="755"/>
                </a:lnTo>
                <a:lnTo>
                  <a:pt x="684" y="755"/>
                </a:lnTo>
                <a:lnTo>
                  <a:pt x="685" y="747"/>
                </a:lnTo>
                <a:lnTo>
                  <a:pt x="686" y="740"/>
                </a:lnTo>
                <a:lnTo>
                  <a:pt x="686" y="726"/>
                </a:lnTo>
                <a:lnTo>
                  <a:pt x="687" y="718"/>
                </a:lnTo>
                <a:lnTo>
                  <a:pt x="688" y="711"/>
                </a:lnTo>
                <a:lnTo>
                  <a:pt x="690" y="704"/>
                </a:lnTo>
                <a:lnTo>
                  <a:pt x="695" y="698"/>
                </a:lnTo>
                <a:lnTo>
                  <a:pt x="695" y="698"/>
                </a:lnTo>
                <a:lnTo>
                  <a:pt x="692" y="687"/>
                </a:lnTo>
                <a:lnTo>
                  <a:pt x="692" y="677"/>
                </a:lnTo>
                <a:lnTo>
                  <a:pt x="694" y="668"/>
                </a:lnTo>
                <a:lnTo>
                  <a:pt x="699" y="658"/>
                </a:lnTo>
                <a:lnTo>
                  <a:pt x="699" y="658"/>
                </a:lnTo>
                <a:lnTo>
                  <a:pt x="692" y="651"/>
                </a:lnTo>
                <a:lnTo>
                  <a:pt x="690" y="646"/>
                </a:lnTo>
                <a:lnTo>
                  <a:pt x="688" y="642"/>
                </a:lnTo>
                <a:lnTo>
                  <a:pt x="688" y="642"/>
                </a:lnTo>
                <a:lnTo>
                  <a:pt x="688" y="635"/>
                </a:lnTo>
                <a:lnTo>
                  <a:pt x="690" y="629"/>
                </a:lnTo>
                <a:lnTo>
                  <a:pt x="694" y="625"/>
                </a:lnTo>
                <a:lnTo>
                  <a:pt x="698" y="622"/>
                </a:lnTo>
                <a:lnTo>
                  <a:pt x="706" y="614"/>
                </a:lnTo>
                <a:lnTo>
                  <a:pt x="710" y="611"/>
                </a:lnTo>
                <a:lnTo>
                  <a:pt x="713" y="607"/>
                </a:lnTo>
                <a:lnTo>
                  <a:pt x="713" y="607"/>
                </a:lnTo>
                <a:lnTo>
                  <a:pt x="713" y="600"/>
                </a:lnTo>
                <a:lnTo>
                  <a:pt x="712" y="594"/>
                </a:lnTo>
                <a:lnTo>
                  <a:pt x="714" y="580"/>
                </a:lnTo>
                <a:lnTo>
                  <a:pt x="716" y="565"/>
                </a:lnTo>
                <a:lnTo>
                  <a:pt x="720" y="549"/>
                </a:lnTo>
                <a:lnTo>
                  <a:pt x="723" y="532"/>
                </a:lnTo>
                <a:lnTo>
                  <a:pt x="727" y="515"/>
                </a:lnTo>
                <a:lnTo>
                  <a:pt x="729" y="496"/>
                </a:lnTo>
                <a:lnTo>
                  <a:pt x="730" y="478"/>
                </a:lnTo>
                <a:lnTo>
                  <a:pt x="730" y="478"/>
                </a:lnTo>
                <a:lnTo>
                  <a:pt x="734" y="472"/>
                </a:lnTo>
                <a:lnTo>
                  <a:pt x="736" y="470"/>
                </a:lnTo>
                <a:lnTo>
                  <a:pt x="740" y="468"/>
                </a:lnTo>
                <a:lnTo>
                  <a:pt x="740" y="468"/>
                </a:lnTo>
                <a:lnTo>
                  <a:pt x="736" y="465"/>
                </a:lnTo>
                <a:lnTo>
                  <a:pt x="734" y="462"/>
                </a:lnTo>
                <a:lnTo>
                  <a:pt x="732" y="459"/>
                </a:lnTo>
                <a:lnTo>
                  <a:pt x="730" y="456"/>
                </a:lnTo>
                <a:lnTo>
                  <a:pt x="729" y="448"/>
                </a:lnTo>
                <a:lnTo>
                  <a:pt x="730" y="443"/>
                </a:lnTo>
                <a:lnTo>
                  <a:pt x="730" y="443"/>
                </a:lnTo>
                <a:lnTo>
                  <a:pt x="713" y="426"/>
                </a:lnTo>
                <a:lnTo>
                  <a:pt x="697" y="408"/>
                </a:lnTo>
                <a:lnTo>
                  <a:pt x="682" y="389"/>
                </a:lnTo>
                <a:lnTo>
                  <a:pt x="666" y="372"/>
                </a:lnTo>
                <a:lnTo>
                  <a:pt x="666" y="372"/>
                </a:lnTo>
                <a:lnTo>
                  <a:pt x="664" y="364"/>
                </a:lnTo>
                <a:lnTo>
                  <a:pt x="660" y="355"/>
                </a:lnTo>
                <a:lnTo>
                  <a:pt x="654" y="340"/>
                </a:lnTo>
                <a:lnTo>
                  <a:pt x="646" y="324"/>
                </a:lnTo>
                <a:lnTo>
                  <a:pt x="644" y="317"/>
                </a:lnTo>
                <a:lnTo>
                  <a:pt x="642" y="307"/>
                </a:lnTo>
                <a:lnTo>
                  <a:pt x="642" y="307"/>
                </a:lnTo>
                <a:lnTo>
                  <a:pt x="641" y="298"/>
                </a:lnTo>
                <a:lnTo>
                  <a:pt x="641" y="289"/>
                </a:lnTo>
                <a:lnTo>
                  <a:pt x="643" y="271"/>
                </a:lnTo>
                <a:lnTo>
                  <a:pt x="646" y="251"/>
                </a:lnTo>
                <a:lnTo>
                  <a:pt x="651" y="232"/>
                </a:lnTo>
                <a:lnTo>
                  <a:pt x="657" y="214"/>
                </a:lnTo>
                <a:lnTo>
                  <a:pt x="665" y="196"/>
                </a:lnTo>
                <a:lnTo>
                  <a:pt x="672" y="180"/>
                </a:lnTo>
                <a:lnTo>
                  <a:pt x="680" y="165"/>
                </a:lnTo>
                <a:lnTo>
                  <a:pt x="680" y="165"/>
                </a:lnTo>
                <a:lnTo>
                  <a:pt x="684" y="158"/>
                </a:lnTo>
                <a:lnTo>
                  <a:pt x="691" y="153"/>
                </a:lnTo>
                <a:lnTo>
                  <a:pt x="707" y="139"/>
                </a:lnTo>
                <a:lnTo>
                  <a:pt x="715" y="131"/>
                </a:lnTo>
                <a:lnTo>
                  <a:pt x="721" y="124"/>
                </a:lnTo>
                <a:lnTo>
                  <a:pt x="723" y="120"/>
                </a:lnTo>
                <a:lnTo>
                  <a:pt x="726" y="115"/>
                </a:lnTo>
                <a:lnTo>
                  <a:pt x="726" y="111"/>
                </a:lnTo>
                <a:lnTo>
                  <a:pt x="726" y="106"/>
                </a:lnTo>
                <a:lnTo>
                  <a:pt x="726" y="106"/>
                </a:lnTo>
                <a:lnTo>
                  <a:pt x="730" y="106"/>
                </a:lnTo>
                <a:lnTo>
                  <a:pt x="733" y="105"/>
                </a:lnTo>
                <a:lnTo>
                  <a:pt x="736" y="100"/>
                </a:lnTo>
                <a:lnTo>
                  <a:pt x="738" y="96"/>
                </a:lnTo>
                <a:lnTo>
                  <a:pt x="743" y="87"/>
                </a:lnTo>
                <a:lnTo>
                  <a:pt x="746" y="83"/>
                </a:lnTo>
                <a:lnTo>
                  <a:pt x="750" y="81"/>
                </a:lnTo>
                <a:lnTo>
                  <a:pt x="750" y="81"/>
                </a:lnTo>
                <a:lnTo>
                  <a:pt x="751" y="76"/>
                </a:lnTo>
                <a:lnTo>
                  <a:pt x="753" y="70"/>
                </a:lnTo>
                <a:lnTo>
                  <a:pt x="756" y="66"/>
                </a:lnTo>
                <a:lnTo>
                  <a:pt x="757" y="60"/>
                </a:lnTo>
                <a:lnTo>
                  <a:pt x="757" y="60"/>
                </a:lnTo>
                <a:lnTo>
                  <a:pt x="763" y="59"/>
                </a:lnTo>
                <a:lnTo>
                  <a:pt x="768" y="56"/>
                </a:lnTo>
                <a:lnTo>
                  <a:pt x="773" y="54"/>
                </a:lnTo>
                <a:lnTo>
                  <a:pt x="776" y="50"/>
                </a:lnTo>
                <a:lnTo>
                  <a:pt x="782" y="41"/>
                </a:lnTo>
                <a:lnTo>
                  <a:pt x="788" y="32"/>
                </a:lnTo>
                <a:lnTo>
                  <a:pt x="793" y="22"/>
                </a:lnTo>
                <a:lnTo>
                  <a:pt x="798" y="13"/>
                </a:lnTo>
                <a:lnTo>
                  <a:pt x="802" y="9"/>
                </a:lnTo>
                <a:lnTo>
                  <a:pt x="805" y="5"/>
                </a:lnTo>
                <a:lnTo>
                  <a:pt x="809" y="2"/>
                </a:lnTo>
                <a:lnTo>
                  <a:pt x="814" y="0"/>
                </a:lnTo>
                <a:lnTo>
                  <a:pt x="814" y="0"/>
                </a:lnTo>
                <a:lnTo>
                  <a:pt x="818" y="8"/>
                </a:lnTo>
                <a:lnTo>
                  <a:pt x="819" y="17"/>
                </a:lnTo>
                <a:lnTo>
                  <a:pt x="820" y="25"/>
                </a:lnTo>
                <a:lnTo>
                  <a:pt x="820" y="34"/>
                </a:lnTo>
                <a:lnTo>
                  <a:pt x="819" y="51"/>
                </a:lnTo>
                <a:lnTo>
                  <a:pt x="820" y="61"/>
                </a:lnTo>
                <a:lnTo>
                  <a:pt x="821" y="70"/>
                </a:lnTo>
                <a:lnTo>
                  <a:pt x="821" y="70"/>
                </a:lnTo>
                <a:lnTo>
                  <a:pt x="825" y="83"/>
                </a:lnTo>
                <a:lnTo>
                  <a:pt x="831" y="95"/>
                </a:lnTo>
                <a:lnTo>
                  <a:pt x="837" y="108"/>
                </a:lnTo>
                <a:lnTo>
                  <a:pt x="844" y="120"/>
                </a:lnTo>
                <a:lnTo>
                  <a:pt x="859" y="143"/>
                </a:lnTo>
                <a:lnTo>
                  <a:pt x="867" y="156"/>
                </a:lnTo>
                <a:lnTo>
                  <a:pt x="873" y="168"/>
                </a:lnTo>
                <a:lnTo>
                  <a:pt x="873" y="168"/>
                </a:lnTo>
                <a:lnTo>
                  <a:pt x="882" y="193"/>
                </a:lnTo>
                <a:lnTo>
                  <a:pt x="888" y="217"/>
                </a:lnTo>
                <a:lnTo>
                  <a:pt x="894" y="242"/>
                </a:lnTo>
                <a:lnTo>
                  <a:pt x="896" y="265"/>
                </a:lnTo>
                <a:lnTo>
                  <a:pt x="895" y="289"/>
                </a:lnTo>
                <a:lnTo>
                  <a:pt x="894" y="312"/>
                </a:lnTo>
                <a:lnTo>
                  <a:pt x="889" y="336"/>
                </a:lnTo>
                <a:lnTo>
                  <a:pt x="883" y="359"/>
                </a:lnTo>
                <a:lnTo>
                  <a:pt x="883" y="359"/>
                </a:lnTo>
                <a:lnTo>
                  <a:pt x="877" y="368"/>
                </a:lnTo>
                <a:lnTo>
                  <a:pt x="870" y="377"/>
                </a:lnTo>
                <a:lnTo>
                  <a:pt x="858" y="395"/>
                </a:lnTo>
                <a:lnTo>
                  <a:pt x="847" y="413"/>
                </a:lnTo>
                <a:lnTo>
                  <a:pt x="840" y="422"/>
                </a:lnTo>
                <a:lnTo>
                  <a:pt x="834" y="430"/>
                </a:lnTo>
                <a:lnTo>
                  <a:pt x="834" y="430"/>
                </a:lnTo>
                <a:lnTo>
                  <a:pt x="839" y="442"/>
                </a:lnTo>
                <a:lnTo>
                  <a:pt x="841" y="447"/>
                </a:lnTo>
                <a:lnTo>
                  <a:pt x="841" y="455"/>
                </a:lnTo>
                <a:lnTo>
                  <a:pt x="841" y="455"/>
                </a:lnTo>
                <a:lnTo>
                  <a:pt x="840" y="458"/>
                </a:lnTo>
                <a:lnTo>
                  <a:pt x="839" y="459"/>
                </a:lnTo>
                <a:lnTo>
                  <a:pt x="835" y="462"/>
                </a:lnTo>
                <a:lnTo>
                  <a:pt x="829" y="464"/>
                </a:lnTo>
                <a:lnTo>
                  <a:pt x="827" y="465"/>
                </a:lnTo>
                <a:lnTo>
                  <a:pt x="825" y="468"/>
                </a:lnTo>
                <a:lnTo>
                  <a:pt x="825" y="468"/>
                </a:lnTo>
                <a:lnTo>
                  <a:pt x="828" y="479"/>
                </a:lnTo>
                <a:lnTo>
                  <a:pt x="831" y="494"/>
                </a:lnTo>
                <a:lnTo>
                  <a:pt x="832" y="509"/>
                </a:lnTo>
                <a:lnTo>
                  <a:pt x="833" y="526"/>
                </a:lnTo>
                <a:lnTo>
                  <a:pt x="833" y="560"/>
                </a:lnTo>
                <a:lnTo>
                  <a:pt x="834" y="592"/>
                </a:lnTo>
                <a:lnTo>
                  <a:pt x="834" y="592"/>
                </a:lnTo>
                <a:lnTo>
                  <a:pt x="835" y="598"/>
                </a:lnTo>
                <a:lnTo>
                  <a:pt x="837" y="604"/>
                </a:lnTo>
                <a:lnTo>
                  <a:pt x="837" y="606"/>
                </a:lnTo>
                <a:lnTo>
                  <a:pt x="837" y="608"/>
                </a:lnTo>
                <a:lnTo>
                  <a:pt x="836" y="611"/>
                </a:lnTo>
                <a:lnTo>
                  <a:pt x="834" y="613"/>
                </a:lnTo>
                <a:lnTo>
                  <a:pt x="834" y="613"/>
                </a:lnTo>
                <a:lnTo>
                  <a:pt x="839" y="617"/>
                </a:lnTo>
                <a:lnTo>
                  <a:pt x="844" y="624"/>
                </a:lnTo>
                <a:lnTo>
                  <a:pt x="852" y="638"/>
                </a:lnTo>
                <a:lnTo>
                  <a:pt x="852" y="638"/>
                </a:lnTo>
                <a:lnTo>
                  <a:pt x="850" y="645"/>
                </a:lnTo>
                <a:lnTo>
                  <a:pt x="846" y="652"/>
                </a:lnTo>
                <a:lnTo>
                  <a:pt x="842" y="658"/>
                </a:lnTo>
                <a:lnTo>
                  <a:pt x="840" y="665"/>
                </a:lnTo>
                <a:lnTo>
                  <a:pt x="840" y="665"/>
                </a:lnTo>
                <a:lnTo>
                  <a:pt x="839" y="671"/>
                </a:lnTo>
                <a:lnTo>
                  <a:pt x="839" y="676"/>
                </a:lnTo>
                <a:lnTo>
                  <a:pt x="841" y="688"/>
                </a:lnTo>
                <a:lnTo>
                  <a:pt x="844" y="701"/>
                </a:lnTo>
                <a:lnTo>
                  <a:pt x="846" y="713"/>
                </a:lnTo>
                <a:lnTo>
                  <a:pt x="846" y="713"/>
                </a:lnTo>
                <a:lnTo>
                  <a:pt x="846" y="721"/>
                </a:lnTo>
                <a:lnTo>
                  <a:pt x="843" y="730"/>
                </a:lnTo>
                <a:lnTo>
                  <a:pt x="842" y="738"/>
                </a:lnTo>
                <a:lnTo>
                  <a:pt x="841" y="748"/>
                </a:lnTo>
                <a:lnTo>
                  <a:pt x="841" y="748"/>
                </a:lnTo>
                <a:lnTo>
                  <a:pt x="843" y="773"/>
                </a:lnTo>
                <a:lnTo>
                  <a:pt x="844" y="797"/>
                </a:lnTo>
                <a:lnTo>
                  <a:pt x="846" y="822"/>
                </a:lnTo>
                <a:lnTo>
                  <a:pt x="846" y="834"/>
                </a:lnTo>
                <a:lnTo>
                  <a:pt x="843" y="846"/>
                </a:lnTo>
                <a:lnTo>
                  <a:pt x="843" y="846"/>
                </a:lnTo>
                <a:lnTo>
                  <a:pt x="844" y="849"/>
                </a:lnTo>
                <a:lnTo>
                  <a:pt x="843" y="851"/>
                </a:lnTo>
                <a:lnTo>
                  <a:pt x="842" y="852"/>
                </a:lnTo>
                <a:lnTo>
                  <a:pt x="841" y="853"/>
                </a:lnTo>
                <a:lnTo>
                  <a:pt x="838" y="855"/>
                </a:lnTo>
                <a:lnTo>
                  <a:pt x="836" y="856"/>
                </a:lnTo>
                <a:lnTo>
                  <a:pt x="836" y="858"/>
                </a:lnTo>
                <a:lnTo>
                  <a:pt x="836" y="858"/>
                </a:lnTo>
                <a:lnTo>
                  <a:pt x="844" y="884"/>
                </a:lnTo>
                <a:lnTo>
                  <a:pt x="855" y="909"/>
                </a:lnTo>
                <a:lnTo>
                  <a:pt x="877" y="958"/>
                </a:lnTo>
                <a:lnTo>
                  <a:pt x="877" y="958"/>
                </a:lnTo>
                <a:lnTo>
                  <a:pt x="880" y="953"/>
                </a:lnTo>
                <a:lnTo>
                  <a:pt x="882" y="946"/>
                </a:lnTo>
                <a:lnTo>
                  <a:pt x="885" y="931"/>
                </a:lnTo>
                <a:lnTo>
                  <a:pt x="885" y="916"/>
                </a:lnTo>
                <a:lnTo>
                  <a:pt x="885" y="903"/>
                </a:lnTo>
                <a:lnTo>
                  <a:pt x="885" y="903"/>
                </a:lnTo>
                <a:lnTo>
                  <a:pt x="894" y="878"/>
                </a:lnTo>
                <a:lnTo>
                  <a:pt x="900" y="851"/>
                </a:lnTo>
                <a:lnTo>
                  <a:pt x="903" y="837"/>
                </a:lnTo>
                <a:lnTo>
                  <a:pt x="906" y="823"/>
                </a:lnTo>
                <a:lnTo>
                  <a:pt x="907" y="810"/>
                </a:lnTo>
                <a:lnTo>
                  <a:pt x="907" y="797"/>
                </a:lnTo>
                <a:lnTo>
                  <a:pt x="907" y="797"/>
                </a:lnTo>
                <a:lnTo>
                  <a:pt x="911" y="791"/>
                </a:lnTo>
                <a:lnTo>
                  <a:pt x="913" y="788"/>
                </a:lnTo>
                <a:lnTo>
                  <a:pt x="916" y="786"/>
                </a:lnTo>
                <a:lnTo>
                  <a:pt x="916" y="786"/>
                </a:lnTo>
                <a:lnTo>
                  <a:pt x="915" y="775"/>
                </a:lnTo>
                <a:lnTo>
                  <a:pt x="916" y="763"/>
                </a:lnTo>
                <a:lnTo>
                  <a:pt x="919" y="736"/>
                </a:lnTo>
                <a:lnTo>
                  <a:pt x="920" y="722"/>
                </a:lnTo>
                <a:lnTo>
                  <a:pt x="922" y="708"/>
                </a:lnTo>
                <a:lnTo>
                  <a:pt x="922" y="695"/>
                </a:lnTo>
                <a:lnTo>
                  <a:pt x="920" y="682"/>
                </a:lnTo>
                <a:lnTo>
                  <a:pt x="920" y="682"/>
                </a:lnTo>
                <a:lnTo>
                  <a:pt x="924" y="680"/>
                </a:lnTo>
                <a:lnTo>
                  <a:pt x="926" y="677"/>
                </a:lnTo>
                <a:lnTo>
                  <a:pt x="930" y="671"/>
                </a:lnTo>
                <a:lnTo>
                  <a:pt x="931" y="669"/>
                </a:lnTo>
                <a:lnTo>
                  <a:pt x="933" y="667"/>
                </a:lnTo>
                <a:lnTo>
                  <a:pt x="937" y="666"/>
                </a:lnTo>
                <a:lnTo>
                  <a:pt x="940" y="667"/>
                </a:lnTo>
                <a:lnTo>
                  <a:pt x="940" y="667"/>
                </a:lnTo>
                <a:lnTo>
                  <a:pt x="949" y="646"/>
                </a:lnTo>
                <a:lnTo>
                  <a:pt x="958" y="625"/>
                </a:lnTo>
                <a:lnTo>
                  <a:pt x="965" y="602"/>
                </a:lnTo>
                <a:lnTo>
                  <a:pt x="973" y="580"/>
                </a:lnTo>
                <a:lnTo>
                  <a:pt x="986" y="536"/>
                </a:lnTo>
                <a:lnTo>
                  <a:pt x="992" y="515"/>
                </a:lnTo>
                <a:lnTo>
                  <a:pt x="1000" y="494"/>
                </a:lnTo>
                <a:lnTo>
                  <a:pt x="1000" y="494"/>
                </a:lnTo>
                <a:lnTo>
                  <a:pt x="995" y="487"/>
                </a:lnTo>
                <a:lnTo>
                  <a:pt x="991" y="479"/>
                </a:lnTo>
                <a:lnTo>
                  <a:pt x="991" y="479"/>
                </a:lnTo>
                <a:lnTo>
                  <a:pt x="993" y="476"/>
                </a:lnTo>
                <a:lnTo>
                  <a:pt x="994" y="472"/>
                </a:lnTo>
                <a:lnTo>
                  <a:pt x="1000" y="465"/>
                </a:lnTo>
                <a:lnTo>
                  <a:pt x="1000" y="465"/>
                </a:lnTo>
                <a:lnTo>
                  <a:pt x="992" y="453"/>
                </a:lnTo>
                <a:lnTo>
                  <a:pt x="988" y="447"/>
                </a:lnTo>
                <a:lnTo>
                  <a:pt x="983" y="443"/>
                </a:lnTo>
                <a:lnTo>
                  <a:pt x="983" y="443"/>
                </a:lnTo>
                <a:lnTo>
                  <a:pt x="977" y="408"/>
                </a:lnTo>
                <a:lnTo>
                  <a:pt x="975" y="393"/>
                </a:lnTo>
                <a:lnTo>
                  <a:pt x="971" y="375"/>
                </a:lnTo>
                <a:lnTo>
                  <a:pt x="971" y="375"/>
                </a:lnTo>
                <a:lnTo>
                  <a:pt x="975" y="345"/>
                </a:lnTo>
                <a:lnTo>
                  <a:pt x="983" y="311"/>
                </a:lnTo>
                <a:lnTo>
                  <a:pt x="987" y="294"/>
                </a:lnTo>
                <a:lnTo>
                  <a:pt x="992" y="278"/>
                </a:lnTo>
                <a:lnTo>
                  <a:pt x="998" y="262"/>
                </a:lnTo>
                <a:lnTo>
                  <a:pt x="1004" y="247"/>
                </a:lnTo>
                <a:lnTo>
                  <a:pt x="1004" y="247"/>
                </a:lnTo>
                <a:lnTo>
                  <a:pt x="1008" y="245"/>
                </a:lnTo>
                <a:lnTo>
                  <a:pt x="1014" y="243"/>
                </a:lnTo>
                <a:lnTo>
                  <a:pt x="1024" y="242"/>
                </a:lnTo>
                <a:lnTo>
                  <a:pt x="1036" y="242"/>
                </a:lnTo>
                <a:lnTo>
                  <a:pt x="1047" y="243"/>
                </a:lnTo>
                <a:lnTo>
                  <a:pt x="1070" y="246"/>
                </a:lnTo>
                <a:lnTo>
                  <a:pt x="1081" y="247"/>
                </a:lnTo>
                <a:lnTo>
                  <a:pt x="1091" y="245"/>
                </a:lnTo>
                <a:lnTo>
                  <a:pt x="1091" y="245"/>
                </a:lnTo>
                <a:lnTo>
                  <a:pt x="1096" y="249"/>
                </a:lnTo>
                <a:lnTo>
                  <a:pt x="1100" y="252"/>
                </a:lnTo>
                <a:lnTo>
                  <a:pt x="1112" y="258"/>
                </a:lnTo>
                <a:lnTo>
                  <a:pt x="1124" y="262"/>
                </a:lnTo>
                <a:lnTo>
                  <a:pt x="1135" y="268"/>
                </a:lnTo>
                <a:lnTo>
                  <a:pt x="1135" y="268"/>
                </a:lnTo>
                <a:lnTo>
                  <a:pt x="1136" y="294"/>
                </a:lnTo>
                <a:lnTo>
                  <a:pt x="1136" y="322"/>
                </a:lnTo>
                <a:lnTo>
                  <a:pt x="1135" y="350"/>
                </a:lnTo>
                <a:lnTo>
                  <a:pt x="1130" y="377"/>
                </a:lnTo>
                <a:lnTo>
                  <a:pt x="1127" y="390"/>
                </a:lnTo>
                <a:lnTo>
                  <a:pt x="1123" y="403"/>
                </a:lnTo>
                <a:lnTo>
                  <a:pt x="1119" y="416"/>
                </a:lnTo>
                <a:lnTo>
                  <a:pt x="1113" y="429"/>
                </a:lnTo>
                <a:lnTo>
                  <a:pt x="1108" y="441"/>
                </a:lnTo>
                <a:lnTo>
                  <a:pt x="1101" y="453"/>
                </a:lnTo>
                <a:lnTo>
                  <a:pt x="1093" y="463"/>
                </a:lnTo>
                <a:lnTo>
                  <a:pt x="1084" y="474"/>
                </a:lnTo>
                <a:lnTo>
                  <a:pt x="1084" y="474"/>
                </a:lnTo>
                <a:lnTo>
                  <a:pt x="1085" y="477"/>
                </a:lnTo>
                <a:lnTo>
                  <a:pt x="1088" y="479"/>
                </a:lnTo>
                <a:lnTo>
                  <a:pt x="1093" y="481"/>
                </a:lnTo>
                <a:lnTo>
                  <a:pt x="1098" y="485"/>
                </a:lnTo>
                <a:lnTo>
                  <a:pt x="1100" y="487"/>
                </a:lnTo>
                <a:lnTo>
                  <a:pt x="1101" y="490"/>
                </a:lnTo>
                <a:lnTo>
                  <a:pt x="1101" y="490"/>
                </a:lnTo>
                <a:lnTo>
                  <a:pt x="1098" y="498"/>
                </a:lnTo>
                <a:lnTo>
                  <a:pt x="1096" y="502"/>
                </a:lnTo>
                <a:lnTo>
                  <a:pt x="1094" y="504"/>
                </a:lnTo>
                <a:lnTo>
                  <a:pt x="1091" y="506"/>
                </a:lnTo>
                <a:lnTo>
                  <a:pt x="1086" y="508"/>
                </a:lnTo>
                <a:lnTo>
                  <a:pt x="1082" y="509"/>
                </a:lnTo>
                <a:lnTo>
                  <a:pt x="1077" y="509"/>
                </a:lnTo>
                <a:lnTo>
                  <a:pt x="1077" y="509"/>
                </a:lnTo>
                <a:lnTo>
                  <a:pt x="1075" y="550"/>
                </a:lnTo>
                <a:lnTo>
                  <a:pt x="1074" y="594"/>
                </a:lnTo>
                <a:lnTo>
                  <a:pt x="1074" y="639"/>
                </a:lnTo>
                <a:lnTo>
                  <a:pt x="1073" y="682"/>
                </a:lnTo>
                <a:lnTo>
                  <a:pt x="1073" y="682"/>
                </a:lnTo>
                <a:lnTo>
                  <a:pt x="1078" y="683"/>
                </a:lnTo>
                <a:lnTo>
                  <a:pt x="1083" y="686"/>
                </a:lnTo>
                <a:lnTo>
                  <a:pt x="1089" y="690"/>
                </a:lnTo>
                <a:lnTo>
                  <a:pt x="1090" y="693"/>
                </a:lnTo>
                <a:lnTo>
                  <a:pt x="1091" y="696"/>
                </a:lnTo>
                <a:lnTo>
                  <a:pt x="1091" y="696"/>
                </a:lnTo>
                <a:lnTo>
                  <a:pt x="1091" y="699"/>
                </a:lnTo>
                <a:lnTo>
                  <a:pt x="1091" y="702"/>
                </a:lnTo>
                <a:lnTo>
                  <a:pt x="1086" y="707"/>
                </a:lnTo>
                <a:lnTo>
                  <a:pt x="1081" y="713"/>
                </a:lnTo>
                <a:lnTo>
                  <a:pt x="1077" y="719"/>
                </a:lnTo>
                <a:lnTo>
                  <a:pt x="1077" y="719"/>
                </a:lnTo>
                <a:lnTo>
                  <a:pt x="1070" y="733"/>
                </a:lnTo>
                <a:lnTo>
                  <a:pt x="1066" y="747"/>
                </a:lnTo>
                <a:lnTo>
                  <a:pt x="1063" y="762"/>
                </a:lnTo>
                <a:lnTo>
                  <a:pt x="1062" y="776"/>
                </a:lnTo>
                <a:lnTo>
                  <a:pt x="1060" y="805"/>
                </a:lnTo>
                <a:lnTo>
                  <a:pt x="1059" y="819"/>
                </a:lnTo>
                <a:lnTo>
                  <a:pt x="1055" y="833"/>
                </a:lnTo>
                <a:lnTo>
                  <a:pt x="1055" y="833"/>
                </a:lnTo>
                <a:lnTo>
                  <a:pt x="1052" y="847"/>
                </a:lnTo>
                <a:lnTo>
                  <a:pt x="1048" y="861"/>
                </a:lnTo>
                <a:lnTo>
                  <a:pt x="1038" y="886"/>
                </a:lnTo>
                <a:lnTo>
                  <a:pt x="1034" y="899"/>
                </a:lnTo>
                <a:lnTo>
                  <a:pt x="1030" y="911"/>
                </a:lnTo>
                <a:lnTo>
                  <a:pt x="1028" y="924"/>
                </a:lnTo>
                <a:lnTo>
                  <a:pt x="1026" y="937"/>
                </a:lnTo>
                <a:lnTo>
                  <a:pt x="1026" y="937"/>
                </a:lnTo>
                <a:lnTo>
                  <a:pt x="1034" y="931"/>
                </a:lnTo>
                <a:lnTo>
                  <a:pt x="1041" y="925"/>
                </a:lnTo>
                <a:lnTo>
                  <a:pt x="1047" y="917"/>
                </a:lnTo>
                <a:lnTo>
                  <a:pt x="1053" y="910"/>
                </a:lnTo>
                <a:lnTo>
                  <a:pt x="1064" y="893"/>
                </a:lnTo>
                <a:lnTo>
                  <a:pt x="1075" y="874"/>
                </a:lnTo>
                <a:lnTo>
                  <a:pt x="1075" y="874"/>
                </a:lnTo>
                <a:lnTo>
                  <a:pt x="1085" y="857"/>
                </a:lnTo>
                <a:lnTo>
                  <a:pt x="1095" y="839"/>
                </a:lnTo>
                <a:lnTo>
                  <a:pt x="1095" y="839"/>
                </a:lnTo>
                <a:lnTo>
                  <a:pt x="1099" y="831"/>
                </a:lnTo>
                <a:lnTo>
                  <a:pt x="1104" y="821"/>
                </a:lnTo>
                <a:lnTo>
                  <a:pt x="1106" y="817"/>
                </a:lnTo>
                <a:lnTo>
                  <a:pt x="1110" y="814"/>
                </a:lnTo>
                <a:lnTo>
                  <a:pt x="1114" y="813"/>
                </a:lnTo>
                <a:lnTo>
                  <a:pt x="1120" y="814"/>
                </a:lnTo>
                <a:lnTo>
                  <a:pt x="1120" y="814"/>
                </a:lnTo>
                <a:lnTo>
                  <a:pt x="1127" y="866"/>
                </a:lnTo>
                <a:lnTo>
                  <a:pt x="1131" y="889"/>
                </a:lnTo>
                <a:lnTo>
                  <a:pt x="1136" y="913"/>
                </a:lnTo>
                <a:lnTo>
                  <a:pt x="1141" y="935"/>
                </a:lnTo>
                <a:lnTo>
                  <a:pt x="1147" y="957"/>
                </a:lnTo>
                <a:lnTo>
                  <a:pt x="1154" y="978"/>
                </a:lnTo>
                <a:lnTo>
                  <a:pt x="1161" y="1000"/>
                </a:lnTo>
                <a:lnTo>
                  <a:pt x="1161" y="1000"/>
                </a:lnTo>
                <a:lnTo>
                  <a:pt x="1156" y="1016"/>
                </a:lnTo>
                <a:lnTo>
                  <a:pt x="1152" y="1033"/>
                </a:lnTo>
                <a:lnTo>
                  <a:pt x="1147" y="1051"/>
                </a:lnTo>
                <a:lnTo>
                  <a:pt x="1144" y="1069"/>
                </a:lnTo>
                <a:lnTo>
                  <a:pt x="1139" y="1104"/>
                </a:lnTo>
                <a:lnTo>
                  <a:pt x="1136" y="1120"/>
                </a:lnTo>
                <a:lnTo>
                  <a:pt x="1132" y="1135"/>
                </a:lnTo>
                <a:lnTo>
                  <a:pt x="1132" y="1135"/>
                </a:lnTo>
                <a:lnTo>
                  <a:pt x="1134" y="1139"/>
                </a:lnTo>
                <a:lnTo>
                  <a:pt x="1134" y="1143"/>
                </a:lnTo>
                <a:lnTo>
                  <a:pt x="1132" y="1152"/>
                </a:lnTo>
                <a:lnTo>
                  <a:pt x="1130" y="1159"/>
                </a:lnTo>
                <a:lnTo>
                  <a:pt x="1128" y="1168"/>
                </a:lnTo>
                <a:lnTo>
                  <a:pt x="1128" y="1168"/>
                </a:lnTo>
                <a:lnTo>
                  <a:pt x="1120" y="1249"/>
                </a:lnTo>
                <a:lnTo>
                  <a:pt x="1110" y="1328"/>
                </a:lnTo>
                <a:lnTo>
                  <a:pt x="1099" y="1403"/>
                </a:lnTo>
                <a:lnTo>
                  <a:pt x="1094" y="1440"/>
                </a:lnTo>
                <a:lnTo>
                  <a:pt x="1086" y="1475"/>
                </a:lnTo>
                <a:lnTo>
                  <a:pt x="1086" y="1475"/>
                </a:lnTo>
                <a:lnTo>
                  <a:pt x="1093" y="1482"/>
                </a:lnTo>
                <a:lnTo>
                  <a:pt x="1098" y="1487"/>
                </a:lnTo>
                <a:lnTo>
                  <a:pt x="1105" y="1493"/>
                </a:lnTo>
                <a:lnTo>
                  <a:pt x="1110" y="1500"/>
                </a:lnTo>
                <a:lnTo>
                  <a:pt x="1110" y="1500"/>
                </a:lnTo>
                <a:lnTo>
                  <a:pt x="1108" y="1543"/>
                </a:lnTo>
                <a:lnTo>
                  <a:pt x="1106" y="1583"/>
                </a:lnTo>
                <a:lnTo>
                  <a:pt x="1099" y="1660"/>
                </a:lnTo>
                <a:lnTo>
                  <a:pt x="1095" y="1699"/>
                </a:lnTo>
                <a:lnTo>
                  <a:pt x="1093" y="1739"/>
                </a:lnTo>
                <a:lnTo>
                  <a:pt x="1090" y="1780"/>
                </a:lnTo>
                <a:lnTo>
                  <a:pt x="1089" y="1824"/>
                </a:lnTo>
                <a:lnTo>
                  <a:pt x="1089" y="1824"/>
                </a:lnTo>
                <a:lnTo>
                  <a:pt x="1090" y="1850"/>
                </a:lnTo>
                <a:lnTo>
                  <a:pt x="1090" y="1877"/>
                </a:lnTo>
                <a:lnTo>
                  <a:pt x="1090" y="1902"/>
                </a:lnTo>
                <a:lnTo>
                  <a:pt x="1089" y="1928"/>
                </a:lnTo>
                <a:lnTo>
                  <a:pt x="1089" y="1928"/>
                </a:lnTo>
                <a:lnTo>
                  <a:pt x="1086" y="1954"/>
                </a:lnTo>
                <a:lnTo>
                  <a:pt x="1082" y="1980"/>
                </a:lnTo>
                <a:lnTo>
                  <a:pt x="1079" y="2007"/>
                </a:lnTo>
                <a:lnTo>
                  <a:pt x="1077" y="2034"/>
                </a:lnTo>
                <a:lnTo>
                  <a:pt x="1077" y="2034"/>
                </a:lnTo>
                <a:lnTo>
                  <a:pt x="1071" y="2103"/>
                </a:lnTo>
                <a:lnTo>
                  <a:pt x="1066" y="2172"/>
                </a:lnTo>
                <a:lnTo>
                  <a:pt x="1062" y="2207"/>
                </a:lnTo>
                <a:lnTo>
                  <a:pt x="1058" y="2242"/>
                </a:lnTo>
                <a:lnTo>
                  <a:pt x="1052" y="2276"/>
                </a:lnTo>
                <a:lnTo>
                  <a:pt x="1046" y="2310"/>
                </a:lnTo>
                <a:lnTo>
                  <a:pt x="1046" y="2310"/>
                </a:lnTo>
                <a:lnTo>
                  <a:pt x="1045" y="2312"/>
                </a:lnTo>
                <a:lnTo>
                  <a:pt x="1044" y="2315"/>
                </a:lnTo>
                <a:lnTo>
                  <a:pt x="1039" y="2317"/>
                </a:lnTo>
                <a:lnTo>
                  <a:pt x="1036" y="2320"/>
                </a:lnTo>
                <a:lnTo>
                  <a:pt x="1034" y="2323"/>
                </a:lnTo>
                <a:lnTo>
                  <a:pt x="1033" y="2327"/>
                </a:lnTo>
                <a:lnTo>
                  <a:pt x="1033" y="2327"/>
                </a:lnTo>
                <a:lnTo>
                  <a:pt x="1023" y="2328"/>
                </a:lnTo>
                <a:lnTo>
                  <a:pt x="1014" y="2332"/>
                </a:lnTo>
                <a:lnTo>
                  <a:pt x="1005" y="2335"/>
                </a:lnTo>
                <a:lnTo>
                  <a:pt x="997" y="2339"/>
                </a:lnTo>
                <a:lnTo>
                  <a:pt x="978" y="2349"/>
                </a:lnTo>
                <a:lnTo>
                  <a:pt x="970" y="2352"/>
                </a:lnTo>
                <a:lnTo>
                  <a:pt x="960" y="2356"/>
                </a:lnTo>
                <a:lnTo>
                  <a:pt x="960" y="2356"/>
                </a:lnTo>
                <a:lnTo>
                  <a:pt x="944" y="2361"/>
                </a:lnTo>
                <a:lnTo>
                  <a:pt x="928" y="2365"/>
                </a:lnTo>
                <a:lnTo>
                  <a:pt x="892" y="2370"/>
                </a:lnTo>
                <a:lnTo>
                  <a:pt x="854" y="2377"/>
                </a:lnTo>
                <a:lnTo>
                  <a:pt x="817" y="2383"/>
                </a:lnTo>
                <a:lnTo>
                  <a:pt x="817" y="2383"/>
                </a:lnTo>
                <a:lnTo>
                  <a:pt x="800" y="2386"/>
                </a:lnTo>
                <a:lnTo>
                  <a:pt x="781" y="2387"/>
                </a:lnTo>
                <a:lnTo>
                  <a:pt x="762" y="2388"/>
                </a:lnTo>
                <a:lnTo>
                  <a:pt x="742" y="2387"/>
                </a:lnTo>
                <a:lnTo>
                  <a:pt x="742" y="2387"/>
                </a:lnTo>
                <a:lnTo>
                  <a:pt x="705" y="2384"/>
                </a:lnTo>
                <a:lnTo>
                  <a:pt x="669" y="2381"/>
                </a:lnTo>
                <a:lnTo>
                  <a:pt x="631" y="2377"/>
                </a:lnTo>
                <a:lnTo>
                  <a:pt x="594" y="2371"/>
                </a:lnTo>
                <a:lnTo>
                  <a:pt x="558" y="2365"/>
                </a:lnTo>
                <a:lnTo>
                  <a:pt x="522" y="2358"/>
                </a:lnTo>
                <a:lnTo>
                  <a:pt x="487" y="2352"/>
                </a:lnTo>
                <a:lnTo>
                  <a:pt x="454" y="2343"/>
                </a:lnTo>
                <a:lnTo>
                  <a:pt x="454" y="2343"/>
                </a:lnTo>
                <a:lnTo>
                  <a:pt x="410" y="2315"/>
                </a:lnTo>
                <a:lnTo>
                  <a:pt x="410" y="2315"/>
                </a:lnTo>
                <a:close/>
                <a:moveTo>
                  <a:pt x="827" y="187"/>
                </a:moveTo>
                <a:lnTo>
                  <a:pt x="827" y="187"/>
                </a:lnTo>
                <a:lnTo>
                  <a:pt x="821" y="177"/>
                </a:lnTo>
                <a:lnTo>
                  <a:pt x="817" y="166"/>
                </a:lnTo>
                <a:lnTo>
                  <a:pt x="813" y="154"/>
                </a:lnTo>
                <a:lnTo>
                  <a:pt x="811" y="142"/>
                </a:lnTo>
                <a:lnTo>
                  <a:pt x="807" y="119"/>
                </a:lnTo>
                <a:lnTo>
                  <a:pt x="805" y="107"/>
                </a:lnTo>
                <a:lnTo>
                  <a:pt x="801" y="95"/>
                </a:lnTo>
                <a:lnTo>
                  <a:pt x="801" y="95"/>
                </a:lnTo>
                <a:lnTo>
                  <a:pt x="801" y="112"/>
                </a:lnTo>
                <a:lnTo>
                  <a:pt x="800" y="133"/>
                </a:lnTo>
                <a:lnTo>
                  <a:pt x="796" y="178"/>
                </a:lnTo>
                <a:lnTo>
                  <a:pt x="796" y="178"/>
                </a:lnTo>
                <a:lnTo>
                  <a:pt x="791" y="147"/>
                </a:lnTo>
                <a:lnTo>
                  <a:pt x="789" y="131"/>
                </a:lnTo>
                <a:lnTo>
                  <a:pt x="788" y="114"/>
                </a:lnTo>
                <a:lnTo>
                  <a:pt x="788" y="98"/>
                </a:lnTo>
                <a:lnTo>
                  <a:pt x="789" y="82"/>
                </a:lnTo>
                <a:lnTo>
                  <a:pt x="791" y="67"/>
                </a:lnTo>
                <a:lnTo>
                  <a:pt x="794" y="54"/>
                </a:lnTo>
                <a:lnTo>
                  <a:pt x="794" y="54"/>
                </a:lnTo>
                <a:lnTo>
                  <a:pt x="779" y="76"/>
                </a:lnTo>
                <a:lnTo>
                  <a:pt x="763" y="97"/>
                </a:lnTo>
                <a:lnTo>
                  <a:pt x="747" y="119"/>
                </a:lnTo>
                <a:lnTo>
                  <a:pt x="732" y="142"/>
                </a:lnTo>
                <a:lnTo>
                  <a:pt x="726" y="153"/>
                </a:lnTo>
                <a:lnTo>
                  <a:pt x="719" y="166"/>
                </a:lnTo>
                <a:lnTo>
                  <a:pt x="714" y="177"/>
                </a:lnTo>
                <a:lnTo>
                  <a:pt x="708" y="190"/>
                </a:lnTo>
                <a:lnTo>
                  <a:pt x="704" y="204"/>
                </a:lnTo>
                <a:lnTo>
                  <a:pt x="701" y="218"/>
                </a:lnTo>
                <a:lnTo>
                  <a:pt x="699" y="232"/>
                </a:lnTo>
                <a:lnTo>
                  <a:pt x="699" y="247"/>
                </a:lnTo>
                <a:lnTo>
                  <a:pt x="699" y="247"/>
                </a:lnTo>
                <a:lnTo>
                  <a:pt x="696" y="247"/>
                </a:lnTo>
                <a:lnTo>
                  <a:pt x="694" y="246"/>
                </a:lnTo>
                <a:lnTo>
                  <a:pt x="692" y="246"/>
                </a:lnTo>
                <a:lnTo>
                  <a:pt x="690" y="247"/>
                </a:lnTo>
                <a:lnTo>
                  <a:pt x="690" y="247"/>
                </a:lnTo>
                <a:lnTo>
                  <a:pt x="690" y="261"/>
                </a:lnTo>
                <a:lnTo>
                  <a:pt x="691" y="274"/>
                </a:lnTo>
                <a:lnTo>
                  <a:pt x="692" y="287"/>
                </a:lnTo>
                <a:lnTo>
                  <a:pt x="692" y="294"/>
                </a:lnTo>
                <a:lnTo>
                  <a:pt x="692" y="302"/>
                </a:lnTo>
                <a:lnTo>
                  <a:pt x="692" y="302"/>
                </a:lnTo>
                <a:lnTo>
                  <a:pt x="688" y="297"/>
                </a:lnTo>
                <a:lnTo>
                  <a:pt x="685" y="293"/>
                </a:lnTo>
                <a:lnTo>
                  <a:pt x="682" y="288"/>
                </a:lnTo>
                <a:lnTo>
                  <a:pt x="680" y="282"/>
                </a:lnTo>
                <a:lnTo>
                  <a:pt x="677" y="271"/>
                </a:lnTo>
                <a:lnTo>
                  <a:pt x="676" y="257"/>
                </a:lnTo>
                <a:lnTo>
                  <a:pt x="677" y="242"/>
                </a:lnTo>
                <a:lnTo>
                  <a:pt x="677" y="227"/>
                </a:lnTo>
                <a:lnTo>
                  <a:pt x="680" y="200"/>
                </a:lnTo>
                <a:lnTo>
                  <a:pt x="680" y="200"/>
                </a:lnTo>
                <a:lnTo>
                  <a:pt x="671" y="215"/>
                </a:lnTo>
                <a:lnTo>
                  <a:pt x="665" y="231"/>
                </a:lnTo>
                <a:lnTo>
                  <a:pt x="660" y="248"/>
                </a:lnTo>
                <a:lnTo>
                  <a:pt x="657" y="264"/>
                </a:lnTo>
                <a:lnTo>
                  <a:pt x="657" y="281"/>
                </a:lnTo>
                <a:lnTo>
                  <a:pt x="658" y="297"/>
                </a:lnTo>
                <a:lnTo>
                  <a:pt x="660" y="313"/>
                </a:lnTo>
                <a:lnTo>
                  <a:pt x="665" y="329"/>
                </a:lnTo>
                <a:lnTo>
                  <a:pt x="670" y="344"/>
                </a:lnTo>
                <a:lnTo>
                  <a:pt x="677" y="359"/>
                </a:lnTo>
                <a:lnTo>
                  <a:pt x="685" y="373"/>
                </a:lnTo>
                <a:lnTo>
                  <a:pt x="694" y="386"/>
                </a:lnTo>
                <a:lnTo>
                  <a:pt x="703" y="398"/>
                </a:lnTo>
                <a:lnTo>
                  <a:pt x="714" y="410"/>
                </a:lnTo>
                <a:lnTo>
                  <a:pt x="725" y="419"/>
                </a:lnTo>
                <a:lnTo>
                  <a:pt x="735" y="428"/>
                </a:lnTo>
                <a:lnTo>
                  <a:pt x="735" y="428"/>
                </a:lnTo>
                <a:lnTo>
                  <a:pt x="747" y="426"/>
                </a:lnTo>
                <a:lnTo>
                  <a:pt x="753" y="426"/>
                </a:lnTo>
                <a:lnTo>
                  <a:pt x="761" y="426"/>
                </a:lnTo>
                <a:lnTo>
                  <a:pt x="761" y="426"/>
                </a:lnTo>
                <a:lnTo>
                  <a:pt x="753" y="392"/>
                </a:lnTo>
                <a:lnTo>
                  <a:pt x="751" y="374"/>
                </a:lnTo>
                <a:lnTo>
                  <a:pt x="750" y="356"/>
                </a:lnTo>
                <a:lnTo>
                  <a:pt x="750" y="340"/>
                </a:lnTo>
                <a:lnTo>
                  <a:pt x="752" y="324"/>
                </a:lnTo>
                <a:lnTo>
                  <a:pt x="755" y="318"/>
                </a:lnTo>
                <a:lnTo>
                  <a:pt x="757" y="310"/>
                </a:lnTo>
                <a:lnTo>
                  <a:pt x="761" y="305"/>
                </a:lnTo>
                <a:lnTo>
                  <a:pt x="765" y="299"/>
                </a:lnTo>
                <a:lnTo>
                  <a:pt x="765" y="299"/>
                </a:lnTo>
                <a:lnTo>
                  <a:pt x="763" y="331"/>
                </a:lnTo>
                <a:lnTo>
                  <a:pt x="762" y="347"/>
                </a:lnTo>
                <a:lnTo>
                  <a:pt x="763" y="362"/>
                </a:lnTo>
                <a:lnTo>
                  <a:pt x="765" y="378"/>
                </a:lnTo>
                <a:lnTo>
                  <a:pt x="768" y="392"/>
                </a:lnTo>
                <a:lnTo>
                  <a:pt x="773" y="405"/>
                </a:lnTo>
                <a:lnTo>
                  <a:pt x="779" y="417"/>
                </a:lnTo>
                <a:lnTo>
                  <a:pt x="779" y="417"/>
                </a:lnTo>
                <a:lnTo>
                  <a:pt x="782" y="404"/>
                </a:lnTo>
                <a:lnTo>
                  <a:pt x="785" y="392"/>
                </a:lnTo>
                <a:lnTo>
                  <a:pt x="787" y="366"/>
                </a:lnTo>
                <a:lnTo>
                  <a:pt x="789" y="353"/>
                </a:lnTo>
                <a:lnTo>
                  <a:pt x="791" y="340"/>
                </a:lnTo>
                <a:lnTo>
                  <a:pt x="794" y="326"/>
                </a:lnTo>
                <a:lnTo>
                  <a:pt x="798" y="313"/>
                </a:lnTo>
                <a:lnTo>
                  <a:pt x="798" y="313"/>
                </a:lnTo>
                <a:lnTo>
                  <a:pt x="800" y="326"/>
                </a:lnTo>
                <a:lnTo>
                  <a:pt x="801" y="340"/>
                </a:lnTo>
                <a:lnTo>
                  <a:pt x="800" y="368"/>
                </a:lnTo>
                <a:lnTo>
                  <a:pt x="796" y="422"/>
                </a:lnTo>
                <a:lnTo>
                  <a:pt x="796" y="422"/>
                </a:lnTo>
                <a:lnTo>
                  <a:pt x="803" y="422"/>
                </a:lnTo>
                <a:lnTo>
                  <a:pt x="808" y="423"/>
                </a:lnTo>
                <a:lnTo>
                  <a:pt x="817" y="426"/>
                </a:lnTo>
                <a:lnTo>
                  <a:pt x="817" y="426"/>
                </a:lnTo>
                <a:lnTo>
                  <a:pt x="831" y="410"/>
                </a:lnTo>
                <a:lnTo>
                  <a:pt x="843" y="392"/>
                </a:lnTo>
                <a:lnTo>
                  <a:pt x="855" y="372"/>
                </a:lnTo>
                <a:lnTo>
                  <a:pt x="866" y="351"/>
                </a:lnTo>
                <a:lnTo>
                  <a:pt x="869" y="340"/>
                </a:lnTo>
                <a:lnTo>
                  <a:pt x="873" y="328"/>
                </a:lnTo>
                <a:lnTo>
                  <a:pt x="877" y="317"/>
                </a:lnTo>
                <a:lnTo>
                  <a:pt x="879" y="304"/>
                </a:lnTo>
                <a:lnTo>
                  <a:pt x="880" y="291"/>
                </a:lnTo>
                <a:lnTo>
                  <a:pt x="881" y="278"/>
                </a:lnTo>
                <a:lnTo>
                  <a:pt x="880" y="265"/>
                </a:lnTo>
                <a:lnTo>
                  <a:pt x="879" y="251"/>
                </a:lnTo>
                <a:lnTo>
                  <a:pt x="879" y="251"/>
                </a:lnTo>
                <a:lnTo>
                  <a:pt x="876" y="230"/>
                </a:lnTo>
                <a:lnTo>
                  <a:pt x="870" y="210"/>
                </a:lnTo>
                <a:lnTo>
                  <a:pt x="863" y="190"/>
                </a:lnTo>
                <a:lnTo>
                  <a:pt x="854" y="172"/>
                </a:lnTo>
                <a:lnTo>
                  <a:pt x="846" y="154"/>
                </a:lnTo>
                <a:lnTo>
                  <a:pt x="836" y="138"/>
                </a:lnTo>
                <a:lnTo>
                  <a:pt x="826" y="123"/>
                </a:lnTo>
                <a:lnTo>
                  <a:pt x="817" y="110"/>
                </a:lnTo>
                <a:lnTo>
                  <a:pt x="817" y="110"/>
                </a:lnTo>
                <a:lnTo>
                  <a:pt x="821" y="128"/>
                </a:lnTo>
                <a:lnTo>
                  <a:pt x="825" y="147"/>
                </a:lnTo>
                <a:lnTo>
                  <a:pt x="827" y="168"/>
                </a:lnTo>
                <a:lnTo>
                  <a:pt x="827" y="177"/>
                </a:lnTo>
                <a:lnTo>
                  <a:pt x="827" y="187"/>
                </a:lnTo>
                <a:lnTo>
                  <a:pt x="827" y="187"/>
                </a:lnTo>
                <a:close/>
                <a:moveTo>
                  <a:pt x="308" y="116"/>
                </a:moveTo>
                <a:lnTo>
                  <a:pt x="308" y="116"/>
                </a:lnTo>
                <a:lnTo>
                  <a:pt x="307" y="114"/>
                </a:lnTo>
                <a:lnTo>
                  <a:pt x="305" y="114"/>
                </a:lnTo>
                <a:lnTo>
                  <a:pt x="303" y="113"/>
                </a:lnTo>
                <a:lnTo>
                  <a:pt x="302" y="112"/>
                </a:lnTo>
                <a:lnTo>
                  <a:pt x="302" y="112"/>
                </a:lnTo>
                <a:lnTo>
                  <a:pt x="298" y="105"/>
                </a:lnTo>
                <a:lnTo>
                  <a:pt x="293" y="97"/>
                </a:lnTo>
                <a:lnTo>
                  <a:pt x="288" y="92"/>
                </a:lnTo>
                <a:lnTo>
                  <a:pt x="281" y="86"/>
                </a:lnTo>
                <a:lnTo>
                  <a:pt x="275" y="82"/>
                </a:lnTo>
                <a:lnTo>
                  <a:pt x="267" y="78"/>
                </a:lnTo>
                <a:lnTo>
                  <a:pt x="260" y="76"/>
                </a:lnTo>
                <a:lnTo>
                  <a:pt x="251" y="74"/>
                </a:lnTo>
                <a:lnTo>
                  <a:pt x="243" y="72"/>
                </a:lnTo>
                <a:lnTo>
                  <a:pt x="234" y="72"/>
                </a:lnTo>
                <a:lnTo>
                  <a:pt x="227" y="72"/>
                </a:lnTo>
                <a:lnTo>
                  <a:pt x="218" y="75"/>
                </a:lnTo>
                <a:lnTo>
                  <a:pt x="211" y="77"/>
                </a:lnTo>
                <a:lnTo>
                  <a:pt x="203" y="79"/>
                </a:lnTo>
                <a:lnTo>
                  <a:pt x="197" y="83"/>
                </a:lnTo>
                <a:lnTo>
                  <a:pt x="191" y="87"/>
                </a:lnTo>
                <a:lnTo>
                  <a:pt x="191" y="87"/>
                </a:lnTo>
                <a:lnTo>
                  <a:pt x="189" y="89"/>
                </a:lnTo>
                <a:lnTo>
                  <a:pt x="186" y="90"/>
                </a:lnTo>
                <a:lnTo>
                  <a:pt x="183" y="91"/>
                </a:lnTo>
                <a:lnTo>
                  <a:pt x="181" y="92"/>
                </a:lnTo>
                <a:lnTo>
                  <a:pt x="181" y="92"/>
                </a:lnTo>
                <a:lnTo>
                  <a:pt x="173" y="101"/>
                </a:lnTo>
                <a:lnTo>
                  <a:pt x="167" y="111"/>
                </a:lnTo>
                <a:lnTo>
                  <a:pt x="164" y="123"/>
                </a:lnTo>
                <a:lnTo>
                  <a:pt x="160" y="133"/>
                </a:lnTo>
                <a:lnTo>
                  <a:pt x="157" y="158"/>
                </a:lnTo>
                <a:lnTo>
                  <a:pt x="156" y="170"/>
                </a:lnTo>
                <a:lnTo>
                  <a:pt x="154" y="183"/>
                </a:lnTo>
                <a:lnTo>
                  <a:pt x="154" y="183"/>
                </a:lnTo>
                <a:lnTo>
                  <a:pt x="162" y="205"/>
                </a:lnTo>
                <a:lnTo>
                  <a:pt x="171" y="225"/>
                </a:lnTo>
                <a:lnTo>
                  <a:pt x="180" y="245"/>
                </a:lnTo>
                <a:lnTo>
                  <a:pt x="183" y="256"/>
                </a:lnTo>
                <a:lnTo>
                  <a:pt x="185" y="268"/>
                </a:lnTo>
                <a:lnTo>
                  <a:pt x="185" y="268"/>
                </a:lnTo>
                <a:lnTo>
                  <a:pt x="190" y="273"/>
                </a:lnTo>
                <a:lnTo>
                  <a:pt x="197" y="276"/>
                </a:lnTo>
                <a:lnTo>
                  <a:pt x="210" y="282"/>
                </a:lnTo>
                <a:lnTo>
                  <a:pt x="222" y="290"/>
                </a:lnTo>
                <a:lnTo>
                  <a:pt x="228" y="294"/>
                </a:lnTo>
                <a:lnTo>
                  <a:pt x="233" y="299"/>
                </a:lnTo>
                <a:lnTo>
                  <a:pt x="233" y="299"/>
                </a:lnTo>
                <a:lnTo>
                  <a:pt x="232" y="305"/>
                </a:lnTo>
                <a:lnTo>
                  <a:pt x="230" y="310"/>
                </a:lnTo>
                <a:lnTo>
                  <a:pt x="227" y="313"/>
                </a:lnTo>
                <a:lnTo>
                  <a:pt x="223" y="317"/>
                </a:lnTo>
                <a:lnTo>
                  <a:pt x="220" y="320"/>
                </a:lnTo>
                <a:lnTo>
                  <a:pt x="218" y="323"/>
                </a:lnTo>
                <a:lnTo>
                  <a:pt x="217" y="327"/>
                </a:lnTo>
                <a:lnTo>
                  <a:pt x="216" y="333"/>
                </a:lnTo>
                <a:lnTo>
                  <a:pt x="216" y="333"/>
                </a:lnTo>
                <a:lnTo>
                  <a:pt x="218" y="338"/>
                </a:lnTo>
                <a:lnTo>
                  <a:pt x="221" y="342"/>
                </a:lnTo>
                <a:lnTo>
                  <a:pt x="226" y="347"/>
                </a:lnTo>
                <a:lnTo>
                  <a:pt x="232" y="351"/>
                </a:lnTo>
                <a:lnTo>
                  <a:pt x="243" y="358"/>
                </a:lnTo>
                <a:lnTo>
                  <a:pt x="248" y="363"/>
                </a:lnTo>
                <a:lnTo>
                  <a:pt x="251" y="368"/>
                </a:lnTo>
                <a:lnTo>
                  <a:pt x="251" y="368"/>
                </a:lnTo>
                <a:lnTo>
                  <a:pt x="247" y="381"/>
                </a:lnTo>
                <a:lnTo>
                  <a:pt x="242" y="392"/>
                </a:lnTo>
                <a:lnTo>
                  <a:pt x="238" y="403"/>
                </a:lnTo>
                <a:lnTo>
                  <a:pt x="237" y="410"/>
                </a:lnTo>
                <a:lnTo>
                  <a:pt x="237" y="417"/>
                </a:lnTo>
                <a:lnTo>
                  <a:pt x="237" y="417"/>
                </a:lnTo>
                <a:lnTo>
                  <a:pt x="242" y="422"/>
                </a:lnTo>
                <a:lnTo>
                  <a:pt x="247" y="425"/>
                </a:lnTo>
                <a:lnTo>
                  <a:pt x="258" y="429"/>
                </a:lnTo>
                <a:lnTo>
                  <a:pt x="264" y="431"/>
                </a:lnTo>
                <a:lnTo>
                  <a:pt x="268" y="434"/>
                </a:lnTo>
                <a:lnTo>
                  <a:pt x="273" y="439"/>
                </a:lnTo>
                <a:lnTo>
                  <a:pt x="277" y="444"/>
                </a:lnTo>
                <a:lnTo>
                  <a:pt x="277" y="444"/>
                </a:lnTo>
                <a:lnTo>
                  <a:pt x="271" y="451"/>
                </a:lnTo>
                <a:lnTo>
                  <a:pt x="266" y="459"/>
                </a:lnTo>
                <a:lnTo>
                  <a:pt x="263" y="469"/>
                </a:lnTo>
                <a:lnTo>
                  <a:pt x="262" y="479"/>
                </a:lnTo>
                <a:lnTo>
                  <a:pt x="262" y="479"/>
                </a:lnTo>
                <a:lnTo>
                  <a:pt x="266" y="486"/>
                </a:lnTo>
                <a:lnTo>
                  <a:pt x="272" y="490"/>
                </a:lnTo>
                <a:lnTo>
                  <a:pt x="278" y="493"/>
                </a:lnTo>
                <a:lnTo>
                  <a:pt x="284" y="496"/>
                </a:lnTo>
                <a:lnTo>
                  <a:pt x="297" y="500"/>
                </a:lnTo>
                <a:lnTo>
                  <a:pt x="312" y="503"/>
                </a:lnTo>
                <a:lnTo>
                  <a:pt x="312" y="503"/>
                </a:lnTo>
                <a:lnTo>
                  <a:pt x="311" y="509"/>
                </a:lnTo>
                <a:lnTo>
                  <a:pt x="310" y="516"/>
                </a:lnTo>
                <a:lnTo>
                  <a:pt x="304" y="528"/>
                </a:lnTo>
                <a:lnTo>
                  <a:pt x="302" y="534"/>
                </a:lnTo>
                <a:lnTo>
                  <a:pt x="298" y="541"/>
                </a:lnTo>
                <a:lnTo>
                  <a:pt x="297" y="548"/>
                </a:lnTo>
                <a:lnTo>
                  <a:pt x="297" y="554"/>
                </a:lnTo>
                <a:lnTo>
                  <a:pt x="297" y="554"/>
                </a:lnTo>
                <a:lnTo>
                  <a:pt x="304" y="556"/>
                </a:lnTo>
                <a:lnTo>
                  <a:pt x="309" y="559"/>
                </a:lnTo>
                <a:lnTo>
                  <a:pt x="313" y="562"/>
                </a:lnTo>
                <a:lnTo>
                  <a:pt x="320" y="563"/>
                </a:lnTo>
                <a:lnTo>
                  <a:pt x="320" y="563"/>
                </a:lnTo>
                <a:lnTo>
                  <a:pt x="326" y="555"/>
                </a:lnTo>
                <a:lnTo>
                  <a:pt x="333" y="548"/>
                </a:lnTo>
                <a:lnTo>
                  <a:pt x="340" y="543"/>
                </a:lnTo>
                <a:lnTo>
                  <a:pt x="348" y="537"/>
                </a:lnTo>
                <a:lnTo>
                  <a:pt x="357" y="533"/>
                </a:lnTo>
                <a:lnTo>
                  <a:pt x="366" y="529"/>
                </a:lnTo>
                <a:lnTo>
                  <a:pt x="385" y="521"/>
                </a:lnTo>
                <a:lnTo>
                  <a:pt x="404" y="514"/>
                </a:lnTo>
                <a:lnTo>
                  <a:pt x="423" y="505"/>
                </a:lnTo>
                <a:lnTo>
                  <a:pt x="431" y="500"/>
                </a:lnTo>
                <a:lnTo>
                  <a:pt x="439" y="494"/>
                </a:lnTo>
                <a:lnTo>
                  <a:pt x="445" y="488"/>
                </a:lnTo>
                <a:lnTo>
                  <a:pt x="452" y="479"/>
                </a:lnTo>
                <a:lnTo>
                  <a:pt x="452" y="479"/>
                </a:lnTo>
                <a:lnTo>
                  <a:pt x="448" y="476"/>
                </a:lnTo>
                <a:lnTo>
                  <a:pt x="447" y="472"/>
                </a:lnTo>
                <a:lnTo>
                  <a:pt x="445" y="461"/>
                </a:lnTo>
                <a:lnTo>
                  <a:pt x="445" y="461"/>
                </a:lnTo>
                <a:lnTo>
                  <a:pt x="439" y="461"/>
                </a:lnTo>
                <a:lnTo>
                  <a:pt x="432" y="462"/>
                </a:lnTo>
                <a:lnTo>
                  <a:pt x="422" y="468"/>
                </a:lnTo>
                <a:lnTo>
                  <a:pt x="415" y="470"/>
                </a:lnTo>
                <a:lnTo>
                  <a:pt x="411" y="471"/>
                </a:lnTo>
                <a:lnTo>
                  <a:pt x="405" y="470"/>
                </a:lnTo>
                <a:lnTo>
                  <a:pt x="401" y="468"/>
                </a:lnTo>
                <a:lnTo>
                  <a:pt x="401" y="468"/>
                </a:lnTo>
                <a:lnTo>
                  <a:pt x="404" y="462"/>
                </a:lnTo>
                <a:lnTo>
                  <a:pt x="408" y="459"/>
                </a:lnTo>
                <a:lnTo>
                  <a:pt x="412" y="455"/>
                </a:lnTo>
                <a:lnTo>
                  <a:pt x="416" y="453"/>
                </a:lnTo>
                <a:lnTo>
                  <a:pt x="427" y="448"/>
                </a:lnTo>
                <a:lnTo>
                  <a:pt x="439" y="444"/>
                </a:lnTo>
                <a:lnTo>
                  <a:pt x="439" y="444"/>
                </a:lnTo>
                <a:lnTo>
                  <a:pt x="439" y="441"/>
                </a:lnTo>
                <a:lnTo>
                  <a:pt x="438" y="439"/>
                </a:lnTo>
                <a:lnTo>
                  <a:pt x="437" y="435"/>
                </a:lnTo>
                <a:lnTo>
                  <a:pt x="437" y="432"/>
                </a:lnTo>
                <a:lnTo>
                  <a:pt x="437" y="432"/>
                </a:lnTo>
                <a:lnTo>
                  <a:pt x="430" y="433"/>
                </a:lnTo>
                <a:lnTo>
                  <a:pt x="424" y="437"/>
                </a:lnTo>
                <a:lnTo>
                  <a:pt x="411" y="444"/>
                </a:lnTo>
                <a:lnTo>
                  <a:pt x="404" y="447"/>
                </a:lnTo>
                <a:lnTo>
                  <a:pt x="398" y="448"/>
                </a:lnTo>
                <a:lnTo>
                  <a:pt x="395" y="447"/>
                </a:lnTo>
                <a:lnTo>
                  <a:pt x="392" y="447"/>
                </a:lnTo>
                <a:lnTo>
                  <a:pt x="389" y="445"/>
                </a:lnTo>
                <a:lnTo>
                  <a:pt x="386" y="443"/>
                </a:lnTo>
                <a:lnTo>
                  <a:pt x="386" y="443"/>
                </a:lnTo>
                <a:lnTo>
                  <a:pt x="408" y="429"/>
                </a:lnTo>
                <a:lnTo>
                  <a:pt x="418" y="423"/>
                </a:lnTo>
                <a:lnTo>
                  <a:pt x="430" y="417"/>
                </a:lnTo>
                <a:lnTo>
                  <a:pt x="430" y="417"/>
                </a:lnTo>
                <a:lnTo>
                  <a:pt x="430" y="414"/>
                </a:lnTo>
                <a:lnTo>
                  <a:pt x="428" y="410"/>
                </a:lnTo>
                <a:lnTo>
                  <a:pt x="427" y="407"/>
                </a:lnTo>
                <a:lnTo>
                  <a:pt x="426" y="403"/>
                </a:lnTo>
                <a:lnTo>
                  <a:pt x="426" y="403"/>
                </a:lnTo>
                <a:lnTo>
                  <a:pt x="419" y="403"/>
                </a:lnTo>
                <a:lnTo>
                  <a:pt x="414" y="404"/>
                </a:lnTo>
                <a:lnTo>
                  <a:pt x="402" y="409"/>
                </a:lnTo>
                <a:lnTo>
                  <a:pt x="397" y="411"/>
                </a:lnTo>
                <a:lnTo>
                  <a:pt x="392" y="412"/>
                </a:lnTo>
                <a:lnTo>
                  <a:pt x="386" y="413"/>
                </a:lnTo>
                <a:lnTo>
                  <a:pt x="381" y="411"/>
                </a:lnTo>
                <a:lnTo>
                  <a:pt x="381" y="411"/>
                </a:lnTo>
                <a:lnTo>
                  <a:pt x="383" y="405"/>
                </a:lnTo>
                <a:lnTo>
                  <a:pt x="386" y="401"/>
                </a:lnTo>
                <a:lnTo>
                  <a:pt x="389" y="398"/>
                </a:lnTo>
                <a:lnTo>
                  <a:pt x="395" y="395"/>
                </a:lnTo>
                <a:lnTo>
                  <a:pt x="405" y="390"/>
                </a:lnTo>
                <a:lnTo>
                  <a:pt x="416" y="386"/>
                </a:lnTo>
                <a:lnTo>
                  <a:pt x="416" y="386"/>
                </a:lnTo>
                <a:lnTo>
                  <a:pt x="416" y="383"/>
                </a:lnTo>
                <a:lnTo>
                  <a:pt x="415" y="380"/>
                </a:lnTo>
                <a:lnTo>
                  <a:pt x="413" y="375"/>
                </a:lnTo>
                <a:lnTo>
                  <a:pt x="411" y="371"/>
                </a:lnTo>
                <a:lnTo>
                  <a:pt x="410" y="366"/>
                </a:lnTo>
                <a:lnTo>
                  <a:pt x="410" y="366"/>
                </a:lnTo>
                <a:lnTo>
                  <a:pt x="398" y="368"/>
                </a:lnTo>
                <a:lnTo>
                  <a:pt x="387" y="371"/>
                </a:lnTo>
                <a:lnTo>
                  <a:pt x="367" y="378"/>
                </a:lnTo>
                <a:lnTo>
                  <a:pt x="346" y="384"/>
                </a:lnTo>
                <a:lnTo>
                  <a:pt x="334" y="386"/>
                </a:lnTo>
                <a:lnTo>
                  <a:pt x="322" y="388"/>
                </a:lnTo>
                <a:lnTo>
                  <a:pt x="322" y="388"/>
                </a:lnTo>
                <a:lnTo>
                  <a:pt x="321" y="386"/>
                </a:lnTo>
                <a:lnTo>
                  <a:pt x="320" y="384"/>
                </a:lnTo>
                <a:lnTo>
                  <a:pt x="319" y="381"/>
                </a:lnTo>
                <a:lnTo>
                  <a:pt x="318" y="378"/>
                </a:lnTo>
                <a:lnTo>
                  <a:pt x="318" y="378"/>
                </a:lnTo>
                <a:lnTo>
                  <a:pt x="340" y="369"/>
                </a:lnTo>
                <a:lnTo>
                  <a:pt x="363" y="360"/>
                </a:lnTo>
                <a:lnTo>
                  <a:pt x="401" y="347"/>
                </a:lnTo>
                <a:lnTo>
                  <a:pt x="401" y="347"/>
                </a:lnTo>
                <a:lnTo>
                  <a:pt x="397" y="336"/>
                </a:lnTo>
                <a:lnTo>
                  <a:pt x="390" y="326"/>
                </a:lnTo>
                <a:lnTo>
                  <a:pt x="390" y="326"/>
                </a:lnTo>
                <a:lnTo>
                  <a:pt x="387" y="327"/>
                </a:lnTo>
                <a:lnTo>
                  <a:pt x="382" y="329"/>
                </a:lnTo>
                <a:lnTo>
                  <a:pt x="371" y="335"/>
                </a:lnTo>
                <a:lnTo>
                  <a:pt x="366" y="336"/>
                </a:lnTo>
                <a:lnTo>
                  <a:pt x="362" y="336"/>
                </a:lnTo>
                <a:lnTo>
                  <a:pt x="359" y="335"/>
                </a:lnTo>
                <a:lnTo>
                  <a:pt x="358" y="334"/>
                </a:lnTo>
                <a:lnTo>
                  <a:pt x="356" y="332"/>
                </a:lnTo>
                <a:lnTo>
                  <a:pt x="355" y="328"/>
                </a:lnTo>
                <a:lnTo>
                  <a:pt x="355" y="328"/>
                </a:lnTo>
                <a:lnTo>
                  <a:pt x="359" y="325"/>
                </a:lnTo>
                <a:lnTo>
                  <a:pt x="365" y="322"/>
                </a:lnTo>
                <a:lnTo>
                  <a:pt x="374" y="317"/>
                </a:lnTo>
                <a:lnTo>
                  <a:pt x="379" y="313"/>
                </a:lnTo>
                <a:lnTo>
                  <a:pt x="382" y="310"/>
                </a:lnTo>
                <a:lnTo>
                  <a:pt x="383" y="305"/>
                </a:lnTo>
                <a:lnTo>
                  <a:pt x="383" y="299"/>
                </a:lnTo>
                <a:lnTo>
                  <a:pt x="383" y="299"/>
                </a:lnTo>
                <a:lnTo>
                  <a:pt x="378" y="299"/>
                </a:lnTo>
                <a:lnTo>
                  <a:pt x="372" y="301"/>
                </a:lnTo>
                <a:lnTo>
                  <a:pt x="362" y="304"/>
                </a:lnTo>
                <a:lnTo>
                  <a:pt x="352" y="306"/>
                </a:lnTo>
                <a:lnTo>
                  <a:pt x="348" y="307"/>
                </a:lnTo>
                <a:lnTo>
                  <a:pt x="343" y="305"/>
                </a:lnTo>
                <a:lnTo>
                  <a:pt x="343" y="305"/>
                </a:lnTo>
                <a:lnTo>
                  <a:pt x="342" y="303"/>
                </a:lnTo>
                <a:lnTo>
                  <a:pt x="341" y="302"/>
                </a:lnTo>
                <a:lnTo>
                  <a:pt x="341" y="302"/>
                </a:lnTo>
                <a:lnTo>
                  <a:pt x="343" y="297"/>
                </a:lnTo>
                <a:lnTo>
                  <a:pt x="348" y="294"/>
                </a:lnTo>
                <a:lnTo>
                  <a:pt x="352" y="292"/>
                </a:lnTo>
                <a:lnTo>
                  <a:pt x="357" y="290"/>
                </a:lnTo>
                <a:lnTo>
                  <a:pt x="367" y="287"/>
                </a:lnTo>
                <a:lnTo>
                  <a:pt x="371" y="283"/>
                </a:lnTo>
                <a:lnTo>
                  <a:pt x="374" y="280"/>
                </a:lnTo>
                <a:lnTo>
                  <a:pt x="374" y="280"/>
                </a:lnTo>
                <a:lnTo>
                  <a:pt x="373" y="277"/>
                </a:lnTo>
                <a:lnTo>
                  <a:pt x="371" y="275"/>
                </a:lnTo>
                <a:lnTo>
                  <a:pt x="370" y="274"/>
                </a:lnTo>
                <a:lnTo>
                  <a:pt x="368" y="273"/>
                </a:lnTo>
                <a:lnTo>
                  <a:pt x="363" y="274"/>
                </a:lnTo>
                <a:lnTo>
                  <a:pt x="357" y="276"/>
                </a:lnTo>
                <a:lnTo>
                  <a:pt x="346" y="280"/>
                </a:lnTo>
                <a:lnTo>
                  <a:pt x="339" y="281"/>
                </a:lnTo>
                <a:lnTo>
                  <a:pt x="337" y="281"/>
                </a:lnTo>
                <a:lnTo>
                  <a:pt x="335" y="280"/>
                </a:lnTo>
                <a:lnTo>
                  <a:pt x="335" y="280"/>
                </a:lnTo>
                <a:lnTo>
                  <a:pt x="335" y="277"/>
                </a:lnTo>
                <a:lnTo>
                  <a:pt x="336" y="274"/>
                </a:lnTo>
                <a:lnTo>
                  <a:pt x="337" y="271"/>
                </a:lnTo>
                <a:lnTo>
                  <a:pt x="339" y="268"/>
                </a:lnTo>
                <a:lnTo>
                  <a:pt x="343" y="266"/>
                </a:lnTo>
                <a:lnTo>
                  <a:pt x="350" y="264"/>
                </a:lnTo>
                <a:lnTo>
                  <a:pt x="355" y="262"/>
                </a:lnTo>
                <a:lnTo>
                  <a:pt x="361" y="259"/>
                </a:lnTo>
                <a:lnTo>
                  <a:pt x="362" y="257"/>
                </a:lnTo>
                <a:lnTo>
                  <a:pt x="364" y="254"/>
                </a:lnTo>
                <a:lnTo>
                  <a:pt x="364" y="251"/>
                </a:lnTo>
                <a:lnTo>
                  <a:pt x="364" y="247"/>
                </a:lnTo>
                <a:lnTo>
                  <a:pt x="364" y="247"/>
                </a:lnTo>
                <a:lnTo>
                  <a:pt x="358" y="248"/>
                </a:lnTo>
                <a:lnTo>
                  <a:pt x="353" y="251"/>
                </a:lnTo>
                <a:lnTo>
                  <a:pt x="342" y="257"/>
                </a:lnTo>
                <a:lnTo>
                  <a:pt x="338" y="259"/>
                </a:lnTo>
                <a:lnTo>
                  <a:pt x="333" y="261"/>
                </a:lnTo>
                <a:lnTo>
                  <a:pt x="327" y="262"/>
                </a:lnTo>
                <a:lnTo>
                  <a:pt x="322" y="262"/>
                </a:lnTo>
                <a:lnTo>
                  <a:pt x="322" y="262"/>
                </a:lnTo>
                <a:lnTo>
                  <a:pt x="324" y="257"/>
                </a:lnTo>
                <a:lnTo>
                  <a:pt x="327" y="251"/>
                </a:lnTo>
                <a:lnTo>
                  <a:pt x="331" y="246"/>
                </a:lnTo>
                <a:lnTo>
                  <a:pt x="335" y="243"/>
                </a:lnTo>
                <a:lnTo>
                  <a:pt x="339" y="239"/>
                </a:lnTo>
                <a:lnTo>
                  <a:pt x="344" y="237"/>
                </a:lnTo>
                <a:lnTo>
                  <a:pt x="350" y="236"/>
                </a:lnTo>
                <a:lnTo>
                  <a:pt x="355" y="236"/>
                </a:lnTo>
                <a:lnTo>
                  <a:pt x="355" y="236"/>
                </a:lnTo>
                <a:lnTo>
                  <a:pt x="354" y="230"/>
                </a:lnTo>
                <a:lnTo>
                  <a:pt x="352" y="223"/>
                </a:lnTo>
                <a:lnTo>
                  <a:pt x="351" y="217"/>
                </a:lnTo>
                <a:lnTo>
                  <a:pt x="350" y="210"/>
                </a:lnTo>
                <a:lnTo>
                  <a:pt x="350" y="210"/>
                </a:lnTo>
                <a:lnTo>
                  <a:pt x="336" y="212"/>
                </a:lnTo>
                <a:lnTo>
                  <a:pt x="324" y="216"/>
                </a:lnTo>
                <a:lnTo>
                  <a:pt x="313" y="221"/>
                </a:lnTo>
                <a:lnTo>
                  <a:pt x="303" y="227"/>
                </a:lnTo>
                <a:lnTo>
                  <a:pt x="282" y="237"/>
                </a:lnTo>
                <a:lnTo>
                  <a:pt x="273" y="243"/>
                </a:lnTo>
                <a:lnTo>
                  <a:pt x="262" y="245"/>
                </a:lnTo>
                <a:lnTo>
                  <a:pt x="262" y="245"/>
                </a:lnTo>
                <a:lnTo>
                  <a:pt x="264" y="238"/>
                </a:lnTo>
                <a:lnTo>
                  <a:pt x="267" y="233"/>
                </a:lnTo>
                <a:lnTo>
                  <a:pt x="271" y="229"/>
                </a:lnTo>
                <a:lnTo>
                  <a:pt x="275" y="225"/>
                </a:lnTo>
                <a:lnTo>
                  <a:pt x="284" y="217"/>
                </a:lnTo>
                <a:lnTo>
                  <a:pt x="295" y="211"/>
                </a:lnTo>
                <a:lnTo>
                  <a:pt x="319" y="201"/>
                </a:lnTo>
                <a:lnTo>
                  <a:pt x="331" y="196"/>
                </a:lnTo>
                <a:lnTo>
                  <a:pt x="341" y="189"/>
                </a:lnTo>
                <a:lnTo>
                  <a:pt x="341" y="189"/>
                </a:lnTo>
                <a:lnTo>
                  <a:pt x="332" y="171"/>
                </a:lnTo>
                <a:lnTo>
                  <a:pt x="323" y="152"/>
                </a:lnTo>
                <a:lnTo>
                  <a:pt x="308" y="116"/>
                </a:lnTo>
                <a:lnTo>
                  <a:pt x="308" y="116"/>
                </a:lnTo>
                <a:close/>
                <a:moveTo>
                  <a:pt x="1016" y="256"/>
                </a:moveTo>
                <a:lnTo>
                  <a:pt x="1016" y="256"/>
                </a:lnTo>
                <a:lnTo>
                  <a:pt x="1011" y="262"/>
                </a:lnTo>
                <a:lnTo>
                  <a:pt x="1008" y="268"/>
                </a:lnTo>
                <a:lnTo>
                  <a:pt x="1007" y="275"/>
                </a:lnTo>
                <a:lnTo>
                  <a:pt x="1006" y="282"/>
                </a:lnTo>
                <a:lnTo>
                  <a:pt x="1006" y="296"/>
                </a:lnTo>
                <a:lnTo>
                  <a:pt x="1006" y="303"/>
                </a:lnTo>
                <a:lnTo>
                  <a:pt x="1006" y="309"/>
                </a:lnTo>
                <a:lnTo>
                  <a:pt x="1006" y="309"/>
                </a:lnTo>
                <a:lnTo>
                  <a:pt x="1005" y="312"/>
                </a:lnTo>
                <a:lnTo>
                  <a:pt x="1003" y="316"/>
                </a:lnTo>
                <a:lnTo>
                  <a:pt x="1001" y="319"/>
                </a:lnTo>
                <a:lnTo>
                  <a:pt x="1000" y="322"/>
                </a:lnTo>
                <a:lnTo>
                  <a:pt x="1000" y="322"/>
                </a:lnTo>
                <a:lnTo>
                  <a:pt x="995" y="342"/>
                </a:lnTo>
                <a:lnTo>
                  <a:pt x="993" y="359"/>
                </a:lnTo>
                <a:lnTo>
                  <a:pt x="993" y="375"/>
                </a:lnTo>
                <a:lnTo>
                  <a:pt x="995" y="389"/>
                </a:lnTo>
                <a:lnTo>
                  <a:pt x="998" y="403"/>
                </a:lnTo>
                <a:lnTo>
                  <a:pt x="1001" y="418"/>
                </a:lnTo>
                <a:lnTo>
                  <a:pt x="1008" y="448"/>
                </a:lnTo>
                <a:lnTo>
                  <a:pt x="1008" y="448"/>
                </a:lnTo>
                <a:lnTo>
                  <a:pt x="1010" y="448"/>
                </a:lnTo>
                <a:lnTo>
                  <a:pt x="1011" y="449"/>
                </a:lnTo>
                <a:lnTo>
                  <a:pt x="1014" y="451"/>
                </a:lnTo>
                <a:lnTo>
                  <a:pt x="1016" y="454"/>
                </a:lnTo>
                <a:lnTo>
                  <a:pt x="1018" y="455"/>
                </a:lnTo>
                <a:lnTo>
                  <a:pt x="1018" y="455"/>
                </a:lnTo>
                <a:lnTo>
                  <a:pt x="1020" y="443"/>
                </a:lnTo>
                <a:lnTo>
                  <a:pt x="1022" y="431"/>
                </a:lnTo>
                <a:lnTo>
                  <a:pt x="1024" y="427"/>
                </a:lnTo>
                <a:lnTo>
                  <a:pt x="1026" y="423"/>
                </a:lnTo>
                <a:lnTo>
                  <a:pt x="1030" y="418"/>
                </a:lnTo>
                <a:lnTo>
                  <a:pt x="1033" y="415"/>
                </a:lnTo>
                <a:lnTo>
                  <a:pt x="1033" y="415"/>
                </a:lnTo>
                <a:lnTo>
                  <a:pt x="1035" y="420"/>
                </a:lnTo>
                <a:lnTo>
                  <a:pt x="1036" y="426"/>
                </a:lnTo>
                <a:lnTo>
                  <a:pt x="1037" y="430"/>
                </a:lnTo>
                <a:lnTo>
                  <a:pt x="1036" y="435"/>
                </a:lnTo>
                <a:lnTo>
                  <a:pt x="1035" y="446"/>
                </a:lnTo>
                <a:lnTo>
                  <a:pt x="1033" y="457"/>
                </a:lnTo>
                <a:lnTo>
                  <a:pt x="1033" y="457"/>
                </a:lnTo>
                <a:lnTo>
                  <a:pt x="1048" y="457"/>
                </a:lnTo>
                <a:lnTo>
                  <a:pt x="1048" y="457"/>
                </a:lnTo>
                <a:lnTo>
                  <a:pt x="1052" y="448"/>
                </a:lnTo>
                <a:lnTo>
                  <a:pt x="1055" y="440"/>
                </a:lnTo>
                <a:lnTo>
                  <a:pt x="1058" y="430"/>
                </a:lnTo>
                <a:lnTo>
                  <a:pt x="1062" y="422"/>
                </a:lnTo>
                <a:lnTo>
                  <a:pt x="1062" y="422"/>
                </a:lnTo>
                <a:lnTo>
                  <a:pt x="1065" y="426"/>
                </a:lnTo>
                <a:lnTo>
                  <a:pt x="1065" y="431"/>
                </a:lnTo>
                <a:lnTo>
                  <a:pt x="1065" y="437"/>
                </a:lnTo>
                <a:lnTo>
                  <a:pt x="1064" y="442"/>
                </a:lnTo>
                <a:lnTo>
                  <a:pt x="1062" y="453"/>
                </a:lnTo>
                <a:lnTo>
                  <a:pt x="1063" y="457"/>
                </a:lnTo>
                <a:lnTo>
                  <a:pt x="1064" y="459"/>
                </a:lnTo>
                <a:lnTo>
                  <a:pt x="1064" y="459"/>
                </a:lnTo>
                <a:lnTo>
                  <a:pt x="1074" y="455"/>
                </a:lnTo>
                <a:lnTo>
                  <a:pt x="1083" y="449"/>
                </a:lnTo>
                <a:lnTo>
                  <a:pt x="1091" y="442"/>
                </a:lnTo>
                <a:lnTo>
                  <a:pt x="1097" y="432"/>
                </a:lnTo>
                <a:lnTo>
                  <a:pt x="1103" y="422"/>
                </a:lnTo>
                <a:lnTo>
                  <a:pt x="1107" y="410"/>
                </a:lnTo>
                <a:lnTo>
                  <a:pt x="1111" y="398"/>
                </a:lnTo>
                <a:lnTo>
                  <a:pt x="1113" y="384"/>
                </a:lnTo>
                <a:lnTo>
                  <a:pt x="1115" y="370"/>
                </a:lnTo>
                <a:lnTo>
                  <a:pt x="1117" y="356"/>
                </a:lnTo>
                <a:lnTo>
                  <a:pt x="1117" y="327"/>
                </a:lnTo>
                <a:lnTo>
                  <a:pt x="1116" y="299"/>
                </a:lnTo>
                <a:lnTo>
                  <a:pt x="1114" y="274"/>
                </a:lnTo>
                <a:lnTo>
                  <a:pt x="1114" y="274"/>
                </a:lnTo>
                <a:lnTo>
                  <a:pt x="1107" y="273"/>
                </a:lnTo>
                <a:lnTo>
                  <a:pt x="1103" y="271"/>
                </a:lnTo>
                <a:lnTo>
                  <a:pt x="1098" y="269"/>
                </a:lnTo>
                <a:lnTo>
                  <a:pt x="1096" y="269"/>
                </a:lnTo>
                <a:lnTo>
                  <a:pt x="1093" y="269"/>
                </a:lnTo>
                <a:lnTo>
                  <a:pt x="1093" y="269"/>
                </a:lnTo>
                <a:lnTo>
                  <a:pt x="1092" y="278"/>
                </a:lnTo>
                <a:lnTo>
                  <a:pt x="1091" y="286"/>
                </a:lnTo>
                <a:lnTo>
                  <a:pt x="1091" y="301"/>
                </a:lnTo>
                <a:lnTo>
                  <a:pt x="1090" y="307"/>
                </a:lnTo>
                <a:lnTo>
                  <a:pt x="1089" y="313"/>
                </a:lnTo>
                <a:lnTo>
                  <a:pt x="1086" y="320"/>
                </a:lnTo>
                <a:lnTo>
                  <a:pt x="1083" y="324"/>
                </a:lnTo>
                <a:lnTo>
                  <a:pt x="1083" y="324"/>
                </a:lnTo>
                <a:lnTo>
                  <a:pt x="1080" y="321"/>
                </a:lnTo>
                <a:lnTo>
                  <a:pt x="1079" y="318"/>
                </a:lnTo>
                <a:lnTo>
                  <a:pt x="1077" y="309"/>
                </a:lnTo>
                <a:lnTo>
                  <a:pt x="1076" y="299"/>
                </a:lnTo>
                <a:lnTo>
                  <a:pt x="1077" y="290"/>
                </a:lnTo>
                <a:lnTo>
                  <a:pt x="1078" y="272"/>
                </a:lnTo>
                <a:lnTo>
                  <a:pt x="1078" y="265"/>
                </a:lnTo>
                <a:lnTo>
                  <a:pt x="1077" y="260"/>
                </a:lnTo>
                <a:lnTo>
                  <a:pt x="1077" y="260"/>
                </a:lnTo>
                <a:lnTo>
                  <a:pt x="1074" y="267"/>
                </a:lnTo>
                <a:lnTo>
                  <a:pt x="1070" y="276"/>
                </a:lnTo>
                <a:lnTo>
                  <a:pt x="1066" y="295"/>
                </a:lnTo>
                <a:lnTo>
                  <a:pt x="1064" y="316"/>
                </a:lnTo>
                <a:lnTo>
                  <a:pt x="1062" y="335"/>
                </a:lnTo>
                <a:lnTo>
                  <a:pt x="1062" y="335"/>
                </a:lnTo>
                <a:lnTo>
                  <a:pt x="1063" y="341"/>
                </a:lnTo>
                <a:lnTo>
                  <a:pt x="1063" y="349"/>
                </a:lnTo>
                <a:lnTo>
                  <a:pt x="1062" y="351"/>
                </a:lnTo>
                <a:lnTo>
                  <a:pt x="1061" y="354"/>
                </a:lnTo>
                <a:lnTo>
                  <a:pt x="1058" y="355"/>
                </a:lnTo>
                <a:lnTo>
                  <a:pt x="1053" y="355"/>
                </a:lnTo>
                <a:lnTo>
                  <a:pt x="1053" y="355"/>
                </a:lnTo>
                <a:lnTo>
                  <a:pt x="1050" y="351"/>
                </a:lnTo>
                <a:lnTo>
                  <a:pt x="1049" y="345"/>
                </a:lnTo>
                <a:lnTo>
                  <a:pt x="1048" y="339"/>
                </a:lnTo>
                <a:lnTo>
                  <a:pt x="1048" y="333"/>
                </a:lnTo>
                <a:lnTo>
                  <a:pt x="1049" y="320"/>
                </a:lnTo>
                <a:lnTo>
                  <a:pt x="1049" y="307"/>
                </a:lnTo>
                <a:lnTo>
                  <a:pt x="1049" y="307"/>
                </a:lnTo>
                <a:lnTo>
                  <a:pt x="1047" y="310"/>
                </a:lnTo>
                <a:lnTo>
                  <a:pt x="1045" y="313"/>
                </a:lnTo>
                <a:lnTo>
                  <a:pt x="1043" y="322"/>
                </a:lnTo>
                <a:lnTo>
                  <a:pt x="1041" y="333"/>
                </a:lnTo>
                <a:lnTo>
                  <a:pt x="1040" y="342"/>
                </a:lnTo>
                <a:lnTo>
                  <a:pt x="1040" y="352"/>
                </a:lnTo>
                <a:lnTo>
                  <a:pt x="1039" y="360"/>
                </a:lnTo>
                <a:lnTo>
                  <a:pt x="1037" y="365"/>
                </a:lnTo>
                <a:lnTo>
                  <a:pt x="1036" y="368"/>
                </a:lnTo>
                <a:lnTo>
                  <a:pt x="1034" y="370"/>
                </a:lnTo>
                <a:lnTo>
                  <a:pt x="1031" y="372"/>
                </a:lnTo>
                <a:lnTo>
                  <a:pt x="1031" y="372"/>
                </a:lnTo>
                <a:lnTo>
                  <a:pt x="1028" y="369"/>
                </a:lnTo>
                <a:lnTo>
                  <a:pt x="1025" y="366"/>
                </a:lnTo>
                <a:lnTo>
                  <a:pt x="1025" y="362"/>
                </a:lnTo>
                <a:lnTo>
                  <a:pt x="1025" y="357"/>
                </a:lnTo>
                <a:lnTo>
                  <a:pt x="1026" y="348"/>
                </a:lnTo>
                <a:lnTo>
                  <a:pt x="1029" y="339"/>
                </a:lnTo>
                <a:lnTo>
                  <a:pt x="1029" y="339"/>
                </a:lnTo>
                <a:lnTo>
                  <a:pt x="1033" y="294"/>
                </a:lnTo>
                <a:lnTo>
                  <a:pt x="1034" y="273"/>
                </a:lnTo>
                <a:lnTo>
                  <a:pt x="1037" y="256"/>
                </a:lnTo>
                <a:lnTo>
                  <a:pt x="1037" y="256"/>
                </a:lnTo>
                <a:lnTo>
                  <a:pt x="1016" y="256"/>
                </a:lnTo>
                <a:lnTo>
                  <a:pt x="1016" y="256"/>
                </a:lnTo>
                <a:close/>
                <a:moveTo>
                  <a:pt x="1049" y="305"/>
                </a:moveTo>
                <a:lnTo>
                  <a:pt x="1049" y="305"/>
                </a:lnTo>
                <a:lnTo>
                  <a:pt x="1050" y="297"/>
                </a:lnTo>
                <a:lnTo>
                  <a:pt x="1052" y="289"/>
                </a:lnTo>
                <a:lnTo>
                  <a:pt x="1053" y="281"/>
                </a:lnTo>
                <a:lnTo>
                  <a:pt x="1053" y="278"/>
                </a:lnTo>
                <a:lnTo>
                  <a:pt x="1051" y="274"/>
                </a:lnTo>
                <a:lnTo>
                  <a:pt x="1051" y="274"/>
                </a:lnTo>
                <a:lnTo>
                  <a:pt x="1049" y="281"/>
                </a:lnTo>
                <a:lnTo>
                  <a:pt x="1048" y="289"/>
                </a:lnTo>
                <a:lnTo>
                  <a:pt x="1047" y="298"/>
                </a:lnTo>
                <a:lnTo>
                  <a:pt x="1048" y="302"/>
                </a:lnTo>
                <a:lnTo>
                  <a:pt x="1049" y="305"/>
                </a:lnTo>
                <a:lnTo>
                  <a:pt x="1049" y="305"/>
                </a:lnTo>
                <a:close/>
                <a:moveTo>
                  <a:pt x="750" y="439"/>
                </a:moveTo>
                <a:lnTo>
                  <a:pt x="750" y="439"/>
                </a:lnTo>
                <a:lnTo>
                  <a:pt x="752" y="443"/>
                </a:lnTo>
                <a:lnTo>
                  <a:pt x="752" y="445"/>
                </a:lnTo>
                <a:lnTo>
                  <a:pt x="750" y="446"/>
                </a:lnTo>
                <a:lnTo>
                  <a:pt x="746" y="448"/>
                </a:lnTo>
                <a:lnTo>
                  <a:pt x="746" y="448"/>
                </a:lnTo>
                <a:lnTo>
                  <a:pt x="783" y="448"/>
                </a:lnTo>
                <a:lnTo>
                  <a:pt x="802" y="448"/>
                </a:lnTo>
                <a:lnTo>
                  <a:pt x="821" y="448"/>
                </a:lnTo>
                <a:lnTo>
                  <a:pt x="821" y="448"/>
                </a:lnTo>
                <a:lnTo>
                  <a:pt x="819" y="445"/>
                </a:lnTo>
                <a:lnTo>
                  <a:pt x="816" y="442"/>
                </a:lnTo>
                <a:lnTo>
                  <a:pt x="812" y="440"/>
                </a:lnTo>
                <a:lnTo>
                  <a:pt x="809" y="439"/>
                </a:lnTo>
                <a:lnTo>
                  <a:pt x="801" y="438"/>
                </a:lnTo>
                <a:lnTo>
                  <a:pt x="792" y="438"/>
                </a:lnTo>
                <a:lnTo>
                  <a:pt x="772" y="440"/>
                </a:lnTo>
                <a:lnTo>
                  <a:pt x="761" y="440"/>
                </a:lnTo>
                <a:lnTo>
                  <a:pt x="750" y="439"/>
                </a:lnTo>
                <a:lnTo>
                  <a:pt x="750" y="439"/>
                </a:lnTo>
                <a:close/>
                <a:moveTo>
                  <a:pt x="759" y="468"/>
                </a:moveTo>
                <a:lnTo>
                  <a:pt x="759" y="468"/>
                </a:lnTo>
                <a:lnTo>
                  <a:pt x="755" y="487"/>
                </a:lnTo>
                <a:lnTo>
                  <a:pt x="750" y="505"/>
                </a:lnTo>
                <a:lnTo>
                  <a:pt x="741" y="540"/>
                </a:lnTo>
                <a:lnTo>
                  <a:pt x="731" y="572"/>
                </a:lnTo>
                <a:lnTo>
                  <a:pt x="727" y="589"/>
                </a:lnTo>
                <a:lnTo>
                  <a:pt x="723" y="605"/>
                </a:lnTo>
                <a:lnTo>
                  <a:pt x="723" y="605"/>
                </a:lnTo>
                <a:lnTo>
                  <a:pt x="729" y="610"/>
                </a:lnTo>
                <a:lnTo>
                  <a:pt x="734" y="614"/>
                </a:lnTo>
                <a:lnTo>
                  <a:pt x="746" y="623"/>
                </a:lnTo>
                <a:lnTo>
                  <a:pt x="746" y="623"/>
                </a:lnTo>
                <a:lnTo>
                  <a:pt x="766" y="624"/>
                </a:lnTo>
                <a:lnTo>
                  <a:pt x="787" y="624"/>
                </a:lnTo>
                <a:lnTo>
                  <a:pt x="796" y="623"/>
                </a:lnTo>
                <a:lnTo>
                  <a:pt x="805" y="621"/>
                </a:lnTo>
                <a:lnTo>
                  <a:pt x="812" y="617"/>
                </a:lnTo>
                <a:lnTo>
                  <a:pt x="819" y="613"/>
                </a:lnTo>
                <a:lnTo>
                  <a:pt x="819" y="613"/>
                </a:lnTo>
                <a:lnTo>
                  <a:pt x="820" y="595"/>
                </a:lnTo>
                <a:lnTo>
                  <a:pt x="820" y="576"/>
                </a:lnTo>
                <a:lnTo>
                  <a:pt x="819" y="555"/>
                </a:lnTo>
                <a:lnTo>
                  <a:pt x="817" y="535"/>
                </a:lnTo>
                <a:lnTo>
                  <a:pt x="811" y="496"/>
                </a:lnTo>
                <a:lnTo>
                  <a:pt x="806" y="461"/>
                </a:lnTo>
                <a:lnTo>
                  <a:pt x="806" y="461"/>
                </a:lnTo>
                <a:lnTo>
                  <a:pt x="801" y="460"/>
                </a:lnTo>
                <a:lnTo>
                  <a:pt x="794" y="461"/>
                </a:lnTo>
                <a:lnTo>
                  <a:pt x="782" y="462"/>
                </a:lnTo>
                <a:lnTo>
                  <a:pt x="759" y="468"/>
                </a:lnTo>
                <a:lnTo>
                  <a:pt x="759" y="468"/>
                </a:lnTo>
                <a:close/>
                <a:moveTo>
                  <a:pt x="1020" y="479"/>
                </a:moveTo>
                <a:lnTo>
                  <a:pt x="1020" y="479"/>
                </a:lnTo>
                <a:lnTo>
                  <a:pt x="1022" y="483"/>
                </a:lnTo>
                <a:lnTo>
                  <a:pt x="1024" y="485"/>
                </a:lnTo>
                <a:lnTo>
                  <a:pt x="1032" y="489"/>
                </a:lnTo>
                <a:lnTo>
                  <a:pt x="1039" y="491"/>
                </a:lnTo>
                <a:lnTo>
                  <a:pt x="1048" y="492"/>
                </a:lnTo>
                <a:lnTo>
                  <a:pt x="1058" y="492"/>
                </a:lnTo>
                <a:lnTo>
                  <a:pt x="1066" y="491"/>
                </a:lnTo>
                <a:lnTo>
                  <a:pt x="1074" y="490"/>
                </a:lnTo>
                <a:lnTo>
                  <a:pt x="1079" y="488"/>
                </a:lnTo>
                <a:lnTo>
                  <a:pt x="1079" y="488"/>
                </a:lnTo>
                <a:lnTo>
                  <a:pt x="1077" y="485"/>
                </a:lnTo>
                <a:lnTo>
                  <a:pt x="1074" y="483"/>
                </a:lnTo>
                <a:lnTo>
                  <a:pt x="1068" y="478"/>
                </a:lnTo>
                <a:lnTo>
                  <a:pt x="1061" y="476"/>
                </a:lnTo>
                <a:lnTo>
                  <a:pt x="1053" y="476"/>
                </a:lnTo>
                <a:lnTo>
                  <a:pt x="1045" y="476"/>
                </a:lnTo>
                <a:lnTo>
                  <a:pt x="1036" y="477"/>
                </a:lnTo>
                <a:lnTo>
                  <a:pt x="1020" y="479"/>
                </a:lnTo>
                <a:lnTo>
                  <a:pt x="1020" y="479"/>
                </a:lnTo>
                <a:close/>
                <a:moveTo>
                  <a:pt x="960" y="660"/>
                </a:moveTo>
                <a:lnTo>
                  <a:pt x="960" y="660"/>
                </a:lnTo>
                <a:lnTo>
                  <a:pt x="963" y="665"/>
                </a:lnTo>
                <a:lnTo>
                  <a:pt x="967" y="668"/>
                </a:lnTo>
                <a:lnTo>
                  <a:pt x="971" y="670"/>
                </a:lnTo>
                <a:lnTo>
                  <a:pt x="975" y="673"/>
                </a:lnTo>
                <a:lnTo>
                  <a:pt x="975" y="673"/>
                </a:lnTo>
                <a:lnTo>
                  <a:pt x="979" y="663"/>
                </a:lnTo>
                <a:lnTo>
                  <a:pt x="985" y="653"/>
                </a:lnTo>
                <a:lnTo>
                  <a:pt x="988" y="649"/>
                </a:lnTo>
                <a:lnTo>
                  <a:pt x="991" y="644"/>
                </a:lnTo>
                <a:lnTo>
                  <a:pt x="995" y="642"/>
                </a:lnTo>
                <a:lnTo>
                  <a:pt x="1000" y="642"/>
                </a:lnTo>
                <a:lnTo>
                  <a:pt x="1000" y="642"/>
                </a:lnTo>
                <a:lnTo>
                  <a:pt x="1003" y="646"/>
                </a:lnTo>
                <a:lnTo>
                  <a:pt x="1005" y="652"/>
                </a:lnTo>
                <a:lnTo>
                  <a:pt x="1008" y="663"/>
                </a:lnTo>
                <a:lnTo>
                  <a:pt x="1010" y="676"/>
                </a:lnTo>
                <a:lnTo>
                  <a:pt x="1011" y="683"/>
                </a:lnTo>
                <a:lnTo>
                  <a:pt x="1015" y="688"/>
                </a:lnTo>
                <a:lnTo>
                  <a:pt x="1015" y="688"/>
                </a:lnTo>
                <a:lnTo>
                  <a:pt x="1025" y="687"/>
                </a:lnTo>
                <a:lnTo>
                  <a:pt x="1034" y="686"/>
                </a:lnTo>
                <a:lnTo>
                  <a:pt x="1043" y="686"/>
                </a:lnTo>
                <a:lnTo>
                  <a:pt x="1051" y="684"/>
                </a:lnTo>
                <a:lnTo>
                  <a:pt x="1051" y="684"/>
                </a:lnTo>
                <a:lnTo>
                  <a:pt x="1054" y="661"/>
                </a:lnTo>
                <a:lnTo>
                  <a:pt x="1056" y="639"/>
                </a:lnTo>
                <a:lnTo>
                  <a:pt x="1059" y="595"/>
                </a:lnTo>
                <a:lnTo>
                  <a:pt x="1061" y="551"/>
                </a:lnTo>
                <a:lnTo>
                  <a:pt x="1062" y="509"/>
                </a:lnTo>
                <a:lnTo>
                  <a:pt x="1062" y="509"/>
                </a:lnTo>
                <a:lnTo>
                  <a:pt x="1051" y="507"/>
                </a:lnTo>
                <a:lnTo>
                  <a:pt x="1038" y="506"/>
                </a:lnTo>
                <a:lnTo>
                  <a:pt x="1025" y="504"/>
                </a:lnTo>
                <a:lnTo>
                  <a:pt x="1019" y="503"/>
                </a:lnTo>
                <a:lnTo>
                  <a:pt x="1015" y="501"/>
                </a:lnTo>
                <a:lnTo>
                  <a:pt x="1015" y="501"/>
                </a:lnTo>
                <a:lnTo>
                  <a:pt x="1000" y="540"/>
                </a:lnTo>
                <a:lnTo>
                  <a:pt x="985" y="581"/>
                </a:lnTo>
                <a:lnTo>
                  <a:pt x="971" y="621"/>
                </a:lnTo>
                <a:lnTo>
                  <a:pt x="965" y="641"/>
                </a:lnTo>
                <a:lnTo>
                  <a:pt x="960" y="660"/>
                </a:lnTo>
                <a:lnTo>
                  <a:pt x="960" y="660"/>
                </a:lnTo>
                <a:close/>
                <a:moveTo>
                  <a:pt x="439" y="514"/>
                </a:moveTo>
                <a:lnTo>
                  <a:pt x="439" y="514"/>
                </a:lnTo>
                <a:lnTo>
                  <a:pt x="443" y="514"/>
                </a:lnTo>
                <a:lnTo>
                  <a:pt x="447" y="515"/>
                </a:lnTo>
                <a:lnTo>
                  <a:pt x="452" y="516"/>
                </a:lnTo>
                <a:lnTo>
                  <a:pt x="457" y="515"/>
                </a:lnTo>
                <a:lnTo>
                  <a:pt x="457" y="515"/>
                </a:lnTo>
                <a:lnTo>
                  <a:pt x="457" y="510"/>
                </a:lnTo>
                <a:lnTo>
                  <a:pt x="457" y="506"/>
                </a:lnTo>
                <a:lnTo>
                  <a:pt x="455" y="504"/>
                </a:lnTo>
                <a:lnTo>
                  <a:pt x="454" y="503"/>
                </a:lnTo>
                <a:lnTo>
                  <a:pt x="452" y="503"/>
                </a:lnTo>
                <a:lnTo>
                  <a:pt x="452" y="503"/>
                </a:lnTo>
                <a:lnTo>
                  <a:pt x="448" y="505"/>
                </a:lnTo>
                <a:lnTo>
                  <a:pt x="444" y="507"/>
                </a:lnTo>
                <a:lnTo>
                  <a:pt x="441" y="509"/>
                </a:lnTo>
                <a:lnTo>
                  <a:pt x="440" y="511"/>
                </a:lnTo>
                <a:lnTo>
                  <a:pt x="439" y="514"/>
                </a:lnTo>
                <a:lnTo>
                  <a:pt x="439" y="514"/>
                </a:lnTo>
                <a:close/>
                <a:moveTo>
                  <a:pt x="499" y="1095"/>
                </a:moveTo>
                <a:lnTo>
                  <a:pt x="499" y="1095"/>
                </a:lnTo>
                <a:lnTo>
                  <a:pt x="495" y="1095"/>
                </a:lnTo>
                <a:lnTo>
                  <a:pt x="495" y="1094"/>
                </a:lnTo>
                <a:lnTo>
                  <a:pt x="494" y="1093"/>
                </a:lnTo>
                <a:lnTo>
                  <a:pt x="495" y="1091"/>
                </a:lnTo>
                <a:lnTo>
                  <a:pt x="496" y="1089"/>
                </a:lnTo>
                <a:lnTo>
                  <a:pt x="496" y="1089"/>
                </a:lnTo>
                <a:lnTo>
                  <a:pt x="499" y="1088"/>
                </a:lnTo>
                <a:lnTo>
                  <a:pt x="496" y="1088"/>
                </a:lnTo>
                <a:lnTo>
                  <a:pt x="495" y="1088"/>
                </a:lnTo>
                <a:lnTo>
                  <a:pt x="495" y="1086"/>
                </a:lnTo>
                <a:lnTo>
                  <a:pt x="496" y="1084"/>
                </a:lnTo>
                <a:lnTo>
                  <a:pt x="496" y="1084"/>
                </a:lnTo>
                <a:lnTo>
                  <a:pt x="507" y="1080"/>
                </a:lnTo>
                <a:lnTo>
                  <a:pt x="516" y="1075"/>
                </a:lnTo>
                <a:lnTo>
                  <a:pt x="523" y="1069"/>
                </a:lnTo>
                <a:lnTo>
                  <a:pt x="531" y="1063"/>
                </a:lnTo>
                <a:lnTo>
                  <a:pt x="544" y="1049"/>
                </a:lnTo>
                <a:lnTo>
                  <a:pt x="558" y="1035"/>
                </a:lnTo>
                <a:lnTo>
                  <a:pt x="558" y="1035"/>
                </a:lnTo>
                <a:lnTo>
                  <a:pt x="563" y="1031"/>
                </a:lnTo>
                <a:lnTo>
                  <a:pt x="569" y="1026"/>
                </a:lnTo>
                <a:lnTo>
                  <a:pt x="577" y="1023"/>
                </a:lnTo>
                <a:lnTo>
                  <a:pt x="582" y="1018"/>
                </a:lnTo>
                <a:lnTo>
                  <a:pt x="582" y="1018"/>
                </a:lnTo>
                <a:lnTo>
                  <a:pt x="586" y="1013"/>
                </a:lnTo>
                <a:lnTo>
                  <a:pt x="591" y="1005"/>
                </a:lnTo>
                <a:lnTo>
                  <a:pt x="598" y="991"/>
                </a:lnTo>
                <a:lnTo>
                  <a:pt x="598" y="991"/>
                </a:lnTo>
                <a:lnTo>
                  <a:pt x="604" y="982"/>
                </a:lnTo>
                <a:lnTo>
                  <a:pt x="608" y="971"/>
                </a:lnTo>
                <a:lnTo>
                  <a:pt x="611" y="960"/>
                </a:lnTo>
                <a:lnTo>
                  <a:pt x="613" y="949"/>
                </a:lnTo>
                <a:lnTo>
                  <a:pt x="616" y="927"/>
                </a:lnTo>
                <a:lnTo>
                  <a:pt x="617" y="905"/>
                </a:lnTo>
                <a:lnTo>
                  <a:pt x="617" y="905"/>
                </a:lnTo>
                <a:lnTo>
                  <a:pt x="616" y="878"/>
                </a:lnTo>
                <a:lnTo>
                  <a:pt x="614" y="850"/>
                </a:lnTo>
                <a:lnTo>
                  <a:pt x="611" y="821"/>
                </a:lnTo>
                <a:lnTo>
                  <a:pt x="607" y="792"/>
                </a:lnTo>
                <a:lnTo>
                  <a:pt x="600" y="763"/>
                </a:lnTo>
                <a:lnTo>
                  <a:pt x="594" y="736"/>
                </a:lnTo>
                <a:lnTo>
                  <a:pt x="585" y="711"/>
                </a:lnTo>
                <a:lnTo>
                  <a:pt x="576" y="688"/>
                </a:lnTo>
                <a:lnTo>
                  <a:pt x="576" y="688"/>
                </a:lnTo>
                <a:lnTo>
                  <a:pt x="571" y="671"/>
                </a:lnTo>
                <a:lnTo>
                  <a:pt x="566" y="656"/>
                </a:lnTo>
                <a:lnTo>
                  <a:pt x="560" y="642"/>
                </a:lnTo>
                <a:lnTo>
                  <a:pt x="552" y="629"/>
                </a:lnTo>
                <a:lnTo>
                  <a:pt x="537" y="604"/>
                </a:lnTo>
                <a:lnTo>
                  <a:pt x="530" y="590"/>
                </a:lnTo>
                <a:lnTo>
                  <a:pt x="524" y="576"/>
                </a:lnTo>
                <a:lnTo>
                  <a:pt x="524" y="576"/>
                </a:lnTo>
                <a:lnTo>
                  <a:pt x="500" y="559"/>
                </a:lnTo>
                <a:lnTo>
                  <a:pt x="487" y="549"/>
                </a:lnTo>
                <a:lnTo>
                  <a:pt x="473" y="540"/>
                </a:lnTo>
                <a:lnTo>
                  <a:pt x="459" y="533"/>
                </a:lnTo>
                <a:lnTo>
                  <a:pt x="452" y="531"/>
                </a:lnTo>
                <a:lnTo>
                  <a:pt x="443" y="529"/>
                </a:lnTo>
                <a:lnTo>
                  <a:pt x="435" y="526"/>
                </a:lnTo>
                <a:lnTo>
                  <a:pt x="427" y="526"/>
                </a:lnTo>
                <a:lnTo>
                  <a:pt x="418" y="526"/>
                </a:lnTo>
                <a:lnTo>
                  <a:pt x="410" y="528"/>
                </a:lnTo>
                <a:lnTo>
                  <a:pt x="410" y="528"/>
                </a:lnTo>
                <a:lnTo>
                  <a:pt x="402" y="530"/>
                </a:lnTo>
                <a:lnTo>
                  <a:pt x="396" y="533"/>
                </a:lnTo>
                <a:lnTo>
                  <a:pt x="389" y="537"/>
                </a:lnTo>
                <a:lnTo>
                  <a:pt x="384" y="541"/>
                </a:lnTo>
                <a:lnTo>
                  <a:pt x="372" y="550"/>
                </a:lnTo>
                <a:lnTo>
                  <a:pt x="366" y="554"/>
                </a:lnTo>
                <a:lnTo>
                  <a:pt x="357" y="556"/>
                </a:lnTo>
                <a:lnTo>
                  <a:pt x="357" y="556"/>
                </a:lnTo>
                <a:lnTo>
                  <a:pt x="343" y="571"/>
                </a:lnTo>
                <a:lnTo>
                  <a:pt x="329" y="587"/>
                </a:lnTo>
                <a:lnTo>
                  <a:pt x="318" y="604"/>
                </a:lnTo>
                <a:lnTo>
                  <a:pt x="308" y="620"/>
                </a:lnTo>
                <a:lnTo>
                  <a:pt x="299" y="638"/>
                </a:lnTo>
                <a:lnTo>
                  <a:pt x="293" y="656"/>
                </a:lnTo>
                <a:lnTo>
                  <a:pt x="289" y="676"/>
                </a:lnTo>
                <a:lnTo>
                  <a:pt x="288" y="687"/>
                </a:lnTo>
                <a:lnTo>
                  <a:pt x="287" y="698"/>
                </a:lnTo>
                <a:lnTo>
                  <a:pt x="287" y="698"/>
                </a:lnTo>
                <a:lnTo>
                  <a:pt x="287" y="712"/>
                </a:lnTo>
                <a:lnTo>
                  <a:pt x="288" y="726"/>
                </a:lnTo>
                <a:lnTo>
                  <a:pt x="290" y="741"/>
                </a:lnTo>
                <a:lnTo>
                  <a:pt x="292" y="756"/>
                </a:lnTo>
                <a:lnTo>
                  <a:pt x="298" y="786"/>
                </a:lnTo>
                <a:lnTo>
                  <a:pt x="306" y="814"/>
                </a:lnTo>
                <a:lnTo>
                  <a:pt x="306" y="814"/>
                </a:lnTo>
                <a:lnTo>
                  <a:pt x="317" y="852"/>
                </a:lnTo>
                <a:lnTo>
                  <a:pt x="328" y="888"/>
                </a:lnTo>
                <a:lnTo>
                  <a:pt x="352" y="956"/>
                </a:lnTo>
                <a:lnTo>
                  <a:pt x="352" y="956"/>
                </a:lnTo>
                <a:lnTo>
                  <a:pt x="359" y="983"/>
                </a:lnTo>
                <a:lnTo>
                  <a:pt x="359" y="983"/>
                </a:lnTo>
                <a:lnTo>
                  <a:pt x="367" y="1008"/>
                </a:lnTo>
                <a:lnTo>
                  <a:pt x="376" y="1034"/>
                </a:lnTo>
                <a:lnTo>
                  <a:pt x="384" y="1059"/>
                </a:lnTo>
                <a:lnTo>
                  <a:pt x="394" y="1083"/>
                </a:lnTo>
                <a:lnTo>
                  <a:pt x="414" y="1132"/>
                </a:lnTo>
                <a:lnTo>
                  <a:pt x="434" y="1180"/>
                </a:lnTo>
                <a:lnTo>
                  <a:pt x="434" y="1180"/>
                </a:lnTo>
                <a:lnTo>
                  <a:pt x="435" y="1186"/>
                </a:lnTo>
                <a:lnTo>
                  <a:pt x="437" y="1191"/>
                </a:lnTo>
                <a:lnTo>
                  <a:pt x="439" y="1197"/>
                </a:lnTo>
                <a:lnTo>
                  <a:pt x="439" y="1203"/>
                </a:lnTo>
                <a:lnTo>
                  <a:pt x="439" y="1203"/>
                </a:lnTo>
                <a:lnTo>
                  <a:pt x="440" y="1205"/>
                </a:lnTo>
                <a:lnTo>
                  <a:pt x="443" y="1206"/>
                </a:lnTo>
                <a:lnTo>
                  <a:pt x="445" y="1207"/>
                </a:lnTo>
                <a:lnTo>
                  <a:pt x="447" y="1210"/>
                </a:lnTo>
                <a:lnTo>
                  <a:pt x="447" y="1210"/>
                </a:lnTo>
                <a:lnTo>
                  <a:pt x="455" y="1243"/>
                </a:lnTo>
                <a:lnTo>
                  <a:pt x="459" y="1259"/>
                </a:lnTo>
                <a:lnTo>
                  <a:pt x="464" y="1274"/>
                </a:lnTo>
                <a:lnTo>
                  <a:pt x="470" y="1289"/>
                </a:lnTo>
                <a:lnTo>
                  <a:pt x="477" y="1303"/>
                </a:lnTo>
                <a:lnTo>
                  <a:pt x="485" y="1314"/>
                </a:lnTo>
                <a:lnTo>
                  <a:pt x="494" y="1325"/>
                </a:lnTo>
                <a:lnTo>
                  <a:pt x="494" y="1325"/>
                </a:lnTo>
                <a:lnTo>
                  <a:pt x="498" y="1323"/>
                </a:lnTo>
                <a:lnTo>
                  <a:pt x="501" y="1322"/>
                </a:lnTo>
                <a:lnTo>
                  <a:pt x="508" y="1320"/>
                </a:lnTo>
                <a:lnTo>
                  <a:pt x="518" y="1319"/>
                </a:lnTo>
                <a:lnTo>
                  <a:pt x="528" y="1317"/>
                </a:lnTo>
                <a:lnTo>
                  <a:pt x="528" y="1317"/>
                </a:lnTo>
                <a:lnTo>
                  <a:pt x="524" y="1304"/>
                </a:lnTo>
                <a:lnTo>
                  <a:pt x="520" y="1290"/>
                </a:lnTo>
                <a:lnTo>
                  <a:pt x="510" y="1263"/>
                </a:lnTo>
                <a:lnTo>
                  <a:pt x="500" y="1234"/>
                </a:lnTo>
                <a:lnTo>
                  <a:pt x="491" y="1206"/>
                </a:lnTo>
                <a:lnTo>
                  <a:pt x="488" y="1192"/>
                </a:lnTo>
                <a:lnTo>
                  <a:pt x="485" y="1179"/>
                </a:lnTo>
                <a:lnTo>
                  <a:pt x="484" y="1165"/>
                </a:lnTo>
                <a:lnTo>
                  <a:pt x="483" y="1150"/>
                </a:lnTo>
                <a:lnTo>
                  <a:pt x="485" y="1136"/>
                </a:lnTo>
                <a:lnTo>
                  <a:pt x="487" y="1122"/>
                </a:lnTo>
                <a:lnTo>
                  <a:pt x="492" y="1109"/>
                </a:lnTo>
                <a:lnTo>
                  <a:pt x="499" y="1095"/>
                </a:lnTo>
                <a:lnTo>
                  <a:pt x="499" y="1095"/>
                </a:lnTo>
                <a:close/>
                <a:moveTo>
                  <a:pt x="721" y="615"/>
                </a:moveTo>
                <a:lnTo>
                  <a:pt x="721" y="615"/>
                </a:lnTo>
                <a:lnTo>
                  <a:pt x="713" y="625"/>
                </a:lnTo>
                <a:lnTo>
                  <a:pt x="710" y="629"/>
                </a:lnTo>
                <a:lnTo>
                  <a:pt x="706" y="636"/>
                </a:lnTo>
                <a:lnTo>
                  <a:pt x="706" y="636"/>
                </a:lnTo>
                <a:lnTo>
                  <a:pt x="707" y="639"/>
                </a:lnTo>
                <a:lnTo>
                  <a:pt x="708" y="640"/>
                </a:lnTo>
                <a:lnTo>
                  <a:pt x="712" y="643"/>
                </a:lnTo>
                <a:lnTo>
                  <a:pt x="715" y="646"/>
                </a:lnTo>
                <a:lnTo>
                  <a:pt x="716" y="649"/>
                </a:lnTo>
                <a:lnTo>
                  <a:pt x="717" y="651"/>
                </a:lnTo>
                <a:lnTo>
                  <a:pt x="717" y="651"/>
                </a:lnTo>
                <a:lnTo>
                  <a:pt x="748" y="654"/>
                </a:lnTo>
                <a:lnTo>
                  <a:pt x="765" y="655"/>
                </a:lnTo>
                <a:lnTo>
                  <a:pt x="781" y="656"/>
                </a:lnTo>
                <a:lnTo>
                  <a:pt x="796" y="655"/>
                </a:lnTo>
                <a:lnTo>
                  <a:pt x="804" y="654"/>
                </a:lnTo>
                <a:lnTo>
                  <a:pt x="810" y="653"/>
                </a:lnTo>
                <a:lnTo>
                  <a:pt x="817" y="650"/>
                </a:lnTo>
                <a:lnTo>
                  <a:pt x="823" y="646"/>
                </a:lnTo>
                <a:lnTo>
                  <a:pt x="828" y="643"/>
                </a:lnTo>
                <a:lnTo>
                  <a:pt x="834" y="638"/>
                </a:lnTo>
                <a:lnTo>
                  <a:pt x="834" y="638"/>
                </a:lnTo>
                <a:lnTo>
                  <a:pt x="819" y="636"/>
                </a:lnTo>
                <a:lnTo>
                  <a:pt x="803" y="636"/>
                </a:lnTo>
                <a:lnTo>
                  <a:pt x="773" y="636"/>
                </a:lnTo>
                <a:lnTo>
                  <a:pt x="758" y="635"/>
                </a:lnTo>
                <a:lnTo>
                  <a:pt x="751" y="634"/>
                </a:lnTo>
                <a:lnTo>
                  <a:pt x="744" y="631"/>
                </a:lnTo>
                <a:lnTo>
                  <a:pt x="737" y="629"/>
                </a:lnTo>
                <a:lnTo>
                  <a:pt x="732" y="625"/>
                </a:lnTo>
                <a:lnTo>
                  <a:pt x="727" y="621"/>
                </a:lnTo>
                <a:lnTo>
                  <a:pt x="721" y="615"/>
                </a:lnTo>
                <a:lnTo>
                  <a:pt x="721" y="615"/>
                </a:lnTo>
                <a:close/>
                <a:moveTo>
                  <a:pt x="434" y="1252"/>
                </a:moveTo>
                <a:lnTo>
                  <a:pt x="434" y="1252"/>
                </a:lnTo>
                <a:lnTo>
                  <a:pt x="432" y="1236"/>
                </a:lnTo>
                <a:lnTo>
                  <a:pt x="429" y="1221"/>
                </a:lnTo>
                <a:lnTo>
                  <a:pt x="425" y="1206"/>
                </a:lnTo>
                <a:lnTo>
                  <a:pt x="419" y="1191"/>
                </a:lnTo>
                <a:lnTo>
                  <a:pt x="409" y="1164"/>
                </a:lnTo>
                <a:lnTo>
                  <a:pt x="397" y="1136"/>
                </a:lnTo>
                <a:lnTo>
                  <a:pt x="384" y="1108"/>
                </a:lnTo>
                <a:lnTo>
                  <a:pt x="372" y="1080"/>
                </a:lnTo>
                <a:lnTo>
                  <a:pt x="367" y="1066"/>
                </a:lnTo>
                <a:lnTo>
                  <a:pt x="363" y="1051"/>
                </a:lnTo>
                <a:lnTo>
                  <a:pt x="358" y="1036"/>
                </a:lnTo>
                <a:lnTo>
                  <a:pt x="355" y="1020"/>
                </a:lnTo>
                <a:lnTo>
                  <a:pt x="355" y="1020"/>
                </a:lnTo>
                <a:lnTo>
                  <a:pt x="350" y="1009"/>
                </a:lnTo>
                <a:lnTo>
                  <a:pt x="344" y="999"/>
                </a:lnTo>
                <a:lnTo>
                  <a:pt x="341" y="985"/>
                </a:lnTo>
                <a:lnTo>
                  <a:pt x="339" y="970"/>
                </a:lnTo>
                <a:lnTo>
                  <a:pt x="339" y="970"/>
                </a:lnTo>
                <a:lnTo>
                  <a:pt x="319" y="918"/>
                </a:lnTo>
                <a:lnTo>
                  <a:pt x="309" y="893"/>
                </a:lnTo>
                <a:lnTo>
                  <a:pt x="301" y="866"/>
                </a:lnTo>
                <a:lnTo>
                  <a:pt x="292" y="838"/>
                </a:lnTo>
                <a:lnTo>
                  <a:pt x="286" y="809"/>
                </a:lnTo>
                <a:lnTo>
                  <a:pt x="280" y="778"/>
                </a:lnTo>
                <a:lnTo>
                  <a:pt x="277" y="746"/>
                </a:lnTo>
                <a:lnTo>
                  <a:pt x="277" y="746"/>
                </a:lnTo>
                <a:lnTo>
                  <a:pt x="270" y="740"/>
                </a:lnTo>
                <a:lnTo>
                  <a:pt x="263" y="732"/>
                </a:lnTo>
                <a:lnTo>
                  <a:pt x="257" y="723"/>
                </a:lnTo>
                <a:lnTo>
                  <a:pt x="251" y="715"/>
                </a:lnTo>
                <a:lnTo>
                  <a:pt x="242" y="697"/>
                </a:lnTo>
                <a:lnTo>
                  <a:pt x="236" y="688"/>
                </a:lnTo>
                <a:lnTo>
                  <a:pt x="231" y="680"/>
                </a:lnTo>
                <a:lnTo>
                  <a:pt x="231" y="680"/>
                </a:lnTo>
                <a:lnTo>
                  <a:pt x="219" y="668"/>
                </a:lnTo>
                <a:lnTo>
                  <a:pt x="205" y="657"/>
                </a:lnTo>
                <a:lnTo>
                  <a:pt x="191" y="649"/>
                </a:lnTo>
                <a:lnTo>
                  <a:pt x="175" y="642"/>
                </a:lnTo>
                <a:lnTo>
                  <a:pt x="167" y="640"/>
                </a:lnTo>
                <a:lnTo>
                  <a:pt x="158" y="638"/>
                </a:lnTo>
                <a:lnTo>
                  <a:pt x="150" y="637"/>
                </a:lnTo>
                <a:lnTo>
                  <a:pt x="141" y="637"/>
                </a:lnTo>
                <a:lnTo>
                  <a:pt x="131" y="637"/>
                </a:lnTo>
                <a:lnTo>
                  <a:pt x="122" y="638"/>
                </a:lnTo>
                <a:lnTo>
                  <a:pt x="112" y="639"/>
                </a:lnTo>
                <a:lnTo>
                  <a:pt x="102" y="642"/>
                </a:lnTo>
                <a:lnTo>
                  <a:pt x="102" y="642"/>
                </a:lnTo>
                <a:lnTo>
                  <a:pt x="93" y="646"/>
                </a:lnTo>
                <a:lnTo>
                  <a:pt x="83" y="651"/>
                </a:lnTo>
                <a:lnTo>
                  <a:pt x="76" y="656"/>
                </a:lnTo>
                <a:lnTo>
                  <a:pt x="67" y="661"/>
                </a:lnTo>
                <a:lnTo>
                  <a:pt x="61" y="668"/>
                </a:lnTo>
                <a:lnTo>
                  <a:pt x="54" y="674"/>
                </a:lnTo>
                <a:lnTo>
                  <a:pt x="48" y="682"/>
                </a:lnTo>
                <a:lnTo>
                  <a:pt x="43" y="689"/>
                </a:lnTo>
                <a:lnTo>
                  <a:pt x="37" y="698"/>
                </a:lnTo>
                <a:lnTo>
                  <a:pt x="33" y="706"/>
                </a:lnTo>
                <a:lnTo>
                  <a:pt x="25" y="725"/>
                </a:lnTo>
                <a:lnTo>
                  <a:pt x="20" y="744"/>
                </a:lnTo>
                <a:lnTo>
                  <a:pt x="16" y="764"/>
                </a:lnTo>
                <a:lnTo>
                  <a:pt x="14" y="786"/>
                </a:lnTo>
                <a:lnTo>
                  <a:pt x="13" y="808"/>
                </a:lnTo>
                <a:lnTo>
                  <a:pt x="13" y="832"/>
                </a:lnTo>
                <a:lnTo>
                  <a:pt x="14" y="854"/>
                </a:lnTo>
                <a:lnTo>
                  <a:pt x="16" y="878"/>
                </a:lnTo>
                <a:lnTo>
                  <a:pt x="19" y="901"/>
                </a:lnTo>
                <a:lnTo>
                  <a:pt x="28" y="947"/>
                </a:lnTo>
                <a:lnTo>
                  <a:pt x="28" y="947"/>
                </a:lnTo>
                <a:lnTo>
                  <a:pt x="31" y="960"/>
                </a:lnTo>
                <a:lnTo>
                  <a:pt x="35" y="974"/>
                </a:lnTo>
                <a:lnTo>
                  <a:pt x="44" y="1002"/>
                </a:lnTo>
                <a:lnTo>
                  <a:pt x="44" y="1002"/>
                </a:lnTo>
                <a:lnTo>
                  <a:pt x="49" y="1014"/>
                </a:lnTo>
                <a:lnTo>
                  <a:pt x="54" y="1026"/>
                </a:lnTo>
                <a:lnTo>
                  <a:pt x="60" y="1038"/>
                </a:lnTo>
                <a:lnTo>
                  <a:pt x="67" y="1049"/>
                </a:lnTo>
                <a:lnTo>
                  <a:pt x="75" y="1061"/>
                </a:lnTo>
                <a:lnTo>
                  <a:pt x="82" y="1071"/>
                </a:lnTo>
                <a:lnTo>
                  <a:pt x="91" y="1081"/>
                </a:lnTo>
                <a:lnTo>
                  <a:pt x="99" y="1091"/>
                </a:lnTo>
                <a:lnTo>
                  <a:pt x="109" y="1099"/>
                </a:lnTo>
                <a:lnTo>
                  <a:pt x="120" y="1108"/>
                </a:lnTo>
                <a:lnTo>
                  <a:pt x="130" y="1116"/>
                </a:lnTo>
                <a:lnTo>
                  <a:pt x="141" y="1124"/>
                </a:lnTo>
                <a:lnTo>
                  <a:pt x="153" y="1130"/>
                </a:lnTo>
                <a:lnTo>
                  <a:pt x="165" y="1137"/>
                </a:lnTo>
                <a:lnTo>
                  <a:pt x="176" y="1142"/>
                </a:lnTo>
                <a:lnTo>
                  <a:pt x="189" y="1146"/>
                </a:lnTo>
                <a:lnTo>
                  <a:pt x="189" y="1146"/>
                </a:lnTo>
                <a:lnTo>
                  <a:pt x="196" y="1143"/>
                </a:lnTo>
                <a:lnTo>
                  <a:pt x="203" y="1140"/>
                </a:lnTo>
                <a:lnTo>
                  <a:pt x="210" y="1138"/>
                </a:lnTo>
                <a:lnTo>
                  <a:pt x="217" y="1136"/>
                </a:lnTo>
                <a:lnTo>
                  <a:pt x="232" y="1135"/>
                </a:lnTo>
                <a:lnTo>
                  <a:pt x="247" y="1135"/>
                </a:lnTo>
                <a:lnTo>
                  <a:pt x="262" y="1136"/>
                </a:lnTo>
                <a:lnTo>
                  <a:pt x="279" y="1138"/>
                </a:lnTo>
                <a:lnTo>
                  <a:pt x="312" y="1142"/>
                </a:lnTo>
                <a:lnTo>
                  <a:pt x="312" y="1142"/>
                </a:lnTo>
                <a:lnTo>
                  <a:pt x="324" y="1152"/>
                </a:lnTo>
                <a:lnTo>
                  <a:pt x="336" y="1162"/>
                </a:lnTo>
                <a:lnTo>
                  <a:pt x="348" y="1173"/>
                </a:lnTo>
                <a:lnTo>
                  <a:pt x="358" y="1185"/>
                </a:lnTo>
                <a:lnTo>
                  <a:pt x="368" y="1197"/>
                </a:lnTo>
                <a:lnTo>
                  <a:pt x="378" y="1210"/>
                </a:lnTo>
                <a:lnTo>
                  <a:pt x="395" y="1236"/>
                </a:lnTo>
                <a:lnTo>
                  <a:pt x="395" y="1236"/>
                </a:lnTo>
                <a:lnTo>
                  <a:pt x="397" y="1244"/>
                </a:lnTo>
                <a:lnTo>
                  <a:pt x="399" y="1252"/>
                </a:lnTo>
                <a:lnTo>
                  <a:pt x="402" y="1261"/>
                </a:lnTo>
                <a:lnTo>
                  <a:pt x="407" y="1268"/>
                </a:lnTo>
                <a:lnTo>
                  <a:pt x="424" y="1301"/>
                </a:lnTo>
                <a:lnTo>
                  <a:pt x="424" y="1301"/>
                </a:lnTo>
                <a:lnTo>
                  <a:pt x="422" y="1306"/>
                </a:lnTo>
                <a:lnTo>
                  <a:pt x="420" y="1312"/>
                </a:lnTo>
                <a:lnTo>
                  <a:pt x="422" y="1319"/>
                </a:lnTo>
                <a:lnTo>
                  <a:pt x="425" y="1324"/>
                </a:lnTo>
                <a:lnTo>
                  <a:pt x="428" y="1331"/>
                </a:lnTo>
                <a:lnTo>
                  <a:pt x="431" y="1336"/>
                </a:lnTo>
                <a:lnTo>
                  <a:pt x="439" y="1344"/>
                </a:lnTo>
                <a:lnTo>
                  <a:pt x="439" y="1344"/>
                </a:lnTo>
                <a:lnTo>
                  <a:pt x="442" y="1342"/>
                </a:lnTo>
                <a:lnTo>
                  <a:pt x="446" y="1340"/>
                </a:lnTo>
                <a:lnTo>
                  <a:pt x="454" y="1338"/>
                </a:lnTo>
                <a:lnTo>
                  <a:pt x="457" y="1337"/>
                </a:lnTo>
                <a:lnTo>
                  <a:pt x="460" y="1335"/>
                </a:lnTo>
                <a:lnTo>
                  <a:pt x="463" y="1332"/>
                </a:lnTo>
                <a:lnTo>
                  <a:pt x="465" y="1327"/>
                </a:lnTo>
                <a:lnTo>
                  <a:pt x="465" y="1327"/>
                </a:lnTo>
                <a:lnTo>
                  <a:pt x="460" y="1311"/>
                </a:lnTo>
                <a:lnTo>
                  <a:pt x="454" y="1291"/>
                </a:lnTo>
                <a:lnTo>
                  <a:pt x="449" y="1281"/>
                </a:lnTo>
                <a:lnTo>
                  <a:pt x="445" y="1271"/>
                </a:lnTo>
                <a:lnTo>
                  <a:pt x="440" y="1261"/>
                </a:lnTo>
                <a:lnTo>
                  <a:pt x="434" y="1252"/>
                </a:lnTo>
                <a:lnTo>
                  <a:pt x="434" y="1252"/>
                </a:lnTo>
                <a:close/>
                <a:moveTo>
                  <a:pt x="971" y="715"/>
                </a:moveTo>
                <a:lnTo>
                  <a:pt x="971" y="715"/>
                </a:lnTo>
                <a:lnTo>
                  <a:pt x="978" y="716"/>
                </a:lnTo>
                <a:lnTo>
                  <a:pt x="984" y="718"/>
                </a:lnTo>
                <a:lnTo>
                  <a:pt x="995" y="723"/>
                </a:lnTo>
                <a:lnTo>
                  <a:pt x="995" y="723"/>
                </a:lnTo>
                <a:lnTo>
                  <a:pt x="997" y="721"/>
                </a:lnTo>
                <a:lnTo>
                  <a:pt x="998" y="719"/>
                </a:lnTo>
                <a:lnTo>
                  <a:pt x="999" y="714"/>
                </a:lnTo>
                <a:lnTo>
                  <a:pt x="1000" y="712"/>
                </a:lnTo>
                <a:lnTo>
                  <a:pt x="1001" y="710"/>
                </a:lnTo>
                <a:lnTo>
                  <a:pt x="1003" y="708"/>
                </a:lnTo>
                <a:lnTo>
                  <a:pt x="1006" y="708"/>
                </a:lnTo>
                <a:lnTo>
                  <a:pt x="1006" y="708"/>
                </a:lnTo>
                <a:lnTo>
                  <a:pt x="1004" y="703"/>
                </a:lnTo>
                <a:lnTo>
                  <a:pt x="1002" y="698"/>
                </a:lnTo>
                <a:lnTo>
                  <a:pt x="1000" y="685"/>
                </a:lnTo>
                <a:lnTo>
                  <a:pt x="998" y="673"/>
                </a:lnTo>
                <a:lnTo>
                  <a:pt x="995" y="668"/>
                </a:lnTo>
                <a:lnTo>
                  <a:pt x="993" y="662"/>
                </a:lnTo>
                <a:lnTo>
                  <a:pt x="993" y="662"/>
                </a:lnTo>
                <a:lnTo>
                  <a:pt x="988" y="675"/>
                </a:lnTo>
                <a:lnTo>
                  <a:pt x="983" y="689"/>
                </a:lnTo>
                <a:lnTo>
                  <a:pt x="976" y="702"/>
                </a:lnTo>
                <a:lnTo>
                  <a:pt x="971" y="715"/>
                </a:lnTo>
                <a:lnTo>
                  <a:pt x="971" y="715"/>
                </a:lnTo>
                <a:close/>
                <a:moveTo>
                  <a:pt x="717" y="689"/>
                </a:moveTo>
                <a:lnTo>
                  <a:pt x="717" y="689"/>
                </a:lnTo>
                <a:lnTo>
                  <a:pt x="712" y="703"/>
                </a:lnTo>
                <a:lnTo>
                  <a:pt x="707" y="717"/>
                </a:lnTo>
                <a:lnTo>
                  <a:pt x="705" y="732"/>
                </a:lnTo>
                <a:lnTo>
                  <a:pt x="703" y="746"/>
                </a:lnTo>
                <a:lnTo>
                  <a:pt x="702" y="775"/>
                </a:lnTo>
                <a:lnTo>
                  <a:pt x="700" y="790"/>
                </a:lnTo>
                <a:lnTo>
                  <a:pt x="699" y="804"/>
                </a:lnTo>
                <a:lnTo>
                  <a:pt x="699" y="804"/>
                </a:lnTo>
                <a:lnTo>
                  <a:pt x="697" y="811"/>
                </a:lnTo>
                <a:lnTo>
                  <a:pt x="695" y="819"/>
                </a:lnTo>
                <a:lnTo>
                  <a:pt x="691" y="825"/>
                </a:lnTo>
                <a:lnTo>
                  <a:pt x="690" y="833"/>
                </a:lnTo>
                <a:lnTo>
                  <a:pt x="690" y="833"/>
                </a:lnTo>
                <a:lnTo>
                  <a:pt x="690" y="843"/>
                </a:lnTo>
                <a:lnTo>
                  <a:pt x="690" y="854"/>
                </a:lnTo>
                <a:lnTo>
                  <a:pt x="692" y="865"/>
                </a:lnTo>
                <a:lnTo>
                  <a:pt x="692" y="874"/>
                </a:lnTo>
                <a:lnTo>
                  <a:pt x="692" y="874"/>
                </a:lnTo>
                <a:lnTo>
                  <a:pt x="690" y="888"/>
                </a:lnTo>
                <a:lnTo>
                  <a:pt x="687" y="901"/>
                </a:lnTo>
                <a:lnTo>
                  <a:pt x="684" y="915"/>
                </a:lnTo>
                <a:lnTo>
                  <a:pt x="682" y="929"/>
                </a:lnTo>
                <a:lnTo>
                  <a:pt x="682" y="929"/>
                </a:lnTo>
                <a:lnTo>
                  <a:pt x="683" y="932"/>
                </a:lnTo>
                <a:lnTo>
                  <a:pt x="684" y="937"/>
                </a:lnTo>
                <a:lnTo>
                  <a:pt x="685" y="941"/>
                </a:lnTo>
                <a:lnTo>
                  <a:pt x="686" y="945"/>
                </a:lnTo>
                <a:lnTo>
                  <a:pt x="686" y="945"/>
                </a:lnTo>
                <a:lnTo>
                  <a:pt x="685" y="950"/>
                </a:lnTo>
                <a:lnTo>
                  <a:pt x="683" y="956"/>
                </a:lnTo>
                <a:lnTo>
                  <a:pt x="681" y="961"/>
                </a:lnTo>
                <a:lnTo>
                  <a:pt x="680" y="967"/>
                </a:lnTo>
                <a:lnTo>
                  <a:pt x="680" y="967"/>
                </a:lnTo>
                <a:lnTo>
                  <a:pt x="677" y="995"/>
                </a:lnTo>
                <a:lnTo>
                  <a:pt x="675" y="1025"/>
                </a:lnTo>
                <a:lnTo>
                  <a:pt x="675" y="1056"/>
                </a:lnTo>
                <a:lnTo>
                  <a:pt x="676" y="1070"/>
                </a:lnTo>
                <a:lnTo>
                  <a:pt x="677" y="1084"/>
                </a:lnTo>
                <a:lnTo>
                  <a:pt x="677" y="1084"/>
                </a:lnTo>
                <a:lnTo>
                  <a:pt x="674" y="1127"/>
                </a:lnTo>
                <a:lnTo>
                  <a:pt x="671" y="1168"/>
                </a:lnTo>
                <a:lnTo>
                  <a:pt x="667" y="1249"/>
                </a:lnTo>
                <a:lnTo>
                  <a:pt x="665" y="1331"/>
                </a:lnTo>
                <a:lnTo>
                  <a:pt x="664" y="1417"/>
                </a:lnTo>
                <a:lnTo>
                  <a:pt x="664" y="1417"/>
                </a:lnTo>
                <a:lnTo>
                  <a:pt x="662" y="1425"/>
                </a:lnTo>
                <a:lnTo>
                  <a:pt x="660" y="1432"/>
                </a:lnTo>
                <a:lnTo>
                  <a:pt x="658" y="1440"/>
                </a:lnTo>
                <a:lnTo>
                  <a:pt x="657" y="1448"/>
                </a:lnTo>
                <a:lnTo>
                  <a:pt x="657" y="1448"/>
                </a:lnTo>
                <a:lnTo>
                  <a:pt x="656" y="1462"/>
                </a:lnTo>
                <a:lnTo>
                  <a:pt x="657" y="1476"/>
                </a:lnTo>
                <a:lnTo>
                  <a:pt x="659" y="1504"/>
                </a:lnTo>
                <a:lnTo>
                  <a:pt x="662" y="1531"/>
                </a:lnTo>
                <a:lnTo>
                  <a:pt x="666" y="1559"/>
                </a:lnTo>
                <a:lnTo>
                  <a:pt x="666" y="1559"/>
                </a:lnTo>
                <a:lnTo>
                  <a:pt x="673" y="1560"/>
                </a:lnTo>
                <a:lnTo>
                  <a:pt x="682" y="1560"/>
                </a:lnTo>
                <a:lnTo>
                  <a:pt x="701" y="1556"/>
                </a:lnTo>
                <a:lnTo>
                  <a:pt x="719" y="1553"/>
                </a:lnTo>
                <a:lnTo>
                  <a:pt x="728" y="1552"/>
                </a:lnTo>
                <a:lnTo>
                  <a:pt x="735" y="1552"/>
                </a:lnTo>
                <a:lnTo>
                  <a:pt x="735" y="1552"/>
                </a:lnTo>
                <a:lnTo>
                  <a:pt x="738" y="1529"/>
                </a:lnTo>
                <a:lnTo>
                  <a:pt x="738" y="1509"/>
                </a:lnTo>
                <a:lnTo>
                  <a:pt x="737" y="1473"/>
                </a:lnTo>
                <a:lnTo>
                  <a:pt x="737" y="1473"/>
                </a:lnTo>
                <a:lnTo>
                  <a:pt x="738" y="1420"/>
                </a:lnTo>
                <a:lnTo>
                  <a:pt x="737" y="1366"/>
                </a:lnTo>
                <a:lnTo>
                  <a:pt x="736" y="1253"/>
                </a:lnTo>
                <a:lnTo>
                  <a:pt x="734" y="1142"/>
                </a:lnTo>
                <a:lnTo>
                  <a:pt x="735" y="1090"/>
                </a:lnTo>
                <a:lnTo>
                  <a:pt x="735" y="1040"/>
                </a:lnTo>
                <a:lnTo>
                  <a:pt x="735" y="1040"/>
                </a:lnTo>
                <a:lnTo>
                  <a:pt x="732" y="1037"/>
                </a:lnTo>
                <a:lnTo>
                  <a:pt x="731" y="1033"/>
                </a:lnTo>
                <a:lnTo>
                  <a:pt x="730" y="1028"/>
                </a:lnTo>
                <a:lnTo>
                  <a:pt x="731" y="1022"/>
                </a:lnTo>
                <a:lnTo>
                  <a:pt x="731" y="1011"/>
                </a:lnTo>
                <a:lnTo>
                  <a:pt x="731" y="1007"/>
                </a:lnTo>
                <a:lnTo>
                  <a:pt x="730" y="1003"/>
                </a:lnTo>
                <a:lnTo>
                  <a:pt x="730" y="1003"/>
                </a:lnTo>
                <a:lnTo>
                  <a:pt x="736" y="992"/>
                </a:lnTo>
                <a:lnTo>
                  <a:pt x="742" y="977"/>
                </a:lnTo>
                <a:lnTo>
                  <a:pt x="748" y="961"/>
                </a:lnTo>
                <a:lnTo>
                  <a:pt x="753" y="943"/>
                </a:lnTo>
                <a:lnTo>
                  <a:pt x="765" y="907"/>
                </a:lnTo>
                <a:lnTo>
                  <a:pt x="772" y="888"/>
                </a:lnTo>
                <a:lnTo>
                  <a:pt x="777" y="872"/>
                </a:lnTo>
                <a:lnTo>
                  <a:pt x="777" y="872"/>
                </a:lnTo>
                <a:lnTo>
                  <a:pt x="780" y="866"/>
                </a:lnTo>
                <a:lnTo>
                  <a:pt x="785" y="861"/>
                </a:lnTo>
                <a:lnTo>
                  <a:pt x="788" y="855"/>
                </a:lnTo>
                <a:lnTo>
                  <a:pt x="790" y="850"/>
                </a:lnTo>
                <a:lnTo>
                  <a:pt x="790" y="850"/>
                </a:lnTo>
                <a:lnTo>
                  <a:pt x="792" y="837"/>
                </a:lnTo>
                <a:lnTo>
                  <a:pt x="794" y="826"/>
                </a:lnTo>
                <a:lnTo>
                  <a:pt x="796" y="822"/>
                </a:lnTo>
                <a:lnTo>
                  <a:pt x="798" y="819"/>
                </a:lnTo>
                <a:lnTo>
                  <a:pt x="803" y="817"/>
                </a:lnTo>
                <a:lnTo>
                  <a:pt x="808" y="817"/>
                </a:lnTo>
                <a:lnTo>
                  <a:pt x="808" y="817"/>
                </a:lnTo>
                <a:lnTo>
                  <a:pt x="813" y="818"/>
                </a:lnTo>
                <a:lnTo>
                  <a:pt x="817" y="819"/>
                </a:lnTo>
                <a:lnTo>
                  <a:pt x="820" y="822"/>
                </a:lnTo>
                <a:lnTo>
                  <a:pt x="822" y="825"/>
                </a:lnTo>
                <a:lnTo>
                  <a:pt x="826" y="833"/>
                </a:lnTo>
                <a:lnTo>
                  <a:pt x="828" y="837"/>
                </a:lnTo>
                <a:lnTo>
                  <a:pt x="832" y="839"/>
                </a:lnTo>
                <a:lnTo>
                  <a:pt x="832" y="839"/>
                </a:lnTo>
                <a:lnTo>
                  <a:pt x="831" y="796"/>
                </a:lnTo>
                <a:lnTo>
                  <a:pt x="828" y="753"/>
                </a:lnTo>
                <a:lnTo>
                  <a:pt x="823" y="669"/>
                </a:lnTo>
                <a:lnTo>
                  <a:pt x="823" y="669"/>
                </a:lnTo>
                <a:lnTo>
                  <a:pt x="807" y="672"/>
                </a:lnTo>
                <a:lnTo>
                  <a:pt x="792" y="673"/>
                </a:lnTo>
                <a:lnTo>
                  <a:pt x="779" y="673"/>
                </a:lnTo>
                <a:lnTo>
                  <a:pt x="765" y="673"/>
                </a:lnTo>
                <a:lnTo>
                  <a:pt x="740" y="670"/>
                </a:lnTo>
                <a:lnTo>
                  <a:pt x="715" y="667"/>
                </a:lnTo>
                <a:lnTo>
                  <a:pt x="715" y="667"/>
                </a:lnTo>
                <a:lnTo>
                  <a:pt x="716" y="670"/>
                </a:lnTo>
                <a:lnTo>
                  <a:pt x="716" y="672"/>
                </a:lnTo>
                <a:lnTo>
                  <a:pt x="715" y="677"/>
                </a:lnTo>
                <a:lnTo>
                  <a:pt x="715" y="683"/>
                </a:lnTo>
                <a:lnTo>
                  <a:pt x="715" y="686"/>
                </a:lnTo>
                <a:lnTo>
                  <a:pt x="717" y="689"/>
                </a:lnTo>
                <a:lnTo>
                  <a:pt x="717" y="689"/>
                </a:lnTo>
                <a:close/>
                <a:moveTo>
                  <a:pt x="938" y="680"/>
                </a:moveTo>
                <a:lnTo>
                  <a:pt x="938" y="680"/>
                </a:lnTo>
                <a:lnTo>
                  <a:pt x="938" y="683"/>
                </a:lnTo>
                <a:lnTo>
                  <a:pt x="937" y="686"/>
                </a:lnTo>
                <a:lnTo>
                  <a:pt x="935" y="688"/>
                </a:lnTo>
                <a:lnTo>
                  <a:pt x="935" y="691"/>
                </a:lnTo>
                <a:lnTo>
                  <a:pt x="935" y="691"/>
                </a:lnTo>
                <a:lnTo>
                  <a:pt x="941" y="698"/>
                </a:lnTo>
                <a:lnTo>
                  <a:pt x="946" y="702"/>
                </a:lnTo>
                <a:lnTo>
                  <a:pt x="954" y="706"/>
                </a:lnTo>
                <a:lnTo>
                  <a:pt x="962" y="708"/>
                </a:lnTo>
                <a:lnTo>
                  <a:pt x="962" y="708"/>
                </a:lnTo>
                <a:lnTo>
                  <a:pt x="962" y="704"/>
                </a:lnTo>
                <a:lnTo>
                  <a:pt x="963" y="701"/>
                </a:lnTo>
                <a:lnTo>
                  <a:pt x="967" y="693"/>
                </a:lnTo>
                <a:lnTo>
                  <a:pt x="969" y="687"/>
                </a:lnTo>
                <a:lnTo>
                  <a:pt x="970" y="684"/>
                </a:lnTo>
                <a:lnTo>
                  <a:pt x="969" y="682"/>
                </a:lnTo>
                <a:lnTo>
                  <a:pt x="969" y="682"/>
                </a:lnTo>
                <a:lnTo>
                  <a:pt x="965" y="681"/>
                </a:lnTo>
                <a:lnTo>
                  <a:pt x="962" y="680"/>
                </a:lnTo>
                <a:lnTo>
                  <a:pt x="955" y="676"/>
                </a:lnTo>
                <a:lnTo>
                  <a:pt x="950" y="675"/>
                </a:lnTo>
                <a:lnTo>
                  <a:pt x="946" y="675"/>
                </a:lnTo>
                <a:lnTo>
                  <a:pt x="942" y="676"/>
                </a:lnTo>
                <a:lnTo>
                  <a:pt x="938" y="680"/>
                </a:lnTo>
                <a:lnTo>
                  <a:pt x="938" y="680"/>
                </a:lnTo>
                <a:close/>
                <a:moveTo>
                  <a:pt x="1018" y="702"/>
                </a:moveTo>
                <a:lnTo>
                  <a:pt x="1018" y="702"/>
                </a:lnTo>
                <a:lnTo>
                  <a:pt x="1017" y="703"/>
                </a:lnTo>
                <a:lnTo>
                  <a:pt x="1016" y="705"/>
                </a:lnTo>
                <a:lnTo>
                  <a:pt x="1017" y="708"/>
                </a:lnTo>
                <a:lnTo>
                  <a:pt x="1019" y="712"/>
                </a:lnTo>
                <a:lnTo>
                  <a:pt x="1019" y="714"/>
                </a:lnTo>
                <a:lnTo>
                  <a:pt x="1018" y="717"/>
                </a:lnTo>
                <a:lnTo>
                  <a:pt x="1018" y="717"/>
                </a:lnTo>
                <a:lnTo>
                  <a:pt x="1024" y="716"/>
                </a:lnTo>
                <a:lnTo>
                  <a:pt x="1031" y="715"/>
                </a:lnTo>
                <a:lnTo>
                  <a:pt x="1046" y="714"/>
                </a:lnTo>
                <a:lnTo>
                  <a:pt x="1052" y="713"/>
                </a:lnTo>
                <a:lnTo>
                  <a:pt x="1058" y="711"/>
                </a:lnTo>
                <a:lnTo>
                  <a:pt x="1062" y="707"/>
                </a:lnTo>
                <a:lnTo>
                  <a:pt x="1063" y="705"/>
                </a:lnTo>
                <a:lnTo>
                  <a:pt x="1064" y="702"/>
                </a:lnTo>
                <a:lnTo>
                  <a:pt x="1064" y="702"/>
                </a:lnTo>
                <a:lnTo>
                  <a:pt x="1059" y="701"/>
                </a:lnTo>
                <a:lnTo>
                  <a:pt x="1052" y="701"/>
                </a:lnTo>
                <a:lnTo>
                  <a:pt x="1039" y="701"/>
                </a:lnTo>
                <a:lnTo>
                  <a:pt x="1028" y="702"/>
                </a:lnTo>
                <a:lnTo>
                  <a:pt x="1018" y="702"/>
                </a:lnTo>
                <a:lnTo>
                  <a:pt x="1018" y="702"/>
                </a:lnTo>
                <a:close/>
                <a:moveTo>
                  <a:pt x="931" y="764"/>
                </a:moveTo>
                <a:lnTo>
                  <a:pt x="931" y="764"/>
                </a:lnTo>
                <a:lnTo>
                  <a:pt x="933" y="759"/>
                </a:lnTo>
                <a:lnTo>
                  <a:pt x="937" y="752"/>
                </a:lnTo>
                <a:lnTo>
                  <a:pt x="943" y="743"/>
                </a:lnTo>
                <a:lnTo>
                  <a:pt x="949" y="732"/>
                </a:lnTo>
                <a:lnTo>
                  <a:pt x="953" y="726"/>
                </a:lnTo>
                <a:lnTo>
                  <a:pt x="954" y="719"/>
                </a:lnTo>
                <a:lnTo>
                  <a:pt x="954" y="719"/>
                </a:lnTo>
                <a:lnTo>
                  <a:pt x="949" y="719"/>
                </a:lnTo>
                <a:lnTo>
                  <a:pt x="946" y="718"/>
                </a:lnTo>
                <a:lnTo>
                  <a:pt x="940" y="717"/>
                </a:lnTo>
                <a:lnTo>
                  <a:pt x="940" y="717"/>
                </a:lnTo>
                <a:lnTo>
                  <a:pt x="935" y="729"/>
                </a:lnTo>
                <a:lnTo>
                  <a:pt x="933" y="741"/>
                </a:lnTo>
                <a:lnTo>
                  <a:pt x="932" y="753"/>
                </a:lnTo>
                <a:lnTo>
                  <a:pt x="931" y="764"/>
                </a:lnTo>
                <a:lnTo>
                  <a:pt x="931" y="764"/>
                </a:lnTo>
                <a:close/>
                <a:moveTo>
                  <a:pt x="1022" y="729"/>
                </a:moveTo>
                <a:lnTo>
                  <a:pt x="1022" y="729"/>
                </a:lnTo>
                <a:lnTo>
                  <a:pt x="1032" y="763"/>
                </a:lnTo>
                <a:lnTo>
                  <a:pt x="1036" y="778"/>
                </a:lnTo>
                <a:lnTo>
                  <a:pt x="1041" y="793"/>
                </a:lnTo>
                <a:lnTo>
                  <a:pt x="1041" y="793"/>
                </a:lnTo>
                <a:lnTo>
                  <a:pt x="1043" y="782"/>
                </a:lnTo>
                <a:lnTo>
                  <a:pt x="1044" y="773"/>
                </a:lnTo>
                <a:lnTo>
                  <a:pt x="1048" y="758"/>
                </a:lnTo>
                <a:lnTo>
                  <a:pt x="1052" y="743"/>
                </a:lnTo>
                <a:lnTo>
                  <a:pt x="1054" y="734"/>
                </a:lnTo>
                <a:lnTo>
                  <a:pt x="1055" y="725"/>
                </a:lnTo>
                <a:lnTo>
                  <a:pt x="1055" y="725"/>
                </a:lnTo>
                <a:lnTo>
                  <a:pt x="1047" y="726"/>
                </a:lnTo>
                <a:lnTo>
                  <a:pt x="1039" y="728"/>
                </a:lnTo>
                <a:lnTo>
                  <a:pt x="1032" y="729"/>
                </a:lnTo>
                <a:lnTo>
                  <a:pt x="1022" y="729"/>
                </a:lnTo>
                <a:lnTo>
                  <a:pt x="1022" y="729"/>
                </a:lnTo>
                <a:close/>
                <a:moveTo>
                  <a:pt x="993" y="744"/>
                </a:moveTo>
                <a:lnTo>
                  <a:pt x="993" y="744"/>
                </a:lnTo>
                <a:lnTo>
                  <a:pt x="991" y="741"/>
                </a:lnTo>
                <a:lnTo>
                  <a:pt x="988" y="738"/>
                </a:lnTo>
                <a:lnTo>
                  <a:pt x="980" y="736"/>
                </a:lnTo>
                <a:lnTo>
                  <a:pt x="972" y="734"/>
                </a:lnTo>
                <a:lnTo>
                  <a:pt x="964" y="731"/>
                </a:lnTo>
                <a:lnTo>
                  <a:pt x="964" y="731"/>
                </a:lnTo>
                <a:lnTo>
                  <a:pt x="962" y="742"/>
                </a:lnTo>
                <a:lnTo>
                  <a:pt x="958" y="751"/>
                </a:lnTo>
                <a:lnTo>
                  <a:pt x="953" y="760"/>
                </a:lnTo>
                <a:lnTo>
                  <a:pt x="947" y="767"/>
                </a:lnTo>
                <a:lnTo>
                  <a:pt x="942" y="776"/>
                </a:lnTo>
                <a:lnTo>
                  <a:pt x="938" y="783"/>
                </a:lnTo>
                <a:lnTo>
                  <a:pt x="934" y="792"/>
                </a:lnTo>
                <a:lnTo>
                  <a:pt x="933" y="802"/>
                </a:lnTo>
                <a:lnTo>
                  <a:pt x="933" y="802"/>
                </a:lnTo>
                <a:lnTo>
                  <a:pt x="938" y="802"/>
                </a:lnTo>
                <a:lnTo>
                  <a:pt x="941" y="803"/>
                </a:lnTo>
                <a:lnTo>
                  <a:pt x="943" y="805"/>
                </a:lnTo>
                <a:lnTo>
                  <a:pt x="945" y="807"/>
                </a:lnTo>
                <a:lnTo>
                  <a:pt x="948" y="812"/>
                </a:lnTo>
                <a:lnTo>
                  <a:pt x="950" y="819"/>
                </a:lnTo>
                <a:lnTo>
                  <a:pt x="953" y="834"/>
                </a:lnTo>
                <a:lnTo>
                  <a:pt x="955" y="840"/>
                </a:lnTo>
                <a:lnTo>
                  <a:pt x="956" y="843"/>
                </a:lnTo>
                <a:lnTo>
                  <a:pt x="958" y="846"/>
                </a:lnTo>
                <a:lnTo>
                  <a:pt x="958" y="846"/>
                </a:lnTo>
                <a:lnTo>
                  <a:pt x="961" y="833"/>
                </a:lnTo>
                <a:lnTo>
                  <a:pt x="962" y="826"/>
                </a:lnTo>
                <a:lnTo>
                  <a:pt x="965" y="821"/>
                </a:lnTo>
                <a:lnTo>
                  <a:pt x="968" y="817"/>
                </a:lnTo>
                <a:lnTo>
                  <a:pt x="972" y="812"/>
                </a:lnTo>
                <a:lnTo>
                  <a:pt x="978" y="810"/>
                </a:lnTo>
                <a:lnTo>
                  <a:pt x="985" y="810"/>
                </a:lnTo>
                <a:lnTo>
                  <a:pt x="985" y="810"/>
                </a:lnTo>
                <a:lnTo>
                  <a:pt x="989" y="813"/>
                </a:lnTo>
                <a:lnTo>
                  <a:pt x="991" y="817"/>
                </a:lnTo>
                <a:lnTo>
                  <a:pt x="995" y="825"/>
                </a:lnTo>
                <a:lnTo>
                  <a:pt x="997" y="829"/>
                </a:lnTo>
                <a:lnTo>
                  <a:pt x="999" y="834"/>
                </a:lnTo>
                <a:lnTo>
                  <a:pt x="1002" y="837"/>
                </a:lnTo>
                <a:lnTo>
                  <a:pt x="1006" y="839"/>
                </a:lnTo>
                <a:lnTo>
                  <a:pt x="1006" y="839"/>
                </a:lnTo>
                <a:lnTo>
                  <a:pt x="1011" y="835"/>
                </a:lnTo>
                <a:lnTo>
                  <a:pt x="1016" y="829"/>
                </a:lnTo>
                <a:lnTo>
                  <a:pt x="1019" y="823"/>
                </a:lnTo>
                <a:lnTo>
                  <a:pt x="1021" y="817"/>
                </a:lnTo>
                <a:lnTo>
                  <a:pt x="1023" y="810"/>
                </a:lnTo>
                <a:lnTo>
                  <a:pt x="1024" y="803"/>
                </a:lnTo>
                <a:lnTo>
                  <a:pt x="1024" y="788"/>
                </a:lnTo>
                <a:lnTo>
                  <a:pt x="1022" y="773"/>
                </a:lnTo>
                <a:lnTo>
                  <a:pt x="1018" y="757"/>
                </a:lnTo>
                <a:lnTo>
                  <a:pt x="1014" y="743"/>
                </a:lnTo>
                <a:lnTo>
                  <a:pt x="1008" y="729"/>
                </a:lnTo>
                <a:lnTo>
                  <a:pt x="1008" y="729"/>
                </a:lnTo>
                <a:lnTo>
                  <a:pt x="1008" y="733"/>
                </a:lnTo>
                <a:lnTo>
                  <a:pt x="1007" y="735"/>
                </a:lnTo>
                <a:lnTo>
                  <a:pt x="1006" y="737"/>
                </a:lnTo>
                <a:lnTo>
                  <a:pt x="1004" y="740"/>
                </a:lnTo>
                <a:lnTo>
                  <a:pt x="999" y="742"/>
                </a:lnTo>
                <a:lnTo>
                  <a:pt x="993" y="744"/>
                </a:lnTo>
                <a:lnTo>
                  <a:pt x="993" y="744"/>
                </a:lnTo>
                <a:close/>
                <a:moveTo>
                  <a:pt x="1004" y="868"/>
                </a:moveTo>
                <a:lnTo>
                  <a:pt x="1004" y="868"/>
                </a:lnTo>
                <a:lnTo>
                  <a:pt x="1001" y="868"/>
                </a:lnTo>
                <a:lnTo>
                  <a:pt x="998" y="868"/>
                </a:lnTo>
                <a:lnTo>
                  <a:pt x="993" y="865"/>
                </a:lnTo>
                <a:lnTo>
                  <a:pt x="991" y="861"/>
                </a:lnTo>
                <a:lnTo>
                  <a:pt x="989" y="855"/>
                </a:lnTo>
                <a:lnTo>
                  <a:pt x="988" y="850"/>
                </a:lnTo>
                <a:lnTo>
                  <a:pt x="986" y="844"/>
                </a:lnTo>
                <a:lnTo>
                  <a:pt x="982" y="840"/>
                </a:lnTo>
                <a:lnTo>
                  <a:pt x="979" y="839"/>
                </a:lnTo>
                <a:lnTo>
                  <a:pt x="977" y="837"/>
                </a:lnTo>
                <a:lnTo>
                  <a:pt x="977" y="837"/>
                </a:lnTo>
                <a:lnTo>
                  <a:pt x="973" y="842"/>
                </a:lnTo>
                <a:lnTo>
                  <a:pt x="971" y="848"/>
                </a:lnTo>
                <a:lnTo>
                  <a:pt x="967" y="859"/>
                </a:lnTo>
                <a:lnTo>
                  <a:pt x="963" y="865"/>
                </a:lnTo>
                <a:lnTo>
                  <a:pt x="960" y="869"/>
                </a:lnTo>
                <a:lnTo>
                  <a:pt x="956" y="872"/>
                </a:lnTo>
                <a:lnTo>
                  <a:pt x="949" y="874"/>
                </a:lnTo>
                <a:lnTo>
                  <a:pt x="949" y="874"/>
                </a:lnTo>
                <a:lnTo>
                  <a:pt x="946" y="867"/>
                </a:lnTo>
                <a:lnTo>
                  <a:pt x="943" y="858"/>
                </a:lnTo>
                <a:lnTo>
                  <a:pt x="939" y="840"/>
                </a:lnTo>
                <a:lnTo>
                  <a:pt x="937" y="831"/>
                </a:lnTo>
                <a:lnTo>
                  <a:pt x="933" y="822"/>
                </a:lnTo>
                <a:lnTo>
                  <a:pt x="930" y="814"/>
                </a:lnTo>
                <a:lnTo>
                  <a:pt x="925" y="808"/>
                </a:lnTo>
                <a:lnTo>
                  <a:pt x="925" y="808"/>
                </a:lnTo>
                <a:lnTo>
                  <a:pt x="917" y="843"/>
                </a:lnTo>
                <a:lnTo>
                  <a:pt x="909" y="881"/>
                </a:lnTo>
                <a:lnTo>
                  <a:pt x="902" y="919"/>
                </a:lnTo>
                <a:lnTo>
                  <a:pt x="900" y="941"/>
                </a:lnTo>
                <a:lnTo>
                  <a:pt x="898" y="962"/>
                </a:lnTo>
                <a:lnTo>
                  <a:pt x="898" y="962"/>
                </a:lnTo>
                <a:lnTo>
                  <a:pt x="897" y="964"/>
                </a:lnTo>
                <a:lnTo>
                  <a:pt x="896" y="965"/>
                </a:lnTo>
                <a:lnTo>
                  <a:pt x="892" y="968"/>
                </a:lnTo>
                <a:lnTo>
                  <a:pt x="887" y="970"/>
                </a:lnTo>
                <a:lnTo>
                  <a:pt x="885" y="972"/>
                </a:lnTo>
                <a:lnTo>
                  <a:pt x="885" y="974"/>
                </a:lnTo>
                <a:lnTo>
                  <a:pt x="885" y="974"/>
                </a:lnTo>
                <a:lnTo>
                  <a:pt x="889" y="980"/>
                </a:lnTo>
                <a:lnTo>
                  <a:pt x="892" y="987"/>
                </a:lnTo>
                <a:lnTo>
                  <a:pt x="895" y="999"/>
                </a:lnTo>
                <a:lnTo>
                  <a:pt x="896" y="1010"/>
                </a:lnTo>
                <a:lnTo>
                  <a:pt x="896" y="1022"/>
                </a:lnTo>
                <a:lnTo>
                  <a:pt x="896" y="1022"/>
                </a:lnTo>
                <a:lnTo>
                  <a:pt x="894" y="1046"/>
                </a:lnTo>
                <a:lnTo>
                  <a:pt x="892" y="1069"/>
                </a:lnTo>
                <a:lnTo>
                  <a:pt x="889" y="1120"/>
                </a:lnTo>
                <a:lnTo>
                  <a:pt x="889" y="1171"/>
                </a:lnTo>
                <a:lnTo>
                  <a:pt x="889" y="1223"/>
                </a:lnTo>
                <a:lnTo>
                  <a:pt x="891" y="1327"/>
                </a:lnTo>
                <a:lnTo>
                  <a:pt x="889" y="1378"/>
                </a:lnTo>
                <a:lnTo>
                  <a:pt x="887" y="1425"/>
                </a:lnTo>
                <a:lnTo>
                  <a:pt x="887" y="1425"/>
                </a:lnTo>
                <a:lnTo>
                  <a:pt x="895" y="1403"/>
                </a:lnTo>
                <a:lnTo>
                  <a:pt x="902" y="1380"/>
                </a:lnTo>
                <a:lnTo>
                  <a:pt x="909" y="1356"/>
                </a:lnTo>
                <a:lnTo>
                  <a:pt x="914" y="1332"/>
                </a:lnTo>
                <a:lnTo>
                  <a:pt x="918" y="1306"/>
                </a:lnTo>
                <a:lnTo>
                  <a:pt x="923" y="1281"/>
                </a:lnTo>
                <a:lnTo>
                  <a:pt x="925" y="1256"/>
                </a:lnTo>
                <a:lnTo>
                  <a:pt x="927" y="1230"/>
                </a:lnTo>
                <a:lnTo>
                  <a:pt x="927" y="1230"/>
                </a:lnTo>
                <a:lnTo>
                  <a:pt x="944" y="1202"/>
                </a:lnTo>
                <a:lnTo>
                  <a:pt x="960" y="1174"/>
                </a:lnTo>
                <a:lnTo>
                  <a:pt x="960" y="1174"/>
                </a:lnTo>
                <a:lnTo>
                  <a:pt x="969" y="1160"/>
                </a:lnTo>
                <a:lnTo>
                  <a:pt x="977" y="1146"/>
                </a:lnTo>
                <a:lnTo>
                  <a:pt x="987" y="1132"/>
                </a:lnTo>
                <a:lnTo>
                  <a:pt x="990" y="1125"/>
                </a:lnTo>
                <a:lnTo>
                  <a:pt x="993" y="1117"/>
                </a:lnTo>
                <a:lnTo>
                  <a:pt x="993" y="1117"/>
                </a:lnTo>
                <a:lnTo>
                  <a:pt x="995" y="1109"/>
                </a:lnTo>
                <a:lnTo>
                  <a:pt x="998" y="1099"/>
                </a:lnTo>
                <a:lnTo>
                  <a:pt x="999" y="1078"/>
                </a:lnTo>
                <a:lnTo>
                  <a:pt x="999" y="1054"/>
                </a:lnTo>
                <a:lnTo>
                  <a:pt x="999" y="1043"/>
                </a:lnTo>
                <a:lnTo>
                  <a:pt x="1000" y="1031"/>
                </a:lnTo>
                <a:lnTo>
                  <a:pt x="1000" y="1031"/>
                </a:lnTo>
                <a:lnTo>
                  <a:pt x="1011" y="930"/>
                </a:lnTo>
                <a:lnTo>
                  <a:pt x="1018" y="882"/>
                </a:lnTo>
                <a:lnTo>
                  <a:pt x="1026" y="835"/>
                </a:lnTo>
                <a:lnTo>
                  <a:pt x="1026" y="835"/>
                </a:lnTo>
                <a:lnTo>
                  <a:pt x="1022" y="847"/>
                </a:lnTo>
                <a:lnTo>
                  <a:pt x="1018" y="857"/>
                </a:lnTo>
                <a:lnTo>
                  <a:pt x="1015" y="862"/>
                </a:lnTo>
                <a:lnTo>
                  <a:pt x="1013" y="865"/>
                </a:lnTo>
                <a:lnTo>
                  <a:pt x="1008" y="867"/>
                </a:lnTo>
                <a:lnTo>
                  <a:pt x="1004" y="868"/>
                </a:lnTo>
                <a:lnTo>
                  <a:pt x="1004" y="868"/>
                </a:lnTo>
                <a:close/>
                <a:moveTo>
                  <a:pt x="783" y="908"/>
                </a:moveTo>
                <a:lnTo>
                  <a:pt x="783" y="908"/>
                </a:lnTo>
                <a:lnTo>
                  <a:pt x="788" y="909"/>
                </a:lnTo>
                <a:lnTo>
                  <a:pt x="790" y="910"/>
                </a:lnTo>
                <a:lnTo>
                  <a:pt x="792" y="912"/>
                </a:lnTo>
                <a:lnTo>
                  <a:pt x="796" y="912"/>
                </a:lnTo>
                <a:lnTo>
                  <a:pt x="796" y="912"/>
                </a:lnTo>
                <a:lnTo>
                  <a:pt x="800" y="909"/>
                </a:lnTo>
                <a:lnTo>
                  <a:pt x="802" y="904"/>
                </a:lnTo>
                <a:lnTo>
                  <a:pt x="807" y="897"/>
                </a:lnTo>
                <a:lnTo>
                  <a:pt x="810" y="895"/>
                </a:lnTo>
                <a:lnTo>
                  <a:pt x="814" y="893"/>
                </a:lnTo>
                <a:lnTo>
                  <a:pt x="819" y="892"/>
                </a:lnTo>
                <a:lnTo>
                  <a:pt x="825" y="894"/>
                </a:lnTo>
                <a:lnTo>
                  <a:pt x="825" y="894"/>
                </a:lnTo>
                <a:lnTo>
                  <a:pt x="826" y="897"/>
                </a:lnTo>
                <a:lnTo>
                  <a:pt x="827" y="900"/>
                </a:lnTo>
                <a:lnTo>
                  <a:pt x="828" y="903"/>
                </a:lnTo>
                <a:lnTo>
                  <a:pt x="832" y="905"/>
                </a:lnTo>
                <a:lnTo>
                  <a:pt x="832" y="905"/>
                </a:lnTo>
                <a:lnTo>
                  <a:pt x="827" y="888"/>
                </a:lnTo>
                <a:lnTo>
                  <a:pt x="822" y="873"/>
                </a:lnTo>
                <a:lnTo>
                  <a:pt x="816" y="859"/>
                </a:lnTo>
                <a:lnTo>
                  <a:pt x="806" y="848"/>
                </a:lnTo>
                <a:lnTo>
                  <a:pt x="806" y="848"/>
                </a:lnTo>
                <a:lnTo>
                  <a:pt x="802" y="865"/>
                </a:lnTo>
                <a:lnTo>
                  <a:pt x="795" y="880"/>
                </a:lnTo>
                <a:lnTo>
                  <a:pt x="789" y="894"/>
                </a:lnTo>
                <a:lnTo>
                  <a:pt x="783" y="908"/>
                </a:lnTo>
                <a:lnTo>
                  <a:pt x="783" y="908"/>
                </a:lnTo>
                <a:close/>
                <a:moveTo>
                  <a:pt x="1084" y="887"/>
                </a:moveTo>
                <a:lnTo>
                  <a:pt x="1084" y="887"/>
                </a:lnTo>
                <a:lnTo>
                  <a:pt x="1088" y="888"/>
                </a:lnTo>
                <a:lnTo>
                  <a:pt x="1092" y="888"/>
                </a:lnTo>
                <a:lnTo>
                  <a:pt x="1100" y="887"/>
                </a:lnTo>
                <a:lnTo>
                  <a:pt x="1109" y="885"/>
                </a:lnTo>
                <a:lnTo>
                  <a:pt x="1116" y="881"/>
                </a:lnTo>
                <a:lnTo>
                  <a:pt x="1116" y="881"/>
                </a:lnTo>
                <a:lnTo>
                  <a:pt x="1112" y="864"/>
                </a:lnTo>
                <a:lnTo>
                  <a:pt x="1108" y="848"/>
                </a:lnTo>
                <a:lnTo>
                  <a:pt x="1108" y="848"/>
                </a:lnTo>
                <a:lnTo>
                  <a:pt x="1106" y="853"/>
                </a:lnTo>
                <a:lnTo>
                  <a:pt x="1103" y="857"/>
                </a:lnTo>
                <a:lnTo>
                  <a:pt x="1095" y="867"/>
                </a:lnTo>
                <a:lnTo>
                  <a:pt x="1089" y="876"/>
                </a:lnTo>
                <a:lnTo>
                  <a:pt x="1086" y="881"/>
                </a:lnTo>
                <a:lnTo>
                  <a:pt x="1084" y="887"/>
                </a:lnTo>
                <a:lnTo>
                  <a:pt x="1084" y="887"/>
                </a:lnTo>
                <a:close/>
                <a:moveTo>
                  <a:pt x="1077" y="899"/>
                </a:moveTo>
                <a:lnTo>
                  <a:pt x="1077" y="899"/>
                </a:lnTo>
                <a:lnTo>
                  <a:pt x="1066" y="917"/>
                </a:lnTo>
                <a:lnTo>
                  <a:pt x="1055" y="935"/>
                </a:lnTo>
                <a:lnTo>
                  <a:pt x="1050" y="944"/>
                </a:lnTo>
                <a:lnTo>
                  <a:pt x="1043" y="952"/>
                </a:lnTo>
                <a:lnTo>
                  <a:pt x="1034" y="958"/>
                </a:lnTo>
                <a:lnTo>
                  <a:pt x="1024" y="962"/>
                </a:lnTo>
                <a:lnTo>
                  <a:pt x="1024" y="962"/>
                </a:lnTo>
                <a:lnTo>
                  <a:pt x="1024" y="983"/>
                </a:lnTo>
                <a:lnTo>
                  <a:pt x="1024" y="983"/>
                </a:lnTo>
                <a:lnTo>
                  <a:pt x="1029" y="982"/>
                </a:lnTo>
                <a:lnTo>
                  <a:pt x="1031" y="983"/>
                </a:lnTo>
                <a:lnTo>
                  <a:pt x="1033" y="984"/>
                </a:lnTo>
                <a:lnTo>
                  <a:pt x="1034" y="986"/>
                </a:lnTo>
                <a:lnTo>
                  <a:pt x="1036" y="989"/>
                </a:lnTo>
                <a:lnTo>
                  <a:pt x="1038" y="990"/>
                </a:lnTo>
                <a:lnTo>
                  <a:pt x="1041" y="991"/>
                </a:lnTo>
                <a:lnTo>
                  <a:pt x="1041" y="991"/>
                </a:lnTo>
                <a:lnTo>
                  <a:pt x="1045" y="989"/>
                </a:lnTo>
                <a:lnTo>
                  <a:pt x="1047" y="986"/>
                </a:lnTo>
                <a:lnTo>
                  <a:pt x="1051" y="980"/>
                </a:lnTo>
                <a:lnTo>
                  <a:pt x="1053" y="977"/>
                </a:lnTo>
                <a:lnTo>
                  <a:pt x="1056" y="975"/>
                </a:lnTo>
                <a:lnTo>
                  <a:pt x="1060" y="973"/>
                </a:lnTo>
                <a:lnTo>
                  <a:pt x="1064" y="972"/>
                </a:lnTo>
                <a:lnTo>
                  <a:pt x="1064" y="972"/>
                </a:lnTo>
                <a:lnTo>
                  <a:pt x="1068" y="975"/>
                </a:lnTo>
                <a:lnTo>
                  <a:pt x="1070" y="979"/>
                </a:lnTo>
                <a:lnTo>
                  <a:pt x="1076" y="987"/>
                </a:lnTo>
                <a:lnTo>
                  <a:pt x="1081" y="996"/>
                </a:lnTo>
                <a:lnTo>
                  <a:pt x="1083" y="1000"/>
                </a:lnTo>
                <a:lnTo>
                  <a:pt x="1086" y="1003"/>
                </a:lnTo>
                <a:lnTo>
                  <a:pt x="1086" y="1003"/>
                </a:lnTo>
                <a:lnTo>
                  <a:pt x="1091" y="1000"/>
                </a:lnTo>
                <a:lnTo>
                  <a:pt x="1093" y="995"/>
                </a:lnTo>
                <a:lnTo>
                  <a:pt x="1095" y="986"/>
                </a:lnTo>
                <a:lnTo>
                  <a:pt x="1097" y="983"/>
                </a:lnTo>
                <a:lnTo>
                  <a:pt x="1098" y="978"/>
                </a:lnTo>
                <a:lnTo>
                  <a:pt x="1101" y="976"/>
                </a:lnTo>
                <a:lnTo>
                  <a:pt x="1106" y="974"/>
                </a:lnTo>
                <a:lnTo>
                  <a:pt x="1106" y="974"/>
                </a:lnTo>
                <a:lnTo>
                  <a:pt x="1111" y="974"/>
                </a:lnTo>
                <a:lnTo>
                  <a:pt x="1114" y="975"/>
                </a:lnTo>
                <a:lnTo>
                  <a:pt x="1117" y="977"/>
                </a:lnTo>
                <a:lnTo>
                  <a:pt x="1121" y="980"/>
                </a:lnTo>
                <a:lnTo>
                  <a:pt x="1127" y="987"/>
                </a:lnTo>
                <a:lnTo>
                  <a:pt x="1131" y="989"/>
                </a:lnTo>
                <a:lnTo>
                  <a:pt x="1137" y="991"/>
                </a:lnTo>
                <a:lnTo>
                  <a:pt x="1137" y="991"/>
                </a:lnTo>
                <a:lnTo>
                  <a:pt x="1134" y="969"/>
                </a:lnTo>
                <a:lnTo>
                  <a:pt x="1129" y="944"/>
                </a:lnTo>
                <a:lnTo>
                  <a:pt x="1124" y="919"/>
                </a:lnTo>
                <a:lnTo>
                  <a:pt x="1120" y="908"/>
                </a:lnTo>
                <a:lnTo>
                  <a:pt x="1116" y="897"/>
                </a:lnTo>
                <a:lnTo>
                  <a:pt x="1116" y="897"/>
                </a:lnTo>
                <a:lnTo>
                  <a:pt x="1107" y="900"/>
                </a:lnTo>
                <a:lnTo>
                  <a:pt x="1096" y="903"/>
                </a:lnTo>
                <a:lnTo>
                  <a:pt x="1091" y="903"/>
                </a:lnTo>
                <a:lnTo>
                  <a:pt x="1085" y="903"/>
                </a:lnTo>
                <a:lnTo>
                  <a:pt x="1080" y="902"/>
                </a:lnTo>
                <a:lnTo>
                  <a:pt x="1077" y="899"/>
                </a:lnTo>
                <a:lnTo>
                  <a:pt x="1077" y="899"/>
                </a:lnTo>
                <a:close/>
                <a:moveTo>
                  <a:pt x="840" y="934"/>
                </a:moveTo>
                <a:lnTo>
                  <a:pt x="840" y="934"/>
                </a:lnTo>
                <a:lnTo>
                  <a:pt x="835" y="933"/>
                </a:lnTo>
                <a:lnTo>
                  <a:pt x="832" y="931"/>
                </a:lnTo>
                <a:lnTo>
                  <a:pt x="828" y="929"/>
                </a:lnTo>
                <a:lnTo>
                  <a:pt x="826" y="926"/>
                </a:lnTo>
                <a:lnTo>
                  <a:pt x="822" y="918"/>
                </a:lnTo>
                <a:lnTo>
                  <a:pt x="819" y="916"/>
                </a:lnTo>
                <a:lnTo>
                  <a:pt x="814" y="914"/>
                </a:lnTo>
                <a:lnTo>
                  <a:pt x="814" y="914"/>
                </a:lnTo>
                <a:lnTo>
                  <a:pt x="813" y="920"/>
                </a:lnTo>
                <a:lnTo>
                  <a:pt x="809" y="925"/>
                </a:lnTo>
                <a:lnTo>
                  <a:pt x="805" y="928"/>
                </a:lnTo>
                <a:lnTo>
                  <a:pt x="800" y="929"/>
                </a:lnTo>
                <a:lnTo>
                  <a:pt x="794" y="929"/>
                </a:lnTo>
                <a:lnTo>
                  <a:pt x="789" y="928"/>
                </a:lnTo>
                <a:lnTo>
                  <a:pt x="783" y="925"/>
                </a:lnTo>
                <a:lnTo>
                  <a:pt x="779" y="920"/>
                </a:lnTo>
                <a:lnTo>
                  <a:pt x="779" y="920"/>
                </a:lnTo>
                <a:lnTo>
                  <a:pt x="776" y="930"/>
                </a:lnTo>
                <a:lnTo>
                  <a:pt x="773" y="941"/>
                </a:lnTo>
                <a:lnTo>
                  <a:pt x="764" y="960"/>
                </a:lnTo>
                <a:lnTo>
                  <a:pt x="760" y="970"/>
                </a:lnTo>
                <a:lnTo>
                  <a:pt x="756" y="979"/>
                </a:lnTo>
                <a:lnTo>
                  <a:pt x="753" y="989"/>
                </a:lnTo>
                <a:lnTo>
                  <a:pt x="752" y="1000"/>
                </a:lnTo>
                <a:lnTo>
                  <a:pt x="752" y="1000"/>
                </a:lnTo>
                <a:lnTo>
                  <a:pt x="762" y="999"/>
                </a:lnTo>
                <a:lnTo>
                  <a:pt x="773" y="1000"/>
                </a:lnTo>
                <a:lnTo>
                  <a:pt x="773" y="1000"/>
                </a:lnTo>
                <a:lnTo>
                  <a:pt x="778" y="1008"/>
                </a:lnTo>
                <a:lnTo>
                  <a:pt x="780" y="1013"/>
                </a:lnTo>
                <a:lnTo>
                  <a:pt x="783" y="1016"/>
                </a:lnTo>
                <a:lnTo>
                  <a:pt x="783" y="1016"/>
                </a:lnTo>
                <a:lnTo>
                  <a:pt x="790" y="1011"/>
                </a:lnTo>
                <a:lnTo>
                  <a:pt x="797" y="1009"/>
                </a:lnTo>
                <a:lnTo>
                  <a:pt x="804" y="1009"/>
                </a:lnTo>
                <a:lnTo>
                  <a:pt x="809" y="1011"/>
                </a:lnTo>
                <a:lnTo>
                  <a:pt x="814" y="1016"/>
                </a:lnTo>
                <a:lnTo>
                  <a:pt x="820" y="1020"/>
                </a:lnTo>
                <a:lnTo>
                  <a:pt x="824" y="1026"/>
                </a:lnTo>
                <a:lnTo>
                  <a:pt x="827" y="1033"/>
                </a:lnTo>
                <a:lnTo>
                  <a:pt x="827" y="1033"/>
                </a:lnTo>
                <a:lnTo>
                  <a:pt x="828" y="1026"/>
                </a:lnTo>
                <a:lnTo>
                  <a:pt x="832" y="1020"/>
                </a:lnTo>
                <a:lnTo>
                  <a:pt x="836" y="1016"/>
                </a:lnTo>
                <a:lnTo>
                  <a:pt x="841" y="1011"/>
                </a:lnTo>
                <a:lnTo>
                  <a:pt x="848" y="1010"/>
                </a:lnTo>
                <a:lnTo>
                  <a:pt x="854" y="1010"/>
                </a:lnTo>
                <a:lnTo>
                  <a:pt x="861" y="1013"/>
                </a:lnTo>
                <a:lnTo>
                  <a:pt x="864" y="1015"/>
                </a:lnTo>
                <a:lnTo>
                  <a:pt x="867" y="1018"/>
                </a:lnTo>
                <a:lnTo>
                  <a:pt x="867" y="1018"/>
                </a:lnTo>
                <a:lnTo>
                  <a:pt x="865" y="1011"/>
                </a:lnTo>
                <a:lnTo>
                  <a:pt x="865" y="1006"/>
                </a:lnTo>
                <a:lnTo>
                  <a:pt x="866" y="1001"/>
                </a:lnTo>
                <a:lnTo>
                  <a:pt x="868" y="995"/>
                </a:lnTo>
                <a:lnTo>
                  <a:pt x="871" y="987"/>
                </a:lnTo>
                <a:lnTo>
                  <a:pt x="872" y="983"/>
                </a:lnTo>
                <a:lnTo>
                  <a:pt x="873" y="978"/>
                </a:lnTo>
                <a:lnTo>
                  <a:pt x="873" y="978"/>
                </a:lnTo>
                <a:lnTo>
                  <a:pt x="871" y="972"/>
                </a:lnTo>
                <a:lnTo>
                  <a:pt x="869" y="965"/>
                </a:lnTo>
                <a:lnTo>
                  <a:pt x="862" y="953"/>
                </a:lnTo>
                <a:lnTo>
                  <a:pt x="857" y="946"/>
                </a:lnTo>
                <a:lnTo>
                  <a:pt x="853" y="940"/>
                </a:lnTo>
                <a:lnTo>
                  <a:pt x="851" y="933"/>
                </a:lnTo>
                <a:lnTo>
                  <a:pt x="850" y="927"/>
                </a:lnTo>
                <a:lnTo>
                  <a:pt x="850" y="927"/>
                </a:lnTo>
                <a:lnTo>
                  <a:pt x="847" y="932"/>
                </a:lnTo>
                <a:lnTo>
                  <a:pt x="843" y="934"/>
                </a:lnTo>
                <a:lnTo>
                  <a:pt x="840" y="934"/>
                </a:lnTo>
                <a:lnTo>
                  <a:pt x="840" y="934"/>
                </a:lnTo>
                <a:close/>
                <a:moveTo>
                  <a:pt x="1016" y="1064"/>
                </a:moveTo>
                <a:lnTo>
                  <a:pt x="1016" y="1064"/>
                </a:lnTo>
                <a:lnTo>
                  <a:pt x="1022" y="1052"/>
                </a:lnTo>
                <a:lnTo>
                  <a:pt x="1026" y="1046"/>
                </a:lnTo>
                <a:lnTo>
                  <a:pt x="1031" y="1040"/>
                </a:lnTo>
                <a:lnTo>
                  <a:pt x="1036" y="1037"/>
                </a:lnTo>
                <a:lnTo>
                  <a:pt x="1038" y="1035"/>
                </a:lnTo>
                <a:lnTo>
                  <a:pt x="1041" y="1035"/>
                </a:lnTo>
                <a:lnTo>
                  <a:pt x="1045" y="1035"/>
                </a:lnTo>
                <a:lnTo>
                  <a:pt x="1048" y="1036"/>
                </a:lnTo>
                <a:lnTo>
                  <a:pt x="1050" y="1038"/>
                </a:lnTo>
                <a:lnTo>
                  <a:pt x="1053" y="1040"/>
                </a:lnTo>
                <a:lnTo>
                  <a:pt x="1053" y="1040"/>
                </a:lnTo>
                <a:lnTo>
                  <a:pt x="1052" y="1067"/>
                </a:lnTo>
                <a:lnTo>
                  <a:pt x="1052" y="1094"/>
                </a:lnTo>
                <a:lnTo>
                  <a:pt x="1053" y="1120"/>
                </a:lnTo>
                <a:lnTo>
                  <a:pt x="1054" y="1146"/>
                </a:lnTo>
                <a:lnTo>
                  <a:pt x="1058" y="1174"/>
                </a:lnTo>
                <a:lnTo>
                  <a:pt x="1062" y="1200"/>
                </a:lnTo>
                <a:lnTo>
                  <a:pt x="1066" y="1227"/>
                </a:lnTo>
                <a:lnTo>
                  <a:pt x="1073" y="1252"/>
                </a:lnTo>
                <a:lnTo>
                  <a:pt x="1073" y="1252"/>
                </a:lnTo>
                <a:lnTo>
                  <a:pt x="1060" y="1289"/>
                </a:lnTo>
                <a:lnTo>
                  <a:pt x="1050" y="1325"/>
                </a:lnTo>
                <a:lnTo>
                  <a:pt x="1043" y="1361"/>
                </a:lnTo>
                <a:lnTo>
                  <a:pt x="1035" y="1396"/>
                </a:lnTo>
                <a:lnTo>
                  <a:pt x="1022" y="1467"/>
                </a:lnTo>
                <a:lnTo>
                  <a:pt x="1015" y="1502"/>
                </a:lnTo>
                <a:lnTo>
                  <a:pt x="1006" y="1537"/>
                </a:lnTo>
                <a:lnTo>
                  <a:pt x="1006" y="1537"/>
                </a:lnTo>
                <a:lnTo>
                  <a:pt x="1013" y="1537"/>
                </a:lnTo>
                <a:lnTo>
                  <a:pt x="1019" y="1536"/>
                </a:lnTo>
                <a:lnTo>
                  <a:pt x="1033" y="1532"/>
                </a:lnTo>
                <a:lnTo>
                  <a:pt x="1046" y="1525"/>
                </a:lnTo>
                <a:lnTo>
                  <a:pt x="1053" y="1522"/>
                </a:lnTo>
                <a:lnTo>
                  <a:pt x="1060" y="1521"/>
                </a:lnTo>
                <a:lnTo>
                  <a:pt x="1060" y="1521"/>
                </a:lnTo>
                <a:lnTo>
                  <a:pt x="1070" y="1461"/>
                </a:lnTo>
                <a:lnTo>
                  <a:pt x="1080" y="1399"/>
                </a:lnTo>
                <a:lnTo>
                  <a:pt x="1099" y="1271"/>
                </a:lnTo>
                <a:lnTo>
                  <a:pt x="1117" y="1141"/>
                </a:lnTo>
                <a:lnTo>
                  <a:pt x="1137" y="1011"/>
                </a:lnTo>
                <a:lnTo>
                  <a:pt x="1137" y="1011"/>
                </a:lnTo>
                <a:lnTo>
                  <a:pt x="1132" y="1011"/>
                </a:lnTo>
                <a:lnTo>
                  <a:pt x="1128" y="1010"/>
                </a:lnTo>
                <a:lnTo>
                  <a:pt x="1125" y="1008"/>
                </a:lnTo>
                <a:lnTo>
                  <a:pt x="1121" y="1005"/>
                </a:lnTo>
                <a:lnTo>
                  <a:pt x="1114" y="999"/>
                </a:lnTo>
                <a:lnTo>
                  <a:pt x="1108" y="991"/>
                </a:lnTo>
                <a:lnTo>
                  <a:pt x="1108" y="991"/>
                </a:lnTo>
                <a:lnTo>
                  <a:pt x="1108" y="998"/>
                </a:lnTo>
                <a:lnTo>
                  <a:pt x="1108" y="1003"/>
                </a:lnTo>
                <a:lnTo>
                  <a:pt x="1106" y="1007"/>
                </a:lnTo>
                <a:lnTo>
                  <a:pt x="1104" y="1011"/>
                </a:lnTo>
                <a:lnTo>
                  <a:pt x="1100" y="1014"/>
                </a:lnTo>
                <a:lnTo>
                  <a:pt x="1096" y="1016"/>
                </a:lnTo>
                <a:lnTo>
                  <a:pt x="1092" y="1017"/>
                </a:lnTo>
                <a:lnTo>
                  <a:pt x="1088" y="1017"/>
                </a:lnTo>
                <a:lnTo>
                  <a:pt x="1083" y="1017"/>
                </a:lnTo>
                <a:lnTo>
                  <a:pt x="1079" y="1015"/>
                </a:lnTo>
                <a:lnTo>
                  <a:pt x="1075" y="1013"/>
                </a:lnTo>
                <a:lnTo>
                  <a:pt x="1071" y="1009"/>
                </a:lnTo>
                <a:lnTo>
                  <a:pt x="1068" y="1006"/>
                </a:lnTo>
                <a:lnTo>
                  <a:pt x="1067" y="1002"/>
                </a:lnTo>
                <a:lnTo>
                  <a:pt x="1066" y="996"/>
                </a:lnTo>
                <a:lnTo>
                  <a:pt x="1066" y="991"/>
                </a:lnTo>
                <a:lnTo>
                  <a:pt x="1066" y="991"/>
                </a:lnTo>
                <a:lnTo>
                  <a:pt x="1061" y="996"/>
                </a:lnTo>
                <a:lnTo>
                  <a:pt x="1054" y="1001"/>
                </a:lnTo>
                <a:lnTo>
                  <a:pt x="1048" y="1004"/>
                </a:lnTo>
                <a:lnTo>
                  <a:pt x="1041" y="1005"/>
                </a:lnTo>
                <a:lnTo>
                  <a:pt x="1041" y="1005"/>
                </a:lnTo>
                <a:lnTo>
                  <a:pt x="1037" y="1005"/>
                </a:lnTo>
                <a:lnTo>
                  <a:pt x="1035" y="1005"/>
                </a:lnTo>
                <a:lnTo>
                  <a:pt x="1030" y="1002"/>
                </a:lnTo>
                <a:lnTo>
                  <a:pt x="1025" y="999"/>
                </a:lnTo>
                <a:lnTo>
                  <a:pt x="1020" y="998"/>
                </a:lnTo>
                <a:lnTo>
                  <a:pt x="1020" y="998"/>
                </a:lnTo>
                <a:lnTo>
                  <a:pt x="1021" y="1006"/>
                </a:lnTo>
                <a:lnTo>
                  <a:pt x="1020" y="1015"/>
                </a:lnTo>
                <a:lnTo>
                  <a:pt x="1019" y="1033"/>
                </a:lnTo>
                <a:lnTo>
                  <a:pt x="1017" y="1050"/>
                </a:lnTo>
                <a:lnTo>
                  <a:pt x="1016" y="1058"/>
                </a:lnTo>
                <a:lnTo>
                  <a:pt x="1016" y="1064"/>
                </a:lnTo>
                <a:lnTo>
                  <a:pt x="1016" y="1064"/>
                </a:lnTo>
                <a:close/>
                <a:moveTo>
                  <a:pt x="589" y="1038"/>
                </a:moveTo>
                <a:lnTo>
                  <a:pt x="589" y="1038"/>
                </a:lnTo>
                <a:lnTo>
                  <a:pt x="595" y="1037"/>
                </a:lnTo>
                <a:lnTo>
                  <a:pt x="600" y="1035"/>
                </a:lnTo>
                <a:lnTo>
                  <a:pt x="606" y="1033"/>
                </a:lnTo>
                <a:lnTo>
                  <a:pt x="609" y="1029"/>
                </a:lnTo>
                <a:lnTo>
                  <a:pt x="609" y="1029"/>
                </a:lnTo>
                <a:lnTo>
                  <a:pt x="607" y="1028"/>
                </a:lnTo>
                <a:lnTo>
                  <a:pt x="606" y="1026"/>
                </a:lnTo>
                <a:lnTo>
                  <a:pt x="606" y="1021"/>
                </a:lnTo>
                <a:lnTo>
                  <a:pt x="605" y="1017"/>
                </a:lnTo>
                <a:lnTo>
                  <a:pt x="605" y="1015"/>
                </a:lnTo>
                <a:lnTo>
                  <a:pt x="602" y="1014"/>
                </a:lnTo>
                <a:lnTo>
                  <a:pt x="602" y="1014"/>
                </a:lnTo>
                <a:lnTo>
                  <a:pt x="594" y="1025"/>
                </a:lnTo>
                <a:lnTo>
                  <a:pt x="591" y="1031"/>
                </a:lnTo>
                <a:lnTo>
                  <a:pt x="589" y="1038"/>
                </a:lnTo>
                <a:lnTo>
                  <a:pt x="589" y="1038"/>
                </a:lnTo>
                <a:close/>
                <a:moveTo>
                  <a:pt x="763" y="1020"/>
                </a:moveTo>
                <a:lnTo>
                  <a:pt x="763" y="1020"/>
                </a:lnTo>
                <a:lnTo>
                  <a:pt x="762" y="1022"/>
                </a:lnTo>
                <a:lnTo>
                  <a:pt x="760" y="1022"/>
                </a:lnTo>
                <a:lnTo>
                  <a:pt x="758" y="1023"/>
                </a:lnTo>
                <a:lnTo>
                  <a:pt x="757" y="1024"/>
                </a:lnTo>
                <a:lnTo>
                  <a:pt x="757" y="1024"/>
                </a:lnTo>
                <a:lnTo>
                  <a:pt x="755" y="1049"/>
                </a:lnTo>
                <a:lnTo>
                  <a:pt x="753" y="1078"/>
                </a:lnTo>
                <a:lnTo>
                  <a:pt x="753" y="1109"/>
                </a:lnTo>
                <a:lnTo>
                  <a:pt x="755" y="1143"/>
                </a:lnTo>
                <a:lnTo>
                  <a:pt x="757" y="1214"/>
                </a:lnTo>
                <a:lnTo>
                  <a:pt x="759" y="1286"/>
                </a:lnTo>
                <a:lnTo>
                  <a:pt x="759" y="1286"/>
                </a:lnTo>
                <a:lnTo>
                  <a:pt x="758" y="1343"/>
                </a:lnTo>
                <a:lnTo>
                  <a:pt x="756" y="1399"/>
                </a:lnTo>
                <a:lnTo>
                  <a:pt x="755" y="1453"/>
                </a:lnTo>
                <a:lnTo>
                  <a:pt x="755" y="1479"/>
                </a:lnTo>
                <a:lnTo>
                  <a:pt x="755" y="1504"/>
                </a:lnTo>
                <a:lnTo>
                  <a:pt x="755" y="1504"/>
                </a:lnTo>
                <a:lnTo>
                  <a:pt x="764" y="1501"/>
                </a:lnTo>
                <a:lnTo>
                  <a:pt x="774" y="1499"/>
                </a:lnTo>
                <a:lnTo>
                  <a:pt x="783" y="1497"/>
                </a:lnTo>
                <a:lnTo>
                  <a:pt x="792" y="1497"/>
                </a:lnTo>
                <a:lnTo>
                  <a:pt x="802" y="1497"/>
                </a:lnTo>
                <a:lnTo>
                  <a:pt x="810" y="1498"/>
                </a:lnTo>
                <a:lnTo>
                  <a:pt x="818" y="1499"/>
                </a:lnTo>
                <a:lnTo>
                  <a:pt x="825" y="1501"/>
                </a:lnTo>
                <a:lnTo>
                  <a:pt x="833" y="1504"/>
                </a:lnTo>
                <a:lnTo>
                  <a:pt x="839" y="1507"/>
                </a:lnTo>
                <a:lnTo>
                  <a:pt x="844" y="1512"/>
                </a:lnTo>
                <a:lnTo>
                  <a:pt x="849" y="1517"/>
                </a:lnTo>
                <a:lnTo>
                  <a:pt x="852" y="1522"/>
                </a:lnTo>
                <a:lnTo>
                  <a:pt x="855" y="1528"/>
                </a:lnTo>
                <a:lnTo>
                  <a:pt x="856" y="1534"/>
                </a:lnTo>
                <a:lnTo>
                  <a:pt x="856" y="1541"/>
                </a:lnTo>
                <a:lnTo>
                  <a:pt x="856" y="1541"/>
                </a:lnTo>
                <a:lnTo>
                  <a:pt x="871" y="1504"/>
                </a:lnTo>
                <a:lnTo>
                  <a:pt x="878" y="1485"/>
                </a:lnTo>
                <a:lnTo>
                  <a:pt x="880" y="1475"/>
                </a:lnTo>
                <a:lnTo>
                  <a:pt x="881" y="1464"/>
                </a:lnTo>
                <a:lnTo>
                  <a:pt x="881" y="1464"/>
                </a:lnTo>
                <a:lnTo>
                  <a:pt x="882" y="1455"/>
                </a:lnTo>
                <a:lnTo>
                  <a:pt x="881" y="1445"/>
                </a:lnTo>
                <a:lnTo>
                  <a:pt x="878" y="1426"/>
                </a:lnTo>
                <a:lnTo>
                  <a:pt x="874" y="1407"/>
                </a:lnTo>
                <a:lnTo>
                  <a:pt x="873" y="1397"/>
                </a:lnTo>
                <a:lnTo>
                  <a:pt x="873" y="1387"/>
                </a:lnTo>
                <a:lnTo>
                  <a:pt x="873" y="1387"/>
                </a:lnTo>
                <a:lnTo>
                  <a:pt x="873" y="1382"/>
                </a:lnTo>
                <a:lnTo>
                  <a:pt x="874" y="1378"/>
                </a:lnTo>
                <a:lnTo>
                  <a:pt x="877" y="1367"/>
                </a:lnTo>
                <a:lnTo>
                  <a:pt x="877" y="1367"/>
                </a:lnTo>
                <a:lnTo>
                  <a:pt x="879" y="1348"/>
                </a:lnTo>
                <a:lnTo>
                  <a:pt x="879" y="1327"/>
                </a:lnTo>
                <a:lnTo>
                  <a:pt x="879" y="1286"/>
                </a:lnTo>
                <a:lnTo>
                  <a:pt x="878" y="1243"/>
                </a:lnTo>
                <a:lnTo>
                  <a:pt x="876" y="1200"/>
                </a:lnTo>
                <a:lnTo>
                  <a:pt x="874" y="1158"/>
                </a:lnTo>
                <a:lnTo>
                  <a:pt x="873" y="1116"/>
                </a:lnTo>
                <a:lnTo>
                  <a:pt x="874" y="1077"/>
                </a:lnTo>
                <a:lnTo>
                  <a:pt x="876" y="1058"/>
                </a:lnTo>
                <a:lnTo>
                  <a:pt x="877" y="1038"/>
                </a:lnTo>
                <a:lnTo>
                  <a:pt x="877" y="1038"/>
                </a:lnTo>
                <a:lnTo>
                  <a:pt x="869" y="1037"/>
                </a:lnTo>
                <a:lnTo>
                  <a:pt x="862" y="1034"/>
                </a:lnTo>
                <a:lnTo>
                  <a:pt x="855" y="1031"/>
                </a:lnTo>
                <a:lnTo>
                  <a:pt x="850" y="1026"/>
                </a:lnTo>
                <a:lnTo>
                  <a:pt x="850" y="1026"/>
                </a:lnTo>
                <a:lnTo>
                  <a:pt x="849" y="1032"/>
                </a:lnTo>
                <a:lnTo>
                  <a:pt x="848" y="1037"/>
                </a:lnTo>
                <a:lnTo>
                  <a:pt x="846" y="1041"/>
                </a:lnTo>
                <a:lnTo>
                  <a:pt x="842" y="1045"/>
                </a:lnTo>
                <a:lnTo>
                  <a:pt x="839" y="1047"/>
                </a:lnTo>
                <a:lnTo>
                  <a:pt x="836" y="1049"/>
                </a:lnTo>
                <a:lnTo>
                  <a:pt x="832" y="1050"/>
                </a:lnTo>
                <a:lnTo>
                  <a:pt x="828" y="1050"/>
                </a:lnTo>
                <a:lnTo>
                  <a:pt x="824" y="1049"/>
                </a:lnTo>
                <a:lnTo>
                  <a:pt x="820" y="1048"/>
                </a:lnTo>
                <a:lnTo>
                  <a:pt x="817" y="1046"/>
                </a:lnTo>
                <a:lnTo>
                  <a:pt x="813" y="1044"/>
                </a:lnTo>
                <a:lnTo>
                  <a:pt x="810" y="1040"/>
                </a:lnTo>
                <a:lnTo>
                  <a:pt x="807" y="1036"/>
                </a:lnTo>
                <a:lnTo>
                  <a:pt x="806" y="1032"/>
                </a:lnTo>
                <a:lnTo>
                  <a:pt x="805" y="1026"/>
                </a:lnTo>
                <a:lnTo>
                  <a:pt x="805" y="1026"/>
                </a:lnTo>
                <a:lnTo>
                  <a:pt x="798" y="1031"/>
                </a:lnTo>
                <a:lnTo>
                  <a:pt x="793" y="1035"/>
                </a:lnTo>
                <a:lnTo>
                  <a:pt x="790" y="1037"/>
                </a:lnTo>
                <a:lnTo>
                  <a:pt x="787" y="1038"/>
                </a:lnTo>
                <a:lnTo>
                  <a:pt x="783" y="1039"/>
                </a:lnTo>
                <a:lnTo>
                  <a:pt x="779" y="1038"/>
                </a:lnTo>
                <a:lnTo>
                  <a:pt x="779" y="1038"/>
                </a:lnTo>
                <a:lnTo>
                  <a:pt x="777" y="1037"/>
                </a:lnTo>
                <a:lnTo>
                  <a:pt x="775" y="1034"/>
                </a:lnTo>
                <a:lnTo>
                  <a:pt x="772" y="1029"/>
                </a:lnTo>
                <a:lnTo>
                  <a:pt x="771" y="1025"/>
                </a:lnTo>
                <a:lnTo>
                  <a:pt x="768" y="1023"/>
                </a:lnTo>
                <a:lnTo>
                  <a:pt x="766" y="1021"/>
                </a:lnTo>
                <a:lnTo>
                  <a:pt x="763" y="1020"/>
                </a:lnTo>
                <a:lnTo>
                  <a:pt x="763" y="1020"/>
                </a:lnTo>
                <a:close/>
                <a:moveTo>
                  <a:pt x="593" y="1053"/>
                </a:moveTo>
                <a:lnTo>
                  <a:pt x="593" y="1053"/>
                </a:lnTo>
                <a:lnTo>
                  <a:pt x="594" y="1055"/>
                </a:lnTo>
                <a:lnTo>
                  <a:pt x="595" y="1058"/>
                </a:lnTo>
                <a:lnTo>
                  <a:pt x="597" y="1064"/>
                </a:lnTo>
                <a:lnTo>
                  <a:pt x="599" y="1068"/>
                </a:lnTo>
                <a:lnTo>
                  <a:pt x="600" y="1070"/>
                </a:lnTo>
                <a:lnTo>
                  <a:pt x="602" y="1073"/>
                </a:lnTo>
                <a:lnTo>
                  <a:pt x="602" y="1073"/>
                </a:lnTo>
                <a:lnTo>
                  <a:pt x="606" y="1069"/>
                </a:lnTo>
                <a:lnTo>
                  <a:pt x="608" y="1068"/>
                </a:lnTo>
                <a:lnTo>
                  <a:pt x="615" y="1066"/>
                </a:lnTo>
                <a:lnTo>
                  <a:pt x="615" y="1066"/>
                </a:lnTo>
                <a:lnTo>
                  <a:pt x="615" y="1061"/>
                </a:lnTo>
                <a:lnTo>
                  <a:pt x="616" y="1056"/>
                </a:lnTo>
                <a:lnTo>
                  <a:pt x="617" y="1052"/>
                </a:lnTo>
                <a:lnTo>
                  <a:pt x="617" y="1047"/>
                </a:lnTo>
                <a:lnTo>
                  <a:pt x="617" y="1047"/>
                </a:lnTo>
                <a:lnTo>
                  <a:pt x="612" y="1046"/>
                </a:lnTo>
                <a:lnTo>
                  <a:pt x="605" y="1047"/>
                </a:lnTo>
                <a:lnTo>
                  <a:pt x="597" y="1050"/>
                </a:lnTo>
                <a:lnTo>
                  <a:pt x="593" y="1053"/>
                </a:lnTo>
                <a:lnTo>
                  <a:pt x="593" y="1053"/>
                </a:lnTo>
                <a:close/>
                <a:moveTo>
                  <a:pt x="520" y="1117"/>
                </a:moveTo>
                <a:lnTo>
                  <a:pt x="520" y="1117"/>
                </a:lnTo>
                <a:lnTo>
                  <a:pt x="530" y="1136"/>
                </a:lnTo>
                <a:lnTo>
                  <a:pt x="533" y="1144"/>
                </a:lnTo>
                <a:lnTo>
                  <a:pt x="536" y="1153"/>
                </a:lnTo>
                <a:lnTo>
                  <a:pt x="536" y="1153"/>
                </a:lnTo>
                <a:lnTo>
                  <a:pt x="548" y="1190"/>
                </a:lnTo>
                <a:lnTo>
                  <a:pt x="560" y="1226"/>
                </a:lnTo>
                <a:lnTo>
                  <a:pt x="573" y="1261"/>
                </a:lnTo>
                <a:lnTo>
                  <a:pt x="586" y="1295"/>
                </a:lnTo>
                <a:lnTo>
                  <a:pt x="614" y="1363"/>
                </a:lnTo>
                <a:lnTo>
                  <a:pt x="642" y="1431"/>
                </a:lnTo>
                <a:lnTo>
                  <a:pt x="642" y="1431"/>
                </a:lnTo>
                <a:lnTo>
                  <a:pt x="644" y="1398"/>
                </a:lnTo>
                <a:lnTo>
                  <a:pt x="645" y="1362"/>
                </a:lnTo>
                <a:lnTo>
                  <a:pt x="646" y="1324"/>
                </a:lnTo>
                <a:lnTo>
                  <a:pt x="649" y="1288"/>
                </a:lnTo>
                <a:lnTo>
                  <a:pt x="649" y="1288"/>
                </a:lnTo>
                <a:lnTo>
                  <a:pt x="643" y="1283"/>
                </a:lnTo>
                <a:lnTo>
                  <a:pt x="641" y="1281"/>
                </a:lnTo>
                <a:lnTo>
                  <a:pt x="640" y="1278"/>
                </a:lnTo>
                <a:lnTo>
                  <a:pt x="640" y="1278"/>
                </a:lnTo>
                <a:lnTo>
                  <a:pt x="623" y="1219"/>
                </a:lnTo>
                <a:lnTo>
                  <a:pt x="608" y="1160"/>
                </a:lnTo>
                <a:lnTo>
                  <a:pt x="592" y="1104"/>
                </a:lnTo>
                <a:lnTo>
                  <a:pt x="583" y="1075"/>
                </a:lnTo>
                <a:lnTo>
                  <a:pt x="574" y="1047"/>
                </a:lnTo>
                <a:lnTo>
                  <a:pt x="574" y="1047"/>
                </a:lnTo>
                <a:lnTo>
                  <a:pt x="546" y="1082"/>
                </a:lnTo>
                <a:lnTo>
                  <a:pt x="533" y="1099"/>
                </a:lnTo>
                <a:lnTo>
                  <a:pt x="520" y="1117"/>
                </a:lnTo>
                <a:lnTo>
                  <a:pt x="520" y="1117"/>
                </a:lnTo>
                <a:close/>
                <a:moveTo>
                  <a:pt x="1010" y="1106"/>
                </a:moveTo>
                <a:lnTo>
                  <a:pt x="1010" y="1106"/>
                </a:lnTo>
                <a:lnTo>
                  <a:pt x="1013" y="1113"/>
                </a:lnTo>
                <a:lnTo>
                  <a:pt x="1015" y="1120"/>
                </a:lnTo>
                <a:lnTo>
                  <a:pt x="1017" y="1123"/>
                </a:lnTo>
                <a:lnTo>
                  <a:pt x="1020" y="1125"/>
                </a:lnTo>
                <a:lnTo>
                  <a:pt x="1023" y="1127"/>
                </a:lnTo>
                <a:lnTo>
                  <a:pt x="1026" y="1128"/>
                </a:lnTo>
                <a:lnTo>
                  <a:pt x="1026" y="1128"/>
                </a:lnTo>
                <a:lnTo>
                  <a:pt x="1026" y="1126"/>
                </a:lnTo>
                <a:lnTo>
                  <a:pt x="1026" y="1125"/>
                </a:lnTo>
                <a:lnTo>
                  <a:pt x="1030" y="1124"/>
                </a:lnTo>
                <a:lnTo>
                  <a:pt x="1033" y="1123"/>
                </a:lnTo>
                <a:lnTo>
                  <a:pt x="1034" y="1123"/>
                </a:lnTo>
                <a:lnTo>
                  <a:pt x="1035" y="1122"/>
                </a:lnTo>
                <a:lnTo>
                  <a:pt x="1035" y="1122"/>
                </a:lnTo>
                <a:lnTo>
                  <a:pt x="1033" y="1095"/>
                </a:lnTo>
                <a:lnTo>
                  <a:pt x="1031" y="1082"/>
                </a:lnTo>
                <a:lnTo>
                  <a:pt x="1029" y="1074"/>
                </a:lnTo>
                <a:lnTo>
                  <a:pt x="1029" y="1074"/>
                </a:lnTo>
                <a:lnTo>
                  <a:pt x="1020" y="1090"/>
                </a:lnTo>
                <a:lnTo>
                  <a:pt x="1010" y="1106"/>
                </a:lnTo>
                <a:lnTo>
                  <a:pt x="1010" y="1106"/>
                </a:lnTo>
                <a:close/>
                <a:moveTo>
                  <a:pt x="605" y="1084"/>
                </a:moveTo>
                <a:lnTo>
                  <a:pt x="605" y="1084"/>
                </a:lnTo>
                <a:lnTo>
                  <a:pt x="606" y="1092"/>
                </a:lnTo>
                <a:lnTo>
                  <a:pt x="607" y="1098"/>
                </a:lnTo>
                <a:lnTo>
                  <a:pt x="611" y="1109"/>
                </a:lnTo>
                <a:lnTo>
                  <a:pt x="611" y="1109"/>
                </a:lnTo>
                <a:lnTo>
                  <a:pt x="616" y="1108"/>
                </a:lnTo>
                <a:lnTo>
                  <a:pt x="621" y="1106"/>
                </a:lnTo>
                <a:lnTo>
                  <a:pt x="624" y="1101"/>
                </a:lnTo>
                <a:lnTo>
                  <a:pt x="626" y="1097"/>
                </a:lnTo>
                <a:lnTo>
                  <a:pt x="627" y="1092"/>
                </a:lnTo>
                <a:lnTo>
                  <a:pt x="627" y="1086"/>
                </a:lnTo>
                <a:lnTo>
                  <a:pt x="625" y="1081"/>
                </a:lnTo>
                <a:lnTo>
                  <a:pt x="622" y="1076"/>
                </a:lnTo>
                <a:lnTo>
                  <a:pt x="622" y="1076"/>
                </a:lnTo>
                <a:lnTo>
                  <a:pt x="619" y="1079"/>
                </a:lnTo>
                <a:lnTo>
                  <a:pt x="614" y="1082"/>
                </a:lnTo>
                <a:lnTo>
                  <a:pt x="610" y="1083"/>
                </a:lnTo>
                <a:lnTo>
                  <a:pt x="605" y="1084"/>
                </a:lnTo>
                <a:lnTo>
                  <a:pt x="605" y="1084"/>
                </a:lnTo>
                <a:close/>
                <a:moveTo>
                  <a:pt x="615" y="1122"/>
                </a:moveTo>
                <a:lnTo>
                  <a:pt x="615" y="1122"/>
                </a:lnTo>
                <a:lnTo>
                  <a:pt x="615" y="1128"/>
                </a:lnTo>
                <a:lnTo>
                  <a:pt x="616" y="1135"/>
                </a:lnTo>
                <a:lnTo>
                  <a:pt x="619" y="1139"/>
                </a:lnTo>
                <a:lnTo>
                  <a:pt x="620" y="1141"/>
                </a:lnTo>
                <a:lnTo>
                  <a:pt x="622" y="1142"/>
                </a:lnTo>
                <a:lnTo>
                  <a:pt x="622" y="1142"/>
                </a:lnTo>
                <a:lnTo>
                  <a:pt x="630" y="1138"/>
                </a:lnTo>
                <a:lnTo>
                  <a:pt x="640" y="1135"/>
                </a:lnTo>
                <a:lnTo>
                  <a:pt x="640" y="1135"/>
                </a:lnTo>
                <a:lnTo>
                  <a:pt x="637" y="1123"/>
                </a:lnTo>
                <a:lnTo>
                  <a:pt x="631" y="1113"/>
                </a:lnTo>
                <a:lnTo>
                  <a:pt x="631" y="1113"/>
                </a:lnTo>
                <a:lnTo>
                  <a:pt x="629" y="1116"/>
                </a:lnTo>
                <a:lnTo>
                  <a:pt x="625" y="1119"/>
                </a:lnTo>
                <a:lnTo>
                  <a:pt x="615" y="1122"/>
                </a:lnTo>
                <a:lnTo>
                  <a:pt x="615" y="1122"/>
                </a:lnTo>
                <a:close/>
                <a:moveTo>
                  <a:pt x="973" y="1257"/>
                </a:moveTo>
                <a:lnTo>
                  <a:pt x="973" y="1257"/>
                </a:lnTo>
                <a:lnTo>
                  <a:pt x="978" y="1255"/>
                </a:lnTo>
                <a:lnTo>
                  <a:pt x="983" y="1251"/>
                </a:lnTo>
                <a:lnTo>
                  <a:pt x="986" y="1247"/>
                </a:lnTo>
                <a:lnTo>
                  <a:pt x="988" y="1242"/>
                </a:lnTo>
                <a:lnTo>
                  <a:pt x="990" y="1236"/>
                </a:lnTo>
                <a:lnTo>
                  <a:pt x="992" y="1232"/>
                </a:lnTo>
                <a:lnTo>
                  <a:pt x="995" y="1228"/>
                </a:lnTo>
                <a:lnTo>
                  <a:pt x="1000" y="1226"/>
                </a:lnTo>
                <a:lnTo>
                  <a:pt x="1000" y="1226"/>
                </a:lnTo>
                <a:lnTo>
                  <a:pt x="1004" y="1226"/>
                </a:lnTo>
                <a:lnTo>
                  <a:pt x="1007" y="1226"/>
                </a:lnTo>
                <a:lnTo>
                  <a:pt x="1009" y="1227"/>
                </a:lnTo>
                <a:lnTo>
                  <a:pt x="1011" y="1228"/>
                </a:lnTo>
                <a:lnTo>
                  <a:pt x="1015" y="1232"/>
                </a:lnTo>
                <a:lnTo>
                  <a:pt x="1017" y="1237"/>
                </a:lnTo>
                <a:lnTo>
                  <a:pt x="1019" y="1244"/>
                </a:lnTo>
                <a:lnTo>
                  <a:pt x="1022" y="1250"/>
                </a:lnTo>
                <a:lnTo>
                  <a:pt x="1026" y="1256"/>
                </a:lnTo>
                <a:lnTo>
                  <a:pt x="1030" y="1258"/>
                </a:lnTo>
                <a:lnTo>
                  <a:pt x="1033" y="1259"/>
                </a:lnTo>
                <a:lnTo>
                  <a:pt x="1033" y="1259"/>
                </a:lnTo>
                <a:lnTo>
                  <a:pt x="1037" y="1253"/>
                </a:lnTo>
                <a:lnTo>
                  <a:pt x="1040" y="1247"/>
                </a:lnTo>
                <a:lnTo>
                  <a:pt x="1043" y="1241"/>
                </a:lnTo>
                <a:lnTo>
                  <a:pt x="1044" y="1233"/>
                </a:lnTo>
                <a:lnTo>
                  <a:pt x="1045" y="1219"/>
                </a:lnTo>
                <a:lnTo>
                  <a:pt x="1044" y="1204"/>
                </a:lnTo>
                <a:lnTo>
                  <a:pt x="1039" y="1174"/>
                </a:lnTo>
                <a:lnTo>
                  <a:pt x="1037" y="1160"/>
                </a:lnTo>
                <a:lnTo>
                  <a:pt x="1037" y="1146"/>
                </a:lnTo>
                <a:lnTo>
                  <a:pt x="1037" y="1146"/>
                </a:lnTo>
                <a:lnTo>
                  <a:pt x="1031" y="1146"/>
                </a:lnTo>
                <a:lnTo>
                  <a:pt x="1024" y="1145"/>
                </a:lnTo>
                <a:lnTo>
                  <a:pt x="1020" y="1144"/>
                </a:lnTo>
                <a:lnTo>
                  <a:pt x="1015" y="1142"/>
                </a:lnTo>
                <a:lnTo>
                  <a:pt x="1007" y="1137"/>
                </a:lnTo>
                <a:lnTo>
                  <a:pt x="1003" y="1134"/>
                </a:lnTo>
                <a:lnTo>
                  <a:pt x="998" y="1132"/>
                </a:lnTo>
                <a:lnTo>
                  <a:pt x="998" y="1132"/>
                </a:lnTo>
                <a:lnTo>
                  <a:pt x="994" y="1140"/>
                </a:lnTo>
                <a:lnTo>
                  <a:pt x="991" y="1146"/>
                </a:lnTo>
                <a:lnTo>
                  <a:pt x="983" y="1162"/>
                </a:lnTo>
                <a:lnTo>
                  <a:pt x="973" y="1179"/>
                </a:lnTo>
                <a:lnTo>
                  <a:pt x="964" y="1195"/>
                </a:lnTo>
                <a:lnTo>
                  <a:pt x="960" y="1203"/>
                </a:lnTo>
                <a:lnTo>
                  <a:pt x="958" y="1211"/>
                </a:lnTo>
                <a:lnTo>
                  <a:pt x="956" y="1219"/>
                </a:lnTo>
                <a:lnTo>
                  <a:pt x="956" y="1227"/>
                </a:lnTo>
                <a:lnTo>
                  <a:pt x="957" y="1234"/>
                </a:lnTo>
                <a:lnTo>
                  <a:pt x="960" y="1243"/>
                </a:lnTo>
                <a:lnTo>
                  <a:pt x="965" y="1249"/>
                </a:lnTo>
                <a:lnTo>
                  <a:pt x="973" y="1257"/>
                </a:lnTo>
                <a:lnTo>
                  <a:pt x="973" y="1257"/>
                </a:lnTo>
                <a:close/>
                <a:moveTo>
                  <a:pt x="624" y="1155"/>
                </a:moveTo>
                <a:lnTo>
                  <a:pt x="624" y="1155"/>
                </a:lnTo>
                <a:lnTo>
                  <a:pt x="626" y="1165"/>
                </a:lnTo>
                <a:lnTo>
                  <a:pt x="628" y="1173"/>
                </a:lnTo>
                <a:lnTo>
                  <a:pt x="631" y="1182"/>
                </a:lnTo>
                <a:lnTo>
                  <a:pt x="634" y="1190"/>
                </a:lnTo>
                <a:lnTo>
                  <a:pt x="634" y="1190"/>
                </a:lnTo>
                <a:lnTo>
                  <a:pt x="638" y="1189"/>
                </a:lnTo>
                <a:lnTo>
                  <a:pt x="641" y="1188"/>
                </a:lnTo>
                <a:lnTo>
                  <a:pt x="644" y="1186"/>
                </a:lnTo>
                <a:lnTo>
                  <a:pt x="646" y="1184"/>
                </a:lnTo>
                <a:lnTo>
                  <a:pt x="650" y="1179"/>
                </a:lnTo>
                <a:lnTo>
                  <a:pt x="650" y="1172"/>
                </a:lnTo>
                <a:lnTo>
                  <a:pt x="650" y="1166"/>
                </a:lnTo>
                <a:lnTo>
                  <a:pt x="649" y="1159"/>
                </a:lnTo>
                <a:lnTo>
                  <a:pt x="646" y="1149"/>
                </a:lnTo>
                <a:lnTo>
                  <a:pt x="646" y="1149"/>
                </a:lnTo>
                <a:lnTo>
                  <a:pt x="639" y="1150"/>
                </a:lnTo>
                <a:lnTo>
                  <a:pt x="635" y="1152"/>
                </a:lnTo>
                <a:lnTo>
                  <a:pt x="624" y="1155"/>
                </a:lnTo>
                <a:lnTo>
                  <a:pt x="624" y="1155"/>
                </a:lnTo>
                <a:close/>
                <a:moveTo>
                  <a:pt x="547" y="1307"/>
                </a:moveTo>
                <a:lnTo>
                  <a:pt x="547" y="1307"/>
                </a:lnTo>
                <a:lnTo>
                  <a:pt x="552" y="1312"/>
                </a:lnTo>
                <a:lnTo>
                  <a:pt x="558" y="1319"/>
                </a:lnTo>
                <a:lnTo>
                  <a:pt x="562" y="1326"/>
                </a:lnTo>
                <a:lnTo>
                  <a:pt x="565" y="1335"/>
                </a:lnTo>
                <a:lnTo>
                  <a:pt x="573" y="1354"/>
                </a:lnTo>
                <a:lnTo>
                  <a:pt x="578" y="1373"/>
                </a:lnTo>
                <a:lnTo>
                  <a:pt x="578" y="1373"/>
                </a:lnTo>
                <a:lnTo>
                  <a:pt x="605" y="1469"/>
                </a:lnTo>
                <a:lnTo>
                  <a:pt x="630" y="1561"/>
                </a:lnTo>
                <a:lnTo>
                  <a:pt x="630" y="1561"/>
                </a:lnTo>
                <a:lnTo>
                  <a:pt x="630" y="1559"/>
                </a:lnTo>
                <a:lnTo>
                  <a:pt x="631" y="1559"/>
                </a:lnTo>
                <a:lnTo>
                  <a:pt x="635" y="1558"/>
                </a:lnTo>
                <a:lnTo>
                  <a:pt x="639" y="1559"/>
                </a:lnTo>
                <a:lnTo>
                  <a:pt x="642" y="1559"/>
                </a:lnTo>
                <a:lnTo>
                  <a:pt x="642" y="1559"/>
                </a:lnTo>
                <a:lnTo>
                  <a:pt x="642" y="1544"/>
                </a:lnTo>
                <a:lnTo>
                  <a:pt x="643" y="1531"/>
                </a:lnTo>
                <a:lnTo>
                  <a:pt x="644" y="1518"/>
                </a:lnTo>
                <a:lnTo>
                  <a:pt x="644" y="1504"/>
                </a:lnTo>
                <a:lnTo>
                  <a:pt x="644" y="1504"/>
                </a:lnTo>
                <a:lnTo>
                  <a:pt x="643" y="1498"/>
                </a:lnTo>
                <a:lnTo>
                  <a:pt x="640" y="1491"/>
                </a:lnTo>
                <a:lnTo>
                  <a:pt x="637" y="1485"/>
                </a:lnTo>
                <a:lnTo>
                  <a:pt x="634" y="1477"/>
                </a:lnTo>
                <a:lnTo>
                  <a:pt x="634" y="1477"/>
                </a:lnTo>
                <a:lnTo>
                  <a:pt x="629" y="1459"/>
                </a:lnTo>
                <a:lnTo>
                  <a:pt x="622" y="1439"/>
                </a:lnTo>
                <a:lnTo>
                  <a:pt x="614" y="1417"/>
                </a:lnTo>
                <a:lnTo>
                  <a:pt x="605" y="1396"/>
                </a:lnTo>
                <a:lnTo>
                  <a:pt x="605" y="1396"/>
                </a:lnTo>
                <a:lnTo>
                  <a:pt x="589" y="1362"/>
                </a:lnTo>
                <a:lnTo>
                  <a:pt x="581" y="1344"/>
                </a:lnTo>
                <a:lnTo>
                  <a:pt x="576" y="1327"/>
                </a:lnTo>
                <a:lnTo>
                  <a:pt x="576" y="1327"/>
                </a:lnTo>
                <a:lnTo>
                  <a:pt x="573" y="1314"/>
                </a:lnTo>
                <a:lnTo>
                  <a:pt x="568" y="1303"/>
                </a:lnTo>
                <a:lnTo>
                  <a:pt x="559" y="1281"/>
                </a:lnTo>
                <a:lnTo>
                  <a:pt x="549" y="1260"/>
                </a:lnTo>
                <a:lnTo>
                  <a:pt x="540" y="1238"/>
                </a:lnTo>
                <a:lnTo>
                  <a:pt x="540" y="1238"/>
                </a:lnTo>
                <a:lnTo>
                  <a:pt x="525" y="1196"/>
                </a:lnTo>
                <a:lnTo>
                  <a:pt x="517" y="1175"/>
                </a:lnTo>
                <a:lnTo>
                  <a:pt x="509" y="1157"/>
                </a:lnTo>
                <a:lnTo>
                  <a:pt x="509" y="1157"/>
                </a:lnTo>
                <a:lnTo>
                  <a:pt x="509" y="1168"/>
                </a:lnTo>
                <a:lnTo>
                  <a:pt x="509" y="1179"/>
                </a:lnTo>
                <a:lnTo>
                  <a:pt x="513" y="1198"/>
                </a:lnTo>
                <a:lnTo>
                  <a:pt x="517" y="1216"/>
                </a:lnTo>
                <a:lnTo>
                  <a:pt x="523" y="1234"/>
                </a:lnTo>
                <a:lnTo>
                  <a:pt x="536" y="1270"/>
                </a:lnTo>
                <a:lnTo>
                  <a:pt x="543" y="1288"/>
                </a:lnTo>
                <a:lnTo>
                  <a:pt x="547" y="1307"/>
                </a:lnTo>
                <a:lnTo>
                  <a:pt x="547" y="1307"/>
                </a:lnTo>
                <a:close/>
                <a:moveTo>
                  <a:pt x="649" y="1238"/>
                </a:moveTo>
                <a:lnTo>
                  <a:pt x="649" y="1238"/>
                </a:lnTo>
                <a:lnTo>
                  <a:pt x="649" y="1199"/>
                </a:lnTo>
                <a:lnTo>
                  <a:pt x="649" y="1199"/>
                </a:lnTo>
                <a:lnTo>
                  <a:pt x="645" y="1200"/>
                </a:lnTo>
                <a:lnTo>
                  <a:pt x="642" y="1201"/>
                </a:lnTo>
                <a:lnTo>
                  <a:pt x="640" y="1202"/>
                </a:lnTo>
                <a:lnTo>
                  <a:pt x="639" y="1204"/>
                </a:lnTo>
                <a:lnTo>
                  <a:pt x="638" y="1210"/>
                </a:lnTo>
                <a:lnTo>
                  <a:pt x="639" y="1215"/>
                </a:lnTo>
                <a:lnTo>
                  <a:pt x="641" y="1221"/>
                </a:lnTo>
                <a:lnTo>
                  <a:pt x="643" y="1228"/>
                </a:lnTo>
                <a:lnTo>
                  <a:pt x="649" y="1238"/>
                </a:lnTo>
                <a:lnTo>
                  <a:pt x="649" y="1238"/>
                </a:lnTo>
                <a:close/>
                <a:moveTo>
                  <a:pt x="328" y="1234"/>
                </a:moveTo>
                <a:lnTo>
                  <a:pt x="328" y="1234"/>
                </a:lnTo>
                <a:lnTo>
                  <a:pt x="328" y="1246"/>
                </a:lnTo>
                <a:lnTo>
                  <a:pt x="326" y="1259"/>
                </a:lnTo>
                <a:lnTo>
                  <a:pt x="321" y="1285"/>
                </a:lnTo>
                <a:lnTo>
                  <a:pt x="320" y="1296"/>
                </a:lnTo>
                <a:lnTo>
                  <a:pt x="319" y="1308"/>
                </a:lnTo>
                <a:lnTo>
                  <a:pt x="319" y="1319"/>
                </a:lnTo>
                <a:lnTo>
                  <a:pt x="321" y="1323"/>
                </a:lnTo>
                <a:lnTo>
                  <a:pt x="322" y="1327"/>
                </a:lnTo>
                <a:lnTo>
                  <a:pt x="322" y="1327"/>
                </a:lnTo>
                <a:lnTo>
                  <a:pt x="325" y="1328"/>
                </a:lnTo>
                <a:lnTo>
                  <a:pt x="328" y="1327"/>
                </a:lnTo>
                <a:lnTo>
                  <a:pt x="333" y="1325"/>
                </a:lnTo>
                <a:lnTo>
                  <a:pt x="337" y="1322"/>
                </a:lnTo>
                <a:lnTo>
                  <a:pt x="341" y="1318"/>
                </a:lnTo>
                <a:lnTo>
                  <a:pt x="344" y="1312"/>
                </a:lnTo>
                <a:lnTo>
                  <a:pt x="349" y="1308"/>
                </a:lnTo>
                <a:lnTo>
                  <a:pt x="354" y="1305"/>
                </a:lnTo>
                <a:lnTo>
                  <a:pt x="359" y="1303"/>
                </a:lnTo>
                <a:lnTo>
                  <a:pt x="359" y="1303"/>
                </a:lnTo>
                <a:lnTo>
                  <a:pt x="364" y="1305"/>
                </a:lnTo>
                <a:lnTo>
                  <a:pt x="367" y="1307"/>
                </a:lnTo>
                <a:lnTo>
                  <a:pt x="373" y="1313"/>
                </a:lnTo>
                <a:lnTo>
                  <a:pt x="377" y="1317"/>
                </a:lnTo>
                <a:lnTo>
                  <a:pt x="380" y="1319"/>
                </a:lnTo>
                <a:lnTo>
                  <a:pt x="383" y="1320"/>
                </a:lnTo>
                <a:lnTo>
                  <a:pt x="386" y="1319"/>
                </a:lnTo>
                <a:lnTo>
                  <a:pt x="386" y="1319"/>
                </a:lnTo>
                <a:lnTo>
                  <a:pt x="388" y="1312"/>
                </a:lnTo>
                <a:lnTo>
                  <a:pt x="389" y="1306"/>
                </a:lnTo>
                <a:lnTo>
                  <a:pt x="389" y="1301"/>
                </a:lnTo>
                <a:lnTo>
                  <a:pt x="388" y="1294"/>
                </a:lnTo>
                <a:lnTo>
                  <a:pt x="385" y="1283"/>
                </a:lnTo>
                <a:lnTo>
                  <a:pt x="379" y="1273"/>
                </a:lnTo>
                <a:lnTo>
                  <a:pt x="367" y="1251"/>
                </a:lnTo>
                <a:lnTo>
                  <a:pt x="362" y="1241"/>
                </a:lnTo>
                <a:lnTo>
                  <a:pt x="357" y="1230"/>
                </a:lnTo>
                <a:lnTo>
                  <a:pt x="357" y="1230"/>
                </a:lnTo>
                <a:lnTo>
                  <a:pt x="349" y="1230"/>
                </a:lnTo>
                <a:lnTo>
                  <a:pt x="341" y="1231"/>
                </a:lnTo>
                <a:lnTo>
                  <a:pt x="328" y="1234"/>
                </a:lnTo>
                <a:lnTo>
                  <a:pt x="328" y="1234"/>
                </a:lnTo>
                <a:close/>
                <a:moveTo>
                  <a:pt x="873" y="1556"/>
                </a:moveTo>
                <a:lnTo>
                  <a:pt x="873" y="1556"/>
                </a:lnTo>
                <a:lnTo>
                  <a:pt x="888" y="1556"/>
                </a:lnTo>
                <a:lnTo>
                  <a:pt x="898" y="1556"/>
                </a:lnTo>
                <a:lnTo>
                  <a:pt x="910" y="1556"/>
                </a:lnTo>
                <a:lnTo>
                  <a:pt x="929" y="1556"/>
                </a:lnTo>
                <a:lnTo>
                  <a:pt x="929" y="1556"/>
                </a:lnTo>
                <a:lnTo>
                  <a:pt x="934" y="1540"/>
                </a:lnTo>
                <a:lnTo>
                  <a:pt x="939" y="1524"/>
                </a:lnTo>
                <a:lnTo>
                  <a:pt x="947" y="1489"/>
                </a:lnTo>
                <a:lnTo>
                  <a:pt x="955" y="1452"/>
                </a:lnTo>
                <a:lnTo>
                  <a:pt x="961" y="1412"/>
                </a:lnTo>
                <a:lnTo>
                  <a:pt x="968" y="1373"/>
                </a:lnTo>
                <a:lnTo>
                  <a:pt x="974" y="1335"/>
                </a:lnTo>
                <a:lnTo>
                  <a:pt x="982" y="1297"/>
                </a:lnTo>
                <a:lnTo>
                  <a:pt x="991" y="1263"/>
                </a:lnTo>
                <a:lnTo>
                  <a:pt x="991" y="1263"/>
                </a:lnTo>
                <a:lnTo>
                  <a:pt x="986" y="1264"/>
                </a:lnTo>
                <a:lnTo>
                  <a:pt x="980" y="1266"/>
                </a:lnTo>
                <a:lnTo>
                  <a:pt x="975" y="1268"/>
                </a:lnTo>
                <a:lnTo>
                  <a:pt x="969" y="1270"/>
                </a:lnTo>
                <a:lnTo>
                  <a:pt x="969" y="1270"/>
                </a:lnTo>
                <a:lnTo>
                  <a:pt x="964" y="1267"/>
                </a:lnTo>
                <a:lnTo>
                  <a:pt x="961" y="1263"/>
                </a:lnTo>
                <a:lnTo>
                  <a:pt x="956" y="1255"/>
                </a:lnTo>
                <a:lnTo>
                  <a:pt x="953" y="1250"/>
                </a:lnTo>
                <a:lnTo>
                  <a:pt x="950" y="1247"/>
                </a:lnTo>
                <a:lnTo>
                  <a:pt x="947" y="1245"/>
                </a:lnTo>
                <a:lnTo>
                  <a:pt x="944" y="1245"/>
                </a:lnTo>
                <a:lnTo>
                  <a:pt x="944" y="1245"/>
                </a:lnTo>
                <a:lnTo>
                  <a:pt x="938" y="1281"/>
                </a:lnTo>
                <a:lnTo>
                  <a:pt x="929" y="1321"/>
                </a:lnTo>
                <a:lnTo>
                  <a:pt x="920" y="1362"/>
                </a:lnTo>
                <a:lnTo>
                  <a:pt x="911" y="1402"/>
                </a:lnTo>
                <a:lnTo>
                  <a:pt x="891" y="1483"/>
                </a:lnTo>
                <a:lnTo>
                  <a:pt x="873" y="1556"/>
                </a:lnTo>
                <a:lnTo>
                  <a:pt x="873" y="1556"/>
                </a:lnTo>
                <a:close/>
                <a:moveTo>
                  <a:pt x="954" y="1552"/>
                </a:moveTo>
                <a:lnTo>
                  <a:pt x="954" y="1552"/>
                </a:lnTo>
                <a:lnTo>
                  <a:pt x="973" y="1548"/>
                </a:lnTo>
                <a:lnTo>
                  <a:pt x="983" y="1546"/>
                </a:lnTo>
                <a:lnTo>
                  <a:pt x="991" y="1544"/>
                </a:lnTo>
                <a:lnTo>
                  <a:pt x="991" y="1544"/>
                </a:lnTo>
                <a:lnTo>
                  <a:pt x="998" y="1507"/>
                </a:lnTo>
                <a:lnTo>
                  <a:pt x="1004" y="1473"/>
                </a:lnTo>
                <a:lnTo>
                  <a:pt x="1019" y="1406"/>
                </a:lnTo>
                <a:lnTo>
                  <a:pt x="1035" y="1338"/>
                </a:lnTo>
                <a:lnTo>
                  <a:pt x="1043" y="1304"/>
                </a:lnTo>
                <a:lnTo>
                  <a:pt x="1049" y="1267"/>
                </a:lnTo>
                <a:lnTo>
                  <a:pt x="1049" y="1267"/>
                </a:lnTo>
                <a:lnTo>
                  <a:pt x="1044" y="1270"/>
                </a:lnTo>
                <a:lnTo>
                  <a:pt x="1038" y="1274"/>
                </a:lnTo>
                <a:lnTo>
                  <a:pt x="1035" y="1275"/>
                </a:lnTo>
                <a:lnTo>
                  <a:pt x="1032" y="1276"/>
                </a:lnTo>
                <a:lnTo>
                  <a:pt x="1028" y="1276"/>
                </a:lnTo>
                <a:lnTo>
                  <a:pt x="1022" y="1276"/>
                </a:lnTo>
                <a:lnTo>
                  <a:pt x="1022" y="1276"/>
                </a:lnTo>
                <a:lnTo>
                  <a:pt x="1020" y="1272"/>
                </a:lnTo>
                <a:lnTo>
                  <a:pt x="1018" y="1268"/>
                </a:lnTo>
                <a:lnTo>
                  <a:pt x="1015" y="1264"/>
                </a:lnTo>
                <a:lnTo>
                  <a:pt x="1013" y="1261"/>
                </a:lnTo>
                <a:lnTo>
                  <a:pt x="1013" y="1261"/>
                </a:lnTo>
                <a:lnTo>
                  <a:pt x="994" y="1334"/>
                </a:lnTo>
                <a:lnTo>
                  <a:pt x="978" y="1403"/>
                </a:lnTo>
                <a:lnTo>
                  <a:pt x="965" y="1475"/>
                </a:lnTo>
                <a:lnTo>
                  <a:pt x="954" y="1552"/>
                </a:lnTo>
                <a:lnTo>
                  <a:pt x="954" y="1552"/>
                </a:lnTo>
                <a:close/>
                <a:moveTo>
                  <a:pt x="372" y="1334"/>
                </a:moveTo>
                <a:lnTo>
                  <a:pt x="372" y="1334"/>
                </a:lnTo>
                <a:lnTo>
                  <a:pt x="381" y="1361"/>
                </a:lnTo>
                <a:lnTo>
                  <a:pt x="389" y="1387"/>
                </a:lnTo>
                <a:lnTo>
                  <a:pt x="408" y="1440"/>
                </a:lnTo>
                <a:lnTo>
                  <a:pt x="416" y="1467"/>
                </a:lnTo>
                <a:lnTo>
                  <a:pt x="425" y="1493"/>
                </a:lnTo>
                <a:lnTo>
                  <a:pt x="431" y="1520"/>
                </a:lnTo>
                <a:lnTo>
                  <a:pt x="437" y="1548"/>
                </a:lnTo>
                <a:lnTo>
                  <a:pt x="437" y="1548"/>
                </a:lnTo>
                <a:lnTo>
                  <a:pt x="442" y="1550"/>
                </a:lnTo>
                <a:lnTo>
                  <a:pt x="447" y="1551"/>
                </a:lnTo>
                <a:lnTo>
                  <a:pt x="454" y="1552"/>
                </a:lnTo>
                <a:lnTo>
                  <a:pt x="457" y="1551"/>
                </a:lnTo>
                <a:lnTo>
                  <a:pt x="459" y="1550"/>
                </a:lnTo>
                <a:lnTo>
                  <a:pt x="459" y="1550"/>
                </a:lnTo>
                <a:lnTo>
                  <a:pt x="452" y="1513"/>
                </a:lnTo>
                <a:lnTo>
                  <a:pt x="446" y="1497"/>
                </a:lnTo>
                <a:lnTo>
                  <a:pt x="443" y="1489"/>
                </a:lnTo>
                <a:lnTo>
                  <a:pt x="439" y="1482"/>
                </a:lnTo>
                <a:lnTo>
                  <a:pt x="439" y="1482"/>
                </a:lnTo>
                <a:lnTo>
                  <a:pt x="440" y="1477"/>
                </a:lnTo>
                <a:lnTo>
                  <a:pt x="441" y="1472"/>
                </a:lnTo>
                <a:lnTo>
                  <a:pt x="441" y="1462"/>
                </a:lnTo>
                <a:lnTo>
                  <a:pt x="440" y="1450"/>
                </a:lnTo>
                <a:lnTo>
                  <a:pt x="438" y="1439"/>
                </a:lnTo>
                <a:lnTo>
                  <a:pt x="430" y="1415"/>
                </a:lnTo>
                <a:lnTo>
                  <a:pt x="424" y="1392"/>
                </a:lnTo>
                <a:lnTo>
                  <a:pt x="424" y="1392"/>
                </a:lnTo>
                <a:lnTo>
                  <a:pt x="423" y="1385"/>
                </a:lnTo>
                <a:lnTo>
                  <a:pt x="423" y="1378"/>
                </a:lnTo>
                <a:lnTo>
                  <a:pt x="422" y="1371"/>
                </a:lnTo>
                <a:lnTo>
                  <a:pt x="420" y="1367"/>
                </a:lnTo>
                <a:lnTo>
                  <a:pt x="420" y="1367"/>
                </a:lnTo>
                <a:lnTo>
                  <a:pt x="418" y="1366"/>
                </a:lnTo>
                <a:lnTo>
                  <a:pt x="415" y="1365"/>
                </a:lnTo>
                <a:lnTo>
                  <a:pt x="413" y="1364"/>
                </a:lnTo>
                <a:lnTo>
                  <a:pt x="412" y="1363"/>
                </a:lnTo>
                <a:lnTo>
                  <a:pt x="412" y="1363"/>
                </a:lnTo>
                <a:lnTo>
                  <a:pt x="410" y="1357"/>
                </a:lnTo>
                <a:lnTo>
                  <a:pt x="409" y="1352"/>
                </a:lnTo>
                <a:lnTo>
                  <a:pt x="409" y="1340"/>
                </a:lnTo>
                <a:lnTo>
                  <a:pt x="408" y="1336"/>
                </a:lnTo>
                <a:lnTo>
                  <a:pt x="405" y="1331"/>
                </a:lnTo>
                <a:lnTo>
                  <a:pt x="403" y="1326"/>
                </a:lnTo>
                <a:lnTo>
                  <a:pt x="399" y="1323"/>
                </a:lnTo>
                <a:lnTo>
                  <a:pt x="399" y="1323"/>
                </a:lnTo>
                <a:lnTo>
                  <a:pt x="397" y="1327"/>
                </a:lnTo>
                <a:lnTo>
                  <a:pt x="395" y="1331"/>
                </a:lnTo>
                <a:lnTo>
                  <a:pt x="392" y="1334"/>
                </a:lnTo>
                <a:lnTo>
                  <a:pt x="388" y="1336"/>
                </a:lnTo>
                <a:lnTo>
                  <a:pt x="385" y="1337"/>
                </a:lnTo>
                <a:lnTo>
                  <a:pt x="381" y="1337"/>
                </a:lnTo>
                <a:lnTo>
                  <a:pt x="377" y="1336"/>
                </a:lnTo>
                <a:lnTo>
                  <a:pt x="372" y="1334"/>
                </a:lnTo>
                <a:lnTo>
                  <a:pt x="372" y="1334"/>
                </a:lnTo>
                <a:close/>
                <a:moveTo>
                  <a:pt x="324" y="1344"/>
                </a:moveTo>
                <a:lnTo>
                  <a:pt x="324" y="1344"/>
                </a:lnTo>
                <a:lnTo>
                  <a:pt x="333" y="1364"/>
                </a:lnTo>
                <a:lnTo>
                  <a:pt x="339" y="1383"/>
                </a:lnTo>
                <a:lnTo>
                  <a:pt x="352" y="1424"/>
                </a:lnTo>
                <a:lnTo>
                  <a:pt x="359" y="1443"/>
                </a:lnTo>
                <a:lnTo>
                  <a:pt x="366" y="1462"/>
                </a:lnTo>
                <a:lnTo>
                  <a:pt x="374" y="1482"/>
                </a:lnTo>
                <a:lnTo>
                  <a:pt x="385" y="1500"/>
                </a:lnTo>
                <a:lnTo>
                  <a:pt x="385" y="1500"/>
                </a:lnTo>
                <a:lnTo>
                  <a:pt x="382" y="1503"/>
                </a:lnTo>
                <a:lnTo>
                  <a:pt x="382" y="1505"/>
                </a:lnTo>
                <a:lnTo>
                  <a:pt x="383" y="1508"/>
                </a:lnTo>
                <a:lnTo>
                  <a:pt x="384" y="1513"/>
                </a:lnTo>
                <a:lnTo>
                  <a:pt x="386" y="1516"/>
                </a:lnTo>
                <a:lnTo>
                  <a:pt x="387" y="1520"/>
                </a:lnTo>
                <a:lnTo>
                  <a:pt x="388" y="1525"/>
                </a:lnTo>
                <a:lnTo>
                  <a:pt x="386" y="1531"/>
                </a:lnTo>
                <a:lnTo>
                  <a:pt x="386" y="1531"/>
                </a:lnTo>
                <a:lnTo>
                  <a:pt x="392" y="1532"/>
                </a:lnTo>
                <a:lnTo>
                  <a:pt x="397" y="1534"/>
                </a:lnTo>
                <a:lnTo>
                  <a:pt x="404" y="1538"/>
                </a:lnTo>
                <a:lnTo>
                  <a:pt x="413" y="1543"/>
                </a:lnTo>
                <a:lnTo>
                  <a:pt x="417" y="1545"/>
                </a:lnTo>
                <a:lnTo>
                  <a:pt x="422" y="1546"/>
                </a:lnTo>
                <a:lnTo>
                  <a:pt x="422" y="1546"/>
                </a:lnTo>
                <a:lnTo>
                  <a:pt x="408" y="1489"/>
                </a:lnTo>
                <a:lnTo>
                  <a:pt x="392" y="1433"/>
                </a:lnTo>
                <a:lnTo>
                  <a:pt x="383" y="1406"/>
                </a:lnTo>
                <a:lnTo>
                  <a:pt x="374" y="1379"/>
                </a:lnTo>
                <a:lnTo>
                  <a:pt x="364" y="1352"/>
                </a:lnTo>
                <a:lnTo>
                  <a:pt x="353" y="1325"/>
                </a:lnTo>
                <a:lnTo>
                  <a:pt x="353" y="1325"/>
                </a:lnTo>
                <a:lnTo>
                  <a:pt x="352" y="1329"/>
                </a:lnTo>
                <a:lnTo>
                  <a:pt x="349" y="1333"/>
                </a:lnTo>
                <a:lnTo>
                  <a:pt x="346" y="1336"/>
                </a:lnTo>
                <a:lnTo>
                  <a:pt x="342" y="1338"/>
                </a:lnTo>
                <a:lnTo>
                  <a:pt x="334" y="1341"/>
                </a:lnTo>
                <a:lnTo>
                  <a:pt x="324" y="1344"/>
                </a:lnTo>
                <a:lnTo>
                  <a:pt x="324" y="1344"/>
                </a:lnTo>
                <a:close/>
                <a:moveTo>
                  <a:pt x="439" y="1371"/>
                </a:moveTo>
                <a:lnTo>
                  <a:pt x="439" y="1371"/>
                </a:lnTo>
                <a:lnTo>
                  <a:pt x="443" y="1383"/>
                </a:lnTo>
                <a:lnTo>
                  <a:pt x="446" y="1396"/>
                </a:lnTo>
                <a:lnTo>
                  <a:pt x="448" y="1408"/>
                </a:lnTo>
                <a:lnTo>
                  <a:pt x="449" y="1419"/>
                </a:lnTo>
                <a:lnTo>
                  <a:pt x="450" y="1431"/>
                </a:lnTo>
                <a:lnTo>
                  <a:pt x="453" y="1443"/>
                </a:lnTo>
                <a:lnTo>
                  <a:pt x="457" y="1454"/>
                </a:lnTo>
                <a:lnTo>
                  <a:pt x="460" y="1458"/>
                </a:lnTo>
                <a:lnTo>
                  <a:pt x="463" y="1462"/>
                </a:lnTo>
                <a:lnTo>
                  <a:pt x="463" y="1462"/>
                </a:lnTo>
                <a:lnTo>
                  <a:pt x="471" y="1469"/>
                </a:lnTo>
                <a:lnTo>
                  <a:pt x="479" y="1474"/>
                </a:lnTo>
                <a:lnTo>
                  <a:pt x="489" y="1479"/>
                </a:lnTo>
                <a:lnTo>
                  <a:pt x="499" y="1484"/>
                </a:lnTo>
                <a:lnTo>
                  <a:pt x="519" y="1492"/>
                </a:lnTo>
                <a:lnTo>
                  <a:pt x="528" y="1497"/>
                </a:lnTo>
                <a:lnTo>
                  <a:pt x="536" y="1502"/>
                </a:lnTo>
                <a:lnTo>
                  <a:pt x="536" y="1502"/>
                </a:lnTo>
                <a:lnTo>
                  <a:pt x="543" y="1507"/>
                </a:lnTo>
                <a:lnTo>
                  <a:pt x="548" y="1513"/>
                </a:lnTo>
                <a:lnTo>
                  <a:pt x="558" y="1525"/>
                </a:lnTo>
                <a:lnTo>
                  <a:pt x="566" y="1539"/>
                </a:lnTo>
                <a:lnTo>
                  <a:pt x="574" y="1554"/>
                </a:lnTo>
                <a:lnTo>
                  <a:pt x="574" y="1554"/>
                </a:lnTo>
                <a:lnTo>
                  <a:pt x="582" y="1556"/>
                </a:lnTo>
                <a:lnTo>
                  <a:pt x="590" y="1558"/>
                </a:lnTo>
                <a:lnTo>
                  <a:pt x="609" y="1559"/>
                </a:lnTo>
                <a:lnTo>
                  <a:pt x="609" y="1559"/>
                </a:lnTo>
                <a:lnTo>
                  <a:pt x="596" y="1505"/>
                </a:lnTo>
                <a:lnTo>
                  <a:pt x="581" y="1449"/>
                </a:lnTo>
                <a:lnTo>
                  <a:pt x="574" y="1422"/>
                </a:lnTo>
                <a:lnTo>
                  <a:pt x="564" y="1393"/>
                </a:lnTo>
                <a:lnTo>
                  <a:pt x="554" y="1366"/>
                </a:lnTo>
                <a:lnTo>
                  <a:pt x="543" y="1338"/>
                </a:lnTo>
                <a:lnTo>
                  <a:pt x="543" y="1338"/>
                </a:lnTo>
                <a:lnTo>
                  <a:pt x="528" y="1342"/>
                </a:lnTo>
                <a:lnTo>
                  <a:pt x="514" y="1346"/>
                </a:lnTo>
                <a:lnTo>
                  <a:pt x="487" y="1352"/>
                </a:lnTo>
                <a:lnTo>
                  <a:pt x="474" y="1355"/>
                </a:lnTo>
                <a:lnTo>
                  <a:pt x="462" y="1358"/>
                </a:lnTo>
                <a:lnTo>
                  <a:pt x="450" y="1364"/>
                </a:lnTo>
                <a:lnTo>
                  <a:pt x="439" y="1371"/>
                </a:lnTo>
                <a:lnTo>
                  <a:pt x="439" y="1371"/>
                </a:lnTo>
                <a:close/>
                <a:moveTo>
                  <a:pt x="476" y="1552"/>
                </a:moveTo>
                <a:lnTo>
                  <a:pt x="476" y="1552"/>
                </a:lnTo>
                <a:lnTo>
                  <a:pt x="516" y="1553"/>
                </a:lnTo>
                <a:lnTo>
                  <a:pt x="534" y="1553"/>
                </a:lnTo>
                <a:lnTo>
                  <a:pt x="555" y="1552"/>
                </a:lnTo>
                <a:lnTo>
                  <a:pt x="555" y="1552"/>
                </a:lnTo>
                <a:lnTo>
                  <a:pt x="548" y="1539"/>
                </a:lnTo>
                <a:lnTo>
                  <a:pt x="539" y="1528"/>
                </a:lnTo>
                <a:lnTo>
                  <a:pt x="530" y="1518"/>
                </a:lnTo>
                <a:lnTo>
                  <a:pt x="519" y="1509"/>
                </a:lnTo>
                <a:lnTo>
                  <a:pt x="507" y="1502"/>
                </a:lnTo>
                <a:lnTo>
                  <a:pt x="494" y="1494"/>
                </a:lnTo>
                <a:lnTo>
                  <a:pt x="480" y="1489"/>
                </a:lnTo>
                <a:lnTo>
                  <a:pt x="465" y="1484"/>
                </a:lnTo>
                <a:lnTo>
                  <a:pt x="465" y="1484"/>
                </a:lnTo>
                <a:lnTo>
                  <a:pt x="465" y="1492"/>
                </a:lnTo>
                <a:lnTo>
                  <a:pt x="468" y="1501"/>
                </a:lnTo>
                <a:lnTo>
                  <a:pt x="474" y="1519"/>
                </a:lnTo>
                <a:lnTo>
                  <a:pt x="476" y="1529"/>
                </a:lnTo>
                <a:lnTo>
                  <a:pt x="478" y="1537"/>
                </a:lnTo>
                <a:lnTo>
                  <a:pt x="478" y="1545"/>
                </a:lnTo>
                <a:lnTo>
                  <a:pt x="477" y="1549"/>
                </a:lnTo>
                <a:lnTo>
                  <a:pt x="476" y="1552"/>
                </a:lnTo>
                <a:lnTo>
                  <a:pt x="476" y="1552"/>
                </a:lnTo>
                <a:close/>
                <a:moveTo>
                  <a:pt x="836" y="1645"/>
                </a:moveTo>
                <a:lnTo>
                  <a:pt x="836" y="1645"/>
                </a:lnTo>
                <a:lnTo>
                  <a:pt x="834" y="1654"/>
                </a:lnTo>
                <a:lnTo>
                  <a:pt x="834" y="1662"/>
                </a:lnTo>
                <a:lnTo>
                  <a:pt x="835" y="1680"/>
                </a:lnTo>
                <a:lnTo>
                  <a:pt x="839" y="1714"/>
                </a:lnTo>
                <a:lnTo>
                  <a:pt x="840" y="1729"/>
                </a:lnTo>
                <a:lnTo>
                  <a:pt x="840" y="1737"/>
                </a:lnTo>
                <a:lnTo>
                  <a:pt x="839" y="1744"/>
                </a:lnTo>
                <a:lnTo>
                  <a:pt x="837" y="1751"/>
                </a:lnTo>
                <a:lnTo>
                  <a:pt x="833" y="1758"/>
                </a:lnTo>
                <a:lnTo>
                  <a:pt x="827" y="1764"/>
                </a:lnTo>
                <a:lnTo>
                  <a:pt x="821" y="1770"/>
                </a:lnTo>
                <a:lnTo>
                  <a:pt x="821" y="1770"/>
                </a:lnTo>
                <a:lnTo>
                  <a:pt x="814" y="1771"/>
                </a:lnTo>
                <a:lnTo>
                  <a:pt x="808" y="1773"/>
                </a:lnTo>
                <a:lnTo>
                  <a:pt x="793" y="1780"/>
                </a:lnTo>
                <a:lnTo>
                  <a:pt x="786" y="1781"/>
                </a:lnTo>
                <a:lnTo>
                  <a:pt x="782" y="1782"/>
                </a:lnTo>
                <a:lnTo>
                  <a:pt x="779" y="1782"/>
                </a:lnTo>
                <a:lnTo>
                  <a:pt x="776" y="1781"/>
                </a:lnTo>
                <a:lnTo>
                  <a:pt x="774" y="1779"/>
                </a:lnTo>
                <a:lnTo>
                  <a:pt x="772" y="1776"/>
                </a:lnTo>
                <a:lnTo>
                  <a:pt x="770" y="1772"/>
                </a:lnTo>
                <a:lnTo>
                  <a:pt x="770" y="1772"/>
                </a:lnTo>
                <a:lnTo>
                  <a:pt x="768" y="1751"/>
                </a:lnTo>
                <a:lnTo>
                  <a:pt x="768" y="1729"/>
                </a:lnTo>
                <a:lnTo>
                  <a:pt x="768" y="1707"/>
                </a:lnTo>
                <a:lnTo>
                  <a:pt x="767" y="1685"/>
                </a:lnTo>
                <a:lnTo>
                  <a:pt x="767" y="1685"/>
                </a:lnTo>
                <a:lnTo>
                  <a:pt x="766" y="1679"/>
                </a:lnTo>
                <a:lnTo>
                  <a:pt x="767" y="1672"/>
                </a:lnTo>
                <a:lnTo>
                  <a:pt x="768" y="1668"/>
                </a:lnTo>
                <a:lnTo>
                  <a:pt x="771" y="1662"/>
                </a:lnTo>
                <a:lnTo>
                  <a:pt x="773" y="1659"/>
                </a:lnTo>
                <a:lnTo>
                  <a:pt x="775" y="1657"/>
                </a:lnTo>
                <a:lnTo>
                  <a:pt x="778" y="1655"/>
                </a:lnTo>
                <a:lnTo>
                  <a:pt x="781" y="1654"/>
                </a:lnTo>
                <a:lnTo>
                  <a:pt x="786" y="1653"/>
                </a:lnTo>
                <a:lnTo>
                  <a:pt x="790" y="1653"/>
                </a:lnTo>
                <a:lnTo>
                  <a:pt x="793" y="1654"/>
                </a:lnTo>
                <a:lnTo>
                  <a:pt x="797" y="1656"/>
                </a:lnTo>
                <a:lnTo>
                  <a:pt x="802" y="1659"/>
                </a:lnTo>
                <a:lnTo>
                  <a:pt x="805" y="1662"/>
                </a:lnTo>
                <a:lnTo>
                  <a:pt x="809" y="1667"/>
                </a:lnTo>
                <a:lnTo>
                  <a:pt x="812" y="1672"/>
                </a:lnTo>
                <a:lnTo>
                  <a:pt x="812" y="1672"/>
                </a:lnTo>
                <a:lnTo>
                  <a:pt x="807" y="1692"/>
                </a:lnTo>
                <a:lnTo>
                  <a:pt x="805" y="1703"/>
                </a:lnTo>
                <a:lnTo>
                  <a:pt x="804" y="1714"/>
                </a:lnTo>
                <a:lnTo>
                  <a:pt x="804" y="1725"/>
                </a:lnTo>
                <a:lnTo>
                  <a:pt x="805" y="1735"/>
                </a:lnTo>
                <a:lnTo>
                  <a:pt x="807" y="1746"/>
                </a:lnTo>
                <a:lnTo>
                  <a:pt x="810" y="1756"/>
                </a:lnTo>
                <a:lnTo>
                  <a:pt x="810" y="1756"/>
                </a:lnTo>
                <a:lnTo>
                  <a:pt x="813" y="1750"/>
                </a:lnTo>
                <a:lnTo>
                  <a:pt x="816" y="1746"/>
                </a:lnTo>
                <a:lnTo>
                  <a:pt x="819" y="1734"/>
                </a:lnTo>
                <a:lnTo>
                  <a:pt x="819" y="1720"/>
                </a:lnTo>
                <a:lnTo>
                  <a:pt x="819" y="1706"/>
                </a:lnTo>
                <a:lnTo>
                  <a:pt x="818" y="1676"/>
                </a:lnTo>
                <a:lnTo>
                  <a:pt x="818" y="1661"/>
                </a:lnTo>
                <a:lnTo>
                  <a:pt x="819" y="1647"/>
                </a:lnTo>
                <a:lnTo>
                  <a:pt x="819" y="1647"/>
                </a:lnTo>
                <a:lnTo>
                  <a:pt x="816" y="1643"/>
                </a:lnTo>
                <a:lnTo>
                  <a:pt x="810" y="1639"/>
                </a:lnTo>
                <a:lnTo>
                  <a:pt x="805" y="1637"/>
                </a:lnTo>
                <a:lnTo>
                  <a:pt x="800" y="1634"/>
                </a:lnTo>
                <a:lnTo>
                  <a:pt x="786" y="1630"/>
                </a:lnTo>
                <a:lnTo>
                  <a:pt x="771" y="1629"/>
                </a:lnTo>
                <a:lnTo>
                  <a:pt x="771" y="1629"/>
                </a:lnTo>
                <a:lnTo>
                  <a:pt x="763" y="1640"/>
                </a:lnTo>
                <a:lnTo>
                  <a:pt x="758" y="1645"/>
                </a:lnTo>
                <a:lnTo>
                  <a:pt x="752" y="1650"/>
                </a:lnTo>
                <a:lnTo>
                  <a:pt x="752" y="1650"/>
                </a:lnTo>
                <a:lnTo>
                  <a:pt x="752" y="1664"/>
                </a:lnTo>
                <a:lnTo>
                  <a:pt x="752" y="1680"/>
                </a:lnTo>
                <a:lnTo>
                  <a:pt x="751" y="1716"/>
                </a:lnTo>
                <a:lnTo>
                  <a:pt x="750" y="1734"/>
                </a:lnTo>
                <a:lnTo>
                  <a:pt x="751" y="1751"/>
                </a:lnTo>
                <a:lnTo>
                  <a:pt x="752" y="1766"/>
                </a:lnTo>
                <a:lnTo>
                  <a:pt x="755" y="1778"/>
                </a:lnTo>
                <a:lnTo>
                  <a:pt x="755" y="1778"/>
                </a:lnTo>
                <a:lnTo>
                  <a:pt x="757" y="1783"/>
                </a:lnTo>
                <a:lnTo>
                  <a:pt x="761" y="1789"/>
                </a:lnTo>
                <a:lnTo>
                  <a:pt x="765" y="1792"/>
                </a:lnTo>
                <a:lnTo>
                  <a:pt x="770" y="1795"/>
                </a:lnTo>
                <a:lnTo>
                  <a:pt x="776" y="1797"/>
                </a:lnTo>
                <a:lnTo>
                  <a:pt x="781" y="1798"/>
                </a:lnTo>
                <a:lnTo>
                  <a:pt x="788" y="1800"/>
                </a:lnTo>
                <a:lnTo>
                  <a:pt x="795" y="1800"/>
                </a:lnTo>
                <a:lnTo>
                  <a:pt x="808" y="1797"/>
                </a:lnTo>
                <a:lnTo>
                  <a:pt x="821" y="1793"/>
                </a:lnTo>
                <a:lnTo>
                  <a:pt x="826" y="1791"/>
                </a:lnTo>
                <a:lnTo>
                  <a:pt x="832" y="1788"/>
                </a:lnTo>
                <a:lnTo>
                  <a:pt x="836" y="1785"/>
                </a:lnTo>
                <a:lnTo>
                  <a:pt x="840" y="1780"/>
                </a:lnTo>
                <a:lnTo>
                  <a:pt x="840" y="1780"/>
                </a:lnTo>
                <a:lnTo>
                  <a:pt x="842" y="1762"/>
                </a:lnTo>
                <a:lnTo>
                  <a:pt x="844" y="1741"/>
                </a:lnTo>
                <a:lnTo>
                  <a:pt x="844" y="1730"/>
                </a:lnTo>
                <a:lnTo>
                  <a:pt x="843" y="1719"/>
                </a:lnTo>
                <a:lnTo>
                  <a:pt x="842" y="1710"/>
                </a:lnTo>
                <a:lnTo>
                  <a:pt x="840" y="1701"/>
                </a:lnTo>
                <a:lnTo>
                  <a:pt x="840" y="1701"/>
                </a:lnTo>
                <a:lnTo>
                  <a:pt x="842" y="1699"/>
                </a:lnTo>
                <a:lnTo>
                  <a:pt x="843" y="1696"/>
                </a:lnTo>
                <a:lnTo>
                  <a:pt x="844" y="1692"/>
                </a:lnTo>
                <a:lnTo>
                  <a:pt x="843" y="1689"/>
                </a:lnTo>
                <a:lnTo>
                  <a:pt x="842" y="1683"/>
                </a:lnTo>
                <a:lnTo>
                  <a:pt x="841" y="1676"/>
                </a:lnTo>
                <a:lnTo>
                  <a:pt x="841" y="1676"/>
                </a:lnTo>
                <a:lnTo>
                  <a:pt x="842" y="1655"/>
                </a:lnTo>
                <a:lnTo>
                  <a:pt x="842" y="1634"/>
                </a:lnTo>
                <a:lnTo>
                  <a:pt x="843" y="1612"/>
                </a:lnTo>
                <a:lnTo>
                  <a:pt x="843" y="1592"/>
                </a:lnTo>
                <a:lnTo>
                  <a:pt x="842" y="1571"/>
                </a:lnTo>
                <a:lnTo>
                  <a:pt x="839" y="1553"/>
                </a:lnTo>
                <a:lnTo>
                  <a:pt x="837" y="1544"/>
                </a:lnTo>
                <a:lnTo>
                  <a:pt x="834" y="1535"/>
                </a:lnTo>
                <a:lnTo>
                  <a:pt x="829" y="1527"/>
                </a:lnTo>
                <a:lnTo>
                  <a:pt x="825" y="1519"/>
                </a:lnTo>
                <a:lnTo>
                  <a:pt x="825" y="1519"/>
                </a:lnTo>
                <a:lnTo>
                  <a:pt x="819" y="1518"/>
                </a:lnTo>
                <a:lnTo>
                  <a:pt x="813" y="1518"/>
                </a:lnTo>
                <a:lnTo>
                  <a:pt x="801" y="1515"/>
                </a:lnTo>
                <a:lnTo>
                  <a:pt x="788" y="1512"/>
                </a:lnTo>
                <a:lnTo>
                  <a:pt x="781" y="1512"/>
                </a:lnTo>
                <a:lnTo>
                  <a:pt x="775" y="1513"/>
                </a:lnTo>
                <a:lnTo>
                  <a:pt x="775" y="1513"/>
                </a:lnTo>
                <a:lnTo>
                  <a:pt x="768" y="1515"/>
                </a:lnTo>
                <a:lnTo>
                  <a:pt x="764" y="1518"/>
                </a:lnTo>
                <a:lnTo>
                  <a:pt x="760" y="1522"/>
                </a:lnTo>
                <a:lnTo>
                  <a:pt x="757" y="1528"/>
                </a:lnTo>
                <a:lnTo>
                  <a:pt x="752" y="1540"/>
                </a:lnTo>
                <a:lnTo>
                  <a:pt x="748" y="1554"/>
                </a:lnTo>
                <a:lnTo>
                  <a:pt x="748" y="1554"/>
                </a:lnTo>
                <a:lnTo>
                  <a:pt x="751" y="1554"/>
                </a:lnTo>
                <a:lnTo>
                  <a:pt x="755" y="1554"/>
                </a:lnTo>
                <a:lnTo>
                  <a:pt x="760" y="1556"/>
                </a:lnTo>
                <a:lnTo>
                  <a:pt x="765" y="1559"/>
                </a:lnTo>
                <a:lnTo>
                  <a:pt x="768" y="1559"/>
                </a:lnTo>
                <a:lnTo>
                  <a:pt x="773" y="1559"/>
                </a:lnTo>
                <a:lnTo>
                  <a:pt x="773" y="1559"/>
                </a:lnTo>
                <a:lnTo>
                  <a:pt x="775" y="1549"/>
                </a:lnTo>
                <a:lnTo>
                  <a:pt x="778" y="1540"/>
                </a:lnTo>
                <a:lnTo>
                  <a:pt x="781" y="1535"/>
                </a:lnTo>
                <a:lnTo>
                  <a:pt x="786" y="1531"/>
                </a:lnTo>
                <a:lnTo>
                  <a:pt x="792" y="1529"/>
                </a:lnTo>
                <a:lnTo>
                  <a:pt x="798" y="1528"/>
                </a:lnTo>
                <a:lnTo>
                  <a:pt x="805" y="1528"/>
                </a:lnTo>
                <a:lnTo>
                  <a:pt x="812" y="1529"/>
                </a:lnTo>
                <a:lnTo>
                  <a:pt x="812" y="1529"/>
                </a:lnTo>
                <a:lnTo>
                  <a:pt x="809" y="1533"/>
                </a:lnTo>
                <a:lnTo>
                  <a:pt x="810" y="1533"/>
                </a:lnTo>
                <a:lnTo>
                  <a:pt x="811" y="1534"/>
                </a:lnTo>
                <a:lnTo>
                  <a:pt x="816" y="1535"/>
                </a:lnTo>
                <a:lnTo>
                  <a:pt x="817" y="1536"/>
                </a:lnTo>
                <a:lnTo>
                  <a:pt x="819" y="1537"/>
                </a:lnTo>
                <a:lnTo>
                  <a:pt x="819" y="1537"/>
                </a:lnTo>
                <a:lnTo>
                  <a:pt x="818" y="1540"/>
                </a:lnTo>
                <a:lnTo>
                  <a:pt x="818" y="1544"/>
                </a:lnTo>
                <a:lnTo>
                  <a:pt x="819" y="1547"/>
                </a:lnTo>
                <a:lnTo>
                  <a:pt x="821" y="1550"/>
                </a:lnTo>
                <a:lnTo>
                  <a:pt x="825" y="1556"/>
                </a:lnTo>
                <a:lnTo>
                  <a:pt x="829" y="1562"/>
                </a:lnTo>
                <a:lnTo>
                  <a:pt x="829" y="1562"/>
                </a:lnTo>
                <a:lnTo>
                  <a:pt x="826" y="1571"/>
                </a:lnTo>
                <a:lnTo>
                  <a:pt x="825" y="1580"/>
                </a:lnTo>
                <a:lnTo>
                  <a:pt x="826" y="1589"/>
                </a:lnTo>
                <a:lnTo>
                  <a:pt x="827" y="1598"/>
                </a:lnTo>
                <a:lnTo>
                  <a:pt x="828" y="1608"/>
                </a:lnTo>
                <a:lnTo>
                  <a:pt x="828" y="1616"/>
                </a:lnTo>
                <a:lnTo>
                  <a:pt x="828" y="1626"/>
                </a:lnTo>
                <a:lnTo>
                  <a:pt x="825" y="1635"/>
                </a:lnTo>
                <a:lnTo>
                  <a:pt x="825" y="1635"/>
                </a:lnTo>
                <a:lnTo>
                  <a:pt x="832" y="1639"/>
                </a:lnTo>
                <a:lnTo>
                  <a:pt x="834" y="1642"/>
                </a:lnTo>
                <a:lnTo>
                  <a:pt x="836" y="1645"/>
                </a:lnTo>
                <a:lnTo>
                  <a:pt x="836" y="1645"/>
                </a:lnTo>
                <a:close/>
                <a:moveTo>
                  <a:pt x="598" y="1616"/>
                </a:moveTo>
                <a:lnTo>
                  <a:pt x="598" y="1616"/>
                </a:lnTo>
                <a:lnTo>
                  <a:pt x="609" y="1615"/>
                </a:lnTo>
                <a:lnTo>
                  <a:pt x="619" y="1615"/>
                </a:lnTo>
                <a:lnTo>
                  <a:pt x="627" y="1616"/>
                </a:lnTo>
                <a:lnTo>
                  <a:pt x="635" y="1620"/>
                </a:lnTo>
                <a:lnTo>
                  <a:pt x="642" y="1623"/>
                </a:lnTo>
                <a:lnTo>
                  <a:pt x="650" y="1628"/>
                </a:lnTo>
                <a:lnTo>
                  <a:pt x="656" y="1634"/>
                </a:lnTo>
                <a:lnTo>
                  <a:pt x="661" y="1640"/>
                </a:lnTo>
                <a:lnTo>
                  <a:pt x="672" y="1654"/>
                </a:lnTo>
                <a:lnTo>
                  <a:pt x="681" y="1670"/>
                </a:lnTo>
                <a:lnTo>
                  <a:pt x="697" y="1701"/>
                </a:lnTo>
                <a:lnTo>
                  <a:pt x="697" y="1701"/>
                </a:lnTo>
                <a:lnTo>
                  <a:pt x="694" y="1705"/>
                </a:lnTo>
                <a:lnTo>
                  <a:pt x="694" y="1707"/>
                </a:lnTo>
                <a:lnTo>
                  <a:pt x="692" y="1711"/>
                </a:lnTo>
                <a:lnTo>
                  <a:pt x="690" y="1714"/>
                </a:lnTo>
                <a:lnTo>
                  <a:pt x="690" y="1714"/>
                </a:lnTo>
                <a:lnTo>
                  <a:pt x="690" y="1716"/>
                </a:lnTo>
                <a:lnTo>
                  <a:pt x="692" y="1716"/>
                </a:lnTo>
                <a:lnTo>
                  <a:pt x="692" y="1716"/>
                </a:lnTo>
                <a:lnTo>
                  <a:pt x="702" y="1707"/>
                </a:lnTo>
                <a:lnTo>
                  <a:pt x="712" y="1698"/>
                </a:lnTo>
                <a:lnTo>
                  <a:pt x="717" y="1694"/>
                </a:lnTo>
                <a:lnTo>
                  <a:pt x="722" y="1690"/>
                </a:lnTo>
                <a:lnTo>
                  <a:pt x="729" y="1689"/>
                </a:lnTo>
                <a:lnTo>
                  <a:pt x="735" y="1689"/>
                </a:lnTo>
                <a:lnTo>
                  <a:pt x="735" y="1689"/>
                </a:lnTo>
                <a:lnTo>
                  <a:pt x="735" y="1680"/>
                </a:lnTo>
                <a:lnTo>
                  <a:pt x="735" y="1671"/>
                </a:lnTo>
                <a:lnTo>
                  <a:pt x="735" y="1662"/>
                </a:lnTo>
                <a:lnTo>
                  <a:pt x="737" y="1655"/>
                </a:lnTo>
                <a:lnTo>
                  <a:pt x="740" y="1647"/>
                </a:lnTo>
                <a:lnTo>
                  <a:pt x="743" y="1641"/>
                </a:lnTo>
                <a:lnTo>
                  <a:pt x="746" y="1636"/>
                </a:lnTo>
                <a:lnTo>
                  <a:pt x="750" y="1630"/>
                </a:lnTo>
                <a:lnTo>
                  <a:pt x="756" y="1626"/>
                </a:lnTo>
                <a:lnTo>
                  <a:pt x="761" y="1623"/>
                </a:lnTo>
                <a:lnTo>
                  <a:pt x="767" y="1620"/>
                </a:lnTo>
                <a:lnTo>
                  <a:pt x="774" y="1619"/>
                </a:lnTo>
                <a:lnTo>
                  <a:pt x="781" y="1618"/>
                </a:lnTo>
                <a:lnTo>
                  <a:pt x="790" y="1618"/>
                </a:lnTo>
                <a:lnTo>
                  <a:pt x="800" y="1619"/>
                </a:lnTo>
                <a:lnTo>
                  <a:pt x="808" y="1621"/>
                </a:lnTo>
                <a:lnTo>
                  <a:pt x="808" y="1621"/>
                </a:lnTo>
                <a:lnTo>
                  <a:pt x="808" y="1609"/>
                </a:lnTo>
                <a:lnTo>
                  <a:pt x="809" y="1599"/>
                </a:lnTo>
                <a:lnTo>
                  <a:pt x="809" y="1591"/>
                </a:lnTo>
                <a:lnTo>
                  <a:pt x="806" y="1579"/>
                </a:lnTo>
                <a:lnTo>
                  <a:pt x="806" y="1579"/>
                </a:lnTo>
                <a:lnTo>
                  <a:pt x="792" y="1577"/>
                </a:lnTo>
                <a:lnTo>
                  <a:pt x="776" y="1575"/>
                </a:lnTo>
                <a:lnTo>
                  <a:pt x="759" y="1575"/>
                </a:lnTo>
                <a:lnTo>
                  <a:pt x="741" y="1575"/>
                </a:lnTo>
                <a:lnTo>
                  <a:pt x="702" y="1575"/>
                </a:lnTo>
                <a:lnTo>
                  <a:pt x="661" y="1575"/>
                </a:lnTo>
                <a:lnTo>
                  <a:pt x="661" y="1575"/>
                </a:lnTo>
                <a:lnTo>
                  <a:pt x="611" y="1573"/>
                </a:lnTo>
                <a:lnTo>
                  <a:pt x="560" y="1568"/>
                </a:lnTo>
                <a:lnTo>
                  <a:pt x="511" y="1566"/>
                </a:lnTo>
                <a:lnTo>
                  <a:pt x="488" y="1566"/>
                </a:lnTo>
                <a:lnTo>
                  <a:pt x="465" y="1566"/>
                </a:lnTo>
                <a:lnTo>
                  <a:pt x="465" y="1566"/>
                </a:lnTo>
                <a:lnTo>
                  <a:pt x="441" y="1563"/>
                </a:lnTo>
                <a:lnTo>
                  <a:pt x="414" y="1556"/>
                </a:lnTo>
                <a:lnTo>
                  <a:pt x="387" y="1549"/>
                </a:lnTo>
                <a:lnTo>
                  <a:pt x="362" y="1539"/>
                </a:lnTo>
                <a:lnTo>
                  <a:pt x="362" y="1539"/>
                </a:lnTo>
                <a:lnTo>
                  <a:pt x="359" y="1555"/>
                </a:lnTo>
                <a:lnTo>
                  <a:pt x="357" y="1573"/>
                </a:lnTo>
                <a:lnTo>
                  <a:pt x="357" y="1589"/>
                </a:lnTo>
                <a:lnTo>
                  <a:pt x="358" y="1606"/>
                </a:lnTo>
                <a:lnTo>
                  <a:pt x="362" y="1642"/>
                </a:lnTo>
                <a:lnTo>
                  <a:pt x="366" y="1679"/>
                </a:lnTo>
                <a:lnTo>
                  <a:pt x="366" y="1679"/>
                </a:lnTo>
                <a:lnTo>
                  <a:pt x="372" y="1741"/>
                </a:lnTo>
                <a:lnTo>
                  <a:pt x="381" y="1805"/>
                </a:lnTo>
                <a:lnTo>
                  <a:pt x="381" y="1805"/>
                </a:lnTo>
                <a:lnTo>
                  <a:pt x="383" y="1833"/>
                </a:lnTo>
                <a:lnTo>
                  <a:pt x="385" y="1862"/>
                </a:lnTo>
                <a:lnTo>
                  <a:pt x="388" y="1919"/>
                </a:lnTo>
                <a:lnTo>
                  <a:pt x="390" y="1948"/>
                </a:lnTo>
                <a:lnTo>
                  <a:pt x="393" y="1976"/>
                </a:lnTo>
                <a:lnTo>
                  <a:pt x="397" y="2003"/>
                </a:lnTo>
                <a:lnTo>
                  <a:pt x="401" y="2028"/>
                </a:lnTo>
                <a:lnTo>
                  <a:pt x="401" y="2028"/>
                </a:lnTo>
                <a:lnTo>
                  <a:pt x="399" y="2036"/>
                </a:lnTo>
                <a:lnTo>
                  <a:pt x="399" y="2044"/>
                </a:lnTo>
                <a:lnTo>
                  <a:pt x="399" y="2052"/>
                </a:lnTo>
                <a:lnTo>
                  <a:pt x="400" y="2060"/>
                </a:lnTo>
                <a:lnTo>
                  <a:pt x="404" y="2075"/>
                </a:lnTo>
                <a:lnTo>
                  <a:pt x="407" y="2082"/>
                </a:lnTo>
                <a:lnTo>
                  <a:pt x="408" y="2090"/>
                </a:lnTo>
                <a:lnTo>
                  <a:pt x="408" y="2090"/>
                </a:lnTo>
                <a:lnTo>
                  <a:pt x="413" y="2144"/>
                </a:lnTo>
                <a:lnTo>
                  <a:pt x="417" y="2199"/>
                </a:lnTo>
                <a:lnTo>
                  <a:pt x="423" y="2255"/>
                </a:lnTo>
                <a:lnTo>
                  <a:pt x="426" y="2283"/>
                </a:lnTo>
                <a:lnTo>
                  <a:pt x="430" y="2312"/>
                </a:lnTo>
                <a:lnTo>
                  <a:pt x="430" y="2312"/>
                </a:lnTo>
                <a:lnTo>
                  <a:pt x="441" y="2318"/>
                </a:lnTo>
                <a:lnTo>
                  <a:pt x="452" y="2321"/>
                </a:lnTo>
                <a:lnTo>
                  <a:pt x="474" y="2328"/>
                </a:lnTo>
                <a:lnTo>
                  <a:pt x="494" y="2335"/>
                </a:lnTo>
                <a:lnTo>
                  <a:pt x="505" y="2339"/>
                </a:lnTo>
                <a:lnTo>
                  <a:pt x="514" y="2343"/>
                </a:lnTo>
                <a:lnTo>
                  <a:pt x="514" y="2343"/>
                </a:lnTo>
                <a:lnTo>
                  <a:pt x="556" y="2349"/>
                </a:lnTo>
                <a:lnTo>
                  <a:pt x="599" y="2355"/>
                </a:lnTo>
                <a:lnTo>
                  <a:pt x="642" y="2361"/>
                </a:lnTo>
                <a:lnTo>
                  <a:pt x="664" y="2363"/>
                </a:lnTo>
                <a:lnTo>
                  <a:pt x="686" y="2364"/>
                </a:lnTo>
                <a:lnTo>
                  <a:pt x="686" y="2364"/>
                </a:lnTo>
                <a:lnTo>
                  <a:pt x="713" y="2366"/>
                </a:lnTo>
                <a:lnTo>
                  <a:pt x="740" y="2369"/>
                </a:lnTo>
                <a:lnTo>
                  <a:pt x="765" y="2370"/>
                </a:lnTo>
                <a:lnTo>
                  <a:pt x="779" y="2371"/>
                </a:lnTo>
                <a:lnTo>
                  <a:pt x="792" y="2370"/>
                </a:lnTo>
                <a:lnTo>
                  <a:pt x="792" y="2370"/>
                </a:lnTo>
                <a:lnTo>
                  <a:pt x="817" y="2368"/>
                </a:lnTo>
                <a:lnTo>
                  <a:pt x="841" y="2364"/>
                </a:lnTo>
                <a:lnTo>
                  <a:pt x="865" y="2357"/>
                </a:lnTo>
                <a:lnTo>
                  <a:pt x="889" y="2351"/>
                </a:lnTo>
                <a:lnTo>
                  <a:pt x="938" y="2336"/>
                </a:lnTo>
                <a:lnTo>
                  <a:pt x="963" y="2330"/>
                </a:lnTo>
                <a:lnTo>
                  <a:pt x="989" y="2323"/>
                </a:lnTo>
                <a:lnTo>
                  <a:pt x="989" y="2323"/>
                </a:lnTo>
                <a:lnTo>
                  <a:pt x="1013" y="2306"/>
                </a:lnTo>
                <a:lnTo>
                  <a:pt x="1024" y="2298"/>
                </a:lnTo>
                <a:lnTo>
                  <a:pt x="1035" y="2290"/>
                </a:lnTo>
                <a:lnTo>
                  <a:pt x="1035" y="2290"/>
                </a:lnTo>
                <a:lnTo>
                  <a:pt x="1039" y="2262"/>
                </a:lnTo>
                <a:lnTo>
                  <a:pt x="1043" y="2235"/>
                </a:lnTo>
                <a:lnTo>
                  <a:pt x="1048" y="2179"/>
                </a:lnTo>
                <a:lnTo>
                  <a:pt x="1053" y="2124"/>
                </a:lnTo>
                <a:lnTo>
                  <a:pt x="1060" y="2071"/>
                </a:lnTo>
                <a:lnTo>
                  <a:pt x="1060" y="2071"/>
                </a:lnTo>
                <a:lnTo>
                  <a:pt x="1063" y="2042"/>
                </a:lnTo>
                <a:lnTo>
                  <a:pt x="1065" y="2013"/>
                </a:lnTo>
                <a:lnTo>
                  <a:pt x="1066" y="1983"/>
                </a:lnTo>
                <a:lnTo>
                  <a:pt x="1068" y="1953"/>
                </a:lnTo>
                <a:lnTo>
                  <a:pt x="1068" y="1953"/>
                </a:lnTo>
                <a:lnTo>
                  <a:pt x="1068" y="1940"/>
                </a:lnTo>
                <a:lnTo>
                  <a:pt x="1067" y="1927"/>
                </a:lnTo>
                <a:lnTo>
                  <a:pt x="1066" y="1914"/>
                </a:lnTo>
                <a:lnTo>
                  <a:pt x="1066" y="1901"/>
                </a:lnTo>
                <a:lnTo>
                  <a:pt x="1066" y="1901"/>
                </a:lnTo>
                <a:lnTo>
                  <a:pt x="1067" y="1894"/>
                </a:lnTo>
                <a:lnTo>
                  <a:pt x="1069" y="1886"/>
                </a:lnTo>
                <a:lnTo>
                  <a:pt x="1071" y="1880"/>
                </a:lnTo>
                <a:lnTo>
                  <a:pt x="1073" y="1872"/>
                </a:lnTo>
                <a:lnTo>
                  <a:pt x="1073" y="1872"/>
                </a:lnTo>
                <a:lnTo>
                  <a:pt x="1074" y="1852"/>
                </a:lnTo>
                <a:lnTo>
                  <a:pt x="1074" y="1832"/>
                </a:lnTo>
                <a:lnTo>
                  <a:pt x="1073" y="1789"/>
                </a:lnTo>
                <a:lnTo>
                  <a:pt x="1073" y="1743"/>
                </a:lnTo>
                <a:lnTo>
                  <a:pt x="1073" y="1719"/>
                </a:lnTo>
                <a:lnTo>
                  <a:pt x="1075" y="1696"/>
                </a:lnTo>
                <a:lnTo>
                  <a:pt x="1075" y="1696"/>
                </a:lnTo>
                <a:lnTo>
                  <a:pt x="1077" y="1681"/>
                </a:lnTo>
                <a:lnTo>
                  <a:pt x="1079" y="1667"/>
                </a:lnTo>
                <a:lnTo>
                  <a:pt x="1082" y="1655"/>
                </a:lnTo>
                <a:lnTo>
                  <a:pt x="1084" y="1643"/>
                </a:lnTo>
                <a:lnTo>
                  <a:pt x="1084" y="1643"/>
                </a:lnTo>
                <a:lnTo>
                  <a:pt x="1086" y="1628"/>
                </a:lnTo>
                <a:lnTo>
                  <a:pt x="1088" y="1614"/>
                </a:lnTo>
                <a:lnTo>
                  <a:pt x="1088" y="1584"/>
                </a:lnTo>
                <a:lnTo>
                  <a:pt x="1089" y="1555"/>
                </a:lnTo>
                <a:lnTo>
                  <a:pt x="1091" y="1540"/>
                </a:lnTo>
                <a:lnTo>
                  <a:pt x="1093" y="1525"/>
                </a:lnTo>
                <a:lnTo>
                  <a:pt x="1093" y="1525"/>
                </a:lnTo>
                <a:lnTo>
                  <a:pt x="1075" y="1532"/>
                </a:lnTo>
                <a:lnTo>
                  <a:pt x="1055" y="1539"/>
                </a:lnTo>
                <a:lnTo>
                  <a:pt x="1019" y="1550"/>
                </a:lnTo>
                <a:lnTo>
                  <a:pt x="940" y="1573"/>
                </a:lnTo>
                <a:lnTo>
                  <a:pt x="940" y="1573"/>
                </a:lnTo>
                <a:lnTo>
                  <a:pt x="931" y="1571"/>
                </a:lnTo>
                <a:lnTo>
                  <a:pt x="922" y="1570"/>
                </a:lnTo>
                <a:lnTo>
                  <a:pt x="900" y="1570"/>
                </a:lnTo>
                <a:lnTo>
                  <a:pt x="861" y="1573"/>
                </a:lnTo>
                <a:lnTo>
                  <a:pt x="861" y="1573"/>
                </a:lnTo>
                <a:lnTo>
                  <a:pt x="858" y="1606"/>
                </a:lnTo>
                <a:lnTo>
                  <a:pt x="857" y="1635"/>
                </a:lnTo>
                <a:lnTo>
                  <a:pt x="858" y="1694"/>
                </a:lnTo>
                <a:lnTo>
                  <a:pt x="858" y="1694"/>
                </a:lnTo>
                <a:lnTo>
                  <a:pt x="872" y="1702"/>
                </a:lnTo>
                <a:lnTo>
                  <a:pt x="885" y="1713"/>
                </a:lnTo>
                <a:lnTo>
                  <a:pt x="896" y="1724"/>
                </a:lnTo>
                <a:lnTo>
                  <a:pt x="904" y="1734"/>
                </a:lnTo>
                <a:lnTo>
                  <a:pt x="912" y="1747"/>
                </a:lnTo>
                <a:lnTo>
                  <a:pt x="918" y="1760"/>
                </a:lnTo>
                <a:lnTo>
                  <a:pt x="925" y="1774"/>
                </a:lnTo>
                <a:lnTo>
                  <a:pt x="929" y="1789"/>
                </a:lnTo>
                <a:lnTo>
                  <a:pt x="929" y="1789"/>
                </a:lnTo>
                <a:lnTo>
                  <a:pt x="926" y="1790"/>
                </a:lnTo>
                <a:lnTo>
                  <a:pt x="926" y="1792"/>
                </a:lnTo>
                <a:lnTo>
                  <a:pt x="926" y="1792"/>
                </a:lnTo>
                <a:lnTo>
                  <a:pt x="929" y="1791"/>
                </a:lnTo>
                <a:lnTo>
                  <a:pt x="929" y="1791"/>
                </a:lnTo>
                <a:lnTo>
                  <a:pt x="923" y="1835"/>
                </a:lnTo>
                <a:lnTo>
                  <a:pt x="919" y="1856"/>
                </a:lnTo>
                <a:lnTo>
                  <a:pt x="914" y="1878"/>
                </a:lnTo>
                <a:lnTo>
                  <a:pt x="914" y="1878"/>
                </a:lnTo>
                <a:lnTo>
                  <a:pt x="911" y="1893"/>
                </a:lnTo>
                <a:lnTo>
                  <a:pt x="907" y="1907"/>
                </a:lnTo>
                <a:lnTo>
                  <a:pt x="901" y="1921"/>
                </a:lnTo>
                <a:lnTo>
                  <a:pt x="897" y="1932"/>
                </a:lnTo>
                <a:lnTo>
                  <a:pt x="885" y="1956"/>
                </a:lnTo>
                <a:lnTo>
                  <a:pt x="872" y="1976"/>
                </a:lnTo>
                <a:lnTo>
                  <a:pt x="858" y="1995"/>
                </a:lnTo>
                <a:lnTo>
                  <a:pt x="843" y="2015"/>
                </a:lnTo>
                <a:lnTo>
                  <a:pt x="810" y="2050"/>
                </a:lnTo>
                <a:lnTo>
                  <a:pt x="810" y="2050"/>
                </a:lnTo>
                <a:lnTo>
                  <a:pt x="800" y="2062"/>
                </a:lnTo>
                <a:lnTo>
                  <a:pt x="788" y="2073"/>
                </a:lnTo>
                <a:lnTo>
                  <a:pt x="764" y="2095"/>
                </a:lnTo>
                <a:lnTo>
                  <a:pt x="753" y="2106"/>
                </a:lnTo>
                <a:lnTo>
                  <a:pt x="744" y="2118"/>
                </a:lnTo>
                <a:lnTo>
                  <a:pt x="735" y="2129"/>
                </a:lnTo>
                <a:lnTo>
                  <a:pt x="728" y="2142"/>
                </a:lnTo>
                <a:lnTo>
                  <a:pt x="728" y="2142"/>
                </a:lnTo>
                <a:lnTo>
                  <a:pt x="725" y="2149"/>
                </a:lnTo>
                <a:lnTo>
                  <a:pt x="723" y="2156"/>
                </a:lnTo>
                <a:lnTo>
                  <a:pt x="719" y="2172"/>
                </a:lnTo>
                <a:lnTo>
                  <a:pt x="717" y="2180"/>
                </a:lnTo>
                <a:lnTo>
                  <a:pt x="713" y="2187"/>
                </a:lnTo>
                <a:lnTo>
                  <a:pt x="707" y="2192"/>
                </a:lnTo>
                <a:lnTo>
                  <a:pt x="704" y="2195"/>
                </a:lnTo>
                <a:lnTo>
                  <a:pt x="700" y="2196"/>
                </a:lnTo>
                <a:lnTo>
                  <a:pt x="700" y="2196"/>
                </a:lnTo>
                <a:lnTo>
                  <a:pt x="674" y="2173"/>
                </a:lnTo>
                <a:lnTo>
                  <a:pt x="649" y="2148"/>
                </a:lnTo>
                <a:lnTo>
                  <a:pt x="623" y="2121"/>
                </a:lnTo>
                <a:lnTo>
                  <a:pt x="598" y="2092"/>
                </a:lnTo>
                <a:lnTo>
                  <a:pt x="598" y="2092"/>
                </a:lnTo>
                <a:lnTo>
                  <a:pt x="582" y="2071"/>
                </a:lnTo>
                <a:lnTo>
                  <a:pt x="574" y="2060"/>
                </a:lnTo>
                <a:lnTo>
                  <a:pt x="567" y="2049"/>
                </a:lnTo>
                <a:lnTo>
                  <a:pt x="567" y="2049"/>
                </a:lnTo>
                <a:lnTo>
                  <a:pt x="563" y="2037"/>
                </a:lnTo>
                <a:lnTo>
                  <a:pt x="561" y="2024"/>
                </a:lnTo>
                <a:lnTo>
                  <a:pt x="560" y="2010"/>
                </a:lnTo>
                <a:lnTo>
                  <a:pt x="560" y="1997"/>
                </a:lnTo>
                <a:lnTo>
                  <a:pt x="561" y="1969"/>
                </a:lnTo>
                <a:lnTo>
                  <a:pt x="563" y="1943"/>
                </a:lnTo>
                <a:lnTo>
                  <a:pt x="563" y="1943"/>
                </a:lnTo>
                <a:lnTo>
                  <a:pt x="563" y="1934"/>
                </a:lnTo>
                <a:lnTo>
                  <a:pt x="562" y="1927"/>
                </a:lnTo>
                <a:lnTo>
                  <a:pt x="562" y="1919"/>
                </a:lnTo>
                <a:lnTo>
                  <a:pt x="561" y="1911"/>
                </a:lnTo>
                <a:lnTo>
                  <a:pt x="561" y="1911"/>
                </a:lnTo>
                <a:lnTo>
                  <a:pt x="563" y="1897"/>
                </a:lnTo>
                <a:lnTo>
                  <a:pt x="565" y="1884"/>
                </a:lnTo>
                <a:lnTo>
                  <a:pt x="569" y="1870"/>
                </a:lnTo>
                <a:lnTo>
                  <a:pt x="574" y="1857"/>
                </a:lnTo>
                <a:lnTo>
                  <a:pt x="579" y="1845"/>
                </a:lnTo>
                <a:lnTo>
                  <a:pt x="584" y="1833"/>
                </a:lnTo>
                <a:lnTo>
                  <a:pt x="591" y="1821"/>
                </a:lnTo>
                <a:lnTo>
                  <a:pt x="598" y="1809"/>
                </a:lnTo>
                <a:lnTo>
                  <a:pt x="606" y="1798"/>
                </a:lnTo>
                <a:lnTo>
                  <a:pt x="614" y="1789"/>
                </a:lnTo>
                <a:lnTo>
                  <a:pt x="623" y="1778"/>
                </a:lnTo>
                <a:lnTo>
                  <a:pt x="631" y="1770"/>
                </a:lnTo>
                <a:lnTo>
                  <a:pt x="650" y="1752"/>
                </a:lnTo>
                <a:lnTo>
                  <a:pt x="669" y="1739"/>
                </a:lnTo>
                <a:lnTo>
                  <a:pt x="669" y="1739"/>
                </a:lnTo>
                <a:lnTo>
                  <a:pt x="662" y="1725"/>
                </a:lnTo>
                <a:lnTo>
                  <a:pt x="655" y="1711"/>
                </a:lnTo>
                <a:lnTo>
                  <a:pt x="645" y="1699"/>
                </a:lnTo>
                <a:lnTo>
                  <a:pt x="634" y="1689"/>
                </a:lnTo>
                <a:lnTo>
                  <a:pt x="622" y="1680"/>
                </a:lnTo>
                <a:lnTo>
                  <a:pt x="610" y="1671"/>
                </a:lnTo>
                <a:lnTo>
                  <a:pt x="597" y="1664"/>
                </a:lnTo>
                <a:lnTo>
                  <a:pt x="584" y="1658"/>
                </a:lnTo>
                <a:lnTo>
                  <a:pt x="584" y="1658"/>
                </a:lnTo>
                <a:lnTo>
                  <a:pt x="585" y="1652"/>
                </a:lnTo>
                <a:lnTo>
                  <a:pt x="588" y="1647"/>
                </a:lnTo>
                <a:lnTo>
                  <a:pt x="592" y="1638"/>
                </a:lnTo>
                <a:lnTo>
                  <a:pt x="596" y="1628"/>
                </a:lnTo>
                <a:lnTo>
                  <a:pt x="598" y="1623"/>
                </a:lnTo>
                <a:lnTo>
                  <a:pt x="598" y="1616"/>
                </a:lnTo>
                <a:lnTo>
                  <a:pt x="598" y="1616"/>
                </a:lnTo>
                <a:close/>
                <a:moveTo>
                  <a:pt x="605" y="1647"/>
                </a:moveTo>
                <a:lnTo>
                  <a:pt x="605" y="1647"/>
                </a:lnTo>
                <a:lnTo>
                  <a:pt x="624" y="1661"/>
                </a:lnTo>
                <a:lnTo>
                  <a:pt x="642" y="1676"/>
                </a:lnTo>
                <a:lnTo>
                  <a:pt x="658" y="1692"/>
                </a:lnTo>
                <a:lnTo>
                  <a:pt x="673" y="1710"/>
                </a:lnTo>
                <a:lnTo>
                  <a:pt x="673" y="1710"/>
                </a:lnTo>
                <a:lnTo>
                  <a:pt x="674" y="1704"/>
                </a:lnTo>
                <a:lnTo>
                  <a:pt x="673" y="1699"/>
                </a:lnTo>
                <a:lnTo>
                  <a:pt x="672" y="1694"/>
                </a:lnTo>
                <a:lnTo>
                  <a:pt x="670" y="1687"/>
                </a:lnTo>
                <a:lnTo>
                  <a:pt x="664" y="1674"/>
                </a:lnTo>
                <a:lnTo>
                  <a:pt x="655" y="1662"/>
                </a:lnTo>
                <a:lnTo>
                  <a:pt x="644" y="1651"/>
                </a:lnTo>
                <a:lnTo>
                  <a:pt x="634" y="1640"/>
                </a:lnTo>
                <a:lnTo>
                  <a:pt x="622" y="1633"/>
                </a:lnTo>
                <a:lnTo>
                  <a:pt x="616" y="1630"/>
                </a:lnTo>
                <a:lnTo>
                  <a:pt x="611" y="1629"/>
                </a:lnTo>
                <a:lnTo>
                  <a:pt x="611" y="1629"/>
                </a:lnTo>
                <a:lnTo>
                  <a:pt x="611" y="1631"/>
                </a:lnTo>
                <a:lnTo>
                  <a:pt x="610" y="1635"/>
                </a:lnTo>
                <a:lnTo>
                  <a:pt x="608" y="1638"/>
                </a:lnTo>
                <a:lnTo>
                  <a:pt x="606" y="1642"/>
                </a:lnTo>
                <a:lnTo>
                  <a:pt x="605" y="1644"/>
                </a:lnTo>
                <a:lnTo>
                  <a:pt x="605" y="1647"/>
                </a:lnTo>
                <a:lnTo>
                  <a:pt x="605" y="1647"/>
                </a:lnTo>
                <a:close/>
                <a:moveTo>
                  <a:pt x="790" y="1729"/>
                </a:moveTo>
                <a:lnTo>
                  <a:pt x="790" y="1729"/>
                </a:lnTo>
                <a:lnTo>
                  <a:pt x="792" y="1715"/>
                </a:lnTo>
                <a:lnTo>
                  <a:pt x="793" y="1701"/>
                </a:lnTo>
                <a:lnTo>
                  <a:pt x="793" y="1695"/>
                </a:lnTo>
                <a:lnTo>
                  <a:pt x="791" y="1688"/>
                </a:lnTo>
                <a:lnTo>
                  <a:pt x="789" y="1683"/>
                </a:lnTo>
                <a:lnTo>
                  <a:pt x="786" y="1679"/>
                </a:lnTo>
                <a:lnTo>
                  <a:pt x="786" y="1679"/>
                </a:lnTo>
                <a:lnTo>
                  <a:pt x="787" y="1686"/>
                </a:lnTo>
                <a:lnTo>
                  <a:pt x="788" y="1692"/>
                </a:lnTo>
                <a:lnTo>
                  <a:pt x="787" y="1705"/>
                </a:lnTo>
                <a:lnTo>
                  <a:pt x="787" y="1711"/>
                </a:lnTo>
                <a:lnTo>
                  <a:pt x="787" y="1717"/>
                </a:lnTo>
                <a:lnTo>
                  <a:pt x="788" y="1722"/>
                </a:lnTo>
                <a:lnTo>
                  <a:pt x="790" y="1729"/>
                </a:lnTo>
                <a:lnTo>
                  <a:pt x="790" y="1729"/>
                </a:lnTo>
                <a:close/>
                <a:moveTo>
                  <a:pt x="861" y="1770"/>
                </a:moveTo>
                <a:lnTo>
                  <a:pt x="861" y="1770"/>
                </a:lnTo>
                <a:lnTo>
                  <a:pt x="853" y="1785"/>
                </a:lnTo>
                <a:lnTo>
                  <a:pt x="848" y="1791"/>
                </a:lnTo>
                <a:lnTo>
                  <a:pt x="842" y="1797"/>
                </a:lnTo>
                <a:lnTo>
                  <a:pt x="836" y="1803"/>
                </a:lnTo>
                <a:lnTo>
                  <a:pt x="828" y="1808"/>
                </a:lnTo>
                <a:lnTo>
                  <a:pt x="820" y="1811"/>
                </a:lnTo>
                <a:lnTo>
                  <a:pt x="810" y="1813"/>
                </a:lnTo>
                <a:lnTo>
                  <a:pt x="810" y="1813"/>
                </a:lnTo>
                <a:lnTo>
                  <a:pt x="797" y="1815"/>
                </a:lnTo>
                <a:lnTo>
                  <a:pt x="787" y="1815"/>
                </a:lnTo>
                <a:lnTo>
                  <a:pt x="776" y="1812"/>
                </a:lnTo>
                <a:lnTo>
                  <a:pt x="767" y="1809"/>
                </a:lnTo>
                <a:lnTo>
                  <a:pt x="760" y="1805"/>
                </a:lnTo>
                <a:lnTo>
                  <a:pt x="755" y="1800"/>
                </a:lnTo>
                <a:lnTo>
                  <a:pt x="749" y="1793"/>
                </a:lnTo>
                <a:lnTo>
                  <a:pt x="745" y="1786"/>
                </a:lnTo>
                <a:lnTo>
                  <a:pt x="742" y="1777"/>
                </a:lnTo>
                <a:lnTo>
                  <a:pt x="740" y="1768"/>
                </a:lnTo>
                <a:lnTo>
                  <a:pt x="737" y="1759"/>
                </a:lnTo>
                <a:lnTo>
                  <a:pt x="736" y="1748"/>
                </a:lnTo>
                <a:lnTo>
                  <a:pt x="736" y="1727"/>
                </a:lnTo>
                <a:lnTo>
                  <a:pt x="737" y="1703"/>
                </a:lnTo>
                <a:lnTo>
                  <a:pt x="737" y="1703"/>
                </a:lnTo>
                <a:lnTo>
                  <a:pt x="736" y="1703"/>
                </a:lnTo>
                <a:lnTo>
                  <a:pt x="735" y="1702"/>
                </a:lnTo>
                <a:lnTo>
                  <a:pt x="733" y="1702"/>
                </a:lnTo>
                <a:lnTo>
                  <a:pt x="732" y="1701"/>
                </a:lnTo>
                <a:lnTo>
                  <a:pt x="732" y="1701"/>
                </a:lnTo>
                <a:lnTo>
                  <a:pt x="718" y="1715"/>
                </a:lnTo>
                <a:lnTo>
                  <a:pt x="706" y="1729"/>
                </a:lnTo>
                <a:lnTo>
                  <a:pt x="697" y="1744"/>
                </a:lnTo>
                <a:lnTo>
                  <a:pt x="689" y="1760"/>
                </a:lnTo>
                <a:lnTo>
                  <a:pt x="684" y="1777"/>
                </a:lnTo>
                <a:lnTo>
                  <a:pt x="680" y="1795"/>
                </a:lnTo>
                <a:lnTo>
                  <a:pt x="676" y="1815"/>
                </a:lnTo>
                <a:lnTo>
                  <a:pt x="674" y="1833"/>
                </a:lnTo>
                <a:lnTo>
                  <a:pt x="674" y="1853"/>
                </a:lnTo>
                <a:lnTo>
                  <a:pt x="675" y="1872"/>
                </a:lnTo>
                <a:lnTo>
                  <a:pt x="677" y="1893"/>
                </a:lnTo>
                <a:lnTo>
                  <a:pt x="680" y="1912"/>
                </a:lnTo>
                <a:lnTo>
                  <a:pt x="683" y="1932"/>
                </a:lnTo>
                <a:lnTo>
                  <a:pt x="687" y="1952"/>
                </a:lnTo>
                <a:lnTo>
                  <a:pt x="697" y="1990"/>
                </a:lnTo>
                <a:lnTo>
                  <a:pt x="697" y="1990"/>
                </a:lnTo>
                <a:lnTo>
                  <a:pt x="689" y="1984"/>
                </a:lnTo>
                <a:lnTo>
                  <a:pt x="684" y="1976"/>
                </a:lnTo>
                <a:lnTo>
                  <a:pt x="679" y="1967"/>
                </a:lnTo>
                <a:lnTo>
                  <a:pt x="673" y="1957"/>
                </a:lnTo>
                <a:lnTo>
                  <a:pt x="669" y="1946"/>
                </a:lnTo>
                <a:lnTo>
                  <a:pt x="666" y="1936"/>
                </a:lnTo>
                <a:lnTo>
                  <a:pt x="661" y="1915"/>
                </a:lnTo>
                <a:lnTo>
                  <a:pt x="661" y="1915"/>
                </a:lnTo>
                <a:lnTo>
                  <a:pt x="658" y="1896"/>
                </a:lnTo>
                <a:lnTo>
                  <a:pt x="656" y="1876"/>
                </a:lnTo>
                <a:lnTo>
                  <a:pt x="656" y="1856"/>
                </a:lnTo>
                <a:lnTo>
                  <a:pt x="657" y="1837"/>
                </a:lnTo>
                <a:lnTo>
                  <a:pt x="659" y="1818"/>
                </a:lnTo>
                <a:lnTo>
                  <a:pt x="661" y="1798"/>
                </a:lnTo>
                <a:lnTo>
                  <a:pt x="666" y="1780"/>
                </a:lnTo>
                <a:lnTo>
                  <a:pt x="669" y="1762"/>
                </a:lnTo>
                <a:lnTo>
                  <a:pt x="669" y="1762"/>
                </a:lnTo>
                <a:lnTo>
                  <a:pt x="661" y="1764"/>
                </a:lnTo>
                <a:lnTo>
                  <a:pt x="654" y="1767"/>
                </a:lnTo>
                <a:lnTo>
                  <a:pt x="649" y="1772"/>
                </a:lnTo>
                <a:lnTo>
                  <a:pt x="642" y="1777"/>
                </a:lnTo>
                <a:lnTo>
                  <a:pt x="638" y="1782"/>
                </a:lnTo>
                <a:lnTo>
                  <a:pt x="635" y="1789"/>
                </a:lnTo>
                <a:lnTo>
                  <a:pt x="632" y="1796"/>
                </a:lnTo>
                <a:lnTo>
                  <a:pt x="631" y="1804"/>
                </a:lnTo>
                <a:lnTo>
                  <a:pt x="631" y="1804"/>
                </a:lnTo>
                <a:lnTo>
                  <a:pt x="624" y="1812"/>
                </a:lnTo>
                <a:lnTo>
                  <a:pt x="616" y="1823"/>
                </a:lnTo>
                <a:lnTo>
                  <a:pt x="610" y="1834"/>
                </a:lnTo>
                <a:lnTo>
                  <a:pt x="604" y="1847"/>
                </a:lnTo>
                <a:lnTo>
                  <a:pt x="598" y="1858"/>
                </a:lnTo>
                <a:lnTo>
                  <a:pt x="593" y="1872"/>
                </a:lnTo>
                <a:lnTo>
                  <a:pt x="590" y="1885"/>
                </a:lnTo>
                <a:lnTo>
                  <a:pt x="585" y="1899"/>
                </a:lnTo>
                <a:lnTo>
                  <a:pt x="583" y="1913"/>
                </a:lnTo>
                <a:lnTo>
                  <a:pt x="581" y="1928"/>
                </a:lnTo>
                <a:lnTo>
                  <a:pt x="579" y="1942"/>
                </a:lnTo>
                <a:lnTo>
                  <a:pt x="579" y="1957"/>
                </a:lnTo>
                <a:lnTo>
                  <a:pt x="578" y="1971"/>
                </a:lnTo>
                <a:lnTo>
                  <a:pt x="579" y="1986"/>
                </a:lnTo>
                <a:lnTo>
                  <a:pt x="580" y="2000"/>
                </a:lnTo>
                <a:lnTo>
                  <a:pt x="582" y="2014"/>
                </a:lnTo>
                <a:lnTo>
                  <a:pt x="582" y="2014"/>
                </a:lnTo>
                <a:lnTo>
                  <a:pt x="580" y="2016"/>
                </a:lnTo>
                <a:lnTo>
                  <a:pt x="578" y="2019"/>
                </a:lnTo>
                <a:lnTo>
                  <a:pt x="577" y="2021"/>
                </a:lnTo>
                <a:lnTo>
                  <a:pt x="576" y="2025"/>
                </a:lnTo>
                <a:lnTo>
                  <a:pt x="576" y="2025"/>
                </a:lnTo>
                <a:lnTo>
                  <a:pt x="588" y="2048"/>
                </a:lnTo>
                <a:lnTo>
                  <a:pt x="601" y="2069"/>
                </a:lnTo>
                <a:lnTo>
                  <a:pt x="616" y="2090"/>
                </a:lnTo>
                <a:lnTo>
                  <a:pt x="632" y="2109"/>
                </a:lnTo>
                <a:lnTo>
                  <a:pt x="649" y="2126"/>
                </a:lnTo>
                <a:lnTo>
                  <a:pt x="667" y="2143"/>
                </a:lnTo>
                <a:lnTo>
                  <a:pt x="685" y="2159"/>
                </a:lnTo>
                <a:lnTo>
                  <a:pt x="704" y="2175"/>
                </a:lnTo>
                <a:lnTo>
                  <a:pt x="704" y="2175"/>
                </a:lnTo>
                <a:lnTo>
                  <a:pt x="708" y="2156"/>
                </a:lnTo>
                <a:lnTo>
                  <a:pt x="715" y="2138"/>
                </a:lnTo>
                <a:lnTo>
                  <a:pt x="722" y="2123"/>
                </a:lnTo>
                <a:lnTo>
                  <a:pt x="732" y="2108"/>
                </a:lnTo>
                <a:lnTo>
                  <a:pt x="742" y="2094"/>
                </a:lnTo>
                <a:lnTo>
                  <a:pt x="753" y="2081"/>
                </a:lnTo>
                <a:lnTo>
                  <a:pt x="765" y="2069"/>
                </a:lnTo>
                <a:lnTo>
                  <a:pt x="777" y="2058"/>
                </a:lnTo>
                <a:lnTo>
                  <a:pt x="803" y="2036"/>
                </a:lnTo>
                <a:lnTo>
                  <a:pt x="816" y="2024"/>
                </a:lnTo>
                <a:lnTo>
                  <a:pt x="827" y="2013"/>
                </a:lnTo>
                <a:lnTo>
                  <a:pt x="839" y="2001"/>
                </a:lnTo>
                <a:lnTo>
                  <a:pt x="850" y="1988"/>
                </a:lnTo>
                <a:lnTo>
                  <a:pt x="858" y="1974"/>
                </a:lnTo>
                <a:lnTo>
                  <a:pt x="867" y="1959"/>
                </a:lnTo>
                <a:lnTo>
                  <a:pt x="867" y="1959"/>
                </a:lnTo>
                <a:lnTo>
                  <a:pt x="877" y="1939"/>
                </a:lnTo>
                <a:lnTo>
                  <a:pt x="885" y="1915"/>
                </a:lnTo>
                <a:lnTo>
                  <a:pt x="895" y="1891"/>
                </a:lnTo>
                <a:lnTo>
                  <a:pt x="901" y="1865"/>
                </a:lnTo>
                <a:lnTo>
                  <a:pt x="904" y="1851"/>
                </a:lnTo>
                <a:lnTo>
                  <a:pt x="907" y="1837"/>
                </a:lnTo>
                <a:lnTo>
                  <a:pt x="908" y="1823"/>
                </a:lnTo>
                <a:lnTo>
                  <a:pt x="909" y="1809"/>
                </a:lnTo>
                <a:lnTo>
                  <a:pt x="909" y="1795"/>
                </a:lnTo>
                <a:lnTo>
                  <a:pt x="907" y="1780"/>
                </a:lnTo>
                <a:lnTo>
                  <a:pt x="904" y="1766"/>
                </a:lnTo>
                <a:lnTo>
                  <a:pt x="900" y="1751"/>
                </a:lnTo>
                <a:lnTo>
                  <a:pt x="900" y="1751"/>
                </a:lnTo>
                <a:lnTo>
                  <a:pt x="895" y="1747"/>
                </a:lnTo>
                <a:lnTo>
                  <a:pt x="891" y="1743"/>
                </a:lnTo>
                <a:lnTo>
                  <a:pt x="883" y="1732"/>
                </a:lnTo>
                <a:lnTo>
                  <a:pt x="879" y="1728"/>
                </a:lnTo>
                <a:lnTo>
                  <a:pt x="873" y="1724"/>
                </a:lnTo>
                <a:lnTo>
                  <a:pt x="867" y="1721"/>
                </a:lnTo>
                <a:lnTo>
                  <a:pt x="858" y="1720"/>
                </a:lnTo>
                <a:lnTo>
                  <a:pt x="858" y="1720"/>
                </a:lnTo>
                <a:lnTo>
                  <a:pt x="859" y="1734"/>
                </a:lnTo>
                <a:lnTo>
                  <a:pt x="859" y="1747"/>
                </a:lnTo>
                <a:lnTo>
                  <a:pt x="859" y="1758"/>
                </a:lnTo>
                <a:lnTo>
                  <a:pt x="859" y="1764"/>
                </a:lnTo>
                <a:lnTo>
                  <a:pt x="861" y="1770"/>
                </a:lnTo>
                <a:lnTo>
                  <a:pt x="861" y="177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19457" name="Picture 2" descr="C:\Users\Administrator\Desktop\aids\2007111984526416_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615" y="4135120"/>
            <a:ext cx="2613660" cy="2722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960" y="191770"/>
            <a:ext cx="826770" cy="7912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图标"/>
          <p:cNvSpPr>
            <a:spLocks noChangeAspect="1" noEditPoints="1"/>
          </p:cNvSpPr>
          <p:nvPr/>
        </p:nvSpPr>
        <p:spPr bwMode="auto">
          <a:xfrm>
            <a:off x="406400" y="287655"/>
            <a:ext cx="751840" cy="1547495"/>
          </a:xfrm>
          <a:custGeom>
            <a:avLst/>
            <a:gdLst/>
            <a:ahLst/>
            <a:cxnLst>
              <a:cxn ang="0">
                <a:pos x="317" y="1182"/>
              </a:cxn>
              <a:cxn ang="0">
                <a:pos x="127" y="621"/>
              </a:cxn>
              <a:cxn ang="0">
                <a:pos x="227" y="428"/>
              </a:cxn>
              <a:cxn ang="0">
                <a:pos x="284" y="66"/>
              </a:cxn>
              <a:cxn ang="0">
                <a:pos x="660" y="982"/>
              </a:cxn>
              <a:cxn ang="0">
                <a:pos x="734" y="462"/>
              </a:cxn>
              <a:cxn ang="0">
                <a:pos x="805" y="5"/>
              </a:cxn>
              <a:cxn ang="0">
                <a:pos x="834" y="613"/>
              </a:cxn>
              <a:cxn ang="0">
                <a:pos x="922" y="708"/>
              </a:cxn>
              <a:cxn ang="0">
                <a:pos x="1130" y="377"/>
              </a:cxn>
              <a:cxn ang="0">
                <a:pos x="1047" y="917"/>
              </a:cxn>
              <a:cxn ang="0">
                <a:pos x="1089" y="1928"/>
              </a:cxn>
              <a:cxn ang="0">
                <a:pos x="801" y="112"/>
              </a:cxn>
              <a:cxn ang="0">
                <a:pos x="725" y="419"/>
              </a:cxn>
              <a:cxn ang="0">
                <a:pos x="836" y="138"/>
              </a:cxn>
              <a:cxn ang="0">
                <a:pos x="232" y="305"/>
              </a:cxn>
              <a:cxn ang="0">
                <a:pos x="357" y="533"/>
              </a:cxn>
              <a:cxn ang="0">
                <a:pos x="381" y="411"/>
              </a:cxn>
              <a:cxn ang="0">
                <a:pos x="341" y="302"/>
              </a:cxn>
              <a:cxn ang="0">
                <a:pos x="273" y="243"/>
              </a:cxn>
              <a:cxn ang="0">
                <a:pos x="1048" y="457"/>
              </a:cxn>
              <a:cxn ang="0">
                <a:pos x="1062" y="351"/>
              </a:cxn>
              <a:cxn ang="0">
                <a:pos x="821" y="448"/>
              </a:cxn>
              <a:cxn ang="0">
                <a:pos x="1053" y="476"/>
              </a:cxn>
              <a:cxn ang="0">
                <a:pos x="452" y="503"/>
              </a:cxn>
              <a:cxn ang="0">
                <a:pos x="524" y="576"/>
              </a:cxn>
              <a:cxn ang="0">
                <a:pos x="447" y="1210"/>
              </a:cxn>
              <a:cxn ang="0">
                <a:pos x="732" y="625"/>
              </a:cxn>
              <a:cxn ang="0">
                <a:pos x="43" y="689"/>
              </a:cxn>
              <a:cxn ang="0">
                <a:pos x="420" y="1312"/>
              </a:cxn>
              <a:cxn ang="0">
                <a:pos x="691" y="825"/>
              </a:cxn>
              <a:cxn ang="0">
                <a:pos x="734" y="1142"/>
              </a:cxn>
              <a:cxn ang="0">
                <a:pos x="938" y="683"/>
              </a:cxn>
              <a:cxn ang="0">
                <a:pos x="940" y="717"/>
              </a:cxn>
              <a:cxn ang="0">
                <a:pos x="985" y="810"/>
              </a:cxn>
              <a:cxn ang="0">
                <a:pos x="900" y="941"/>
              </a:cxn>
              <a:cxn ang="0">
                <a:pos x="1004" y="868"/>
              </a:cxn>
              <a:cxn ang="0">
                <a:pos x="1029" y="982"/>
              </a:cxn>
              <a:cxn ang="0">
                <a:pos x="814" y="914"/>
              </a:cxn>
              <a:cxn ang="0">
                <a:pos x="850" y="927"/>
              </a:cxn>
              <a:cxn ang="0">
                <a:pos x="1096" y="1016"/>
              </a:cxn>
              <a:cxn ang="0">
                <a:pos x="759" y="1286"/>
              </a:cxn>
              <a:cxn ang="0">
                <a:pos x="842" y="1045"/>
              </a:cxn>
              <a:cxn ang="0">
                <a:pos x="573" y="1261"/>
              </a:cxn>
              <a:cxn ang="0">
                <a:pos x="622" y="1076"/>
              </a:cxn>
              <a:cxn ang="0">
                <a:pos x="1020" y="1144"/>
              </a:cxn>
              <a:cxn ang="0">
                <a:pos x="643" y="1531"/>
              </a:cxn>
              <a:cxn ang="0">
                <a:pos x="322" y="1327"/>
              </a:cxn>
              <a:cxn ang="0">
                <a:pos x="950" y="1247"/>
              </a:cxn>
              <a:cxn ang="0">
                <a:pos x="439" y="1482"/>
              </a:cxn>
              <a:cxn ang="0">
                <a:pos x="417" y="1545"/>
              </a:cxn>
              <a:cxn ang="0">
                <a:pos x="439" y="1371"/>
              </a:cxn>
              <a:cxn ang="0">
                <a:pos x="773" y="1659"/>
              </a:cxn>
              <a:cxn ang="0">
                <a:pos x="832" y="1788"/>
              </a:cxn>
              <a:cxn ang="0">
                <a:pos x="810" y="1533"/>
              </a:cxn>
              <a:cxn ang="0">
                <a:pos x="743" y="1641"/>
              </a:cxn>
              <a:cxn ang="0">
                <a:pos x="408" y="2090"/>
              </a:cxn>
              <a:cxn ang="0">
                <a:pos x="1074" y="1832"/>
              </a:cxn>
              <a:cxn ang="0">
                <a:pos x="800" y="2062"/>
              </a:cxn>
              <a:cxn ang="0">
                <a:pos x="584" y="1658"/>
              </a:cxn>
              <a:cxn ang="0">
                <a:pos x="810" y="1813"/>
              </a:cxn>
              <a:cxn ang="0">
                <a:pos x="635" y="1789"/>
              </a:cxn>
              <a:cxn ang="0">
                <a:pos x="907" y="1780"/>
              </a:cxn>
            </a:cxnLst>
            <a:rect l="0" t="0" r="r" b="b"/>
            <a:pathLst>
              <a:path w="1161" h="2388">
                <a:moveTo>
                  <a:pt x="410" y="2315"/>
                </a:moveTo>
                <a:lnTo>
                  <a:pt x="410" y="2315"/>
                </a:lnTo>
                <a:lnTo>
                  <a:pt x="408" y="2269"/>
                </a:lnTo>
                <a:lnTo>
                  <a:pt x="403" y="2224"/>
                </a:lnTo>
                <a:lnTo>
                  <a:pt x="398" y="2180"/>
                </a:lnTo>
                <a:lnTo>
                  <a:pt x="393" y="2135"/>
                </a:lnTo>
                <a:lnTo>
                  <a:pt x="381" y="2043"/>
                </a:lnTo>
                <a:lnTo>
                  <a:pt x="377" y="1994"/>
                </a:lnTo>
                <a:lnTo>
                  <a:pt x="372" y="1944"/>
                </a:lnTo>
                <a:lnTo>
                  <a:pt x="372" y="1944"/>
                </a:lnTo>
                <a:lnTo>
                  <a:pt x="371" y="1924"/>
                </a:lnTo>
                <a:lnTo>
                  <a:pt x="372" y="1902"/>
                </a:lnTo>
                <a:lnTo>
                  <a:pt x="372" y="1881"/>
                </a:lnTo>
                <a:lnTo>
                  <a:pt x="371" y="1870"/>
                </a:lnTo>
                <a:lnTo>
                  <a:pt x="370" y="1859"/>
                </a:lnTo>
                <a:lnTo>
                  <a:pt x="370" y="1859"/>
                </a:lnTo>
                <a:lnTo>
                  <a:pt x="361" y="1794"/>
                </a:lnTo>
                <a:lnTo>
                  <a:pt x="351" y="1726"/>
                </a:lnTo>
                <a:lnTo>
                  <a:pt x="342" y="1658"/>
                </a:lnTo>
                <a:lnTo>
                  <a:pt x="337" y="1595"/>
                </a:lnTo>
                <a:lnTo>
                  <a:pt x="337" y="1595"/>
                </a:lnTo>
                <a:lnTo>
                  <a:pt x="337" y="1592"/>
                </a:lnTo>
                <a:lnTo>
                  <a:pt x="338" y="1588"/>
                </a:lnTo>
                <a:lnTo>
                  <a:pt x="339" y="1583"/>
                </a:lnTo>
                <a:lnTo>
                  <a:pt x="339" y="1579"/>
                </a:lnTo>
                <a:lnTo>
                  <a:pt x="339" y="1579"/>
                </a:lnTo>
                <a:lnTo>
                  <a:pt x="337" y="1568"/>
                </a:lnTo>
                <a:lnTo>
                  <a:pt x="335" y="1559"/>
                </a:lnTo>
                <a:lnTo>
                  <a:pt x="333" y="1549"/>
                </a:lnTo>
                <a:lnTo>
                  <a:pt x="333" y="1544"/>
                </a:lnTo>
                <a:lnTo>
                  <a:pt x="333" y="1539"/>
                </a:lnTo>
                <a:lnTo>
                  <a:pt x="333" y="1539"/>
                </a:lnTo>
                <a:lnTo>
                  <a:pt x="334" y="1533"/>
                </a:lnTo>
                <a:lnTo>
                  <a:pt x="336" y="1528"/>
                </a:lnTo>
                <a:lnTo>
                  <a:pt x="338" y="1521"/>
                </a:lnTo>
                <a:lnTo>
                  <a:pt x="341" y="1516"/>
                </a:lnTo>
                <a:lnTo>
                  <a:pt x="346" y="1510"/>
                </a:lnTo>
                <a:lnTo>
                  <a:pt x="350" y="1505"/>
                </a:lnTo>
                <a:lnTo>
                  <a:pt x="355" y="1502"/>
                </a:lnTo>
                <a:lnTo>
                  <a:pt x="362" y="1498"/>
                </a:lnTo>
                <a:lnTo>
                  <a:pt x="362" y="1498"/>
                </a:lnTo>
                <a:lnTo>
                  <a:pt x="347" y="1452"/>
                </a:lnTo>
                <a:lnTo>
                  <a:pt x="332" y="1406"/>
                </a:lnTo>
                <a:lnTo>
                  <a:pt x="324" y="1383"/>
                </a:lnTo>
                <a:lnTo>
                  <a:pt x="316" y="1361"/>
                </a:lnTo>
                <a:lnTo>
                  <a:pt x="306" y="1339"/>
                </a:lnTo>
                <a:lnTo>
                  <a:pt x="295" y="1319"/>
                </a:lnTo>
                <a:lnTo>
                  <a:pt x="295" y="1319"/>
                </a:lnTo>
                <a:lnTo>
                  <a:pt x="297" y="1314"/>
                </a:lnTo>
                <a:lnTo>
                  <a:pt x="299" y="1311"/>
                </a:lnTo>
                <a:lnTo>
                  <a:pt x="302" y="1307"/>
                </a:lnTo>
                <a:lnTo>
                  <a:pt x="304" y="1303"/>
                </a:lnTo>
                <a:lnTo>
                  <a:pt x="304" y="1303"/>
                </a:lnTo>
                <a:lnTo>
                  <a:pt x="303" y="1286"/>
                </a:lnTo>
                <a:lnTo>
                  <a:pt x="303" y="1270"/>
                </a:lnTo>
                <a:lnTo>
                  <a:pt x="306" y="1253"/>
                </a:lnTo>
                <a:lnTo>
                  <a:pt x="309" y="1238"/>
                </a:lnTo>
                <a:lnTo>
                  <a:pt x="314" y="1210"/>
                </a:lnTo>
                <a:lnTo>
                  <a:pt x="317" y="1196"/>
                </a:lnTo>
                <a:lnTo>
                  <a:pt x="317" y="1182"/>
                </a:lnTo>
                <a:lnTo>
                  <a:pt x="317" y="1182"/>
                </a:lnTo>
                <a:lnTo>
                  <a:pt x="309" y="1179"/>
                </a:lnTo>
                <a:lnTo>
                  <a:pt x="303" y="1174"/>
                </a:lnTo>
                <a:lnTo>
                  <a:pt x="287" y="1169"/>
                </a:lnTo>
                <a:lnTo>
                  <a:pt x="270" y="1165"/>
                </a:lnTo>
                <a:lnTo>
                  <a:pt x="251" y="1162"/>
                </a:lnTo>
                <a:lnTo>
                  <a:pt x="232" y="1160"/>
                </a:lnTo>
                <a:lnTo>
                  <a:pt x="215" y="1159"/>
                </a:lnTo>
                <a:lnTo>
                  <a:pt x="183" y="1159"/>
                </a:lnTo>
                <a:lnTo>
                  <a:pt x="183" y="1159"/>
                </a:lnTo>
                <a:lnTo>
                  <a:pt x="175" y="1157"/>
                </a:lnTo>
                <a:lnTo>
                  <a:pt x="168" y="1154"/>
                </a:lnTo>
                <a:lnTo>
                  <a:pt x="154" y="1145"/>
                </a:lnTo>
                <a:lnTo>
                  <a:pt x="140" y="1138"/>
                </a:lnTo>
                <a:lnTo>
                  <a:pt x="132" y="1135"/>
                </a:lnTo>
                <a:lnTo>
                  <a:pt x="125" y="1132"/>
                </a:lnTo>
                <a:lnTo>
                  <a:pt x="125" y="1132"/>
                </a:lnTo>
                <a:lnTo>
                  <a:pt x="114" y="1124"/>
                </a:lnTo>
                <a:lnTo>
                  <a:pt x="104" y="1115"/>
                </a:lnTo>
                <a:lnTo>
                  <a:pt x="94" y="1106"/>
                </a:lnTo>
                <a:lnTo>
                  <a:pt x="84" y="1095"/>
                </a:lnTo>
                <a:lnTo>
                  <a:pt x="75" y="1084"/>
                </a:lnTo>
                <a:lnTo>
                  <a:pt x="66" y="1073"/>
                </a:lnTo>
                <a:lnTo>
                  <a:pt x="58" y="1060"/>
                </a:lnTo>
                <a:lnTo>
                  <a:pt x="49" y="1046"/>
                </a:lnTo>
                <a:lnTo>
                  <a:pt x="41" y="1032"/>
                </a:lnTo>
                <a:lnTo>
                  <a:pt x="35" y="1018"/>
                </a:lnTo>
                <a:lnTo>
                  <a:pt x="29" y="1003"/>
                </a:lnTo>
                <a:lnTo>
                  <a:pt x="22" y="987"/>
                </a:lnTo>
                <a:lnTo>
                  <a:pt x="18" y="971"/>
                </a:lnTo>
                <a:lnTo>
                  <a:pt x="13" y="955"/>
                </a:lnTo>
                <a:lnTo>
                  <a:pt x="9" y="938"/>
                </a:lnTo>
                <a:lnTo>
                  <a:pt x="6" y="920"/>
                </a:lnTo>
                <a:lnTo>
                  <a:pt x="6" y="920"/>
                </a:lnTo>
                <a:lnTo>
                  <a:pt x="4" y="900"/>
                </a:lnTo>
                <a:lnTo>
                  <a:pt x="2" y="878"/>
                </a:lnTo>
                <a:lnTo>
                  <a:pt x="0" y="853"/>
                </a:lnTo>
                <a:lnTo>
                  <a:pt x="0" y="828"/>
                </a:lnTo>
                <a:lnTo>
                  <a:pt x="0" y="804"/>
                </a:lnTo>
                <a:lnTo>
                  <a:pt x="1" y="779"/>
                </a:lnTo>
                <a:lnTo>
                  <a:pt x="3" y="755"/>
                </a:lnTo>
                <a:lnTo>
                  <a:pt x="6" y="731"/>
                </a:lnTo>
                <a:lnTo>
                  <a:pt x="6" y="731"/>
                </a:lnTo>
                <a:lnTo>
                  <a:pt x="9" y="719"/>
                </a:lnTo>
                <a:lnTo>
                  <a:pt x="14" y="707"/>
                </a:lnTo>
                <a:lnTo>
                  <a:pt x="18" y="697"/>
                </a:lnTo>
                <a:lnTo>
                  <a:pt x="23" y="687"/>
                </a:lnTo>
                <a:lnTo>
                  <a:pt x="29" y="677"/>
                </a:lnTo>
                <a:lnTo>
                  <a:pt x="35" y="669"/>
                </a:lnTo>
                <a:lnTo>
                  <a:pt x="48" y="653"/>
                </a:lnTo>
                <a:lnTo>
                  <a:pt x="48" y="653"/>
                </a:lnTo>
                <a:lnTo>
                  <a:pt x="55" y="650"/>
                </a:lnTo>
                <a:lnTo>
                  <a:pt x="63" y="647"/>
                </a:lnTo>
                <a:lnTo>
                  <a:pt x="77" y="639"/>
                </a:lnTo>
                <a:lnTo>
                  <a:pt x="91" y="631"/>
                </a:lnTo>
                <a:lnTo>
                  <a:pt x="97" y="628"/>
                </a:lnTo>
                <a:lnTo>
                  <a:pt x="105" y="625"/>
                </a:lnTo>
                <a:lnTo>
                  <a:pt x="105" y="625"/>
                </a:lnTo>
                <a:lnTo>
                  <a:pt x="115" y="623"/>
                </a:lnTo>
                <a:lnTo>
                  <a:pt x="127" y="621"/>
                </a:lnTo>
                <a:lnTo>
                  <a:pt x="139" y="619"/>
                </a:lnTo>
                <a:lnTo>
                  <a:pt x="151" y="619"/>
                </a:lnTo>
                <a:lnTo>
                  <a:pt x="162" y="619"/>
                </a:lnTo>
                <a:lnTo>
                  <a:pt x="173" y="621"/>
                </a:lnTo>
                <a:lnTo>
                  <a:pt x="184" y="623"/>
                </a:lnTo>
                <a:lnTo>
                  <a:pt x="193" y="627"/>
                </a:lnTo>
                <a:lnTo>
                  <a:pt x="193" y="627"/>
                </a:lnTo>
                <a:lnTo>
                  <a:pt x="206" y="636"/>
                </a:lnTo>
                <a:lnTo>
                  <a:pt x="218" y="645"/>
                </a:lnTo>
                <a:lnTo>
                  <a:pt x="229" y="655"/>
                </a:lnTo>
                <a:lnTo>
                  <a:pt x="240" y="667"/>
                </a:lnTo>
                <a:lnTo>
                  <a:pt x="248" y="680"/>
                </a:lnTo>
                <a:lnTo>
                  <a:pt x="257" y="692"/>
                </a:lnTo>
                <a:lnTo>
                  <a:pt x="264" y="705"/>
                </a:lnTo>
                <a:lnTo>
                  <a:pt x="271" y="719"/>
                </a:lnTo>
                <a:lnTo>
                  <a:pt x="271" y="719"/>
                </a:lnTo>
                <a:lnTo>
                  <a:pt x="271" y="698"/>
                </a:lnTo>
                <a:lnTo>
                  <a:pt x="272" y="678"/>
                </a:lnTo>
                <a:lnTo>
                  <a:pt x="274" y="659"/>
                </a:lnTo>
                <a:lnTo>
                  <a:pt x="278" y="642"/>
                </a:lnTo>
                <a:lnTo>
                  <a:pt x="283" y="625"/>
                </a:lnTo>
                <a:lnTo>
                  <a:pt x="291" y="609"/>
                </a:lnTo>
                <a:lnTo>
                  <a:pt x="298" y="594"/>
                </a:lnTo>
                <a:lnTo>
                  <a:pt x="308" y="580"/>
                </a:lnTo>
                <a:lnTo>
                  <a:pt x="308" y="580"/>
                </a:lnTo>
                <a:lnTo>
                  <a:pt x="305" y="576"/>
                </a:lnTo>
                <a:lnTo>
                  <a:pt x="301" y="572"/>
                </a:lnTo>
                <a:lnTo>
                  <a:pt x="296" y="571"/>
                </a:lnTo>
                <a:lnTo>
                  <a:pt x="291" y="570"/>
                </a:lnTo>
                <a:lnTo>
                  <a:pt x="282" y="568"/>
                </a:lnTo>
                <a:lnTo>
                  <a:pt x="279" y="566"/>
                </a:lnTo>
                <a:lnTo>
                  <a:pt x="277" y="563"/>
                </a:lnTo>
                <a:lnTo>
                  <a:pt x="277" y="563"/>
                </a:lnTo>
                <a:lnTo>
                  <a:pt x="276" y="561"/>
                </a:lnTo>
                <a:lnTo>
                  <a:pt x="276" y="559"/>
                </a:lnTo>
                <a:lnTo>
                  <a:pt x="277" y="553"/>
                </a:lnTo>
                <a:lnTo>
                  <a:pt x="279" y="548"/>
                </a:lnTo>
                <a:lnTo>
                  <a:pt x="282" y="543"/>
                </a:lnTo>
                <a:lnTo>
                  <a:pt x="287" y="536"/>
                </a:lnTo>
                <a:lnTo>
                  <a:pt x="289" y="530"/>
                </a:lnTo>
                <a:lnTo>
                  <a:pt x="291" y="522"/>
                </a:lnTo>
                <a:lnTo>
                  <a:pt x="291" y="515"/>
                </a:lnTo>
                <a:lnTo>
                  <a:pt x="291" y="515"/>
                </a:lnTo>
                <a:lnTo>
                  <a:pt x="286" y="511"/>
                </a:lnTo>
                <a:lnTo>
                  <a:pt x="279" y="508"/>
                </a:lnTo>
                <a:lnTo>
                  <a:pt x="266" y="504"/>
                </a:lnTo>
                <a:lnTo>
                  <a:pt x="253" y="498"/>
                </a:lnTo>
                <a:lnTo>
                  <a:pt x="248" y="494"/>
                </a:lnTo>
                <a:lnTo>
                  <a:pt x="244" y="490"/>
                </a:lnTo>
                <a:lnTo>
                  <a:pt x="244" y="490"/>
                </a:lnTo>
                <a:lnTo>
                  <a:pt x="244" y="486"/>
                </a:lnTo>
                <a:lnTo>
                  <a:pt x="245" y="481"/>
                </a:lnTo>
                <a:lnTo>
                  <a:pt x="248" y="471"/>
                </a:lnTo>
                <a:lnTo>
                  <a:pt x="252" y="459"/>
                </a:lnTo>
                <a:lnTo>
                  <a:pt x="256" y="448"/>
                </a:lnTo>
                <a:lnTo>
                  <a:pt x="256" y="448"/>
                </a:lnTo>
                <a:lnTo>
                  <a:pt x="252" y="444"/>
                </a:lnTo>
                <a:lnTo>
                  <a:pt x="248" y="440"/>
                </a:lnTo>
                <a:lnTo>
                  <a:pt x="237" y="433"/>
                </a:lnTo>
                <a:lnTo>
                  <a:pt x="227" y="428"/>
                </a:lnTo>
                <a:lnTo>
                  <a:pt x="221" y="425"/>
                </a:lnTo>
                <a:lnTo>
                  <a:pt x="216" y="422"/>
                </a:lnTo>
                <a:lnTo>
                  <a:pt x="216" y="422"/>
                </a:lnTo>
                <a:lnTo>
                  <a:pt x="222" y="411"/>
                </a:lnTo>
                <a:lnTo>
                  <a:pt x="228" y="399"/>
                </a:lnTo>
                <a:lnTo>
                  <a:pt x="232" y="387"/>
                </a:lnTo>
                <a:lnTo>
                  <a:pt x="235" y="373"/>
                </a:lnTo>
                <a:lnTo>
                  <a:pt x="235" y="373"/>
                </a:lnTo>
                <a:lnTo>
                  <a:pt x="232" y="368"/>
                </a:lnTo>
                <a:lnTo>
                  <a:pt x="227" y="363"/>
                </a:lnTo>
                <a:lnTo>
                  <a:pt x="221" y="359"/>
                </a:lnTo>
                <a:lnTo>
                  <a:pt x="215" y="356"/>
                </a:lnTo>
                <a:lnTo>
                  <a:pt x="202" y="350"/>
                </a:lnTo>
                <a:lnTo>
                  <a:pt x="197" y="345"/>
                </a:lnTo>
                <a:lnTo>
                  <a:pt x="191" y="340"/>
                </a:lnTo>
                <a:lnTo>
                  <a:pt x="191" y="340"/>
                </a:lnTo>
                <a:lnTo>
                  <a:pt x="193" y="335"/>
                </a:lnTo>
                <a:lnTo>
                  <a:pt x="196" y="329"/>
                </a:lnTo>
                <a:lnTo>
                  <a:pt x="198" y="324"/>
                </a:lnTo>
                <a:lnTo>
                  <a:pt x="202" y="320"/>
                </a:lnTo>
                <a:lnTo>
                  <a:pt x="210" y="311"/>
                </a:lnTo>
                <a:lnTo>
                  <a:pt x="216" y="304"/>
                </a:lnTo>
                <a:lnTo>
                  <a:pt x="216" y="304"/>
                </a:lnTo>
                <a:lnTo>
                  <a:pt x="214" y="299"/>
                </a:lnTo>
                <a:lnTo>
                  <a:pt x="210" y="296"/>
                </a:lnTo>
                <a:lnTo>
                  <a:pt x="202" y="291"/>
                </a:lnTo>
                <a:lnTo>
                  <a:pt x="192" y="287"/>
                </a:lnTo>
                <a:lnTo>
                  <a:pt x="183" y="282"/>
                </a:lnTo>
                <a:lnTo>
                  <a:pt x="183" y="282"/>
                </a:lnTo>
                <a:lnTo>
                  <a:pt x="176" y="265"/>
                </a:lnTo>
                <a:lnTo>
                  <a:pt x="168" y="248"/>
                </a:lnTo>
                <a:lnTo>
                  <a:pt x="150" y="214"/>
                </a:lnTo>
                <a:lnTo>
                  <a:pt x="142" y="198"/>
                </a:lnTo>
                <a:lnTo>
                  <a:pt x="136" y="181"/>
                </a:lnTo>
                <a:lnTo>
                  <a:pt x="134" y="172"/>
                </a:lnTo>
                <a:lnTo>
                  <a:pt x="132" y="163"/>
                </a:lnTo>
                <a:lnTo>
                  <a:pt x="131" y="154"/>
                </a:lnTo>
                <a:lnTo>
                  <a:pt x="131" y="145"/>
                </a:lnTo>
                <a:lnTo>
                  <a:pt x="131" y="145"/>
                </a:lnTo>
                <a:lnTo>
                  <a:pt x="137" y="141"/>
                </a:lnTo>
                <a:lnTo>
                  <a:pt x="140" y="136"/>
                </a:lnTo>
                <a:lnTo>
                  <a:pt x="143" y="128"/>
                </a:lnTo>
                <a:lnTo>
                  <a:pt x="146" y="122"/>
                </a:lnTo>
                <a:lnTo>
                  <a:pt x="150" y="107"/>
                </a:lnTo>
                <a:lnTo>
                  <a:pt x="152" y="94"/>
                </a:lnTo>
                <a:lnTo>
                  <a:pt x="152" y="94"/>
                </a:lnTo>
                <a:lnTo>
                  <a:pt x="164" y="89"/>
                </a:lnTo>
                <a:lnTo>
                  <a:pt x="173" y="83"/>
                </a:lnTo>
                <a:lnTo>
                  <a:pt x="190" y="70"/>
                </a:lnTo>
                <a:lnTo>
                  <a:pt x="199" y="64"/>
                </a:lnTo>
                <a:lnTo>
                  <a:pt x="208" y="59"/>
                </a:lnTo>
                <a:lnTo>
                  <a:pt x="219" y="54"/>
                </a:lnTo>
                <a:lnTo>
                  <a:pt x="231" y="52"/>
                </a:lnTo>
                <a:lnTo>
                  <a:pt x="231" y="52"/>
                </a:lnTo>
                <a:lnTo>
                  <a:pt x="238" y="51"/>
                </a:lnTo>
                <a:lnTo>
                  <a:pt x="246" y="52"/>
                </a:lnTo>
                <a:lnTo>
                  <a:pt x="253" y="53"/>
                </a:lnTo>
                <a:lnTo>
                  <a:pt x="260" y="54"/>
                </a:lnTo>
                <a:lnTo>
                  <a:pt x="273" y="59"/>
                </a:lnTo>
                <a:lnTo>
                  <a:pt x="284" y="66"/>
                </a:lnTo>
                <a:lnTo>
                  <a:pt x="296" y="74"/>
                </a:lnTo>
                <a:lnTo>
                  <a:pt x="307" y="82"/>
                </a:lnTo>
                <a:lnTo>
                  <a:pt x="328" y="99"/>
                </a:lnTo>
                <a:lnTo>
                  <a:pt x="328" y="99"/>
                </a:lnTo>
                <a:lnTo>
                  <a:pt x="336" y="128"/>
                </a:lnTo>
                <a:lnTo>
                  <a:pt x="343" y="156"/>
                </a:lnTo>
                <a:lnTo>
                  <a:pt x="353" y="183"/>
                </a:lnTo>
                <a:lnTo>
                  <a:pt x="362" y="210"/>
                </a:lnTo>
                <a:lnTo>
                  <a:pt x="383" y="262"/>
                </a:lnTo>
                <a:lnTo>
                  <a:pt x="404" y="313"/>
                </a:lnTo>
                <a:lnTo>
                  <a:pt x="426" y="364"/>
                </a:lnTo>
                <a:lnTo>
                  <a:pt x="446" y="415"/>
                </a:lnTo>
                <a:lnTo>
                  <a:pt x="455" y="441"/>
                </a:lnTo>
                <a:lnTo>
                  <a:pt x="463" y="468"/>
                </a:lnTo>
                <a:lnTo>
                  <a:pt x="472" y="494"/>
                </a:lnTo>
                <a:lnTo>
                  <a:pt x="478" y="521"/>
                </a:lnTo>
                <a:lnTo>
                  <a:pt x="478" y="521"/>
                </a:lnTo>
                <a:lnTo>
                  <a:pt x="490" y="528"/>
                </a:lnTo>
                <a:lnTo>
                  <a:pt x="502" y="534"/>
                </a:lnTo>
                <a:lnTo>
                  <a:pt x="514" y="540"/>
                </a:lnTo>
                <a:lnTo>
                  <a:pt x="526" y="547"/>
                </a:lnTo>
                <a:lnTo>
                  <a:pt x="526" y="547"/>
                </a:lnTo>
                <a:lnTo>
                  <a:pt x="560" y="612"/>
                </a:lnTo>
                <a:lnTo>
                  <a:pt x="595" y="680"/>
                </a:lnTo>
                <a:lnTo>
                  <a:pt x="595" y="680"/>
                </a:lnTo>
                <a:lnTo>
                  <a:pt x="613" y="747"/>
                </a:lnTo>
                <a:lnTo>
                  <a:pt x="631" y="817"/>
                </a:lnTo>
                <a:lnTo>
                  <a:pt x="631" y="817"/>
                </a:lnTo>
                <a:lnTo>
                  <a:pt x="630" y="826"/>
                </a:lnTo>
                <a:lnTo>
                  <a:pt x="630" y="836"/>
                </a:lnTo>
                <a:lnTo>
                  <a:pt x="630" y="855"/>
                </a:lnTo>
                <a:lnTo>
                  <a:pt x="632" y="899"/>
                </a:lnTo>
                <a:lnTo>
                  <a:pt x="632" y="920"/>
                </a:lnTo>
                <a:lnTo>
                  <a:pt x="630" y="943"/>
                </a:lnTo>
                <a:lnTo>
                  <a:pt x="628" y="955"/>
                </a:lnTo>
                <a:lnTo>
                  <a:pt x="626" y="965"/>
                </a:lnTo>
                <a:lnTo>
                  <a:pt x="622" y="976"/>
                </a:lnTo>
                <a:lnTo>
                  <a:pt x="617" y="987"/>
                </a:lnTo>
                <a:lnTo>
                  <a:pt x="617" y="987"/>
                </a:lnTo>
                <a:lnTo>
                  <a:pt x="620" y="989"/>
                </a:lnTo>
                <a:lnTo>
                  <a:pt x="623" y="992"/>
                </a:lnTo>
                <a:lnTo>
                  <a:pt x="626" y="1001"/>
                </a:lnTo>
                <a:lnTo>
                  <a:pt x="628" y="1011"/>
                </a:lnTo>
                <a:lnTo>
                  <a:pt x="631" y="1022"/>
                </a:lnTo>
                <a:lnTo>
                  <a:pt x="634" y="1034"/>
                </a:lnTo>
                <a:lnTo>
                  <a:pt x="637" y="1045"/>
                </a:lnTo>
                <a:lnTo>
                  <a:pt x="641" y="1054"/>
                </a:lnTo>
                <a:lnTo>
                  <a:pt x="643" y="1059"/>
                </a:lnTo>
                <a:lnTo>
                  <a:pt x="646" y="1062"/>
                </a:lnTo>
                <a:lnTo>
                  <a:pt x="646" y="1062"/>
                </a:lnTo>
                <a:lnTo>
                  <a:pt x="644" y="1069"/>
                </a:lnTo>
                <a:lnTo>
                  <a:pt x="645" y="1076"/>
                </a:lnTo>
                <a:lnTo>
                  <a:pt x="646" y="1082"/>
                </a:lnTo>
                <a:lnTo>
                  <a:pt x="651" y="1089"/>
                </a:lnTo>
                <a:lnTo>
                  <a:pt x="651" y="1089"/>
                </a:lnTo>
                <a:lnTo>
                  <a:pt x="655" y="1073"/>
                </a:lnTo>
                <a:lnTo>
                  <a:pt x="657" y="1054"/>
                </a:lnTo>
                <a:lnTo>
                  <a:pt x="659" y="1036"/>
                </a:lnTo>
                <a:lnTo>
                  <a:pt x="659" y="1018"/>
                </a:lnTo>
                <a:lnTo>
                  <a:pt x="660" y="982"/>
                </a:lnTo>
                <a:lnTo>
                  <a:pt x="660" y="964"/>
                </a:lnTo>
                <a:lnTo>
                  <a:pt x="661" y="947"/>
                </a:lnTo>
                <a:lnTo>
                  <a:pt x="661" y="947"/>
                </a:lnTo>
                <a:lnTo>
                  <a:pt x="664" y="931"/>
                </a:lnTo>
                <a:lnTo>
                  <a:pt x="667" y="915"/>
                </a:lnTo>
                <a:lnTo>
                  <a:pt x="670" y="898"/>
                </a:lnTo>
                <a:lnTo>
                  <a:pt x="671" y="881"/>
                </a:lnTo>
                <a:lnTo>
                  <a:pt x="671" y="881"/>
                </a:lnTo>
                <a:lnTo>
                  <a:pt x="672" y="852"/>
                </a:lnTo>
                <a:lnTo>
                  <a:pt x="671" y="823"/>
                </a:lnTo>
                <a:lnTo>
                  <a:pt x="672" y="795"/>
                </a:lnTo>
                <a:lnTo>
                  <a:pt x="673" y="781"/>
                </a:lnTo>
                <a:lnTo>
                  <a:pt x="675" y="768"/>
                </a:lnTo>
                <a:lnTo>
                  <a:pt x="675" y="768"/>
                </a:lnTo>
                <a:lnTo>
                  <a:pt x="677" y="765"/>
                </a:lnTo>
                <a:lnTo>
                  <a:pt x="680" y="761"/>
                </a:lnTo>
                <a:lnTo>
                  <a:pt x="682" y="758"/>
                </a:lnTo>
                <a:lnTo>
                  <a:pt x="684" y="755"/>
                </a:lnTo>
                <a:lnTo>
                  <a:pt x="684" y="755"/>
                </a:lnTo>
                <a:lnTo>
                  <a:pt x="685" y="747"/>
                </a:lnTo>
                <a:lnTo>
                  <a:pt x="686" y="740"/>
                </a:lnTo>
                <a:lnTo>
                  <a:pt x="686" y="726"/>
                </a:lnTo>
                <a:lnTo>
                  <a:pt x="687" y="718"/>
                </a:lnTo>
                <a:lnTo>
                  <a:pt x="688" y="711"/>
                </a:lnTo>
                <a:lnTo>
                  <a:pt x="690" y="704"/>
                </a:lnTo>
                <a:lnTo>
                  <a:pt x="695" y="698"/>
                </a:lnTo>
                <a:lnTo>
                  <a:pt x="695" y="698"/>
                </a:lnTo>
                <a:lnTo>
                  <a:pt x="692" y="687"/>
                </a:lnTo>
                <a:lnTo>
                  <a:pt x="692" y="677"/>
                </a:lnTo>
                <a:lnTo>
                  <a:pt x="694" y="668"/>
                </a:lnTo>
                <a:lnTo>
                  <a:pt x="699" y="658"/>
                </a:lnTo>
                <a:lnTo>
                  <a:pt x="699" y="658"/>
                </a:lnTo>
                <a:lnTo>
                  <a:pt x="692" y="651"/>
                </a:lnTo>
                <a:lnTo>
                  <a:pt x="690" y="646"/>
                </a:lnTo>
                <a:lnTo>
                  <a:pt x="688" y="642"/>
                </a:lnTo>
                <a:lnTo>
                  <a:pt x="688" y="642"/>
                </a:lnTo>
                <a:lnTo>
                  <a:pt x="688" y="635"/>
                </a:lnTo>
                <a:lnTo>
                  <a:pt x="690" y="629"/>
                </a:lnTo>
                <a:lnTo>
                  <a:pt x="694" y="625"/>
                </a:lnTo>
                <a:lnTo>
                  <a:pt x="698" y="622"/>
                </a:lnTo>
                <a:lnTo>
                  <a:pt x="706" y="614"/>
                </a:lnTo>
                <a:lnTo>
                  <a:pt x="710" y="611"/>
                </a:lnTo>
                <a:lnTo>
                  <a:pt x="713" y="607"/>
                </a:lnTo>
                <a:lnTo>
                  <a:pt x="713" y="607"/>
                </a:lnTo>
                <a:lnTo>
                  <a:pt x="713" y="600"/>
                </a:lnTo>
                <a:lnTo>
                  <a:pt x="712" y="594"/>
                </a:lnTo>
                <a:lnTo>
                  <a:pt x="714" y="580"/>
                </a:lnTo>
                <a:lnTo>
                  <a:pt x="716" y="565"/>
                </a:lnTo>
                <a:lnTo>
                  <a:pt x="720" y="549"/>
                </a:lnTo>
                <a:lnTo>
                  <a:pt x="723" y="532"/>
                </a:lnTo>
                <a:lnTo>
                  <a:pt x="727" y="515"/>
                </a:lnTo>
                <a:lnTo>
                  <a:pt x="729" y="496"/>
                </a:lnTo>
                <a:lnTo>
                  <a:pt x="730" y="478"/>
                </a:lnTo>
                <a:lnTo>
                  <a:pt x="730" y="478"/>
                </a:lnTo>
                <a:lnTo>
                  <a:pt x="734" y="472"/>
                </a:lnTo>
                <a:lnTo>
                  <a:pt x="736" y="470"/>
                </a:lnTo>
                <a:lnTo>
                  <a:pt x="740" y="468"/>
                </a:lnTo>
                <a:lnTo>
                  <a:pt x="740" y="468"/>
                </a:lnTo>
                <a:lnTo>
                  <a:pt x="736" y="465"/>
                </a:lnTo>
                <a:lnTo>
                  <a:pt x="734" y="462"/>
                </a:lnTo>
                <a:lnTo>
                  <a:pt x="732" y="459"/>
                </a:lnTo>
                <a:lnTo>
                  <a:pt x="730" y="456"/>
                </a:lnTo>
                <a:lnTo>
                  <a:pt x="729" y="448"/>
                </a:lnTo>
                <a:lnTo>
                  <a:pt x="730" y="443"/>
                </a:lnTo>
                <a:lnTo>
                  <a:pt x="730" y="443"/>
                </a:lnTo>
                <a:lnTo>
                  <a:pt x="713" y="426"/>
                </a:lnTo>
                <a:lnTo>
                  <a:pt x="697" y="408"/>
                </a:lnTo>
                <a:lnTo>
                  <a:pt x="682" y="389"/>
                </a:lnTo>
                <a:lnTo>
                  <a:pt x="666" y="372"/>
                </a:lnTo>
                <a:lnTo>
                  <a:pt x="666" y="372"/>
                </a:lnTo>
                <a:lnTo>
                  <a:pt x="664" y="364"/>
                </a:lnTo>
                <a:lnTo>
                  <a:pt x="660" y="355"/>
                </a:lnTo>
                <a:lnTo>
                  <a:pt x="654" y="340"/>
                </a:lnTo>
                <a:lnTo>
                  <a:pt x="646" y="324"/>
                </a:lnTo>
                <a:lnTo>
                  <a:pt x="644" y="317"/>
                </a:lnTo>
                <a:lnTo>
                  <a:pt x="642" y="307"/>
                </a:lnTo>
                <a:lnTo>
                  <a:pt x="642" y="307"/>
                </a:lnTo>
                <a:lnTo>
                  <a:pt x="641" y="298"/>
                </a:lnTo>
                <a:lnTo>
                  <a:pt x="641" y="289"/>
                </a:lnTo>
                <a:lnTo>
                  <a:pt x="643" y="271"/>
                </a:lnTo>
                <a:lnTo>
                  <a:pt x="646" y="251"/>
                </a:lnTo>
                <a:lnTo>
                  <a:pt x="651" y="232"/>
                </a:lnTo>
                <a:lnTo>
                  <a:pt x="657" y="214"/>
                </a:lnTo>
                <a:lnTo>
                  <a:pt x="665" y="196"/>
                </a:lnTo>
                <a:lnTo>
                  <a:pt x="672" y="180"/>
                </a:lnTo>
                <a:lnTo>
                  <a:pt x="680" y="165"/>
                </a:lnTo>
                <a:lnTo>
                  <a:pt x="680" y="165"/>
                </a:lnTo>
                <a:lnTo>
                  <a:pt x="684" y="158"/>
                </a:lnTo>
                <a:lnTo>
                  <a:pt x="691" y="153"/>
                </a:lnTo>
                <a:lnTo>
                  <a:pt x="707" y="139"/>
                </a:lnTo>
                <a:lnTo>
                  <a:pt x="715" y="131"/>
                </a:lnTo>
                <a:lnTo>
                  <a:pt x="721" y="124"/>
                </a:lnTo>
                <a:lnTo>
                  <a:pt x="723" y="120"/>
                </a:lnTo>
                <a:lnTo>
                  <a:pt x="726" y="115"/>
                </a:lnTo>
                <a:lnTo>
                  <a:pt x="726" y="111"/>
                </a:lnTo>
                <a:lnTo>
                  <a:pt x="726" y="106"/>
                </a:lnTo>
                <a:lnTo>
                  <a:pt x="726" y="106"/>
                </a:lnTo>
                <a:lnTo>
                  <a:pt x="730" y="106"/>
                </a:lnTo>
                <a:lnTo>
                  <a:pt x="733" y="105"/>
                </a:lnTo>
                <a:lnTo>
                  <a:pt x="736" y="100"/>
                </a:lnTo>
                <a:lnTo>
                  <a:pt x="738" y="96"/>
                </a:lnTo>
                <a:lnTo>
                  <a:pt x="743" y="87"/>
                </a:lnTo>
                <a:lnTo>
                  <a:pt x="746" y="83"/>
                </a:lnTo>
                <a:lnTo>
                  <a:pt x="750" y="81"/>
                </a:lnTo>
                <a:lnTo>
                  <a:pt x="750" y="81"/>
                </a:lnTo>
                <a:lnTo>
                  <a:pt x="751" y="76"/>
                </a:lnTo>
                <a:lnTo>
                  <a:pt x="753" y="70"/>
                </a:lnTo>
                <a:lnTo>
                  <a:pt x="756" y="66"/>
                </a:lnTo>
                <a:lnTo>
                  <a:pt x="757" y="60"/>
                </a:lnTo>
                <a:lnTo>
                  <a:pt x="757" y="60"/>
                </a:lnTo>
                <a:lnTo>
                  <a:pt x="763" y="59"/>
                </a:lnTo>
                <a:lnTo>
                  <a:pt x="768" y="56"/>
                </a:lnTo>
                <a:lnTo>
                  <a:pt x="773" y="54"/>
                </a:lnTo>
                <a:lnTo>
                  <a:pt x="776" y="50"/>
                </a:lnTo>
                <a:lnTo>
                  <a:pt x="782" y="41"/>
                </a:lnTo>
                <a:lnTo>
                  <a:pt x="788" y="32"/>
                </a:lnTo>
                <a:lnTo>
                  <a:pt x="793" y="22"/>
                </a:lnTo>
                <a:lnTo>
                  <a:pt x="798" y="13"/>
                </a:lnTo>
                <a:lnTo>
                  <a:pt x="802" y="9"/>
                </a:lnTo>
                <a:lnTo>
                  <a:pt x="805" y="5"/>
                </a:lnTo>
                <a:lnTo>
                  <a:pt x="809" y="2"/>
                </a:lnTo>
                <a:lnTo>
                  <a:pt x="814" y="0"/>
                </a:lnTo>
                <a:lnTo>
                  <a:pt x="814" y="0"/>
                </a:lnTo>
                <a:lnTo>
                  <a:pt x="818" y="8"/>
                </a:lnTo>
                <a:lnTo>
                  <a:pt x="819" y="17"/>
                </a:lnTo>
                <a:lnTo>
                  <a:pt x="820" y="25"/>
                </a:lnTo>
                <a:lnTo>
                  <a:pt x="820" y="34"/>
                </a:lnTo>
                <a:lnTo>
                  <a:pt x="819" y="51"/>
                </a:lnTo>
                <a:lnTo>
                  <a:pt x="820" y="61"/>
                </a:lnTo>
                <a:lnTo>
                  <a:pt x="821" y="70"/>
                </a:lnTo>
                <a:lnTo>
                  <a:pt x="821" y="70"/>
                </a:lnTo>
                <a:lnTo>
                  <a:pt x="825" y="83"/>
                </a:lnTo>
                <a:lnTo>
                  <a:pt x="831" y="95"/>
                </a:lnTo>
                <a:lnTo>
                  <a:pt x="837" y="108"/>
                </a:lnTo>
                <a:lnTo>
                  <a:pt x="844" y="120"/>
                </a:lnTo>
                <a:lnTo>
                  <a:pt x="859" y="143"/>
                </a:lnTo>
                <a:lnTo>
                  <a:pt x="867" y="156"/>
                </a:lnTo>
                <a:lnTo>
                  <a:pt x="873" y="168"/>
                </a:lnTo>
                <a:lnTo>
                  <a:pt x="873" y="168"/>
                </a:lnTo>
                <a:lnTo>
                  <a:pt x="882" y="193"/>
                </a:lnTo>
                <a:lnTo>
                  <a:pt x="888" y="217"/>
                </a:lnTo>
                <a:lnTo>
                  <a:pt x="894" y="242"/>
                </a:lnTo>
                <a:lnTo>
                  <a:pt x="896" y="265"/>
                </a:lnTo>
                <a:lnTo>
                  <a:pt x="895" y="289"/>
                </a:lnTo>
                <a:lnTo>
                  <a:pt x="894" y="312"/>
                </a:lnTo>
                <a:lnTo>
                  <a:pt x="889" y="336"/>
                </a:lnTo>
                <a:lnTo>
                  <a:pt x="883" y="359"/>
                </a:lnTo>
                <a:lnTo>
                  <a:pt x="883" y="359"/>
                </a:lnTo>
                <a:lnTo>
                  <a:pt x="877" y="368"/>
                </a:lnTo>
                <a:lnTo>
                  <a:pt x="870" y="377"/>
                </a:lnTo>
                <a:lnTo>
                  <a:pt x="858" y="395"/>
                </a:lnTo>
                <a:lnTo>
                  <a:pt x="847" y="413"/>
                </a:lnTo>
                <a:lnTo>
                  <a:pt x="840" y="422"/>
                </a:lnTo>
                <a:lnTo>
                  <a:pt x="834" y="430"/>
                </a:lnTo>
                <a:lnTo>
                  <a:pt x="834" y="430"/>
                </a:lnTo>
                <a:lnTo>
                  <a:pt x="839" y="442"/>
                </a:lnTo>
                <a:lnTo>
                  <a:pt x="841" y="447"/>
                </a:lnTo>
                <a:lnTo>
                  <a:pt x="841" y="455"/>
                </a:lnTo>
                <a:lnTo>
                  <a:pt x="841" y="455"/>
                </a:lnTo>
                <a:lnTo>
                  <a:pt x="840" y="458"/>
                </a:lnTo>
                <a:lnTo>
                  <a:pt x="839" y="459"/>
                </a:lnTo>
                <a:lnTo>
                  <a:pt x="835" y="462"/>
                </a:lnTo>
                <a:lnTo>
                  <a:pt x="829" y="464"/>
                </a:lnTo>
                <a:lnTo>
                  <a:pt x="827" y="465"/>
                </a:lnTo>
                <a:lnTo>
                  <a:pt x="825" y="468"/>
                </a:lnTo>
                <a:lnTo>
                  <a:pt x="825" y="468"/>
                </a:lnTo>
                <a:lnTo>
                  <a:pt x="828" y="479"/>
                </a:lnTo>
                <a:lnTo>
                  <a:pt x="831" y="494"/>
                </a:lnTo>
                <a:lnTo>
                  <a:pt x="832" y="509"/>
                </a:lnTo>
                <a:lnTo>
                  <a:pt x="833" y="526"/>
                </a:lnTo>
                <a:lnTo>
                  <a:pt x="833" y="560"/>
                </a:lnTo>
                <a:lnTo>
                  <a:pt x="834" y="592"/>
                </a:lnTo>
                <a:lnTo>
                  <a:pt x="834" y="592"/>
                </a:lnTo>
                <a:lnTo>
                  <a:pt x="835" y="598"/>
                </a:lnTo>
                <a:lnTo>
                  <a:pt x="837" y="604"/>
                </a:lnTo>
                <a:lnTo>
                  <a:pt x="837" y="606"/>
                </a:lnTo>
                <a:lnTo>
                  <a:pt x="837" y="608"/>
                </a:lnTo>
                <a:lnTo>
                  <a:pt x="836" y="611"/>
                </a:lnTo>
                <a:lnTo>
                  <a:pt x="834" y="613"/>
                </a:lnTo>
                <a:lnTo>
                  <a:pt x="834" y="613"/>
                </a:lnTo>
                <a:lnTo>
                  <a:pt x="839" y="617"/>
                </a:lnTo>
                <a:lnTo>
                  <a:pt x="844" y="624"/>
                </a:lnTo>
                <a:lnTo>
                  <a:pt x="852" y="638"/>
                </a:lnTo>
                <a:lnTo>
                  <a:pt x="852" y="638"/>
                </a:lnTo>
                <a:lnTo>
                  <a:pt x="850" y="645"/>
                </a:lnTo>
                <a:lnTo>
                  <a:pt x="846" y="652"/>
                </a:lnTo>
                <a:lnTo>
                  <a:pt x="842" y="658"/>
                </a:lnTo>
                <a:lnTo>
                  <a:pt x="840" y="665"/>
                </a:lnTo>
                <a:lnTo>
                  <a:pt x="840" y="665"/>
                </a:lnTo>
                <a:lnTo>
                  <a:pt x="839" y="671"/>
                </a:lnTo>
                <a:lnTo>
                  <a:pt x="839" y="676"/>
                </a:lnTo>
                <a:lnTo>
                  <a:pt x="841" y="688"/>
                </a:lnTo>
                <a:lnTo>
                  <a:pt x="844" y="701"/>
                </a:lnTo>
                <a:lnTo>
                  <a:pt x="846" y="713"/>
                </a:lnTo>
                <a:lnTo>
                  <a:pt x="846" y="713"/>
                </a:lnTo>
                <a:lnTo>
                  <a:pt x="846" y="721"/>
                </a:lnTo>
                <a:lnTo>
                  <a:pt x="843" y="730"/>
                </a:lnTo>
                <a:lnTo>
                  <a:pt x="842" y="738"/>
                </a:lnTo>
                <a:lnTo>
                  <a:pt x="841" y="748"/>
                </a:lnTo>
                <a:lnTo>
                  <a:pt x="841" y="748"/>
                </a:lnTo>
                <a:lnTo>
                  <a:pt x="843" y="773"/>
                </a:lnTo>
                <a:lnTo>
                  <a:pt x="844" y="797"/>
                </a:lnTo>
                <a:lnTo>
                  <a:pt x="846" y="822"/>
                </a:lnTo>
                <a:lnTo>
                  <a:pt x="846" y="834"/>
                </a:lnTo>
                <a:lnTo>
                  <a:pt x="843" y="846"/>
                </a:lnTo>
                <a:lnTo>
                  <a:pt x="843" y="846"/>
                </a:lnTo>
                <a:lnTo>
                  <a:pt x="844" y="849"/>
                </a:lnTo>
                <a:lnTo>
                  <a:pt x="843" y="851"/>
                </a:lnTo>
                <a:lnTo>
                  <a:pt x="842" y="852"/>
                </a:lnTo>
                <a:lnTo>
                  <a:pt x="841" y="853"/>
                </a:lnTo>
                <a:lnTo>
                  <a:pt x="838" y="855"/>
                </a:lnTo>
                <a:lnTo>
                  <a:pt x="836" y="856"/>
                </a:lnTo>
                <a:lnTo>
                  <a:pt x="836" y="858"/>
                </a:lnTo>
                <a:lnTo>
                  <a:pt x="836" y="858"/>
                </a:lnTo>
                <a:lnTo>
                  <a:pt x="844" y="884"/>
                </a:lnTo>
                <a:lnTo>
                  <a:pt x="855" y="909"/>
                </a:lnTo>
                <a:lnTo>
                  <a:pt x="877" y="958"/>
                </a:lnTo>
                <a:lnTo>
                  <a:pt x="877" y="958"/>
                </a:lnTo>
                <a:lnTo>
                  <a:pt x="880" y="953"/>
                </a:lnTo>
                <a:lnTo>
                  <a:pt x="882" y="946"/>
                </a:lnTo>
                <a:lnTo>
                  <a:pt x="885" y="931"/>
                </a:lnTo>
                <a:lnTo>
                  <a:pt x="885" y="916"/>
                </a:lnTo>
                <a:lnTo>
                  <a:pt x="885" y="903"/>
                </a:lnTo>
                <a:lnTo>
                  <a:pt x="885" y="903"/>
                </a:lnTo>
                <a:lnTo>
                  <a:pt x="894" y="878"/>
                </a:lnTo>
                <a:lnTo>
                  <a:pt x="900" y="851"/>
                </a:lnTo>
                <a:lnTo>
                  <a:pt x="903" y="837"/>
                </a:lnTo>
                <a:lnTo>
                  <a:pt x="906" y="823"/>
                </a:lnTo>
                <a:lnTo>
                  <a:pt x="907" y="810"/>
                </a:lnTo>
                <a:lnTo>
                  <a:pt x="907" y="797"/>
                </a:lnTo>
                <a:lnTo>
                  <a:pt x="907" y="797"/>
                </a:lnTo>
                <a:lnTo>
                  <a:pt x="911" y="791"/>
                </a:lnTo>
                <a:lnTo>
                  <a:pt x="913" y="788"/>
                </a:lnTo>
                <a:lnTo>
                  <a:pt x="916" y="786"/>
                </a:lnTo>
                <a:lnTo>
                  <a:pt x="916" y="786"/>
                </a:lnTo>
                <a:lnTo>
                  <a:pt x="915" y="775"/>
                </a:lnTo>
                <a:lnTo>
                  <a:pt x="916" y="763"/>
                </a:lnTo>
                <a:lnTo>
                  <a:pt x="919" y="736"/>
                </a:lnTo>
                <a:lnTo>
                  <a:pt x="920" y="722"/>
                </a:lnTo>
                <a:lnTo>
                  <a:pt x="922" y="708"/>
                </a:lnTo>
                <a:lnTo>
                  <a:pt x="922" y="695"/>
                </a:lnTo>
                <a:lnTo>
                  <a:pt x="920" y="682"/>
                </a:lnTo>
                <a:lnTo>
                  <a:pt x="920" y="682"/>
                </a:lnTo>
                <a:lnTo>
                  <a:pt x="924" y="680"/>
                </a:lnTo>
                <a:lnTo>
                  <a:pt x="926" y="677"/>
                </a:lnTo>
                <a:lnTo>
                  <a:pt x="930" y="671"/>
                </a:lnTo>
                <a:lnTo>
                  <a:pt x="931" y="669"/>
                </a:lnTo>
                <a:lnTo>
                  <a:pt x="933" y="667"/>
                </a:lnTo>
                <a:lnTo>
                  <a:pt x="937" y="666"/>
                </a:lnTo>
                <a:lnTo>
                  <a:pt x="940" y="667"/>
                </a:lnTo>
                <a:lnTo>
                  <a:pt x="940" y="667"/>
                </a:lnTo>
                <a:lnTo>
                  <a:pt x="949" y="646"/>
                </a:lnTo>
                <a:lnTo>
                  <a:pt x="958" y="625"/>
                </a:lnTo>
                <a:lnTo>
                  <a:pt x="965" y="602"/>
                </a:lnTo>
                <a:lnTo>
                  <a:pt x="973" y="580"/>
                </a:lnTo>
                <a:lnTo>
                  <a:pt x="986" y="536"/>
                </a:lnTo>
                <a:lnTo>
                  <a:pt x="992" y="515"/>
                </a:lnTo>
                <a:lnTo>
                  <a:pt x="1000" y="494"/>
                </a:lnTo>
                <a:lnTo>
                  <a:pt x="1000" y="494"/>
                </a:lnTo>
                <a:lnTo>
                  <a:pt x="995" y="487"/>
                </a:lnTo>
                <a:lnTo>
                  <a:pt x="991" y="479"/>
                </a:lnTo>
                <a:lnTo>
                  <a:pt x="991" y="479"/>
                </a:lnTo>
                <a:lnTo>
                  <a:pt x="993" y="476"/>
                </a:lnTo>
                <a:lnTo>
                  <a:pt x="994" y="472"/>
                </a:lnTo>
                <a:lnTo>
                  <a:pt x="1000" y="465"/>
                </a:lnTo>
                <a:lnTo>
                  <a:pt x="1000" y="465"/>
                </a:lnTo>
                <a:lnTo>
                  <a:pt x="992" y="453"/>
                </a:lnTo>
                <a:lnTo>
                  <a:pt x="988" y="447"/>
                </a:lnTo>
                <a:lnTo>
                  <a:pt x="983" y="443"/>
                </a:lnTo>
                <a:lnTo>
                  <a:pt x="983" y="443"/>
                </a:lnTo>
                <a:lnTo>
                  <a:pt x="977" y="408"/>
                </a:lnTo>
                <a:lnTo>
                  <a:pt x="975" y="393"/>
                </a:lnTo>
                <a:lnTo>
                  <a:pt x="971" y="375"/>
                </a:lnTo>
                <a:lnTo>
                  <a:pt x="971" y="375"/>
                </a:lnTo>
                <a:lnTo>
                  <a:pt x="975" y="345"/>
                </a:lnTo>
                <a:lnTo>
                  <a:pt x="983" y="311"/>
                </a:lnTo>
                <a:lnTo>
                  <a:pt x="987" y="294"/>
                </a:lnTo>
                <a:lnTo>
                  <a:pt x="992" y="278"/>
                </a:lnTo>
                <a:lnTo>
                  <a:pt x="998" y="262"/>
                </a:lnTo>
                <a:lnTo>
                  <a:pt x="1004" y="247"/>
                </a:lnTo>
                <a:lnTo>
                  <a:pt x="1004" y="247"/>
                </a:lnTo>
                <a:lnTo>
                  <a:pt x="1008" y="245"/>
                </a:lnTo>
                <a:lnTo>
                  <a:pt x="1014" y="243"/>
                </a:lnTo>
                <a:lnTo>
                  <a:pt x="1024" y="242"/>
                </a:lnTo>
                <a:lnTo>
                  <a:pt x="1036" y="242"/>
                </a:lnTo>
                <a:lnTo>
                  <a:pt x="1047" y="243"/>
                </a:lnTo>
                <a:lnTo>
                  <a:pt x="1070" y="246"/>
                </a:lnTo>
                <a:lnTo>
                  <a:pt x="1081" y="247"/>
                </a:lnTo>
                <a:lnTo>
                  <a:pt x="1091" y="245"/>
                </a:lnTo>
                <a:lnTo>
                  <a:pt x="1091" y="245"/>
                </a:lnTo>
                <a:lnTo>
                  <a:pt x="1096" y="249"/>
                </a:lnTo>
                <a:lnTo>
                  <a:pt x="1100" y="252"/>
                </a:lnTo>
                <a:lnTo>
                  <a:pt x="1112" y="258"/>
                </a:lnTo>
                <a:lnTo>
                  <a:pt x="1124" y="262"/>
                </a:lnTo>
                <a:lnTo>
                  <a:pt x="1135" y="268"/>
                </a:lnTo>
                <a:lnTo>
                  <a:pt x="1135" y="268"/>
                </a:lnTo>
                <a:lnTo>
                  <a:pt x="1136" y="294"/>
                </a:lnTo>
                <a:lnTo>
                  <a:pt x="1136" y="322"/>
                </a:lnTo>
                <a:lnTo>
                  <a:pt x="1135" y="350"/>
                </a:lnTo>
                <a:lnTo>
                  <a:pt x="1130" y="377"/>
                </a:lnTo>
                <a:lnTo>
                  <a:pt x="1127" y="390"/>
                </a:lnTo>
                <a:lnTo>
                  <a:pt x="1123" y="403"/>
                </a:lnTo>
                <a:lnTo>
                  <a:pt x="1119" y="416"/>
                </a:lnTo>
                <a:lnTo>
                  <a:pt x="1113" y="429"/>
                </a:lnTo>
                <a:lnTo>
                  <a:pt x="1108" y="441"/>
                </a:lnTo>
                <a:lnTo>
                  <a:pt x="1101" y="453"/>
                </a:lnTo>
                <a:lnTo>
                  <a:pt x="1093" y="463"/>
                </a:lnTo>
                <a:lnTo>
                  <a:pt x="1084" y="474"/>
                </a:lnTo>
                <a:lnTo>
                  <a:pt x="1084" y="474"/>
                </a:lnTo>
                <a:lnTo>
                  <a:pt x="1085" y="477"/>
                </a:lnTo>
                <a:lnTo>
                  <a:pt x="1088" y="479"/>
                </a:lnTo>
                <a:lnTo>
                  <a:pt x="1093" y="481"/>
                </a:lnTo>
                <a:lnTo>
                  <a:pt x="1098" y="485"/>
                </a:lnTo>
                <a:lnTo>
                  <a:pt x="1100" y="487"/>
                </a:lnTo>
                <a:lnTo>
                  <a:pt x="1101" y="490"/>
                </a:lnTo>
                <a:lnTo>
                  <a:pt x="1101" y="490"/>
                </a:lnTo>
                <a:lnTo>
                  <a:pt x="1098" y="498"/>
                </a:lnTo>
                <a:lnTo>
                  <a:pt x="1096" y="502"/>
                </a:lnTo>
                <a:lnTo>
                  <a:pt x="1094" y="504"/>
                </a:lnTo>
                <a:lnTo>
                  <a:pt x="1091" y="506"/>
                </a:lnTo>
                <a:lnTo>
                  <a:pt x="1086" y="508"/>
                </a:lnTo>
                <a:lnTo>
                  <a:pt x="1082" y="509"/>
                </a:lnTo>
                <a:lnTo>
                  <a:pt x="1077" y="509"/>
                </a:lnTo>
                <a:lnTo>
                  <a:pt x="1077" y="509"/>
                </a:lnTo>
                <a:lnTo>
                  <a:pt x="1075" y="550"/>
                </a:lnTo>
                <a:lnTo>
                  <a:pt x="1074" y="594"/>
                </a:lnTo>
                <a:lnTo>
                  <a:pt x="1074" y="639"/>
                </a:lnTo>
                <a:lnTo>
                  <a:pt x="1073" y="682"/>
                </a:lnTo>
                <a:lnTo>
                  <a:pt x="1073" y="682"/>
                </a:lnTo>
                <a:lnTo>
                  <a:pt x="1078" y="683"/>
                </a:lnTo>
                <a:lnTo>
                  <a:pt x="1083" y="686"/>
                </a:lnTo>
                <a:lnTo>
                  <a:pt x="1089" y="690"/>
                </a:lnTo>
                <a:lnTo>
                  <a:pt x="1090" y="693"/>
                </a:lnTo>
                <a:lnTo>
                  <a:pt x="1091" y="696"/>
                </a:lnTo>
                <a:lnTo>
                  <a:pt x="1091" y="696"/>
                </a:lnTo>
                <a:lnTo>
                  <a:pt x="1091" y="699"/>
                </a:lnTo>
                <a:lnTo>
                  <a:pt x="1091" y="702"/>
                </a:lnTo>
                <a:lnTo>
                  <a:pt x="1086" y="707"/>
                </a:lnTo>
                <a:lnTo>
                  <a:pt x="1081" y="713"/>
                </a:lnTo>
                <a:lnTo>
                  <a:pt x="1077" y="719"/>
                </a:lnTo>
                <a:lnTo>
                  <a:pt x="1077" y="719"/>
                </a:lnTo>
                <a:lnTo>
                  <a:pt x="1070" y="733"/>
                </a:lnTo>
                <a:lnTo>
                  <a:pt x="1066" y="747"/>
                </a:lnTo>
                <a:lnTo>
                  <a:pt x="1063" y="762"/>
                </a:lnTo>
                <a:lnTo>
                  <a:pt x="1062" y="776"/>
                </a:lnTo>
                <a:lnTo>
                  <a:pt x="1060" y="805"/>
                </a:lnTo>
                <a:lnTo>
                  <a:pt x="1059" y="819"/>
                </a:lnTo>
                <a:lnTo>
                  <a:pt x="1055" y="833"/>
                </a:lnTo>
                <a:lnTo>
                  <a:pt x="1055" y="833"/>
                </a:lnTo>
                <a:lnTo>
                  <a:pt x="1052" y="847"/>
                </a:lnTo>
                <a:lnTo>
                  <a:pt x="1048" y="861"/>
                </a:lnTo>
                <a:lnTo>
                  <a:pt x="1038" y="886"/>
                </a:lnTo>
                <a:lnTo>
                  <a:pt x="1034" y="899"/>
                </a:lnTo>
                <a:lnTo>
                  <a:pt x="1030" y="911"/>
                </a:lnTo>
                <a:lnTo>
                  <a:pt x="1028" y="924"/>
                </a:lnTo>
                <a:lnTo>
                  <a:pt x="1026" y="937"/>
                </a:lnTo>
                <a:lnTo>
                  <a:pt x="1026" y="937"/>
                </a:lnTo>
                <a:lnTo>
                  <a:pt x="1034" y="931"/>
                </a:lnTo>
                <a:lnTo>
                  <a:pt x="1041" y="925"/>
                </a:lnTo>
                <a:lnTo>
                  <a:pt x="1047" y="917"/>
                </a:lnTo>
                <a:lnTo>
                  <a:pt x="1053" y="910"/>
                </a:lnTo>
                <a:lnTo>
                  <a:pt x="1064" y="893"/>
                </a:lnTo>
                <a:lnTo>
                  <a:pt x="1075" y="874"/>
                </a:lnTo>
                <a:lnTo>
                  <a:pt x="1075" y="874"/>
                </a:lnTo>
                <a:lnTo>
                  <a:pt x="1085" y="857"/>
                </a:lnTo>
                <a:lnTo>
                  <a:pt x="1095" y="839"/>
                </a:lnTo>
                <a:lnTo>
                  <a:pt x="1095" y="839"/>
                </a:lnTo>
                <a:lnTo>
                  <a:pt x="1099" y="831"/>
                </a:lnTo>
                <a:lnTo>
                  <a:pt x="1104" y="821"/>
                </a:lnTo>
                <a:lnTo>
                  <a:pt x="1106" y="817"/>
                </a:lnTo>
                <a:lnTo>
                  <a:pt x="1110" y="814"/>
                </a:lnTo>
                <a:lnTo>
                  <a:pt x="1114" y="813"/>
                </a:lnTo>
                <a:lnTo>
                  <a:pt x="1120" y="814"/>
                </a:lnTo>
                <a:lnTo>
                  <a:pt x="1120" y="814"/>
                </a:lnTo>
                <a:lnTo>
                  <a:pt x="1127" y="866"/>
                </a:lnTo>
                <a:lnTo>
                  <a:pt x="1131" y="889"/>
                </a:lnTo>
                <a:lnTo>
                  <a:pt x="1136" y="913"/>
                </a:lnTo>
                <a:lnTo>
                  <a:pt x="1141" y="935"/>
                </a:lnTo>
                <a:lnTo>
                  <a:pt x="1147" y="957"/>
                </a:lnTo>
                <a:lnTo>
                  <a:pt x="1154" y="978"/>
                </a:lnTo>
                <a:lnTo>
                  <a:pt x="1161" y="1000"/>
                </a:lnTo>
                <a:lnTo>
                  <a:pt x="1161" y="1000"/>
                </a:lnTo>
                <a:lnTo>
                  <a:pt x="1156" y="1016"/>
                </a:lnTo>
                <a:lnTo>
                  <a:pt x="1152" y="1033"/>
                </a:lnTo>
                <a:lnTo>
                  <a:pt x="1147" y="1051"/>
                </a:lnTo>
                <a:lnTo>
                  <a:pt x="1144" y="1069"/>
                </a:lnTo>
                <a:lnTo>
                  <a:pt x="1139" y="1104"/>
                </a:lnTo>
                <a:lnTo>
                  <a:pt x="1136" y="1120"/>
                </a:lnTo>
                <a:lnTo>
                  <a:pt x="1132" y="1135"/>
                </a:lnTo>
                <a:lnTo>
                  <a:pt x="1132" y="1135"/>
                </a:lnTo>
                <a:lnTo>
                  <a:pt x="1134" y="1139"/>
                </a:lnTo>
                <a:lnTo>
                  <a:pt x="1134" y="1143"/>
                </a:lnTo>
                <a:lnTo>
                  <a:pt x="1132" y="1152"/>
                </a:lnTo>
                <a:lnTo>
                  <a:pt x="1130" y="1159"/>
                </a:lnTo>
                <a:lnTo>
                  <a:pt x="1128" y="1168"/>
                </a:lnTo>
                <a:lnTo>
                  <a:pt x="1128" y="1168"/>
                </a:lnTo>
                <a:lnTo>
                  <a:pt x="1120" y="1249"/>
                </a:lnTo>
                <a:lnTo>
                  <a:pt x="1110" y="1328"/>
                </a:lnTo>
                <a:lnTo>
                  <a:pt x="1099" y="1403"/>
                </a:lnTo>
                <a:lnTo>
                  <a:pt x="1094" y="1440"/>
                </a:lnTo>
                <a:lnTo>
                  <a:pt x="1086" y="1475"/>
                </a:lnTo>
                <a:lnTo>
                  <a:pt x="1086" y="1475"/>
                </a:lnTo>
                <a:lnTo>
                  <a:pt x="1093" y="1482"/>
                </a:lnTo>
                <a:lnTo>
                  <a:pt x="1098" y="1487"/>
                </a:lnTo>
                <a:lnTo>
                  <a:pt x="1105" y="1493"/>
                </a:lnTo>
                <a:lnTo>
                  <a:pt x="1110" y="1500"/>
                </a:lnTo>
                <a:lnTo>
                  <a:pt x="1110" y="1500"/>
                </a:lnTo>
                <a:lnTo>
                  <a:pt x="1108" y="1543"/>
                </a:lnTo>
                <a:lnTo>
                  <a:pt x="1106" y="1583"/>
                </a:lnTo>
                <a:lnTo>
                  <a:pt x="1099" y="1660"/>
                </a:lnTo>
                <a:lnTo>
                  <a:pt x="1095" y="1699"/>
                </a:lnTo>
                <a:lnTo>
                  <a:pt x="1093" y="1739"/>
                </a:lnTo>
                <a:lnTo>
                  <a:pt x="1090" y="1780"/>
                </a:lnTo>
                <a:lnTo>
                  <a:pt x="1089" y="1824"/>
                </a:lnTo>
                <a:lnTo>
                  <a:pt x="1089" y="1824"/>
                </a:lnTo>
                <a:lnTo>
                  <a:pt x="1090" y="1850"/>
                </a:lnTo>
                <a:lnTo>
                  <a:pt x="1090" y="1877"/>
                </a:lnTo>
                <a:lnTo>
                  <a:pt x="1090" y="1902"/>
                </a:lnTo>
                <a:lnTo>
                  <a:pt x="1089" y="1928"/>
                </a:lnTo>
                <a:lnTo>
                  <a:pt x="1089" y="1928"/>
                </a:lnTo>
                <a:lnTo>
                  <a:pt x="1086" y="1954"/>
                </a:lnTo>
                <a:lnTo>
                  <a:pt x="1082" y="1980"/>
                </a:lnTo>
                <a:lnTo>
                  <a:pt x="1079" y="2007"/>
                </a:lnTo>
                <a:lnTo>
                  <a:pt x="1077" y="2034"/>
                </a:lnTo>
                <a:lnTo>
                  <a:pt x="1077" y="2034"/>
                </a:lnTo>
                <a:lnTo>
                  <a:pt x="1071" y="2103"/>
                </a:lnTo>
                <a:lnTo>
                  <a:pt x="1066" y="2172"/>
                </a:lnTo>
                <a:lnTo>
                  <a:pt x="1062" y="2207"/>
                </a:lnTo>
                <a:lnTo>
                  <a:pt x="1058" y="2242"/>
                </a:lnTo>
                <a:lnTo>
                  <a:pt x="1052" y="2276"/>
                </a:lnTo>
                <a:lnTo>
                  <a:pt x="1046" y="2310"/>
                </a:lnTo>
                <a:lnTo>
                  <a:pt x="1046" y="2310"/>
                </a:lnTo>
                <a:lnTo>
                  <a:pt x="1045" y="2312"/>
                </a:lnTo>
                <a:lnTo>
                  <a:pt x="1044" y="2315"/>
                </a:lnTo>
                <a:lnTo>
                  <a:pt x="1039" y="2317"/>
                </a:lnTo>
                <a:lnTo>
                  <a:pt x="1036" y="2320"/>
                </a:lnTo>
                <a:lnTo>
                  <a:pt x="1034" y="2323"/>
                </a:lnTo>
                <a:lnTo>
                  <a:pt x="1033" y="2327"/>
                </a:lnTo>
                <a:lnTo>
                  <a:pt x="1033" y="2327"/>
                </a:lnTo>
                <a:lnTo>
                  <a:pt x="1023" y="2328"/>
                </a:lnTo>
                <a:lnTo>
                  <a:pt x="1014" y="2332"/>
                </a:lnTo>
                <a:lnTo>
                  <a:pt x="1005" y="2335"/>
                </a:lnTo>
                <a:lnTo>
                  <a:pt x="997" y="2339"/>
                </a:lnTo>
                <a:lnTo>
                  <a:pt x="978" y="2349"/>
                </a:lnTo>
                <a:lnTo>
                  <a:pt x="970" y="2352"/>
                </a:lnTo>
                <a:lnTo>
                  <a:pt x="960" y="2356"/>
                </a:lnTo>
                <a:lnTo>
                  <a:pt x="960" y="2356"/>
                </a:lnTo>
                <a:lnTo>
                  <a:pt x="944" y="2361"/>
                </a:lnTo>
                <a:lnTo>
                  <a:pt x="928" y="2365"/>
                </a:lnTo>
                <a:lnTo>
                  <a:pt x="892" y="2370"/>
                </a:lnTo>
                <a:lnTo>
                  <a:pt x="854" y="2377"/>
                </a:lnTo>
                <a:lnTo>
                  <a:pt x="817" y="2383"/>
                </a:lnTo>
                <a:lnTo>
                  <a:pt x="817" y="2383"/>
                </a:lnTo>
                <a:lnTo>
                  <a:pt x="800" y="2386"/>
                </a:lnTo>
                <a:lnTo>
                  <a:pt x="781" y="2387"/>
                </a:lnTo>
                <a:lnTo>
                  <a:pt x="762" y="2388"/>
                </a:lnTo>
                <a:lnTo>
                  <a:pt x="742" y="2387"/>
                </a:lnTo>
                <a:lnTo>
                  <a:pt x="742" y="2387"/>
                </a:lnTo>
                <a:lnTo>
                  <a:pt x="705" y="2384"/>
                </a:lnTo>
                <a:lnTo>
                  <a:pt x="669" y="2381"/>
                </a:lnTo>
                <a:lnTo>
                  <a:pt x="631" y="2377"/>
                </a:lnTo>
                <a:lnTo>
                  <a:pt x="594" y="2371"/>
                </a:lnTo>
                <a:lnTo>
                  <a:pt x="558" y="2365"/>
                </a:lnTo>
                <a:lnTo>
                  <a:pt x="522" y="2358"/>
                </a:lnTo>
                <a:lnTo>
                  <a:pt x="487" y="2352"/>
                </a:lnTo>
                <a:lnTo>
                  <a:pt x="454" y="2343"/>
                </a:lnTo>
                <a:lnTo>
                  <a:pt x="454" y="2343"/>
                </a:lnTo>
                <a:lnTo>
                  <a:pt x="410" y="2315"/>
                </a:lnTo>
                <a:lnTo>
                  <a:pt x="410" y="2315"/>
                </a:lnTo>
                <a:close/>
                <a:moveTo>
                  <a:pt x="827" y="187"/>
                </a:moveTo>
                <a:lnTo>
                  <a:pt x="827" y="187"/>
                </a:lnTo>
                <a:lnTo>
                  <a:pt x="821" y="177"/>
                </a:lnTo>
                <a:lnTo>
                  <a:pt x="817" y="166"/>
                </a:lnTo>
                <a:lnTo>
                  <a:pt x="813" y="154"/>
                </a:lnTo>
                <a:lnTo>
                  <a:pt x="811" y="142"/>
                </a:lnTo>
                <a:lnTo>
                  <a:pt x="807" y="119"/>
                </a:lnTo>
                <a:lnTo>
                  <a:pt x="805" y="107"/>
                </a:lnTo>
                <a:lnTo>
                  <a:pt x="801" y="95"/>
                </a:lnTo>
                <a:lnTo>
                  <a:pt x="801" y="95"/>
                </a:lnTo>
                <a:lnTo>
                  <a:pt x="801" y="112"/>
                </a:lnTo>
                <a:lnTo>
                  <a:pt x="800" y="133"/>
                </a:lnTo>
                <a:lnTo>
                  <a:pt x="796" y="178"/>
                </a:lnTo>
                <a:lnTo>
                  <a:pt x="796" y="178"/>
                </a:lnTo>
                <a:lnTo>
                  <a:pt x="791" y="147"/>
                </a:lnTo>
                <a:lnTo>
                  <a:pt x="789" y="131"/>
                </a:lnTo>
                <a:lnTo>
                  <a:pt x="788" y="114"/>
                </a:lnTo>
                <a:lnTo>
                  <a:pt x="788" y="98"/>
                </a:lnTo>
                <a:lnTo>
                  <a:pt x="789" y="82"/>
                </a:lnTo>
                <a:lnTo>
                  <a:pt x="791" y="67"/>
                </a:lnTo>
                <a:lnTo>
                  <a:pt x="794" y="54"/>
                </a:lnTo>
                <a:lnTo>
                  <a:pt x="794" y="54"/>
                </a:lnTo>
                <a:lnTo>
                  <a:pt x="779" y="76"/>
                </a:lnTo>
                <a:lnTo>
                  <a:pt x="763" y="97"/>
                </a:lnTo>
                <a:lnTo>
                  <a:pt x="747" y="119"/>
                </a:lnTo>
                <a:lnTo>
                  <a:pt x="732" y="142"/>
                </a:lnTo>
                <a:lnTo>
                  <a:pt x="726" y="153"/>
                </a:lnTo>
                <a:lnTo>
                  <a:pt x="719" y="166"/>
                </a:lnTo>
                <a:lnTo>
                  <a:pt x="714" y="177"/>
                </a:lnTo>
                <a:lnTo>
                  <a:pt x="708" y="190"/>
                </a:lnTo>
                <a:lnTo>
                  <a:pt x="704" y="204"/>
                </a:lnTo>
                <a:lnTo>
                  <a:pt x="701" y="218"/>
                </a:lnTo>
                <a:lnTo>
                  <a:pt x="699" y="232"/>
                </a:lnTo>
                <a:lnTo>
                  <a:pt x="699" y="247"/>
                </a:lnTo>
                <a:lnTo>
                  <a:pt x="699" y="247"/>
                </a:lnTo>
                <a:lnTo>
                  <a:pt x="696" y="247"/>
                </a:lnTo>
                <a:lnTo>
                  <a:pt x="694" y="246"/>
                </a:lnTo>
                <a:lnTo>
                  <a:pt x="692" y="246"/>
                </a:lnTo>
                <a:lnTo>
                  <a:pt x="690" y="247"/>
                </a:lnTo>
                <a:lnTo>
                  <a:pt x="690" y="247"/>
                </a:lnTo>
                <a:lnTo>
                  <a:pt x="690" y="261"/>
                </a:lnTo>
                <a:lnTo>
                  <a:pt x="691" y="274"/>
                </a:lnTo>
                <a:lnTo>
                  <a:pt x="692" y="287"/>
                </a:lnTo>
                <a:lnTo>
                  <a:pt x="692" y="294"/>
                </a:lnTo>
                <a:lnTo>
                  <a:pt x="692" y="302"/>
                </a:lnTo>
                <a:lnTo>
                  <a:pt x="692" y="302"/>
                </a:lnTo>
                <a:lnTo>
                  <a:pt x="688" y="297"/>
                </a:lnTo>
                <a:lnTo>
                  <a:pt x="685" y="293"/>
                </a:lnTo>
                <a:lnTo>
                  <a:pt x="682" y="288"/>
                </a:lnTo>
                <a:lnTo>
                  <a:pt x="680" y="282"/>
                </a:lnTo>
                <a:lnTo>
                  <a:pt x="677" y="271"/>
                </a:lnTo>
                <a:lnTo>
                  <a:pt x="676" y="257"/>
                </a:lnTo>
                <a:lnTo>
                  <a:pt x="677" y="242"/>
                </a:lnTo>
                <a:lnTo>
                  <a:pt x="677" y="227"/>
                </a:lnTo>
                <a:lnTo>
                  <a:pt x="680" y="200"/>
                </a:lnTo>
                <a:lnTo>
                  <a:pt x="680" y="200"/>
                </a:lnTo>
                <a:lnTo>
                  <a:pt x="671" y="215"/>
                </a:lnTo>
                <a:lnTo>
                  <a:pt x="665" y="231"/>
                </a:lnTo>
                <a:lnTo>
                  <a:pt x="660" y="248"/>
                </a:lnTo>
                <a:lnTo>
                  <a:pt x="657" y="264"/>
                </a:lnTo>
                <a:lnTo>
                  <a:pt x="657" y="281"/>
                </a:lnTo>
                <a:lnTo>
                  <a:pt x="658" y="297"/>
                </a:lnTo>
                <a:lnTo>
                  <a:pt x="660" y="313"/>
                </a:lnTo>
                <a:lnTo>
                  <a:pt x="665" y="329"/>
                </a:lnTo>
                <a:lnTo>
                  <a:pt x="670" y="344"/>
                </a:lnTo>
                <a:lnTo>
                  <a:pt x="677" y="359"/>
                </a:lnTo>
                <a:lnTo>
                  <a:pt x="685" y="373"/>
                </a:lnTo>
                <a:lnTo>
                  <a:pt x="694" y="386"/>
                </a:lnTo>
                <a:lnTo>
                  <a:pt x="703" y="398"/>
                </a:lnTo>
                <a:lnTo>
                  <a:pt x="714" y="410"/>
                </a:lnTo>
                <a:lnTo>
                  <a:pt x="725" y="419"/>
                </a:lnTo>
                <a:lnTo>
                  <a:pt x="735" y="428"/>
                </a:lnTo>
                <a:lnTo>
                  <a:pt x="735" y="428"/>
                </a:lnTo>
                <a:lnTo>
                  <a:pt x="747" y="426"/>
                </a:lnTo>
                <a:lnTo>
                  <a:pt x="753" y="426"/>
                </a:lnTo>
                <a:lnTo>
                  <a:pt x="761" y="426"/>
                </a:lnTo>
                <a:lnTo>
                  <a:pt x="761" y="426"/>
                </a:lnTo>
                <a:lnTo>
                  <a:pt x="753" y="392"/>
                </a:lnTo>
                <a:lnTo>
                  <a:pt x="751" y="374"/>
                </a:lnTo>
                <a:lnTo>
                  <a:pt x="750" y="356"/>
                </a:lnTo>
                <a:lnTo>
                  <a:pt x="750" y="340"/>
                </a:lnTo>
                <a:lnTo>
                  <a:pt x="752" y="324"/>
                </a:lnTo>
                <a:lnTo>
                  <a:pt x="755" y="318"/>
                </a:lnTo>
                <a:lnTo>
                  <a:pt x="757" y="310"/>
                </a:lnTo>
                <a:lnTo>
                  <a:pt x="761" y="305"/>
                </a:lnTo>
                <a:lnTo>
                  <a:pt x="765" y="299"/>
                </a:lnTo>
                <a:lnTo>
                  <a:pt x="765" y="299"/>
                </a:lnTo>
                <a:lnTo>
                  <a:pt x="763" y="331"/>
                </a:lnTo>
                <a:lnTo>
                  <a:pt x="762" y="347"/>
                </a:lnTo>
                <a:lnTo>
                  <a:pt x="763" y="362"/>
                </a:lnTo>
                <a:lnTo>
                  <a:pt x="765" y="378"/>
                </a:lnTo>
                <a:lnTo>
                  <a:pt x="768" y="392"/>
                </a:lnTo>
                <a:lnTo>
                  <a:pt x="773" y="405"/>
                </a:lnTo>
                <a:lnTo>
                  <a:pt x="779" y="417"/>
                </a:lnTo>
                <a:lnTo>
                  <a:pt x="779" y="417"/>
                </a:lnTo>
                <a:lnTo>
                  <a:pt x="782" y="404"/>
                </a:lnTo>
                <a:lnTo>
                  <a:pt x="785" y="392"/>
                </a:lnTo>
                <a:lnTo>
                  <a:pt x="787" y="366"/>
                </a:lnTo>
                <a:lnTo>
                  <a:pt x="789" y="353"/>
                </a:lnTo>
                <a:lnTo>
                  <a:pt x="791" y="340"/>
                </a:lnTo>
                <a:lnTo>
                  <a:pt x="794" y="326"/>
                </a:lnTo>
                <a:lnTo>
                  <a:pt x="798" y="313"/>
                </a:lnTo>
                <a:lnTo>
                  <a:pt x="798" y="313"/>
                </a:lnTo>
                <a:lnTo>
                  <a:pt x="800" y="326"/>
                </a:lnTo>
                <a:lnTo>
                  <a:pt x="801" y="340"/>
                </a:lnTo>
                <a:lnTo>
                  <a:pt x="800" y="368"/>
                </a:lnTo>
                <a:lnTo>
                  <a:pt x="796" y="422"/>
                </a:lnTo>
                <a:lnTo>
                  <a:pt x="796" y="422"/>
                </a:lnTo>
                <a:lnTo>
                  <a:pt x="803" y="422"/>
                </a:lnTo>
                <a:lnTo>
                  <a:pt x="808" y="423"/>
                </a:lnTo>
                <a:lnTo>
                  <a:pt x="817" y="426"/>
                </a:lnTo>
                <a:lnTo>
                  <a:pt x="817" y="426"/>
                </a:lnTo>
                <a:lnTo>
                  <a:pt x="831" y="410"/>
                </a:lnTo>
                <a:lnTo>
                  <a:pt x="843" y="392"/>
                </a:lnTo>
                <a:lnTo>
                  <a:pt x="855" y="372"/>
                </a:lnTo>
                <a:lnTo>
                  <a:pt x="866" y="351"/>
                </a:lnTo>
                <a:lnTo>
                  <a:pt x="869" y="340"/>
                </a:lnTo>
                <a:lnTo>
                  <a:pt x="873" y="328"/>
                </a:lnTo>
                <a:lnTo>
                  <a:pt x="877" y="317"/>
                </a:lnTo>
                <a:lnTo>
                  <a:pt x="879" y="304"/>
                </a:lnTo>
                <a:lnTo>
                  <a:pt x="880" y="291"/>
                </a:lnTo>
                <a:lnTo>
                  <a:pt x="881" y="278"/>
                </a:lnTo>
                <a:lnTo>
                  <a:pt x="880" y="265"/>
                </a:lnTo>
                <a:lnTo>
                  <a:pt x="879" y="251"/>
                </a:lnTo>
                <a:lnTo>
                  <a:pt x="879" y="251"/>
                </a:lnTo>
                <a:lnTo>
                  <a:pt x="876" y="230"/>
                </a:lnTo>
                <a:lnTo>
                  <a:pt x="870" y="210"/>
                </a:lnTo>
                <a:lnTo>
                  <a:pt x="863" y="190"/>
                </a:lnTo>
                <a:lnTo>
                  <a:pt x="854" y="172"/>
                </a:lnTo>
                <a:lnTo>
                  <a:pt x="846" y="154"/>
                </a:lnTo>
                <a:lnTo>
                  <a:pt x="836" y="138"/>
                </a:lnTo>
                <a:lnTo>
                  <a:pt x="826" y="123"/>
                </a:lnTo>
                <a:lnTo>
                  <a:pt x="817" y="110"/>
                </a:lnTo>
                <a:lnTo>
                  <a:pt x="817" y="110"/>
                </a:lnTo>
                <a:lnTo>
                  <a:pt x="821" y="128"/>
                </a:lnTo>
                <a:lnTo>
                  <a:pt x="825" y="147"/>
                </a:lnTo>
                <a:lnTo>
                  <a:pt x="827" y="168"/>
                </a:lnTo>
                <a:lnTo>
                  <a:pt x="827" y="177"/>
                </a:lnTo>
                <a:lnTo>
                  <a:pt x="827" y="187"/>
                </a:lnTo>
                <a:lnTo>
                  <a:pt x="827" y="187"/>
                </a:lnTo>
                <a:close/>
                <a:moveTo>
                  <a:pt x="308" y="116"/>
                </a:moveTo>
                <a:lnTo>
                  <a:pt x="308" y="116"/>
                </a:lnTo>
                <a:lnTo>
                  <a:pt x="307" y="114"/>
                </a:lnTo>
                <a:lnTo>
                  <a:pt x="305" y="114"/>
                </a:lnTo>
                <a:lnTo>
                  <a:pt x="303" y="113"/>
                </a:lnTo>
                <a:lnTo>
                  <a:pt x="302" y="112"/>
                </a:lnTo>
                <a:lnTo>
                  <a:pt x="302" y="112"/>
                </a:lnTo>
                <a:lnTo>
                  <a:pt x="298" y="105"/>
                </a:lnTo>
                <a:lnTo>
                  <a:pt x="293" y="97"/>
                </a:lnTo>
                <a:lnTo>
                  <a:pt x="288" y="92"/>
                </a:lnTo>
                <a:lnTo>
                  <a:pt x="281" y="86"/>
                </a:lnTo>
                <a:lnTo>
                  <a:pt x="275" y="82"/>
                </a:lnTo>
                <a:lnTo>
                  <a:pt x="267" y="78"/>
                </a:lnTo>
                <a:lnTo>
                  <a:pt x="260" y="76"/>
                </a:lnTo>
                <a:lnTo>
                  <a:pt x="251" y="74"/>
                </a:lnTo>
                <a:lnTo>
                  <a:pt x="243" y="72"/>
                </a:lnTo>
                <a:lnTo>
                  <a:pt x="234" y="72"/>
                </a:lnTo>
                <a:lnTo>
                  <a:pt x="227" y="72"/>
                </a:lnTo>
                <a:lnTo>
                  <a:pt x="218" y="75"/>
                </a:lnTo>
                <a:lnTo>
                  <a:pt x="211" y="77"/>
                </a:lnTo>
                <a:lnTo>
                  <a:pt x="203" y="79"/>
                </a:lnTo>
                <a:lnTo>
                  <a:pt x="197" y="83"/>
                </a:lnTo>
                <a:lnTo>
                  <a:pt x="191" y="87"/>
                </a:lnTo>
                <a:lnTo>
                  <a:pt x="191" y="87"/>
                </a:lnTo>
                <a:lnTo>
                  <a:pt x="189" y="89"/>
                </a:lnTo>
                <a:lnTo>
                  <a:pt x="186" y="90"/>
                </a:lnTo>
                <a:lnTo>
                  <a:pt x="183" y="91"/>
                </a:lnTo>
                <a:lnTo>
                  <a:pt x="181" y="92"/>
                </a:lnTo>
                <a:lnTo>
                  <a:pt x="181" y="92"/>
                </a:lnTo>
                <a:lnTo>
                  <a:pt x="173" y="101"/>
                </a:lnTo>
                <a:lnTo>
                  <a:pt x="167" y="111"/>
                </a:lnTo>
                <a:lnTo>
                  <a:pt x="164" y="123"/>
                </a:lnTo>
                <a:lnTo>
                  <a:pt x="160" y="133"/>
                </a:lnTo>
                <a:lnTo>
                  <a:pt x="157" y="158"/>
                </a:lnTo>
                <a:lnTo>
                  <a:pt x="156" y="170"/>
                </a:lnTo>
                <a:lnTo>
                  <a:pt x="154" y="183"/>
                </a:lnTo>
                <a:lnTo>
                  <a:pt x="154" y="183"/>
                </a:lnTo>
                <a:lnTo>
                  <a:pt x="162" y="205"/>
                </a:lnTo>
                <a:lnTo>
                  <a:pt x="171" y="225"/>
                </a:lnTo>
                <a:lnTo>
                  <a:pt x="180" y="245"/>
                </a:lnTo>
                <a:lnTo>
                  <a:pt x="183" y="256"/>
                </a:lnTo>
                <a:lnTo>
                  <a:pt x="185" y="268"/>
                </a:lnTo>
                <a:lnTo>
                  <a:pt x="185" y="268"/>
                </a:lnTo>
                <a:lnTo>
                  <a:pt x="190" y="273"/>
                </a:lnTo>
                <a:lnTo>
                  <a:pt x="197" y="276"/>
                </a:lnTo>
                <a:lnTo>
                  <a:pt x="210" y="282"/>
                </a:lnTo>
                <a:lnTo>
                  <a:pt x="222" y="290"/>
                </a:lnTo>
                <a:lnTo>
                  <a:pt x="228" y="294"/>
                </a:lnTo>
                <a:lnTo>
                  <a:pt x="233" y="299"/>
                </a:lnTo>
                <a:lnTo>
                  <a:pt x="233" y="299"/>
                </a:lnTo>
                <a:lnTo>
                  <a:pt x="232" y="305"/>
                </a:lnTo>
                <a:lnTo>
                  <a:pt x="230" y="310"/>
                </a:lnTo>
                <a:lnTo>
                  <a:pt x="227" y="313"/>
                </a:lnTo>
                <a:lnTo>
                  <a:pt x="223" y="317"/>
                </a:lnTo>
                <a:lnTo>
                  <a:pt x="220" y="320"/>
                </a:lnTo>
                <a:lnTo>
                  <a:pt x="218" y="323"/>
                </a:lnTo>
                <a:lnTo>
                  <a:pt x="217" y="327"/>
                </a:lnTo>
                <a:lnTo>
                  <a:pt x="216" y="333"/>
                </a:lnTo>
                <a:lnTo>
                  <a:pt x="216" y="333"/>
                </a:lnTo>
                <a:lnTo>
                  <a:pt x="218" y="338"/>
                </a:lnTo>
                <a:lnTo>
                  <a:pt x="221" y="342"/>
                </a:lnTo>
                <a:lnTo>
                  <a:pt x="226" y="347"/>
                </a:lnTo>
                <a:lnTo>
                  <a:pt x="232" y="351"/>
                </a:lnTo>
                <a:lnTo>
                  <a:pt x="243" y="358"/>
                </a:lnTo>
                <a:lnTo>
                  <a:pt x="248" y="363"/>
                </a:lnTo>
                <a:lnTo>
                  <a:pt x="251" y="368"/>
                </a:lnTo>
                <a:lnTo>
                  <a:pt x="251" y="368"/>
                </a:lnTo>
                <a:lnTo>
                  <a:pt x="247" y="381"/>
                </a:lnTo>
                <a:lnTo>
                  <a:pt x="242" y="392"/>
                </a:lnTo>
                <a:lnTo>
                  <a:pt x="238" y="403"/>
                </a:lnTo>
                <a:lnTo>
                  <a:pt x="237" y="410"/>
                </a:lnTo>
                <a:lnTo>
                  <a:pt x="237" y="417"/>
                </a:lnTo>
                <a:lnTo>
                  <a:pt x="237" y="417"/>
                </a:lnTo>
                <a:lnTo>
                  <a:pt x="242" y="422"/>
                </a:lnTo>
                <a:lnTo>
                  <a:pt x="247" y="425"/>
                </a:lnTo>
                <a:lnTo>
                  <a:pt x="258" y="429"/>
                </a:lnTo>
                <a:lnTo>
                  <a:pt x="264" y="431"/>
                </a:lnTo>
                <a:lnTo>
                  <a:pt x="268" y="434"/>
                </a:lnTo>
                <a:lnTo>
                  <a:pt x="273" y="439"/>
                </a:lnTo>
                <a:lnTo>
                  <a:pt x="277" y="444"/>
                </a:lnTo>
                <a:lnTo>
                  <a:pt x="277" y="444"/>
                </a:lnTo>
                <a:lnTo>
                  <a:pt x="271" y="451"/>
                </a:lnTo>
                <a:lnTo>
                  <a:pt x="266" y="459"/>
                </a:lnTo>
                <a:lnTo>
                  <a:pt x="263" y="469"/>
                </a:lnTo>
                <a:lnTo>
                  <a:pt x="262" y="479"/>
                </a:lnTo>
                <a:lnTo>
                  <a:pt x="262" y="479"/>
                </a:lnTo>
                <a:lnTo>
                  <a:pt x="266" y="486"/>
                </a:lnTo>
                <a:lnTo>
                  <a:pt x="272" y="490"/>
                </a:lnTo>
                <a:lnTo>
                  <a:pt x="278" y="493"/>
                </a:lnTo>
                <a:lnTo>
                  <a:pt x="284" y="496"/>
                </a:lnTo>
                <a:lnTo>
                  <a:pt x="297" y="500"/>
                </a:lnTo>
                <a:lnTo>
                  <a:pt x="312" y="503"/>
                </a:lnTo>
                <a:lnTo>
                  <a:pt x="312" y="503"/>
                </a:lnTo>
                <a:lnTo>
                  <a:pt x="311" y="509"/>
                </a:lnTo>
                <a:lnTo>
                  <a:pt x="310" y="516"/>
                </a:lnTo>
                <a:lnTo>
                  <a:pt x="304" y="528"/>
                </a:lnTo>
                <a:lnTo>
                  <a:pt x="302" y="534"/>
                </a:lnTo>
                <a:lnTo>
                  <a:pt x="298" y="541"/>
                </a:lnTo>
                <a:lnTo>
                  <a:pt x="297" y="548"/>
                </a:lnTo>
                <a:lnTo>
                  <a:pt x="297" y="554"/>
                </a:lnTo>
                <a:lnTo>
                  <a:pt x="297" y="554"/>
                </a:lnTo>
                <a:lnTo>
                  <a:pt x="304" y="556"/>
                </a:lnTo>
                <a:lnTo>
                  <a:pt x="309" y="559"/>
                </a:lnTo>
                <a:lnTo>
                  <a:pt x="313" y="562"/>
                </a:lnTo>
                <a:lnTo>
                  <a:pt x="320" y="563"/>
                </a:lnTo>
                <a:lnTo>
                  <a:pt x="320" y="563"/>
                </a:lnTo>
                <a:lnTo>
                  <a:pt x="326" y="555"/>
                </a:lnTo>
                <a:lnTo>
                  <a:pt x="333" y="548"/>
                </a:lnTo>
                <a:lnTo>
                  <a:pt x="340" y="543"/>
                </a:lnTo>
                <a:lnTo>
                  <a:pt x="348" y="537"/>
                </a:lnTo>
                <a:lnTo>
                  <a:pt x="357" y="533"/>
                </a:lnTo>
                <a:lnTo>
                  <a:pt x="366" y="529"/>
                </a:lnTo>
                <a:lnTo>
                  <a:pt x="385" y="521"/>
                </a:lnTo>
                <a:lnTo>
                  <a:pt x="404" y="514"/>
                </a:lnTo>
                <a:lnTo>
                  <a:pt x="423" y="505"/>
                </a:lnTo>
                <a:lnTo>
                  <a:pt x="431" y="500"/>
                </a:lnTo>
                <a:lnTo>
                  <a:pt x="439" y="494"/>
                </a:lnTo>
                <a:lnTo>
                  <a:pt x="445" y="488"/>
                </a:lnTo>
                <a:lnTo>
                  <a:pt x="452" y="479"/>
                </a:lnTo>
                <a:lnTo>
                  <a:pt x="452" y="479"/>
                </a:lnTo>
                <a:lnTo>
                  <a:pt x="448" y="476"/>
                </a:lnTo>
                <a:lnTo>
                  <a:pt x="447" y="472"/>
                </a:lnTo>
                <a:lnTo>
                  <a:pt x="445" y="461"/>
                </a:lnTo>
                <a:lnTo>
                  <a:pt x="445" y="461"/>
                </a:lnTo>
                <a:lnTo>
                  <a:pt x="439" y="461"/>
                </a:lnTo>
                <a:lnTo>
                  <a:pt x="432" y="462"/>
                </a:lnTo>
                <a:lnTo>
                  <a:pt x="422" y="468"/>
                </a:lnTo>
                <a:lnTo>
                  <a:pt x="415" y="470"/>
                </a:lnTo>
                <a:lnTo>
                  <a:pt x="411" y="471"/>
                </a:lnTo>
                <a:lnTo>
                  <a:pt x="405" y="470"/>
                </a:lnTo>
                <a:lnTo>
                  <a:pt x="401" y="468"/>
                </a:lnTo>
                <a:lnTo>
                  <a:pt x="401" y="468"/>
                </a:lnTo>
                <a:lnTo>
                  <a:pt x="404" y="462"/>
                </a:lnTo>
                <a:lnTo>
                  <a:pt x="408" y="459"/>
                </a:lnTo>
                <a:lnTo>
                  <a:pt x="412" y="455"/>
                </a:lnTo>
                <a:lnTo>
                  <a:pt x="416" y="453"/>
                </a:lnTo>
                <a:lnTo>
                  <a:pt x="427" y="448"/>
                </a:lnTo>
                <a:lnTo>
                  <a:pt x="439" y="444"/>
                </a:lnTo>
                <a:lnTo>
                  <a:pt x="439" y="444"/>
                </a:lnTo>
                <a:lnTo>
                  <a:pt x="439" y="441"/>
                </a:lnTo>
                <a:lnTo>
                  <a:pt x="438" y="439"/>
                </a:lnTo>
                <a:lnTo>
                  <a:pt x="437" y="435"/>
                </a:lnTo>
                <a:lnTo>
                  <a:pt x="437" y="432"/>
                </a:lnTo>
                <a:lnTo>
                  <a:pt x="437" y="432"/>
                </a:lnTo>
                <a:lnTo>
                  <a:pt x="430" y="433"/>
                </a:lnTo>
                <a:lnTo>
                  <a:pt x="424" y="437"/>
                </a:lnTo>
                <a:lnTo>
                  <a:pt x="411" y="444"/>
                </a:lnTo>
                <a:lnTo>
                  <a:pt x="404" y="447"/>
                </a:lnTo>
                <a:lnTo>
                  <a:pt x="398" y="448"/>
                </a:lnTo>
                <a:lnTo>
                  <a:pt x="395" y="447"/>
                </a:lnTo>
                <a:lnTo>
                  <a:pt x="392" y="447"/>
                </a:lnTo>
                <a:lnTo>
                  <a:pt x="389" y="445"/>
                </a:lnTo>
                <a:lnTo>
                  <a:pt x="386" y="443"/>
                </a:lnTo>
                <a:lnTo>
                  <a:pt x="386" y="443"/>
                </a:lnTo>
                <a:lnTo>
                  <a:pt x="408" y="429"/>
                </a:lnTo>
                <a:lnTo>
                  <a:pt x="418" y="423"/>
                </a:lnTo>
                <a:lnTo>
                  <a:pt x="430" y="417"/>
                </a:lnTo>
                <a:lnTo>
                  <a:pt x="430" y="417"/>
                </a:lnTo>
                <a:lnTo>
                  <a:pt x="430" y="414"/>
                </a:lnTo>
                <a:lnTo>
                  <a:pt x="428" y="410"/>
                </a:lnTo>
                <a:lnTo>
                  <a:pt x="427" y="407"/>
                </a:lnTo>
                <a:lnTo>
                  <a:pt x="426" y="403"/>
                </a:lnTo>
                <a:lnTo>
                  <a:pt x="426" y="403"/>
                </a:lnTo>
                <a:lnTo>
                  <a:pt x="419" y="403"/>
                </a:lnTo>
                <a:lnTo>
                  <a:pt x="414" y="404"/>
                </a:lnTo>
                <a:lnTo>
                  <a:pt x="402" y="409"/>
                </a:lnTo>
                <a:lnTo>
                  <a:pt x="397" y="411"/>
                </a:lnTo>
                <a:lnTo>
                  <a:pt x="392" y="412"/>
                </a:lnTo>
                <a:lnTo>
                  <a:pt x="386" y="413"/>
                </a:lnTo>
                <a:lnTo>
                  <a:pt x="381" y="411"/>
                </a:lnTo>
                <a:lnTo>
                  <a:pt x="381" y="411"/>
                </a:lnTo>
                <a:lnTo>
                  <a:pt x="383" y="405"/>
                </a:lnTo>
                <a:lnTo>
                  <a:pt x="386" y="401"/>
                </a:lnTo>
                <a:lnTo>
                  <a:pt x="389" y="398"/>
                </a:lnTo>
                <a:lnTo>
                  <a:pt x="395" y="395"/>
                </a:lnTo>
                <a:lnTo>
                  <a:pt x="405" y="390"/>
                </a:lnTo>
                <a:lnTo>
                  <a:pt x="416" y="386"/>
                </a:lnTo>
                <a:lnTo>
                  <a:pt x="416" y="386"/>
                </a:lnTo>
                <a:lnTo>
                  <a:pt x="416" y="383"/>
                </a:lnTo>
                <a:lnTo>
                  <a:pt x="415" y="380"/>
                </a:lnTo>
                <a:lnTo>
                  <a:pt x="413" y="375"/>
                </a:lnTo>
                <a:lnTo>
                  <a:pt x="411" y="371"/>
                </a:lnTo>
                <a:lnTo>
                  <a:pt x="410" y="366"/>
                </a:lnTo>
                <a:lnTo>
                  <a:pt x="410" y="366"/>
                </a:lnTo>
                <a:lnTo>
                  <a:pt x="398" y="368"/>
                </a:lnTo>
                <a:lnTo>
                  <a:pt x="387" y="371"/>
                </a:lnTo>
                <a:lnTo>
                  <a:pt x="367" y="378"/>
                </a:lnTo>
                <a:lnTo>
                  <a:pt x="346" y="384"/>
                </a:lnTo>
                <a:lnTo>
                  <a:pt x="334" y="386"/>
                </a:lnTo>
                <a:lnTo>
                  <a:pt x="322" y="388"/>
                </a:lnTo>
                <a:lnTo>
                  <a:pt x="322" y="388"/>
                </a:lnTo>
                <a:lnTo>
                  <a:pt x="321" y="386"/>
                </a:lnTo>
                <a:lnTo>
                  <a:pt x="320" y="384"/>
                </a:lnTo>
                <a:lnTo>
                  <a:pt x="319" y="381"/>
                </a:lnTo>
                <a:lnTo>
                  <a:pt x="318" y="378"/>
                </a:lnTo>
                <a:lnTo>
                  <a:pt x="318" y="378"/>
                </a:lnTo>
                <a:lnTo>
                  <a:pt x="340" y="369"/>
                </a:lnTo>
                <a:lnTo>
                  <a:pt x="363" y="360"/>
                </a:lnTo>
                <a:lnTo>
                  <a:pt x="401" y="347"/>
                </a:lnTo>
                <a:lnTo>
                  <a:pt x="401" y="347"/>
                </a:lnTo>
                <a:lnTo>
                  <a:pt x="397" y="336"/>
                </a:lnTo>
                <a:lnTo>
                  <a:pt x="390" y="326"/>
                </a:lnTo>
                <a:lnTo>
                  <a:pt x="390" y="326"/>
                </a:lnTo>
                <a:lnTo>
                  <a:pt x="387" y="327"/>
                </a:lnTo>
                <a:lnTo>
                  <a:pt x="382" y="329"/>
                </a:lnTo>
                <a:lnTo>
                  <a:pt x="371" y="335"/>
                </a:lnTo>
                <a:lnTo>
                  <a:pt x="366" y="336"/>
                </a:lnTo>
                <a:lnTo>
                  <a:pt x="362" y="336"/>
                </a:lnTo>
                <a:lnTo>
                  <a:pt x="359" y="335"/>
                </a:lnTo>
                <a:lnTo>
                  <a:pt x="358" y="334"/>
                </a:lnTo>
                <a:lnTo>
                  <a:pt x="356" y="332"/>
                </a:lnTo>
                <a:lnTo>
                  <a:pt x="355" y="328"/>
                </a:lnTo>
                <a:lnTo>
                  <a:pt x="355" y="328"/>
                </a:lnTo>
                <a:lnTo>
                  <a:pt x="359" y="325"/>
                </a:lnTo>
                <a:lnTo>
                  <a:pt x="365" y="322"/>
                </a:lnTo>
                <a:lnTo>
                  <a:pt x="374" y="317"/>
                </a:lnTo>
                <a:lnTo>
                  <a:pt x="379" y="313"/>
                </a:lnTo>
                <a:lnTo>
                  <a:pt x="382" y="310"/>
                </a:lnTo>
                <a:lnTo>
                  <a:pt x="383" y="305"/>
                </a:lnTo>
                <a:lnTo>
                  <a:pt x="383" y="299"/>
                </a:lnTo>
                <a:lnTo>
                  <a:pt x="383" y="299"/>
                </a:lnTo>
                <a:lnTo>
                  <a:pt x="378" y="299"/>
                </a:lnTo>
                <a:lnTo>
                  <a:pt x="372" y="301"/>
                </a:lnTo>
                <a:lnTo>
                  <a:pt x="362" y="304"/>
                </a:lnTo>
                <a:lnTo>
                  <a:pt x="352" y="306"/>
                </a:lnTo>
                <a:lnTo>
                  <a:pt x="348" y="307"/>
                </a:lnTo>
                <a:lnTo>
                  <a:pt x="343" y="305"/>
                </a:lnTo>
                <a:lnTo>
                  <a:pt x="343" y="305"/>
                </a:lnTo>
                <a:lnTo>
                  <a:pt x="342" y="303"/>
                </a:lnTo>
                <a:lnTo>
                  <a:pt x="341" y="302"/>
                </a:lnTo>
                <a:lnTo>
                  <a:pt x="341" y="302"/>
                </a:lnTo>
                <a:lnTo>
                  <a:pt x="343" y="297"/>
                </a:lnTo>
                <a:lnTo>
                  <a:pt x="348" y="294"/>
                </a:lnTo>
                <a:lnTo>
                  <a:pt x="352" y="292"/>
                </a:lnTo>
                <a:lnTo>
                  <a:pt x="357" y="290"/>
                </a:lnTo>
                <a:lnTo>
                  <a:pt x="367" y="287"/>
                </a:lnTo>
                <a:lnTo>
                  <a:pt x="371" y="283"/>
                </a:lnTo>
                <a:lnTo>
                  <a:pt x="374" y="280"/>
                </a:lnTo>
                <a:lnTo>
                  <a:pt x="374" y="280"/>
                </a:lnTo>
                <a:lnTo>
                  <a:pt x="373" y="277"/>
                </a:lnTo>
                <a:lnTo>
                  <a:pt x="371" y="275"/>
                </a:lnTo>
                <a:lnTo>
                  <a:pt x="370" y="274"/>
                </a:lnTo>
                <a:lnTo>
                  <a:pt x="368" y="273"/>
                </a:lnTo>
                <a:lnTo>
                  <a:pt x="363" y="274"/>
                </a:lnTo>
                <a:lnTo>
                  <a:pt x="357" y="276"/>
                </a:lnTo>
                <a:lnTo>
                  <a:pt x="346" y="280"/>
                </a:lnTo>
                <a:lnTo>
                  <a:pt x="339" y="281"/>
                </a:lnTo>
                <a:lnTo>
                  <a:pt x="337" y="281"/>
                </a:lnTo>
                <a:lnTo>
                  <a:pt x="335" y="280"/>
                </a:lnTo>
                <a:lnTo>
                  <a:pt x="335" y="280"/>
                </a:lnTo>
                <a:lnTo>
                  <a:pt x="335" y="277"/>
                </a:lnTo>
                <a:lnTo>
                  <a:pt x="336" y="274"/>
                </a:lnTo>
                <a:lnTo>
                  <a:pt x="337" y="271"/>
                </a:lnTo>
                <a:lnTo>
                  <a:pt x="339" y="268"/>
                </a:lnTo>
                <a:lnTo>
                  <a:pt x="343" y="266"/>
                </a:lnTo>
                <a:lnTo>
                  <a:pt x="350" y="264"/>
                </a:lnTo>
                <a:lnTo>
                  <a:pt x="355" y="262"/>
                </a:lnTo>
                <a:lnTo>
                  <a:pt x="361" y="259"/>
                </a:lnTo>
                <a:lnTo>
                  <a:pt x="362" y="257"/>
                </a:lnTo>
                <a:lnTo>
                  <a:pt x="364" y="254"/>
                </a:lnTo>
                <a:lnTo>
                  <a:pt x="364" y="251"/>
                </a:lnTo>
                <a:lnTo>
                  <a:pt x="364" y="247"/>
                </a:lnTo>
                <a:lnTo>
                  <a:pt x="364" y="247"/>
                </a:lnTo>
                <a:lnTo>
                  <a:pt x="358" y="248"/>
                </a:lnTo>
                <a:lnTo>
                  <a:pt x="353" y="251"/>
                </a:lnTo>
                <a:lnTo>
                  <a:pt x="342" y="257"/>
                </a:lnTo>
                <a:lnTo>
                  <a:pt x="338" y="259"/>
                </a:lnTo>
                <a:lnTo>
                  <a:pt x="333" y="261"/>
                </a:lnTo>
                <a:lnTo>
                  <a:pt x="327" y="262"/>
                </a:lnTo>
                <a:lnTo>
                  <a:pt x="322" y="262"/>
                </a:lnTo>
                <a:lnTo>
                  <a:pt x="322" y="262"/>
                </a:lnTo>
                <a:lnTo>
                  <a:pt x="324" y="257"/>
                </a:lnTo>
                <a:lnTo>
                  <a:pt x="327" y="251"/>
                </a:lnTo>
                <a:lnTo>
                  <a:pt x="331" y="246"/>
                </a:lnTo>
                <a:lnTo>
                  <a:pt x="335" y="243"/>
                </a:lnTo>
                <a:lnTo>
                  <a:pt x="339" y="239"/>
                </a:lnTo>
                <a:lnTo>
                  <a:pt x="344" y="237"/>
                </a:lnTo>
                <a:lnTo>
                  <a:pt x="350" y="236"/>
                </a:lnTo>
                <a:lnTo>
                  <a:pt x="355" y="236"/>
                </a:lnTo>
                <a:lnTo>
                  <a:pt x="355" y="236"/>
                </a:lnTo>
                <a:lnTo>
                  <a:pt x="354" y="230"/>
                </a:lnTo>
                <a:lnTo>
                  <a:pt x="352" y="223"/>
                </a:lnTo>
                <a:lnTo>
                  <a:pt x="351" y="217"/>
                </a:lnTo>
                <a:lnTo>
                  <a:pt x="350" y="210"/>
                </a:lnTo>
                <a:lnTo>
                  <a:pt x="350" y="210"/>
                </a:lnTo>
                <a:lnTo>
                  <a:pt x="336" y="212"/>
                </a:lnTo>
                <a:lnTo>
                  <a:pt x="324" y="216"/>
                </a:lnTo>
                <a:lnTo>
                  <a:pt x="313" y="221"/>
                </a:lnTo>
                <a:lnTo>
                  <a:pt x="303" y="227"/>
                </a:lnTo>
                <a:lnTo>
                  <a:pt x="282" y="237"/>
                </a:lnTo>
                <a:lnTo>
                  <a:pt x="273" y="243"/>
                </a:lnTo>
                <a:lnTo>
                  <a:pt x="262" y="245"/>
                </a:lnTo>
                <a:lnTo>
                  <a:pt x="262" y="245"/>
                </a:lnTo>
                <a:lnTo>
                  <a:pt x="264" y="238"/>
                </a:lnTo>
                <a:lnTo>
                  <a:pt x="267" y="233"/>
                </a:lnTo>
                <a:lnTo>
                  <a:pt x="271" y="229"/>
                </a:lnTo>
                <a:lnTo>
                  <a:pt x="275" y="225"/>
                </a:lnTo>
                <a:lnTo>
                  <a:pt x="284" y="217"/>
                </a:lnTo>
                <a:lnTo>
                  <a:pt x="295" y="211"/>
                </a:lnTo>
                <a:lnTo>
                  <a:pt x="319" y="201"/>
                </a:lnTo>
                <a:lnTo>
                  <a:pt x="331" y="196"/>
                </a:lnTo>
                <a:lnTo>
                  <a:pt x="341" y="189"/>
                </a:lnTo>
                <a:lnTo>
                  <a:pt x="341" y="189"/>
                </a:lnTo>
                <a:lnTo>
                  <a:pt x="332" y="171"/>
                </a:lnTo>
                <a:lnTo>
                  <a:pt x="323" y="152"/>
                </a:lnTo>
                <a:lnTo>
                  <a:pt x="308" y="116"/>
                </a:lnTo>
                <a:lnTo>
                  <a:pt x="308" y="116"/>
                </a:lnTo>
                <a:close/>
                <a:moveTo>
                  <a:pt x="1016" y="256"/>
                </a:moveTo>
                <a:lnTo>
                  <a:pt x="1016" y="256"/>
                </a:lnTo>
                <a:lnTo>
                  <a:pt x="1011" y="262"/>
                </a:lnTo>
                <a:lnTo>
                  <a:pt x="1008" y="268"/>
                </a:lnTo>
                <a:lnTo>
                  <a:pt x="1007" y="275"/>
                </a:lnTo>
                <a:lnTo>
                  <a:pt x="1006" y="282"/>
                </a:lnTo>
                <a:lnTo>
                  <a:pt x="1006" y="296"/>
                </a:lnTo>
                <a:lnTo>
                  <a:pt x="1006" y="303"/>
                </a:lnTo>
                <a:lnTo>
                  <a:pt x="1006" y="309"/>
                </a:lnTo>
                <a:lnTo>
                  <a:pt x="1006" y="309"/>
                </a:lnTo>
                <a:lnTo>
                  <a:pt x="1005" y="312"/>
                </a:lnTo>
                <a:lnTo>
                  <a:pt x="1003" y="316"/>
                </a:lnTo>
                <a:lnTo>
                  <a:pt x="1001" y="319"/>
                </a:lnTo>
                <a:lnTo>
                  <a:pt x="1000" y="322"/>
                </a:lnTo>
                <a:lnTo>
                  <a:pt x="1000" y="322"/>
                </a:lnTo>
                <a:lnTo>
                  <a:pt x="995" y="342"/>
                </a:lnTo>
                <a:lnTo>
                  <a:pt x="993" y="359"/>
                </a:lnTo>
                <a:lnTo>
                  <a:pt x="993" y="375"/>
                </a:lnTo>
                <a:lnTo>
                  <a:pt x="995" y="389"/>
                </a:lnTo>
                <a:lnTo>
                  <a:pt x="998" y="403"/>
                </a:lnTo>
                <a:lnTo>
                  <a:pt x="1001" y="418"/>
                </a:lnTo>
                <a:lnTo>
                  <a:pt x="1008" y="448"/>
                </a:lnTo>
                <a:lnTo>
                  <a:pt x="1008" y="448"/>
                </a:lnTo>
                <a:lnTo>
                  <a:pt x="1010" y="448"/>
                </a:lnTo>
                <a:lnTo>
                  <a:pt x="1011" y="449"/>
                </a:lnTo>
                <a:lnTo>
                  <a:pt x="1014" y="451"/>
                </a:lnTo>
                <a:lnTo>
                  <a:pt x="1016" y="454"/>
                </a:lnTo>
                <a:lnTo>
                  <a:pt x="1018" y="455"/>
                </a:lnTo>
                <a:lnTo>
                  <a:pt x="1018" y="455"/>
                </a:lnTo>
                <a:lnTo>
                  <a:pt x="1020" y="443"/>
                </a:lnTo>
                <a:lnTo>
                  <a:pt x="1022" y="431"/>
                </a:lnTo>
                <a:lnTo>
                  <a:pt x="1024" y="427"/>
                </a:lnTo>
                <a:lnTo>
                  <a:pt x="1026" y="423"/>
                </a:lnTo>
                <a:lnTo>
                  <a:pt x="1030" y="418"/>
                </a:lnTo>
                <a:lnTo>
                  <a:pt x="1033" y="415"/>
                </a:lnTo>
                <a:lnTo>
                  <a:pt x="1033" y="415"/>
                </a:lnTo>
                <a:lnTo>
                  <a:pt x="1035" y="420"/>
                </a:lnTo>
                <a:lnTo>
                  <a:pt x="1036" y="426"/>
                </a:lnTo>
                <a:lnTo>
                  <a:pt x="1037" y="430"/>
                </a:lnTo>
                <a:lnTo>
                  <a:pt x="1036" y="435"/>
                </a:lnTo>
                <a:lnTo>
                  <a:pt x="1035" y="446"/>
                </a:lnTo>
                <a:lnTo>
                  <a:pt x="1033" y="457"/>
                </a:lnTo>
                <a:lnTo>
                  <a:pt x="1033" y="457"/>
                </a:lnTo>
                <a:lnTo>
                  <a:pt x="1048" y="457"/>
                </a:lnTo>
                <a:lnTo>
                  <a:pt x="1048" y="457"/>
                </a:lnTo>
                <a:lnTo>
                  <a:pt x="1052" y="448"/>
                </a:lnTo>
                <a:lnTo>
                  <a:pt x="1055" y="440"/>
                </a:lnTo>
                <a:lnTo>
                  <a:pt x="1058" y="430"/>
                </a:lnTo>
                <a:lnTo>
                  <a:pt x="1062" y="422"/>
                </a:lnTo>
                <a:lnTo>
                  <a:pt x="1062" y="422"/>
                </a:lnTo>
                <a:lnTo>
                  <a:pt x="1065" y="426"/>
                </a:lnTo>
                <a:lnTo>
                  <a:pt x="1065" y="431"/>
                </a:lnTo>
                <a:lnTo>
                  <a:pt x="1065" y="437"/>
                </a:lnTo>
                <a:lnTo>
                  <a:pt x="1064" y="442"/>
                </a:lnTo>
                <a:lnTo>
                  <a:pt x="1062" y="453"/>
                </a:lnTo>
                <a:lnTo>
                  <a:pt x="1063" y="457"/>
                </a:lnTo>
                <a:lnTo>
                  <a:pt x="1064" y="459"/>
                </a:lnTo>
                <a:lnTo>
                  <a:pt x="1064" y="459"/>
                </a:lnTo>
                <a:lnTo>
                  <a:pt x="1074" y="455"/>
                </a:lnTo>
                <a:lnTo>
                  <a:pt x="1083" y="449"/>
                </a:lnTo>
                <a:lnTo>
                  <a:pt x="1091" y="442"/>
                </a:lnTo>
                <a:lnTo>
                  <a:pt x="1097" y="432"/>
                </a:lnTo>
                <a:lnTo>
                  <a:pt x="1103" y="422"/>
                </a:lnTo>
                <a:lnTo>
                  <a:pt x="1107" y="410"/>
                </a:lnTo>
                <a:lnTo>
                  <a:pt x="1111" y="398"/>
                </a:lnTo>
                <a:lnTo>
                  <a:pt x="1113" y="384"/>
                </a:lnTo>
                <a:lnTo>
                  <a:pt x="1115" y="370"/>
                </a:lnTo>
                <a:lnTo>
                  <a:pt x="1117" y="356"/>
                </a:lnTo>
                <a:lnTo>
                  <a:pt x="1117" y="327"/>
                </a:lnTo>
                <a:lnTo>
                  <a:pt x="1116" y="299"/>
                </a:lnTo>
                <a:lnTo>
                  <a:pt x="1114" y="274"/>
                </a:lnTo>
                <a:lnTo>
                  <a:pt x="1114" y="274"/>
                </a:lnTo>
                <a:lnTo>
                  <a:pt x="1107" y="273"/>
                </a:lnTo>
                <a:lnTo>
                  <a:pt x="1103" y="271"/>
                </a:lnTo>
                <a:lnTo>
                  <a:pt x="1098" y="269"/>
                </a:lnTo>
                <a:lnTo>
                  <a:pt x="1096" y="269"/>
                </a:lnTo>
                <a:lnTo>
                  <a:pt x="1093" y="269"/>
                </a:lnTo>
                <a:lnTo>
                  <a:pt x="1093" y="269"/>
                </a:lnTo>
                <a:lnTo>
                  <a:pt x="1092" y="278"/>
                </a:lnTo>
                <a:lnTo>
                  <a:pt x="1091" y="286"/>
                </a:lnTo>
                <a:lnTo>
                  <a:pt x="1091" y="301"/>
                </a:lnTo>
                <a:lnTo>
                  <a:pt x="1090" y="307"/>
                </a:lnTo>
                <a:lnTo>
                  <a:pt x="1089" y="313"/>
                </a:lnTo>
                <a:lnTo>
                  <a:pt x="1086" y="320"/>
                </a:lnTo>
                <a:lnTo>
                  <a:pt x="1083" y="324"/>
                </a:lnTo>
                <a:lnTo>
                  <a:pt x="1083" y="324"/>
                </a:lnTo>
                <a:lnTo>
                  <a:pt x="1080" y="321"/>
                </a:lnTo>
                <a:lnTo>
                  <a:pt x="1079" y="318"/>
                </a:lnTo>
                <a:lnTo>
                  <a:pt x="1077" y="309"/>
                </a:lnTo>
                <a:lnTo>
                  <a:pt x="1076" y="299"/>
                </a:lnTo>
                <a:lnTo>
                  <a:pt x="1077" y="290"/>
                </a:lnTo>
                <a:lnTo>
                  <a:pt x="1078" y="272"/>
                </a:lnTo>
                <a:lnTo>
                  <a:pt x="1078" y="265"/>
                </a:lnTo>
                <a:lnTo>
                  <a:pt x="1077" y="260"/>
                </a:lnTo>
                <a:lnTo>
                  <a:pt x="1077" y="260"/>
                </a:lnTo>
                <a:lnTo>
                  <a:pt x="1074" y="267"/>
                </a:lnTo>
                <a:lnTo>
                  <a:pt x="1070" y="276"/>
                </a:lnTo>
                <a:lnTo>
                  <a:pt x="1066" y="295"/>
                </a:lnTo>
                <a:lnTo>
                  <a:pt x="1064" y="316"/>
                </a:lnTo>
                <a:lnTo>
                  <a:pt x="1062" y="335"/>
                </a:lnTo>
                <a:lnTo>
                  <a:pt x="1062" y="335"/>
                </a:lnTo>
                <a:lnTo>
                  <a:pt x="1063" y="341"/>
                </a:lnTo>
                <a:lnTo>
                  <a:pt x="1063" y="349"/>
                </a:lnTo>
                <a:lnTo>
                  <a:pt x="1062" y="351"/>
                </a:lnTo>
                <a:lnTo>
                  <a:pt x="1061" y="354"/>
                </a:lnTo>
                <a:lnTo>
                  <a:pt x="1058" y="355"/>
                </a:lnTo>
                <a:lnTo>
                  <a:pt x="1053" y="355"/>
                </a:lnTo>
                <a:lnTo>
                  <a:pt x="1053" y="355"/>
                </a:lnTo>
                <a:lnTo>
                  <a:pt x="1050" y="351"/>
                </a:lnTo>
                <a:lnTo>
                  <a:pt x="1049" y="345"/>
                </a:lnTo>
                <a:lnTo>
                  <a:pt x="1048" y="339"/>
                </a:lnTo>
                <a:lnTo>
                  <a:pt x="1048" y="333"/>
                </a:lnTo>
                <a:lnTo>
                  <a:pt x="1049" y="320"/>
                </a:lnTo>
                <a:lnTo>
                  <a:pt x="1049" y="307"/>
                </a:lnTo>
                <a:lnTo>
                  <a:pt x="1049" y="307"/>
                </a:lnTo>
                <a:lnTo>
                  <a:pt x="1047" y="310"/>
                </a:lnTo>
                <a:lnTo>
                  <a:pt x="1045" y="313"/>
                </a:lnTo>
                <a:lnTo>
                  <a:pt x="1043" y="322"/>
                </a:lnTo>
                <a:lnTo>
                  <a:pt x="1041" y="333"/>
                </a:lnTo>
                <a:lnTo>
                  <a:pt x="1040" y="342"/>
                </a:lnTo>
                <a:lnTo>
                  <a:pt x="1040" y="352"/>
                </a:lnTo>
                <a:lnTo>
                  <a:pt x="1039" y="360"/>
                </a:lnTo>
                <a:lnTo>
                  <a:pt x="1037" y="365"/>
                </a:lnTo>
                <a:lnTo>
                  <a:pt x="1036" y="368"/>
                </a:lnTo>
                <a:lnTo>
                  <a:pt x="1034" y="370"/>
                </a:lnTo>
                <a:lnTo>
                  <a:pt x="1031" y="372"/>
                </a:lnTo>
                <a:lnTo>
                  <a:pt x="1031" y="372"/>
                </a:lnTo>
                <a:lnTo>
                  <a:pt x="1028" y="369"/>
                </a:lnTo>
                <a:lnTo>
                  <a:pt x="1025" y="366"/>
                </a:lnTo>
                <a:lnTo>
                  <a:pt x="1025" y="362"/>
                </a:lnTo>
                <a:lnTo>
                  <a:pt x="1025" y="357"/>
                </a:lnTo>
                <a:lnTo>
                  <a:pt x="1026" y="348"/>
                </a:lnTo>
                <a:lnTo>
                  <a:pt x="1029" y="339"/>
                </a:lnTo>
                <a:lnTo>
                  <a:pt x="1029" y="339"/>
                </a:lnTo>
                <a:lnTo>
                  <a:pt x="1033" y="294"/>
                </a:lnTo>
                <a:lnTo>
                  <a:pt x="1034" y="273"/>
                </a:lnTo>
                <a:lnTo>
                  <a:pt x="1037" y="256"/>
                </a:lnTo>
                <a:lnTo>
                  <a:pt x="1037" y="256"/>
                </a:lnTo>
                <a:lnTo>
                  <a:pt x="1016" y="256"/>
                </a:lnTo>
                <a:lnTo>
                  <a:pt x="1016" y="256"/>
                </a:lnTo>
                <a:close/>
                <a:moveTo>
                  <a:pt x="1049" y="305"/>
                </a:moveTo>
                <a:lnTo>
                  <a:pt x="1049" y="305"/>
                </a:lnTo>
                <a:lnTo>
                  <a:pt x="1050" y="297"/>
                </a:lnTo>
                <a:lnTo>
                  <a:pt x="1052" y="289"/>
                </a:lnTo>
                <a:lnTo>
                  <a:pt x="1053" y="281"/>
                </a:lnTo>
                <a:lnTo>
                  <a:pt x="1053" y="278"/>
                </a:lnTo>
                <a:lnTo>
                  <a:pt x="1051" y="274"/>
                </a:lnTo>
                <a:lnTo>
                  <a:pt x="1051" y="274"/>
                </a:lnTo>
                <a:lnTo>
                  <a:pt x="1049" y="281"/>
                </a:lnTo>
                <a:lnTo>
                  <a:pt x="1048" y="289"/>
                </a:lnTo>
                <a:lnTo>
                  <a:pt x="1047" y="298"/>
                </a:lnTo>
                <a:lnTo>
                  <a:pt x="1048" y="302"/>
                </a:lnTo>
                <a:lnTo>
                  <a:pt x="1049" y="305"/>
                </a:lnTo>
                <a:lnTo>
                  <a:pt x="1049" y="305"/>
                </a:lnTo>
                <a:close/>
                <a:moveTo>
                  <a:pt x="750" y="439"/>
                </a:moveTo>
                <a:lnTo>
                  <a:pt x="750" y="439"/>
                </a:lnTo>
                <a:lnTo>
                  <a:pt x="752" y="443"/>
                </a:lnTo>
                <a:lnTo>
                  <a:pt x="752" y="445"/>
                </a:lnTo>
                <a:lnTo>
                  <a:pt x="750" y="446"/>
                </a:lnTo>
                <a:lnTo>
                  <a:pt x="746" y="448"/>
                </a:lnTo>
                <a:lnTo>
                  <a:pt x="746" y="448"/>
                </a:lnTo>
                <a:lnTo>
                  <a:pt x="783" y="448"/>
                </a:lnTo>
                <a:lnTo>
                  <a:pt x="802" y="448"/>
                </a:lnTo>
                <a:lnTo>
                  <a:pt x="821" y="448"/>
                </a:lnTo>
                <a:lnTo>
                  <a:pt x="821" y="448"/>
                </a:lnTo>
                <a:lnTo>
                  <a:pt x="819" y="445"/>
                </a:lnTo>
                <a:lnTo>
                  <a:pt x="816" y="442"/>
                </a:lnTo>
                <a:lnTo>
                  <a:pt x="812" y="440"/>
                </a:lnTo>
                <a:lnTo>
                  <a:pt x="809" y="439"/>
                </a:lnTo>
                <a:lnTo>
                  <a:pt x="801" y="438"/>
                </a:lnTo>
                <a:lnTo>
                  <a:pt x="792" y="438"/>
                </a:lnTo>
                <a:lnTo>
                  <a:pt x="772" y="440"/>
                </a:lnTo>
                <a:lnTo>
                  <a:pt x="761" y="440"/>
                </a:lnTo>
                <a:lnTo>
                  <a:pt x="750" y="439"/>
                </a:lnTo>
                <a:lnTo>
                  <a:pt x="750" y="439"/>
                </a:lnTo>
                <a:close/>
                <a:moveTo>
                  <a:pt x="759" y="468"/>
                </a:moveTo>
                <a:lnTo>
                  <a:pt x="759" y="468"/>
                </a:lnTo>
                <a:lnTo>
                  <a:pt x="755" y="487"/>
                </a:lnTo>
                <a:lnTo>
                  <a:pt x="750" y="505"/>
                </a:lnTo>
                <a:lnTo>
                  <a:pt x="741" y="540"/>
                </a:lnTo>
                <a:lnTo>
                  <a:pt x="731" y="572"/>
                </a:lnTo>
                <a:lnTo>
                  <a:pt x="727" y="589"/>
                </a:lnTo>
                <a:lnTo>
                  <a:pt x="723" y="605"/>
                </a:lnTo>
                <a:lnTo>
                  <a:pt x="723" y="605"/>
                </a:lnTo>
                <a:lnTo>
                  <a:pt x="729" y="610"/>
                </a:lnTo>
                <a:lnTo>
                  <a:pt x="734" y="614"/>
                </a:lnTo>
                <a:lnTo>
                  <a:pt x="746" y="623"/>
                </a:lnTo>
                <a:lnTo>
                  <a:pt x="746" y="623"/>
                </a:lnTo>
                <a:lnTo>
                  <a:pt x="766" y="624"/>
                </a:lnTo>
                <a:lnTo>
                  <a:pt x="787" y="624"/>
                </a:lnTo>
                <a:lnTo>
                  <a:pt x="796" y="623"/>
                </a:lnTo>
                <a:lnTo>
                  <a:pt x="805" y="621"/>
                </a:lnTo>
                <a:lnTo>
                  <a:pt x="812" y="617"/>
                </a:lnTo>
                <a:lnTo>
                  <a:pt x="819" y="613"/>
                </a:lnTo>
                <a:lnTo>
                  <a:pt x="819" y="613"/>
                </a:lnTo>
                <a:lnTo>
                  <a:pt x="820" y="595"/>
                </a:lnTo>
                <a:lnTo>
                  <a:pt x="820" y="576"/>
                </a:lnTo>
                <a:lnTo>
                  <a:pt x="819" y="555"/>
                </a:lnTo>
                <a:lnTo>
                  <a:pt x="817" y="535"/>
                </a:lnTo>
                <a:lnTo>
                  <a:pt x="811" y="496"/>
                </a:lnTo>
                <a:lnTo>
                  <a:pt x="806" y="461"/>
                </a:lnTo>
                <a:lnTo>
                  <a:pt x="806" y="461"/>
                </a:lnTo>
                <a:lnTo>
                  <a:pt x="801" y="460"/>
                </a:lnTo>
                <a:lnTo>
                  <a:pt x="794" y="461"/>
                </a:lnTo>
                <a:lnTo>
                  <a:pt x="782" y="462"/>
                </a:lnTo>
                <a:lnTo>
                  <a:pt x="759" y="468"/>
                </a:lnTo>
                <a:lnTo>
                  <a:pt x="759" y="468"/>
                </a:lnTo>
                <a:close/>
                <a:moveTo>
                  <a:pt x="1020" y="479"/>
                </a:moveTo>
                <a:lnTo>
                  <a:pt x="1020" y="479"/>
                </a:lnTo>
                <a:lnTo>
                  <a:pt x="1022" y="483"/>
                </a:lnTo>
                <a:lnTo>
                  <a:pt x="1024" y="485"/>
                </a:lnTo>
                <a:lnTo>
                  <a:pt x="1032" y="489"/>
                </a:lnTo>
                <a:lnTo>
                  <a:pt x="1039" y="491"/>
                </a:lnTo>
                <a:lnTo>
                  <a:pt x="1048" y="492"/>
                </a:lnTo>
                <a:lnTo>
                  <a:pt x="1058" y="492"/>
                </a:lnTo>
                <a:lnTo>
                  <a:pt x="1066" y="491"/>
                </a:lnTo>
                <a:lnTo>
                  <a:pt x="1074" y="490"/>
                </a:lnTo>
                <a:lnTo>
                  <a:pt x="1079" y="488"/>
                </a:lnTo>
                <a:lnTo>
                  <a:pt x="1079" y="488"/>
                </a:lnTo>
                <a:lnTo>
                  <a:pt x="1077" y="485"/>
                </a:lnTo>
                <a:lnTo>
                  <a:pt x="1074" y="483"/>
                </a:lnTo>
                <a:lnTo>
                  <a:pt x="1068" y="478"/>
                </a:lnTo>
                <a:lnTo>
                  <a:pt x="1061" y="476"/>
                </a:lnTo>
                <a:lnTo>
                  <a:pt x="1053" y="476"/>
                </a:lnTo>
                <a:lnTo>
                  <a:pt x="1045" y="476"/>
                </a:lnTo>
                <a:lnTo>
                  <a:pt x="1036" y="477"/>
                </a:lnTo>
                <a:lnTo>
                  <a:pt x="1020" y="479"/>
                </a:lnTo>
                <a:lnTo>
                  <a:pt x="1020" y="479"/>
                </a:lnTo>
                <a:close/>
                <a:moveTo>
                  <a:pt x="960" y="660"/>
                </a:moveTo>
                <a:lnTo>
                  <a:pt x="960" y="660"/>
                </a:lnTo>
                <a:lnTo>
                  <a:pt x="963" y="665"/>
                </a:lnTo>
                <a:lnTo>
                  <a:pt x="967" y="668"/>
                </a:lnTo>
                <a:lnTo>
                  <a:pt x="971" y="670"/>
                </a:lnTo>
                <a:lnTo>
                  <a:pt x="975" y="673"/>
                </a:lnTo>
                <a:lnTo>
                  <a:pt x="975" y="673"/>
                </a:lnTo>
                <a:lnTo>
                  <a:pt x="979" y="663"/>
                </a:lnTo>
                <a:lnTo>
                  <a:pt x="985" y="653"/>
                </a:lnTo>
                <a:lnTo>
                  <a:pt x="988" y="649"/>
                </a:lnTo>
                <a:lnTo>
                  <a:pt x="991" y="644"/>
                </a:lnTo>
                <a:lnTo>
                  <a:pt x="995" y="642"/>
                </a:lnTo>
                <a:lnTo>
                  <a:pt x="1000" y="642"/>
                </a:lnTo>
                <a:lnTo>
                  <a:pt x="1000" y="642"/>
                </a:lnTo>
                <a:lnTo>
                  <a:pt x="1003" y="646"/>
                </a:lnTo>
                <a:lnTo>
                  <a:pt x="1005" y="652"/>
                </a:lnTo>
                <a:lnTo>
                  <a:pt x="1008" y="663"/>
                </a:lnTo>
                <a:lnTo>
                  <a:pt x="1010" y="676"/>
                </a:lnTo>
                <a:lnTo>
                  <a:pt x="1011" y="683"/>
                </a:lnTo>
                <a:lnTo>
                  <a:pt x="1015" y="688"/>
                </a:lnTo>
                <a:lnTo>
                  <a:pt x="1015" y="688"/>
                </a:lnTo>
                <a:lnTo>
                  <a:pt x="1025" y="687"/>
                </a:lnTo>
                <a:lnTo>
                  <a:pt x="1034" y="686"/>
                </a:lnTo>
                <a:lnTo>
                  <a:pt x="1043" y="686"/>
                </a:lnTo>
                <a:lnTo>
                  <a:pt x="1051" y="684"/>
                </a:lnTo>
                <a:lnTo>
                  <a:pt x="1051" y="684"/>
                </a:lnTo>
                <a:lnTo>
                  <a:pt x="1054" y="661"/>
                </a:lnTo>
                <a:lnTo>
                  <a:pt x="1056" y="639"/>
                </a:lnTo>
                <a:lnTo>
                  <a:pt x="1059" y="595"/>
                </a:lnTo>
                <a:lnTo>
                  <a:pt x="1061" y="551"/>
                </a:lnTo>
                <a:lnTo>
                  <a:pt x="1062" y="509"/>
                </a:lnTo>
                <a:lnTo>
                  <a:pt x="1062" y="509"/>
                </a:lnTo>
                <a:lnTo>
                  <a:pt x="1051" y="507"/>
                </a:lnTo>
                <a:lnTo>
                  <a:pt x="1038" y="506"/>
                </a:lnTo>
                <a:lnTo>
                  <a:pt x="1025" y="504"/>
                </a:lnTo>
                <a:lnTo>
                  <a:pt x="1019" y="503"/>
                </a:lnTo>
                <a:lnTo>
                  <a:pt x="1015" y="501"/>
                </a:lnTo>
                <a:lnTo>
                  <a:pt x="1015" y="501"/>
                </a:lnTo>
                <a:lnTo>
                  <a:pt x="1000" y="540"/>
                </a:lnTo>
                <a:lnTo>
                  <a:pt x="985" y="581"/>
                </a:lnTo>
                <a:lnTo>
                  <a:pt x="971" y="621"/>
                </a:lnTo>
                <a:lnTo>
                  <a:pt x="965" y="641"/>
                </a:lnTo>
                <a:lnTo>
                  <a:pt x="960" y="660"/>
                </a:lnTo>
                <a:lnTo>
                  <a:pt x="960" y="660"/>
                </a:lnTo>
                <a:close/>
                <a:moveTo>
                  <a:pt x="439" y="514"/>
                </a:moveTo>
                <a:lnTo>
                  <a:pt x="439" y="514"/>
                </a:lnTo>
                <a:lnTo>
                  <a:pt x="443" y="514"/>
                </a:lnTo>
                <a:lnTo>
                  <a:pt x="447" y="515"/>
                </a:lnTo>
                <a:lnTo>
                  <a:pt x="452" y="516"/>
                </a:lnTo>
                <a:lnTo>
                  <a:pt x="457" y="515"/>
                </a:lnTo>
                <a:lnTo>
                  <a:pt x="457" y="515"/>
                </a:lnTo>
                <a:lnTo>
                  <a:pt x="457" y="510"/>
                </a:lnTo>
                <a:lnTo>
                  <a:pt x="457" y="506"/>
                </a:lnTo>
                <a:lnTo>
                  <a:pt x="455" y="504"/>
                </a:lnTo>
                <a:lnTo>
                  <a:pt x="454" y="503"/>
                </a:lnTo>
                <a:lnTo>
                  <a:pt x="452" y="503"/>
                </a:lnTo>
                <a:lnTo>
                  <a:pt x="452" y="503"/>
                </a:lnTo>
                <a:lnTo>
                  <a:pt x="448" y="505"/>
                </a:lnTo>
                <a:lnTo>
                  <a:pt x="444" y="507"/>
                </a:lnTo>
                <a:lnTo>
                  <a:pt x="441" y="509"/>
                </a:lnTo>
                <a:lnTo>
                  <a:pt x="440" y="511"/>
                </a:lnTo>
                <a:lnTo>
                  <a:pt x="439" y="514"/>
                </a:lnTo>
                <a:lnTo>
                  <a:pt x="439" y="514"/>
                </a:lnTo>
                <a:close/>
                <a:moveTo>
                  <a:pt x="499" y="1095"/>
                </a:moveTo>
                <a:lnTo>
                  <a:pt x="499" y="1095"/>
                </a:lnTo>
                <a:lnTo>
                  <a:pt x="495" y="1095"/>
                </a:lnTo>
                <a:lnTo>
                  <a:pt x="495" y="1094"/>
                </a:lnTo>
                <a:lnTo>
                  <a:pt x="494" y="1093"/>
                </a:lnTo>
                <a:lnTo>
                  <a:pt x="495" y="1091"/>
                </a:lnTo>
                <a:lnTo>
                  <a:pt x="496" y="1089"/>
                </a:lnTo>
                <a:lnTo>
                  <a:pt x="496" y="1089"/>
                </a:lnTo>
                <a:lnTo>
                  <a:pt x="499" y="1088"/>
                </a:lnTo>
                <a:lnTo>
                  <a:pt x="496" y="1088"/>
                </a:lnTo>
                <a:lnTo>
                  <a:pt x="495" y="1088"/>
                </a:lnTo>
                <a:lnTo>
                  <a:pt x="495" y="1086"/>
                </a:lnTo>
                <a:lnTo>
                  <a:pt x="496" y="1084"/>
                </a:lnTo>
                <a:lnTo>
                  <a:pt x="496" y="1084"/>
                </a:lnTo>
                <a:lnTo>
                  <a:pt x="507" y="1080"/>
                </a:lnTo>
                <a:lnTo>
                  <a:pt x="516" y="1075"/>
                </a:lnTo>
                <a:lnTo>
                  <a:pt x="523" y="1069"/>
                </a:lnTo>
                <a:lnTo>
                  <a:pt x="531" y="1063"/>
                </a:lnTo>
                <a:lnTo>
                  <a:pt x="544" y="1049"/>
                </a:lnTo>
                <a:lnTo>
                  <a:pt x="558" y="1035"/>
                </a:lnTo>
                <a:lnTo>
                  <a:pt x="558" y="1035"/>
                </a:lnTo>
                <a:lnTo>
                  <a:pt x="563" y="1031"/>
                </a:lnTo>
                <a:lnTo>
                  <a:pt x="569" y="1026"/>
                </a:lnTo>
                <a:lnTo>
                  <a:pt x="577" y="1023"/>
                </a:lnTo>
                <a:lnTo>
                  <a:pt x="582" y="1018"/>
                </a:lnTo>
                <a:lnTo>
                  <a:pt x="582" y="1018"/>
                </a:lnTo>
                <a:lnTo>
                  <a:pt x="586" y="1013"/>
                </a:lnTo>
                <a:lnTo>
                  <a:pt x="591" y="1005"/>
                </a:lnTo>
                <a:lnTo>
                  <a:pt x="598" y="991"/>
                </a:lnTo>
                <a:lnTo>
                  <a:pt x="598" y="991"/>
                </a:lnTo>
                <a:lnTo>
                  <a:pt x="604" y="982"/>
                </a:lnTo>
                <a:lnTo>
                  <a:pt x="608" y="971"/>
                </a:lnTo>
                <a:lnTo>
                  <a:pt x="611" y="960"/>
                </a:lnTo>
                <a:lnTo>
                  <a:pt x="613" y="949"/>
                </a:lnTo>
                <a:lnTo>
                  <a:pt x="616" y="927"/>
                </a:lnTo>
                <a:lnTo>
                  <a:pt x="617" y="905"/>
                </a:lnTo>
                <a:lnTo>
                  <a:pt x="617" y="905"/>
                </a:lnTo>
                <a:lnTo>
                  <a:pt x="616" y="878"/>
                </a:lnTo>
                <a:lnTo>
                  <a:pt x="614" y="850"/>
                </a:lnTo>
                <a:lnTo>
                  <a:pt x="611" y="821"/>
                </a:lnTo>
                <a:lnTo>
                  <a:pt x="607" y="792"/>
                </a:lnTo>
                <a:lnTo>
                  <a:pt x="600" y="763"/>
                </a:lnTo>
                <a:lnTo>
                  <a:pt x="594" y="736"/>
                </a:lnTo>
                <a:lnTo>
                  <a:pt x="585" y="711"/>
                </a:lnTo>
                <a:lnTo>
                  <a:pt x="576" y="688"/>
                </a:lnTo>
                <a:lnTo>
                  <a:pt x="576" y="688"/>
                </a:lnTo>
                <a:lnTo>
                  <a:pt x="571" y="671"/>
                </a:lnTo>
                <a:lnTo>
                  <a:pt x="566" y="656"/>
                </a:lnTo>
                <a:lnTo>
                  <a:pt x="560" y="642"/>
                </a:lnTo>
                <a:lnTo>
                  <a:pt x="552" y="629"/>
                </a:lnTo>
                <a:lnTo>
                  <a:pt x="537" y="604"/>
                </a:lnTo>
                <a:lnTo>
                  <a:pt x="530" y="590"/>
                </a:lnTo>
                <a:lnTo>
                  <a:pt x="524" y="576"/>
                </a:lnTo>
                <a:lnTo>
                  <a:pt x="524" y="576"/>
                </a:lnTo>
                <a:lnTo>
                  <a:pt x="500" y="559"/>
                </a:lnTo>
                <a:lnTo>
                  <a:pt x="487" y="549"/>
                </a:lnTo>
                <a:lnTo>
                  <a:pt x="473" y="540"/>
                </a:lnTo>
                <a:lnTo>
                  <a:pt x="459" y="533"/>
                </a:lnTo>
                <a:lnTo>
                  <a:pt x="452" y="531"/>
                </a:lnTo>
                <a:lnTo>
                  <a:pt x="443" y="529"/>
                </a:lnTo>
                <a:lnTo>
                  <a:pt x="435" y="526"/>
                </a:lnTo>
                <a:lnTo>
                  <a:pt x="427" y="526"/>
                </a:lnTo>
                <a:lnTo>
                  <a:pt x="418" y="526"/>
                </a:lnTo>
                <a:lnTo>
                  <a:pt x="410" y="528"/>
                </a:lnTo>
                <a:lnTo>
                  <a:pt x="410" y="528"/>
                </a:lnTo>
                <a:lnTo>
                  <a:pt x="402" y="530"/>
                </a:lnTo>
                <a:lnTo>
                  <a:pt x="396" y="533"/>
                </a:lnTo>
                <a:lnTo>
                  <a:pt x="389" y="537"/>
                </a:lnTo>
                <a:lnTo>
                  <a:pt x="384" y="541"/>
                </a:lnTo>
                <a:lnTo>
                  <a:pt x="372" y="550"/>
                </a:lnTo>
                <a:lnTo>
                  <a:pt x="366" y="554"/>
                </a:lnTo>
                <a:lnTo>
                  <a:pt x="357" y="556"/>
                </a:lnTo>
                <a:lnTo>
                  <a:pt x="357" y="556"/>
                </a:lnTo>
                <a:lnTo>
                  <a:pt x="343" y="571"/>
                </a:lnTo>
                <a:lnTo>
                  <a:pt x="329" y="587"/>
                </a:lnTo>
                <a:lnTo>
                  <a:pt x="318" y="604"/>
                </a:lnTo>
                <a:lnTo>
                  <a:pt x="308" y="620"/>
                </a:lnTo>
                <a:lnTo>
                  <a:pt x="299" y="638"/>
                </a:lnTo>
                <a:lnTo>
                  <a:pt x="293" y="656"/>
                </a:lnTo>
                <a:lnTo>
                  <a:pt x="289" y="676"/>
                </a:lnTo>
                <a:lnTo>
                  <a:pt x="288" y="687"/>
                </a:lnTo>
                <a:lnTo>
                  <a:pt x="287" y="698"/>
                </a:lnTo>
                <a:lnTo>
                  <a:pt x="287" y="698"/>
                </a:lnTo>
                <a:lnTo>
                  <a:pt x="287" y="712"/>
                </a:lnTo>
                <a:lnTo>
                  <a:pt x="288" y="726"/>
                </a:lnTo>
                <a:lnTo>
                  <a:pt x="290" y="741"/>
                </a:lnTo>
                <a:lnTo>
                  <a:pt x="292" y="756"/>
                </a:lnTo>
                <a:lnTo>
                  <a:pt x="298" y="786"/>
                </a:lnTo>
                <a:lnTo>
                  <a:pt x="306" y="814"/>
                </a:lnTo>
                <a:lnTo>
                  <a:pt x="306" y="814"/>
                </a:lnTo>
                <a:lnTo>
                  <a:pt x="317" y="852"/>
                </a:lnTo>
                <a:lnTo>
                  <a:pt x="328" y="888"/>
                </a:lnTo>
                <a:lnTo>
                  <a:pt x="352" y="956"/>
                </a:lnTo>
                <a:lnTo>
                  <a:pt x="352" y="956"/>
                </a:lnTo>
                <a:lnTo>
                  <a:pt x="359" y="983"/>
                </a:lnTo>
                <a:lnTo>
                  <a:pt x="359" y="983"/>
                </a:lnTo>
                <a:lnTo>
                  <a:pt x="367" y="1008"/>
                </a:lnTo>
                <a:lnTo>
                  <a:pt x="376" y="1034"/>
                </a:lnTo>
                <a:lnTo>
                  <a:pt x="384" y="1059"/>
                </a:lnTo>
                <a:lnTo>
                  <a:pt x="394" y="1083"/>
                </a:lnTo>
                <a:lnTo>
                  <a:pt x="414" y="1132"/>
                </a:lnTo>
                <a:lnTo>
                  <a:pt x="434" y="1180"/>
                </a:lnTo>
                <a:lnTo>
                  <a:pt x="434" y="1180"/>
                </a:lnTo>
                <a:lnTo>
                  <a:pt x="435" y="1186"/>
                </a:lnTo>
                <a:lnTo>
                  <a:pt x="437" y="1191"/>
                </a:lnTo>
                <a:lnTo>
                  <a:pt x="439" y="1197"/>
                </a:lnTo>
                <a:lnTo>
                  <a:pt x="439" y="1203"/>
                </a:lnTo>
                <a:lnTo>
                  <a:pt x="439" y="1203"/>
                </a:lnTo>
                <a:lnTo>
                  <a:pt x="440" y="1205"/>
                </a:lnTo>
                <a:lnTo>
                  <a:pt x="443" y="1206"/>
                </a:lnTo>
                <a:lnTo>
                  <a:pt x="445" y="1207"/>
                </a:lnTo>
                <a:lnTo>
                  <a:pt x="447" y="1210"/>
                </a:lnTo>
                <a:lnTo>
                  <a:pt x="447" y="1210"/>
                </a:lnTo>
                <a:lnTo>
                  <a:pt x="455" y="1243"/>
                </a:lnTo>
                <a:lnTo>
                  <a:pt x="459" y="1259"/>
                </a:lnTo>
                <a:lnTo>
                  <a:pt x="464" y="1274"/>
                </a:lnTo>
                <a:lnTo>
                  <a:pt x="470" y="1289"/>
                </a:lnTo>
                <a:lnTo>
                  <a:pt x="477" y="1303"/>
                </a:lnTo>
                <a:lnTo>
                  <a:pt x="485" y="1314"/>
                </a:lnTo>
                <a:lnTo>
                  <a:pt x="494" y="1325"/>
                </a:lnTo>
                <a:lnTo>
                  <a:pt x="494" y="1325"/>
                </a:lnTo>
                <a:lnTo>
                  <a:pt x="498" y="1323"/>
                </a:lnTo>
                <a:lnTo>
                  <a:pt x="501" y="1322"/>
                </a:lnTo>
                <a:lnTo>
                  <a:pt x="508" y="1320"/>
                </a:lnTo>
                <a:lnTo>
                  <a:pt x="518" y="1319"/>
                </a:lnTo>
                <a:lnTo>
                  <a:pt x="528" y="1317"/>
                </a:lnTo>
                <a:lnTo>
                  <a:pt x="528" y="1317"/>
                </a:lnTo>
                <a:lnTo>
                  <a:pt x="524" y="1304"/>
                </a:lnTo>
                <a:lnTo>
                  <a:pt x="520" y="1290"/>
                </a:lnTo>
                <a:lnTo>
                  <a:pt x="510" y="1263"/>
                </a:lnTo>
                <a:lnTo>
                  <a:pt x="500" y="1234"/>
                </a:lnTo>
                <a:lnTo>
                  <a:pt x="491" y="1206"/>
                </a:lnTo>
                <a:lnTo>
                  <a:pt x="488" y="1192"/>
                </a:lnTo>
                <a:lnTo>
                  <a:pt x="485" y="1179"/>
                </a:lnTo>
                <a:lnTo>
                  <a:pt x="484" y="1165"/>
                </a:lnTo>
                <a:lnTo>
                  <a:pt x="483" y="1150"/>
                </a:lnTo>
                <a:lnTo>
                  <a:pt x="485" y="1136"/>
                </a:lnTo>
                <a:lnTo>
                  <a:pt x="487" y="1122"/>
                </a:lnTo>
                <a:lnTo>
                  <a:pt x="492" y="1109"/>
                </a:lnTo>
                <a:lnTo>
                  <a:pt x="499" y="1095"/>
                </a:lnTo>
                <a:lnTo>
                  <a:pt x="499" y="1095"/>
                </a:lnTo>
                <a:close/>
                <a:moveTo>
                  <a:pt x="721" y="615"/>
                </a:moveTo>
                <a:lnTo>
                  <a:pt x="721" y="615"/>
                </a:lnTo>
                <a:lnTo>
                  <a:pt x="713" y="625"/>
                </a:lnTo>
                <a:lnTo>
                  <a:pt x="710" y="629"/>
                </a:lnTo>
                <a:lnTo>
                  <a:pt x="706" y="636"/>
                </a:lnTo>
                <a:lnTo>
                  <a:pt x="706" y="636"/>
                </a:lnTo>
                <a:lnTo>
                  <a:pt x="707" y="639"/>
                </a:lnTo>
                <a:lnTo>
                  <a:pt x="708" y="640"/>
                </a:lnTo>
                <a:lnTo>
                  <a:pt x="712" y="643"/>
                </a:lnTo>
                <a:lnTo>
                  <a:pt x="715" y="646"/>
                </a:lnTo>
                <a:lnTo>
                  <a:pt x="716" y="649"/>
                </a:lnTo>
                <a:lnTo>
                  <a:pt x="717" y="651"/>
                </a:lnTo>
                <a:lnTo>
                  <a:pt x="717" y="651"/>
                </a:lnTo>
                <a:lnTo>
                  <a:pt x="748" y="654"/>
                </a:lnTo>
                <a:lnTo>
                  <a:pt x="765" y="655"/>
                </a:lnTo>
                <a:lnTo>
                  <a:pt x="781" y="656"/>
                </a:lnTo>
                <a:lnTo>
                  <a:pt x="796" y="655"/>
                </a:lnTo>
                <a:lnTo>
                  <a:pt x="804" y="654"/>
                </a:lnTo>
                <a:lnTo>
                  <a:pt x="810" y="653"/>
                </a:lnTo>
                <a:lnTo>
                  <a:pt x="817" y="650"/>
                </a:lnTo>
                <a:lnTo>
                  <a:pt x="823" y="646"/>
                </a:lnTo>
                <a:lnTo>
                  <a:pt x="828" y="643"/>
                </a:lnTo>
                <a:lnTo>
                  <a:pt x="834" y="638"/>
                </a:lnTo>
                <a:lnTo>
                  <a:pt x="834" y="638"/>
                </a:lnTo>
                <a:lnTo>
                  <a:pt x="819" y="636"/>
                </a:lnTo>
                <a:lnTo>
                  <a:pt x="803" y="636"/>
                </a:lnTo>
                <a:lnTo>
                  <a:pt x="773" y="636"/>
                </a:lnTo>
                <a:lnTo>
                  <a:pt x="758" y="635"/>
                </a:lnTo>
                <a:lnTo>
                  <a:pt x="751" y="634"/>
                </a:lnTo>
                <a:lnTo>
                  <a:pt x="744" y="631"/>
                </a:lnTo>
                <a:lnTo>
                  <a:pt x="737" y="629"/>
                </a:lnTo>
                <a:lnTo>
                  <a:pt x="732" y="625"/>
                </a:lnTo>
                <a:lnTo>
                  <a:pt x="727" y="621"/>
                </a:lnTo>
                <a:lnTo>
                  <a:pt x="721" y="615"/>
                </a:lnTo>
                <a:lnTo>
                  <a:pt x="721" y="615"/>
                </a:lnTo>
                <a:close/>
                <a:moveTo>
                  <a:pt x="434" y="1252"/>
                </a:moveTo>
                <a:lnTo>
                  <a:pt x="434" y="1252"/>
                </a:lnTo>
                <a:lnTo>
                  <a:pt x="432" y="1236"/>
                </a:lnTo>
                <a:lnTo>
                  <a:pt x="429" y="1221"/>
                </a:lnTo>
                <a:lnTo>
                  <a:pt x="425" y="1206"/>
                </a:lnTo>
                <a:lnTo>
                  <a:pt x="419" y="1191"/>
                </a:lnTo>
                <a:lnTo>
                  <a:pt x="409" y="1164"/>
                </a:lnTo>
                <a:lnTo>
                  <a:pt x="397" y="1136"/>
                </a:lnTo>
                <a:lnTo>
                  <a:pt x="384" y="1108"/>
                </a:lnTo>
                <a:lnTo>
                  <a:pt x="372" y="1080"/>
                </a:lnTo>
                <a:lnTo>
                  <a:pt x="367" y="1066"/>
                </a:lnTo>
                <a:lnTo>
                  <a:pt x="363" y="1051"/>
                </a:lnTo>
                <a:lnTo>
                  <a:pt x="358" y="1036"/>
                </a:lnTo>
                <a:lnTo>
                  <a:pt x="355" y="1020"/>
                </a:lnTo>
                <a:lnTo>
                  <a:pt x="355" y="1020"/>
                </a:lnTo>
                <a:lnTo>
                  <a:pt x="350" y="1009"/>
                </a:lnTo>
                <a:lnTo>
                  <a:pt x="344" y="999"/>
                </a:lnTo>
                <a:lnTo>
                  <a:pt x="341" y="985"/>
                </a:lnTo>
                <a:lnTo>
                  <a:pt x="339" y="970"/>
                </a:lnTo>
                <a:lnTo>
                  <a:pt x="339" y="970"/>
                </a:lnTo>
                <a:lnTo>
                  <a:pt x="319" y="918"/>
                </a:lnTo>
                <a:lnTo>
                  <a:pt x="309" y="893"/>
                </a:lnTo>
                <a:lnTo>
                  <a:pt x="301" y="866"/>
                </a:lnTo>
                <a:lnTo>
                  <a:pt x="292" y="838"/>
                </a:lnTo>
                <a:lnTo>
                  <a:pt x="286" y="809"/>
                </a:lnTo>
                <a:lnTo>
                  <a:pt x="280" y="778"/>
                </a:lnTo>
                <a:lnTo>
                  <a:pt x="277" y="746"/>
                </a:lnTo>
                <a:lnTo>
                  <a:pt x="277" y="746"/>
                </a:lnTo>
                <a:lnTo>
                  <a:pt x="270" y="740"/>
                </a:lnTo>
                <a:lnTo>
                  <a:pt x="263" y="732"/>
                </a:lnTo>
                <a:lnTo>
                  <a:pt x="257" y="723"/>
                </a:lnTo>
                <a:lnTo>
                  <a:pt x="251" y="715"/>
                </a:lnTo>
                <a:lnTo>
                  <a:pt x="242" y="697"/>
                </a:lnTo>
                <a:lnTo>
                  <a:pt x="236" y="688"/>
                </a:lnTo>
                <a:lnTo>
                  <a:pt x="231" y="680"/>
                </a:lnTo>
                <a:lnTo>
                  <a:pt x="231" y="680"/>
                </a:lnTo>
                <a:lnTo>
                  <a:pt x="219" y="668"/>
                </a:lnTo>
                <a:lnTo>
                  <a:pt x="205" y="657"/>
                </a:lnTo>
                <a:lnTo>
                  <a:pt x="191" y="649"/>
                </a:lnTo>
                <a:lnTo>
                  <a:pt x="175" y="642"/>
                </a:lnTo>
                <a:lnTo>
                  <a:pt x="167" y="640"/>
                </a:lnTo>
                <a:lnTo>
                  <a:pt x="158" y="638"/>
                </a:lnTo>
                <a:lnTo>
                  <a:pt x="150" y="637"/>
                </a:lnTo>
                <a:lnTo>
                  <a:pt x="141" y="637"/>
                </a:lnTo>
                <a:lnTo>
                  <a:pt x="131" y="637"/>
                </a:lnTo>
                <a:lnTo>
                  <a:pt x="122" y="638"/>
                </a:lnTo>
                <a:lnTo>
                  <a:pt x="112" y="639"/>
                </a:lnTo>
                <a:lnTo>
                  <a:pt x="102" y="642"/>
                </a:lnTo>
                <a:lnTo>
                  <a:pt x="102" y="642"/>
                </a:lnTo>
                <a:lnTo>
                  <a:pt x="93" y="646"/>
                </a:lnTo>
                <a:lnTo>
                  <a:pt x="83" y="651"/>
                </a:lnTo>
                <a:lnTo>
                  <a:pt x="76" y="656"/>
                </a:lnTo>
                <a:lnTo>
                  <a:pt x="67" y="661"/>
                </a:lnTo>
                <a:lnTo>
                  <a:pt x="61" y="668"/>
                </a:lnTo>
                <a:lnTo>
                  <a:pt x="54" y="674"/>
                </a:lnTo>
                <a:lnTo>
                  <a:pt x="48" y="682"/>
                </a:lnTo>
                <a:lnTo>
                  <a:pt x="43" y="689"/>
                </a:lnTo>
                <a:lnTo>
                  <a:pt x="37" y="698"/>
                </a:lnTo>
                <a:lnTo>
                  <a:pt x="33" y="706"/>
                </a:lnTo>
                <a:lnTo>
                  <a:pt x="25" y="725"/>
                </a:lnTo>
                <a:lnTo>
                  <a:pt x="20" y="744"/>
                </a:lnTo>
                <a:lnTo>
                  <a:pt x="16" y="764"/>
                </a:lnTo>
                <a:lnTo>
                  <a:pt x="14" y="786"/>
                </a:lnTo>
                <a:lnTo>
                  <a:pt x="13" y="808"/>
                </a:lnTo>
                <a:lnTo>
                  <a:pt x="13" y="832"/>
                </a:lnTo>
                <a:lnTo>
                  <a:pt x="14" y="854"/>
                </a:lnTo>
                <a:lnTo>
                  <a:pt x="16" y="878"/>
                </a:lnTo>
                <a:lnTo>
                  <a:pt x="19" y="901"/>
                </a:lnTo>
                <a:lnTo>
                  <a:pt x="28" y="947"/>
                </a:lnTo>
                <a:lnTo>
                  <a:pt x="28" y="947"/>
                </a:lnTo>
                <a:lnTo>
                  <a:pt x="31" y="960"/>
                </a:lnTo>
                <a:lnTo>
                  <a:pt x="35" y="974"/>
                </a:lnTo>
                <a:lnTo>
                  <a:pt x="44" y="1002"/>
                </a:lnTo>
                <a:lnTo>
                  <a:pt x="44" y="1002"/>
                </a:lnTo>
                <a:lnTo>
                  <a:pt x="49" y="1014"/>
                </a:lnTo>
                <a:lnTo>
                  <a:pt x="54" y="1026"/>
                </a:lnTo>
                <a:lnTo>
                  <a:pt x="60" y="1038"/>
                </a:lnTo>
                <a:lnTo>
                  <a:pt x="67" y="1049"/>
                </a:lnTo>
                <a:lnTo>
                  <a:pt x="75" y="1061"/>
                </a:lnTo>
                <a:lnTo>
                  <a:pt x="82" y="1071"/>
                </a:lnTo>
                <a:lnTo>
                  <a:pt x="91" y="1081"/>
                </a:lnTo>
                <a:lnTo>
                  <a:pt x="99" y="1091"/>
                </a:lnTo>
                <a:lnTo>
                  <a:pt x="109" y="1099"/>
                </a:lnTo>
                <a:lnTo>
                  <a:pt x="120" y="1108"/>
                </a:lnTo>
                <a:lnTo>
                  <a:pt x="130" y="1116"/>
                </a:lnTo>
                <a:lnTo>
                  <a:pt x="141" y="1124"/>
                </a:lnTo>
                <a:lnTo>
                  <a:pt x="153" y="1130"/>
                </a:lnTo>
                <a:lnTo>
                  <a:pt x="165" y="1137"/>
                </a:lnTo>
                <a:lnTo>
                  <a:pt x="176" y="1142"/>
                </a:lnTo>
                <a:lnTo>
                  <a:pt x="189" y="1146"/>
                </a:lnTo>
                <a:lnTo>
                  <a:pt x="189" y="1146"/>
                </a:lnTo>
                <a:lnTo>
                  <a:pt x="196" y="1143"/>
                </a:lnTo>
                <a:lnTo>
                  <a:pt x="203" y="1140"/>
                </a:lnTo>
                <a:lnTo>
                  <a:pt x="210" y="1138"/>
                </a:lnTo>
                <a:lnTo>
                  <a:pt x="217" y="1136"/>
                </a:lnTo>
                <a:lnTo>
                  <a:pt x="232" y="1135"/>
                </a:lnTo>
                <a:lnTo>
                  <a:pt x="247" y="1135"/>
                </a:lnTo>
                <a:lnTo>
                  <a:pt x="262" y="1136"/>
                </a:lnTo>
                <a:lnTo>
                  <a:pt x="279" y="1138"/>
                </a:lnTo>
                <a:lnTo>
                  <a:pt x="312" y="1142"/>
                </a:lnTo>
                <a:lnTo>
                  <a:pt x="312" y="1142"/>
                </a:lnTo>
                <a:lnTo>
                  <a:pt x="324" y="1152"/>
                </a:lnTo>
                <a:lnTo>
                  <a:pt x="336" y="1162"/>
                </a:lnTo>
                <a:lnTo>
                  <a:pt x="348" y="1173"/>
                </a:lnTo>
                <a:lnTo>
                  <a:pt x="358" y="1185"/>
                </a:lnTo>
                <a:lnTo>
                  <a:pt x="368" y="1197"/>
                </a:lnTo>
                <a:lnTo>
                  <a:pt x="378" y="1210"/>
                </a:lnTo>
                <a:lnTo>
                  <a:pt x="395" y="1236"/>
                </a:lnTo>
                <a:lnTo>
                  <a:pt x="395" y="1236"/>
                </a:lnTo>
                <a:lnTo>
                  <a:pt x="397" y="1244"/>
                </a:lnTo>
                <a:lnTo>
                  <a:pt x="399" y="1252"/>
                </a:lnTo>
                <a:lnTo>
                  <a:pt x="402" y="1261"/>
                </a:lnTo>
                <a:lnTo>
                  <a:pt x="407" y="1268"/>
                </a:lnTo>
                <a:lnTo>
                  <a:pt x="424" y="1301"/>
                </a:lnTo>
                <a:lnTo>
                  <a:pt x="424" y="1301"/>
                </a:lnTo>
                <a:lnTo>
                  <a:pt x="422" y="1306"/>
                </a:lnTo>
                <a:lnTo>
                  <a:pt x="420" y="1312"/>
                </a:lnTo>
                <a:lnTo>
                  <a:pt x="422" y="1319"/>
                </a:lnTo>
                <a:lnTo>
                  <a:pt x="425" y="1324"/>
                </a:lnTo>
                <a:lnTo>
                  <a:pt x="428" y="1331"/>
                </a:lnTo>
                <a:lnTo>
                  <a:pt x="431" y="1336"/>
                </a:lnTo>
                <a:lnTo>
                  <a:pt x="439" y="1344"/>
                </a:lnTo>
                <a:lnTo>
                  <a:pt x="439" y="1344"/>
                </a:lnTo>
                <a:lnTo>
                  <a:pt x="442" y="1342"/>
                </a:lnTo>
                <a:lnTo>
                  <a:pt x="446" y="1340"/>
                </a:lnTo>
                <a:lnTo>
                  <a:pt x="454" y="1338"/>
                </a:lnTo>
                <a:lnTo>
                  <a:pt x="457" y="1337"/>
                </a:lnTo>
                <a:lnTo>
                  <a:pt x="460" y="1335"/>
                </a:lnTo>
                <a:lnTo>
                  <a:pt x="463" y="1332"/>
                </a:lnTo>
                <a:lnTo>
                  <a:pt x="465" y="1327"/>
                </a:lnTo>
                <a:lnTo>
                  <a:pt x="465" y="1327"/>
                </a:lnTo>
                <a:lnTo>
                  <a:pt x="460" y="1311"/>
                </a:lnTo>
                <a:lnTo>
                  <a:pt x="454" y="1291"/>
                </a:lnTo>
                <a:lnTo>
                  <a:pt x="449" y="1281"/>
                </a:lnTo>
                <a:lnTo>
                  <a:pt x="445" y="1271"/>
                </a:lnTo>
                <a:lnTo>
                  <a:pt x="440" y="1261"/>
                </a:lnTo>
                <a:lnTo>
                  <a:pt x="434" y="1252"/>
                </a:lnTo>
                <a:lnTo>
                  <a:pt x="434" y="1252"/>
                </a:lnTo>
                <a:close/>
                <a:moveTo>
                  <a:pt x="971" y="715"/>
                </a:moveTo>
                <a:lnTo>
                  <a:pt x="971" y="715"/>
                </a:lnTo>
                <a:lnTo>
                  <a:pt x="978" y="716"/>
                </a:lnTo>
                <a:lnTo>
                  <a:pt x="984" y="718"/>
                </a:lnTo>
                <a:lnTo>
                  <a:pt x="995" y="723"/>
                </a:lnTo>
                <a:lnTo>
                  <a:pt x="995" y="723"/>
                </a:lnTo>
                <a:lnTo>
                  <a:pt x="997" y="721"/>
                </a:lnTo>
                <a:lnTo>
                  <a:pt x="998" y="719"/>
                </a:lnTo>
                <a:lnTo>
                  <a:pt x="999" y="714"/>
                </a:lnTo>
                <a:lnTo>
                  <a:pt x="1000" y="712"/>
                </a:lnTo>
                <a:lnTo>
                  <a:pt x="1001" y="710"/>
                </a:lnTo>
                <a:lnTo>
                  <a:pt x="1003" y="708"/>
                </a:lnTo>
                <a:lnTo>
                  <a:pt x="1006" y="708"/>
                </a:lnTo>
                <a:lnTo>
                  <a:pt x="1006" y="708"/>
                </a:lnTo>
                <a:lnTo>
                  <a:pt x="1004" y="703"/>
                </a:lnTo>
                <a:lnTo>
                  <a:pt x="1002" y="698"/>
                </a:lnTo>
                <a:lnTo>
                  <a:pt x="1000" y="685"/>
                </a:lnTo>
                <a:lnTo>
                  <a:pt x="998" y="673"/>
                </a:lnTo>
                <a:lnTo>
                  <a:pt x="995" y="668"/>
                </a:lnTo>
                <a:lnTo>
                  <a:pt x="993" y="662"/>
                </a:lnTo>
                <a:lnTo>
                  <a:pt x="993" y="662"/>
                </a:lnTo>
                <a:lnTo>
                  <a:pt x="988" y="675"/>
                </a:lnTo>
                <a:lnTo>
                  <a:pt x="983" y="689"/>
                </a:lnTo>
                <a:lnTo>
                  <a:pt x="976" y="702"/>
                </a:lnTo>
                <a:lnTo>
                  <a:pt x="971" y="715"/>
                </a:lnTo>
                <a:lnTo>
                  <a:pt x="971" y="715"/>
                </a:lnTo>
                <a:close/>
                <a:moveTo>
                  <a:pt x="717" y="689"/>
                </a:moveTo>
                <a:lnTo>
                  <a:pt x="717" y="689"/>
                </a:lnTo>
                <a:lnTo>
                  <a:pt x="712" y="703"/>
                </a:lnTo>
                <a:lnTo>
                  <a:pt x="707" y="717"/>
                </a:lnTo>
                <a:lnTo>
                  <a:pt x="705" y="732"/>
                </a:lnTo>
                <a:lnTo>
                  <a:pt x="703" y="746"/>
                </a:lnTo>
                <a:lnTo>
                  <a:pt x="702" y="775"/>
                </a:lnTo>
                <a:lnTo>
                  <a:pt x="700" y="790"/>
                </a:lnTo>
                <a:lnTo>
                  <a:pt x="699" y="804"/>
                </a:lnTo>
                <a:lnTo>
                  <a:pt x="699" y="804"/>
                </a:lnTo>
                <a:lnTo>
                  <a:pt x="697" y="811"/>
                </a:lnTo>
                <a:lnTo>
                  <a:pt x="695" y="819"/>
                </a:lnTo>
                <a:lnTo>
                  <a:pt x="691" y="825"/>
                </a:lnTo>
                <a:lnTo>
                  <a:pt x="690" y="833"/>
                </a:lnTo>
                <a:lnTo>
                  <a:pt x="690" y="833"/>
                </a:lnTo>
                <a:lnTo>
                  <a:pt x="690" y="843"/>
                </a:lnTo>
                <a:lnTo>
                  <a:pt x="690" y="854"/>
                </a:lnTo>
                <a:lnTo>
                  <a:pt x="692" y="865"/>
                </a:lnTo>
                <a:lnTo>
                  <a:pt x="692" y="874"/>
                </a:lnTo>
                <a:lnTo>
                  <a:pt x="692" y="874"/>
                </a:lnTo>
                <a:lnTo>
                  <a:pt x="690" y="888"/>
                </a:lnTo>
                <a:lnTo>
                  <a:pt x="687" y="901"/>
                </a:lnTo>
                <a:lnTo>
                  <a:pt x="684" y="915"/>
                </a:lnTo>
                <a:lnTo>
                  <a:pt x="682" y="929"/>
                </a:lnTo>
                <a:lnTo>
                  <a:pt x="682" y="929"/>
                </a:lnTo>
                <a:lnTo>
                  <a:pt x="683" y="932"/>
                </a:lnTo>
                <a:lnTo>
                  <a:pt x="684" y="937"/>
                </a:lnTo>
                <a:lnTo>
                  <a:pt x="685" y="941"/>
                </a:lnTo>
                <a:lnTo>
                  <a:pt x="686" y="945"/>
                </a:lnTo>
                <a:lnTo>
                  <a:pt x="686" y="945"/>
                </a:lnTo>
                <a:lnTo>
                  <a:pt x="685" y="950"/>
                </a:lnTo>
                <a:lnTo>
                  <a:pt x="683" y="956"/>
                </a:lnTo>
                <a:lnTo>
                  <a:pt x="681" y="961"/>
                </a:lnTo>
                <a:lnTo>
                  <a:pt x="680" y="967"/>
                </a:lnTo>
                <a:lnTo>
                  <a:pt x="680" y="967"/>
                </a:lnTo>
                <a:lnTo>
                  <a:pt x="677" y="995"/>
                </a:lnTo>
                <a:lnTo>
                  <a:pt x="675" y="1025"/>
                </a:lnTo>
                <a:lnTo>
                  <a:pt x="675" y="1056"/>
                </a:lnTo>
                <a:lnTo>
                  <a:pt x="676" y="1070"/>
                </a:lnTo>
                <a:lnTo>
                  <a:pt x="677" y="1084"/>
                </a:lnTo>
                <a:lnTo>
                  <a:pt x="677" y="1084"/>
                </a:lnTo>
                <a:lnTo>
                  <a:pt x="674" y="1127"/>
                </a:lnTo>
                <a:lnTo>
                  <a:pt x="671" y="1168"/>
                </a:lnTo>
                <a:lnTo>
                  <a:pt x="667" y="1249"/>
                </a:lnTo>
                <a:lnTo>
                  <a:pt x="665" y="1331"/>
                </a:lnTo>
                <a:lnTo>
                  <a:pt x="664" y="1417"/>
                </a:lnTo>
                <a:lnTo>
                  <a:pt x="664" y="1417"/>
                </a:lnTo>
                <a:lnTo>
                  <a:pt x="662" y="1425"/>
                </a:lnTo>
                <a:lnTo>
                  <a:pt x="660" y="1432"/>
                </a:lnTo>
                <a:lnTo>
                  <a:pt x="658" y="1440"/>
                </a:lnTo>
                <a:lnTo>
                  <a:pt x="657" y="1448"/>
                </a:lnTo>
                <a:lnTo>
                  <a:pt x="657" y="1448"/>
                </a:lnTo>
                <a:lnTo>
                  <a:pt x="656" y="1462"/>
                </a:lnTo>
                <a:lnTo>
                  <a:pt x="657" y="1476"/>
                </a:lnTo>
                <a:lnTo>
                  <a:pt x="659" y="1504"/>
                </a:lnTo>
                <a:lnTo>
                  <a:pt x="662" y="1531"/>
                </a:lnTo>
                <a:lnTo>
                  <a:pt x="666" y="1559"/>
                </a:lnTo>
                <a:lnTo>
                  <a:pt x="666" y="1559"/>
                </a:lnTo>
                <a:lnTo>
                  <a:pt x="673" y="1560"/>
                </a:lnTo>
                <a:lnTo>
                  <a:pt x="682" y="1560"/>
                </a:lnTo>
                <a:lnTo>
                  <a:pt x="701" y="1556"/>
                </a:lnTo>
                <a:lnTo>
                  <a:pt x="719" y="1553"/>
                </a:lnTo>
                <a:lnTo>
                  <a:pt x="728" y="1552"/>
                </a:lnTo>
                <a:lnTo>
                  <a:pt x="735" y="1552"/>
                </a:lnTo>
                <a:lnTo>
                  <a:pt x="735" y="1552"/>
                </a:lnTo>
                <a:lnTo>
                  <a:pt x="738" y="1529"/>
                </a:lnTo>
                <a:lnTo>
                  <a:pt x="738" y="1509"/>
                </a:lnTo>
                <a:lnTo>
                  <a:pt x="737" y="1473"/>
                </a:lnTo>
                <a:lnTo>
                  <a:pt x="737" y="1473"/>
                </a:lnTo>
                <a:lnTo>
                  <a:pt x="738" y="1420"/>
                </a:lnTo>
                <a:lnTo>
                  <a:pt x="737" y="1366"/>
                </a:lnTo>
                <a:lnTo>
                  <a:pt x="736" y="1253"/>
                </a:lnTo>
                <a:lnTo>
                  <a:pt x="734" y="1142"/>
                </a:lnTo>
                <a:lnTo>
                  <a:pt x="735" y="1090"/>
                </a:lnTo>
                <a:lnTo>
                  <a:pt x="735" y="1040"/>
                </a:lnTo>
                <a:lnTo>
                  <a:pt x="735" y="1040"/>
                </a:lnTo>
                <a:lnTo>
                  <a:pt x="732" y="1037"/>
                </a:lnTo>
                <a:lnTo>
                  <a:pt x="731" y="1033"/>
                </a:lnTo>
                <a:lnTo>
                  <a:pt x="730" y="1028"/>
                </a:lnTo>
                <a:lnTo>
                  <a:pt x="731" y="1022"/>
                </a:lnTo>
                <a:lnTo>
                  <a:pt x="731" y="1011"/>
                </a:lnTo>
                <a:lnTo>
                  <a:pt x="731" y="1007"/>
                </a:lnTo>
                <a:lnTo>
                  <a:pt x="730" y="1003"/>
                </a:lnTo>
                <a:lnTo>
                  <a:pt x="730" y="1003"/>
                </a:lnTo>
                <a:lnTo>
                  <a:pt x="736" y="992"/>
                </a:lnTo>
                <a:lnTo>
                  <a:pt x="742" y="977"/>
                </a:lnTo>
                <a:lnTo>
                  <a:pt x="748" y="961"/>
                </a:lnTo>
                <a:lnTo>
                  <a:pt x="753" y="943"/>
                </a:lnTo>
                <a:lnTo>
                  <a:pt x="765" y="907"/>
                </a:lnTo>
                <a:lnTo>
                  <a:pt x="772" y="888"/>
                </a:lnTo>
                <a:lnTo>
                  <a:pt x="777" y="872"/>
                </a:lnTo>
                <a:lnTo>
                  <a:pt x="777" y="872"/>
                </a:lnTo>
                <a:lnTo>
                  <a:pt x="780" y="866"/>
                </a:lnTo>
                <a:lnTo>
                  <a:pt x="785" y="861"/>
                </a:lnTo>
                <a:lnTo>
                  <a:pt x="788" y="855"/>
                </a:lnTo>
                <a:lnTo>
                  <a:pt x="790" y="850"/>
                </a:lnTo>
                <a:lnTo>
                  <a:pt x="790" y="850"/>
                </a:lnTo>
                <a:lnTo>
                  <a:pt x="792" y="837"/>
                </a:lnTo>
                <a:lnTo>
                  <a:pt x="794" y="826"/>
                </a:lnTo>
                <a:lnTo>
                  <a:pt x="796" y="822"/>
                </a:lnTo>
                <a:lnTo>
                  <a:pt x="798" y="819"/>
                </a:lnTo>
                <a:lnTo>
                  <a:pt x="803" y="817"/>
                </a:lnTo>
                <a:lnTo>
                  <a:pt x="808" y="817"/>
                </a:lnTo>
                <a:lnTo>
                  <a:pt x="808" y="817"/>
                </a:lnTo>
                <a:lnTo>
                  <a:pt x="813" y="818"/>
                </a:lnTo>
                <a:lnTo>
                  <a:pt x="817" y="819"/>
                </a:lnTo>
                <a:lnTo>
                  <a:pt x="820" y="822"/>
                </a:lnTo>
                <a:lnTo>
                  <a:pt x="822" y="825"/>
                </a:lnTo>
                <a:lnTo>
                  <a:pt x="826" y="833"/>
                </a:lnTo>
                <a:lnTo>
                  <a:pt x="828" y="837"/>
                </a:lnTo>
                <a:lnTo>
                  <a:pt x="832" y="839"/>
                </a:lnTo>
                <a:lnTo>
                  <a:pt x="832" y="839"/>
                </a:lnTo>
                <a:lnTo>
                  <a:pt x="831" y="796"/>
                </a:lnTo>
                <a:lnTo>
                  <a:pt x="828" y="753"/>
                </a:lnTo>
                <a:lnTo>
                  <a:pt x="823" y="669"/>
                </a:lnTo>
                <a:lnTo>
                  <a:pt x="823" y="669"/>
                </a:lnTo>
                <a:lnTo>
                  <a:pt x="807" y="672"/>
                </a:lnTo>
                <a:lnTo>
                  <a:pt x="792" y="673"/>
                </a:lnTo>
                <a:lnTo>
                  <a:pt x="779" y="673"/>
                </a:lnTo>
                <a:lnTo>
                  <a:pt x="765" y="673"/>
                </a:lnTo>
                <a:lnTo>
                  <a:pt x="740" y="670"/>
                </a:lnTo>
                <a:lnTo>
                  <a:pt x="715" y="667"/>
                </a:lnTo>
                <a:lnTo>
                  <a:pt x="715" y="667"/>
                </a:lnTo>
                <a:lnTo>
                  <a:pt x="716" y="670"/>
                </a:lnTo>
                <a:lnTo>
                  <a:pt x="716" y="672"/>
                </a:lnTo>
                <a:lnTo>
                  <a:pt x="715" y="677"/>
                </a:lnTo>
                <a:lnTo>
                  <a:pt x="715" y="683"/>
                </a:lnTo>
                <a:lnTo>
                  <a:pt x="715" y="686"/>
                </a:lnTo>
                <a:lnTo>
                  <a:pt x="717" y="689"/>
                </a:lnTo>
                <a:lnTo>
                  <a:pt x="717" y="689"/>
                </a:lnTo>
                <a:close/>
                <a:moveTo>
                  <a:pt x="938" y="680"/>
                </a:moveTo>
                <a:lnTo>
                  <a:pt x="938" y="680"/>
                </a:lnTo>
                <a:lnTo>
                  <a:pt x="938" y="683"/>
                </a:lnTo>
                <a:lnTo>
                  <a:pt x="937" y="686"/>
                </a:lnTo>
                <a:lnTo>
                  <a:pt x="935" y="688"/>
                </a:lnTo>
                <a:lnTo>
                  <a:pt x="935" y="691"/>
                </a:lnTo>
                <a:lnTo>
                  <a:pt x="935" y="691"/>
                </a:lnTo>
                <a:lnTo>
                  <a:pt x="941" y="698"/>
                </a:lnTo>
                <a:lnTo>
                  <a:pt x="946" y="702"/>
                </a:lnTo>
                <a:lnTo>
                  <a:pt x="954" y="706"/>
                </a:lnTo>
                <a:lnTo>
                  <a:pt x="962" y="708"/>
                </a:lnTo>
                <a:lnTo>
                  <a:pt x="962" y="708"/>
                </a:lnTo>
                <a:lnTo>
                  <a:pt x="962" y="704"/>
                </a:lnTo>
                <a:lnTo>
                  <a:pt x="963" y="701"/>
                </a:lnTo>
                <a:lnTo>
                  <a:pt x="967" y="693"/>
                </a:lnTo>
                <a:lnTo>
                  <a:pt x="969" y="687"/>
                </a:lnTo>
                <a:lnTo>
                  <a:pt x="970" y="684"/>
                </a:lnTo>
                <a:lnTo>
                  <a:pt x="969" y="682"/>
                </a:lnTo>
                <a:lnTo>
                  <a:pt x="969" y="682"/>
                </a:lnTo>
                <a:lnTo>
                  <a:pt x="965" y="681"/>
                </a:lnTo>
                <a:lnTo>
                  <a:pt x="962" y="680"/>
                </a:lnTo>
                <a:lnTo>
                  <a:pt x="955" y="676"/>
                </a:lnTo>
                <a:lnTo>
                  <a:pt x="950" y="675"/>
                </a:lnTo>
                <a:lnTo>
                  <a:pt x="946" y="675"/>
                </a:lnTo>
                <a:lnTo>
                  <a:pt x="942" y="676"/>
                </a:lnTo>
                <a:lnTo>
                  <a:pt x="938" y="680"/>
                </a:lnTo>
                <a:lnTo>
                  <a:pt x="938" y="680"/>
                </a:lnTo>
                <a:close/>
                <a:moveTo>
                  <a:pt x="1018" y="702"/>
                </a:moveTo>
                <a:lnTo>
                  <a:pt x="1018" y="702"/>
                </a:lnTo>
                <a:lnTo>
                  <a:pt x="1017" y="703"/>
                </a:lnTo>
                <a:lnTo>
                  <a:pt x="1016" y="705"/>
                </a:lnTo>
                <a:lnTo>
                  <a:pt x="1017" y="708"/>
                </a:lnTo>
                <a:lnTo>
                  <a:pt x="1019" y="712"/>
                </a:lnTo>
                <a:lnTo>
                  <a:pt x="1019" y="714"/>
                </a:lnTo>
                <a:lnTo>
                  <a:pt x="1018" y="717"/>
                </a:lnTo>
                <a:lnTo>
                  <a:pt x="1018" y="717"/>
                </a:lnTo>
                <a:lnTo>
                  <a:pt x="1024" y="716"/>
                </a:lnTo>
                <a:lnTo>
                  <a:pt x="1031" y="715"/>
                </a:lnTo>
                <a:lnTo>
                  <a:pt x="1046" y="714"/>
                </a:lnTo>
                <a:lnTo>
                  <a:pt x="1052" y="713"/>
                </a:lnTo>
                <a:lnTo>
                  <a:pt x="1058" y="711"/>
                </a:lnTo>
                <a:lnTo>
                  <a:pt x="1062" y="707"/>
                </a:lnTo>
                <a:lnTo>
                  <a:pt x="1063" y="705"/>
                </a:lnTo>
                <a:lnTo>
                  <a:pt x="1064" y="702"/>
                </a:lnTo>
                <a:lnTo>
                  <a:pt x="1064" y="702"/>
                </a:lnTo>
                <a:lnTo>
                  <a:pt x="1059" y="701"/>
                </a:lnTo>
                <a:lnTo>
                  <a:pt x="1052" y="701"/>
                </a:lnTo>
                <a:lnTo>
                  <a:pt x="1039" y="701"/>
                </a:lnTo>
                <a:lnTo>
                  <a:pt x="1028" y="702"/>
                </a:lnTo>
                <a:lnTo>
                  <a:pt x="1018" y="702"/>
                </a:lnTo>
                <a:lnTo>
                  <a:pt x="1018" y="702"/>
                </a:lnTo>
                <a:close/>
                <a:moveTo>
                  <a:pt x="931" y="764"/>
                </a:moveTo>
                <a:lnTo>
                  <a:pt x="931" y="764"/>
                </a:lnTo>
                <a:lnTo>
                  <a:pt x="933" y="759"/>
                </a:lnTo>
                <a:lnTo>
                  <a:pt x="937" y="752"/>
                </a:lnTo>
                <a:lnTo>
                  <a:pt x="943" y="743"/>
                </a:lnTo>
                <a:lnTo>
                  <a:pt x="949" y="732"/>
                </a:lnTo>
                <a:lnTo>
                  <a:pt x="953" y="726"/>
                </a:lnTo>
                <a:lnTo>
                  <a:pt x="954" y="719"/>
                </a:lnTo>
                <a:lnTo>
                  <a:pt x="954" y="719"/>
                </a:lnTo>
                <a:lnTo>
                  <a:pt x="949" y="719"/>
                </a:lnTo>
                <a:lnTo>
                  <a:pt x="946" y="718"/>
                </a:lnTo>
                <a:lnTo>
                  <a:pt x="940" y="717"/>
                </a:lnTo>
                <a:lnTo>
                  <a:pt x="940" y="717"/>
                </a:lnTo>
                <a:lnTo>
                  <a:pt x="935" y="729"/>
                </a:lnTo>
                <a:lnTo>
                  <a:pt x="933" y="741"/>
                </a:lnTo>
                <a:lnTo>
                  <a:pt x="932" y="753"/>
                </a:lnTo>
                <a:lnTo>
                  <a:pt x="931" y="764"/>
                </a:lnTo>
                <a:lnTo>
                  <a:pt x="931" y="764"/>
                </a:lnTo>
                <a:close/>
                <a:moveTo>
                  <a:pt x="1022" y="729"/>
                </a:moveTo>
                <a:lnTo>
                  <a:pt x="1022" y="729"/>
                </a:lnTo>
                <a:lnTo>
                  <a:pt x="1032" y="763"/>
                </a:lnTo>
                <a:lnTo>
                  <a:pt x="1036" y="778"/>
                </a:lnTo>
                <a:lnTo>
                  <a:pt x="1041" y="793"/>
                </a:lnTo>
                <a:lnTo>
                  <a:pt x="1041" y="793"/>
                </a:lnTo>
                <a:lnTo>
                  <a:pt x="1043" y="782"/>
                </a:lnTo>
                <a:lnTo>
                  <a:pt x="1044" y="773"/>
                </a:lnTo>
                <a:lnTo>
                  <a:pt x="1048" y="758"/>
                </a:lnTo>
                <a:lnTo>
                  <a:pt x="1052" y="743"/>
                </a:lnTo>
                <a:lnTo>
                  <a:pt x="1054" y="734"/>
                </a:lnTo>
                <a:lnTo>
                  <a:pt x="1055" y="725"/>
                </a:lnTo>
                <a:lnTo>
                  <a:pt x="1055" y="725"/>
                </a:lnTo>
                <a:lnTo>
                  <a:pt x="1047" y="726"/>
                </a:lnTo>
                <a:lnTo>
                  <a:pt x="1039" y="728"/>
                </a:lnTo>
                <a:lnTo>
                  <a:pt x="1032" y="729"/>
                </a:lnTo>
                <a:lnTo>
                  <a:pt x="1022" y="729"/>
                </a:lnTo>
                <a:lnTo>
                  <a:pt x="1022" y="729"/>
                </a:lnTo>
                <a:close/>
                <a:moveTo>
                  <a:pt x="993" y="744"/>
                </a:moveTo>
                <a:lnTo>
                  <a:pt x="993" y="744"/>
                </a:lnTo>
                <a:lnTo>
                  <a:pt x="991" y="741"/>
                </a:lnTo>
                <a:lnTo>
                  <a:pt x="988" y="738"/>
                </a:lnTo>
                <a:lnTo>
                  <a:pt x="980" y="736"/>
                </a:lnTo>
                <a:lnTo>
                  <a:pt x="972" y="734"/>
                </a:lnTo>
                <a:lnTo>
                  <a:pt x="964" y="731"/>
                </a:lnTo>
                <a:lnTo>
                  <a:pt x="964" y="731"/>
                </a:lnTo>
                <a:lnTo>
                  <a:pt x="962" y="742"/>
                </a:lnTo>
                <a:lnTo>
                  <a:pt x="958" y="751"/>
                </a:lnTo>
                <a:lnTo>
                  <a:pt x="953" y="760"/>
                </a:lnTo>
                <a:lnTo>
                  <a:pt x="947" y="767"/>
                </a:lnTo>
                <a:lnTo>
                  <a:pt x="942" y="776"/>
                </a:lnTo>
                <a:lnTo>
                  <a:pt x="938" y="783"/>
                </a:lnTo>
                <a:lnTo>
                  <a:pt x="934" y="792"/>
                </a:lnTo>
                <a:lnTo>
                  <a:pt x="933" y="802"/>
                </a:lnTo>
                <a:lnTo>
                  <a:pt x="933" y="802"/>
                </a:lnTo>
                <a:lnTo>
                  <a:pt x="938" y="802"/>
                </a:lnTo>
                <a:lnTo>
                  <a:pt x="941" y="803"/>
                </a:lnTo>
                <a:lnTo>
                  <a:pt x="943" y="805"/>
                </a:lnTo>
                <a:lnTo>
                  <a:pt x="945" y="807"/>
                </a:lnTo>
                <a:lnTo>
                  <a:pt x="948" y="812"/>
                </a:lnTo>
                <a:lnTo>
                  <a:pt x="950" y="819"/>
                </a:lnTo>
                <a:lnTo>
                  <a:pt x="953" y="834"/>
                </a:lnTo>
                <a:lnTo>
                  <a:pt x="955" y="840"/>
                </a:lnTo>
                <a:lnTo>
                  <a:pt x="956" y="843"/>
                </a:lnTo>
                <a:lnTo>
                  <a:pt x="958" y="846"/>
                </a:lnTo>
                <a:lnTo>
                  <a:pt x="958" y="846"/>
                </a:lnTo>
                <a:lnTo>
                  <a:pt x="961" y="833"/>
                </a:lnTo>
                <a:lnTo>
                  <a:pt x="962" y="826"/>
                </a:lnTo>
                <a:lnTo>
                  <a:pt x="965" y="821"/>
                </a:lnTo>
                <a:lnTo>
                  <a:pt x="968" y="817"/>
                </a:lnTo>
                <a:lnTo>
                  <a:pt x="972" y="812"/>
                </a:lnTo>
                <a:lnTo>
                  <a:pt x="978" y="810"/>
                </a:lnTo>
                <a:lnTo>
                  <a:pt x="985" y="810"/>
                </a:lnTo>
                <a:lnTo>
                  <a:pt x="985" y="810"/>
                </a:lnTo>
                <a:lnTo>
                  <a:pt x="989" y="813"/>
                </a:lnTo>
                <a:lnTo>
                  <a:pt x="991" y="817"/>
                </a:lnTo>
                <a:lnTo>
                  <a:pt x="995" y="825"/>
                </a:lnTo>
                <a:lnTo>
                  <a:pt x="997" y="829"/>
                </a:lnTo>
                <a:lnTo>
                  <a:pt x="999" y="834"/>
                </a:lnTo>
                <a:lnTo>
                  <a:pt x="1002" y="837"/>
                </a:lnTo>
                <a:lnTo>
                  <a:pt x="1006" y="839"/>
                </a:lnTo>
                <a:lnTo>
                  <a:pt x="1006" y="839"/>
                </a:lnTo>
                <a:lnTo>
                  <a:pt x="1011" y="835"/>
                </a:lnTo>
                <a:lnTo>
                  <a:pt x="1016" y="829"/>
                </a:lnTo>
                <a:lnTo>
                  <a:pt x="1019" y="823"/>
                </a:lnTo>
                <a:lnTo>
                  <a:pt x="1021" y="817"/>
                </a:lnTo>
                <a:lnTo>
                  <a:pt x="1023" y="810"/>
                </a:lnTo>
                <a:lnTo>
                  <a:pt x="1024" y="803"/>
                </a:lnTo>
                <a:lnTo>
                  <a:pt x="1024" y="788"/>
                </a:lnTo>
                <a:lnTo>
                  <a:pt x="1022" y="773"/>
                </a:lnTo>
                <a:lnTo>
                  <a:pt x="1018" y="757"/>
                </a:lnTo>
                <a:lnTo>
                  <a:pt x="1014" y="743"/>
                </a:lnTo>
                <a:lnTo>
                  <a:pt x="1008" y="729"/>
                </a:lnTo>
                <a:lnTo>
                  <a:pt x="1008" y="729"/>
                </a:lnTo>
                <a:lnTo>
                  <a:pt x="1008" y="733"/>
                </a:lnTo>
                <a:lnTo>
                  <a:pt x="1007" y="735"/>
                </a:lnTo>
                <a:lnTo>
                  <a:pt x="1006" y="737"/>
                </a:lnTo>
                <a:lnTo>
                  <a:pt x="1004" y="740"/>
                </a:lnTo>
                <a:lnTo>
                  <a:pt x="999" y="742"/>
                </a:lnTo>
                <a:lnTo>
                  <a:pt x="993" y="744"/>
                </a:lnTo>
                <a:lnTo>
                  <a:pt x="993" y="744"/>
                </a:lnTo>
                <a:close/>
                <a:moveTo>
                  <a:pt x="1004" y="868"/>
                </a:moveTo>
                <a:lnTo>
                  <a:pt x="1004" y="868"/>
                </a:lnTo>
                <a:lnTo>
                  <a:pt x="1001" y="868"/>
                </a:lnTo>
                <a:lnTo>
                  <a:pt x="998" y="868"/>
                </a:lnTo>
                <a:lnTo>
                  <a:pt x="993" y="865"/>
                </a:lnTo>
                <a:lnTo>
                  <a:pt x="991" y="861"/>
                </a:lnTo>
                <a:lnTo>
                  <a:pt x="989" y="855"/>
                </a:lnTo>
                <a:lnTo>
                  <a:pt x="988" y="850"/>
                </a:lnTo>
                <a:lnTo>
                  <a:pt x="986" y="844"/>
                </a:lnTo>
                <a:lnTo>
                  <a:pt x="982" y="840"/>
                </a:lnTo>
                <a:lnTo>
                  <a:pt x="979" y="839"/>
                </a:lnTo>
                <a:lnTo>
                  <a:pt x="977" y="837"/>
                </a:lnTo>
                <a:lnTo>
                  <a:pt x="977" y="837"/>
                </a:lnTo>
                <a:lnTo>
                  <a:pt x="973" y="842"/>
                </a:lnTo>
                <a:lnTo>
                  <a:pt x="971" y="848"/>
                </a:lnTo>
                <a:lnTo>
                  <a:pt x="967" y="859"/>
                </a:lnTo>
                <a:lnTo>
                  <a:pt x="963" y="865"/>
                </a:lnTo>
                <a:lnTo>
                  <a:pt x="960" y="869"/>
                </a:lnTo>
                <a:lnTo>
                  <a:pt x="956" y="872"/>
                </a:lnTo>
                <a:lnTo>
                  <a:pt x="949" y="874"/>
                </a:lnTo>
                <a:lnTo>
                  <a:pt x="949" y="874"/>
                </a:lnTo>
                <a:lnTo>
                  <a:pt x="946" y="867"/>
                </a:lnTo>
                <a:lnTo>
                  <a:pt x="943" y="858"/>
                </a:lnTo>
                <a:lnTo>
                  <a:pt x="939" y="840"/>
                </a:lnTo>
                <a:lnTo>
                  <a:pt x="937" y="831"/>
                </a:lnTo>
                <a:lnTo>
                  <a:pt x="933" y="822"/>
                </a:lnTo>
                <a:lnTo>
                  <a:pt x="930" y="814"/>
                </a:lnTo>
                <a:lnTo>
                  <a:pt x="925" y="808"/>
                </a:lnTo>
                <a:lnTo>
                  <a:pt x="925" y="808"/>
                </a:lnTo>
                <a:lnTo>
                  <a:pt x="917" y="843"/>
                </a:lnTo>
                <a:lnTo>
                  <a:pt x="909" y="881"/>
                </a:lnTo>
                <a:lnTo>
                  <a:pt x="902" y="919"/>
                </a:lnTo>
                <a:lnTo>
                  <a:pt x="900" y="941"/>
                </a:lnTo>
                <a:lnTo>
                  <a:pt x="898" y="962"/>
                </a:lnTo>
                <a:lnTo>
                  <a:pt x="898" y="962"/>
                </a:lnTo>
                <a:lnTo>
                  <a:pt x="897" y="964"/>
                </a:lnTo>
                <a:lnTo>
                  <a:pt x="896" y="965"/>
                </a:lnTo>
                <a:lnTo>
                  <a:pt x="892" y="968"/>
                </a:lnTo>
                <a:lnTo>
                  <a:pt x="887" y="970"/>
                </a:lnTo>
                <a:lnTo>
                  <a:pt x="885" y="972"/>
                </a:lnTo>
                <a:lnTo>
                  <a:pt x="885" y="974"/>
                </a:lnTo>
                <a:lnTo>
                  <a:pt x="885" y="974"/>
                </a:lnTo>
                <a:lnTo>
                  <a:pt x="889" y="980"/>
                </a:lnTo>
                <a:lnTo>
                  <a:pt x="892" y="987"/>
                </a:lnTo>
                <a:lnTo>
                  <a:pt x="895" y="999"/>
                </a:lnTo>
                <a:lnTo>
                  <a:pt x="896" y="1010"/>
                </a:lnTo>
                <a:lnTo>
                  <a:pt x="896" y="1022"/>
                </a:lnTo>
                <a:lnTo>
                  <a:pt x="896" y="1022"/>
                </a:lnTo>
                <a:lnTo>
                  <a:pt x="894" y="1046"/>
                </a:lnTo>
                <a:lnTo>
                  <a:pt x="892" y="1069"/>
                </a:lnTo>
                <a:lnTo>
                  <a:pt x="889" y="1120"/>
                </a:lnTo>
                <a:lnTo>
                  <a:pt x="889" y="1171"/>
                </a:lnTo>
                <a:lnTo>
                  <a:pt x="889" y="1223"/>
                </a:lnTo>
                <a:lnTo>
                  <a:pt x="891" y="1327"/>
                </a:lnTo>
                <a:lnTo>
                  <a:pt x="889" y="1378"/>
                </a:lnTo>
                <a:lnTo>
                  <a:pt x="887" y="1425"/>
                </a:lnTo>
                <a:lnTo>
                  <a:pt x="887" y="1425"/>
                </a:lnTo>
                <a:lnTo>
                  <a:pt x="895" y="1403"/>
                </a:lnTo>
                <a:lnTo>
                  <a:pt x="902" y="1380"/>
                </a:lnTo>
                <a:lnTo>
                  <a:pt x="909" y="1356"/>
                </a:lnTo>
                <a:lnTo>
                  <a:pt x="914" y="1332"/>
                </a:lnTo>
                <a:lnTo>
                  <a:pt x="918" y="1306"/>
                </a:lnTo>
                <a:lnTo>
                  <a:pt x="923" y="1281"/>
                </a:lnTo>
                <a:lnTo>
                  <a:pt x="925" y="1256"/>
                </a:lnTo>
                <a:lnTo>
                  <a:pt x="927" y="1230"/>
                </a:lnTo>
                <a:lnTo>
                  <a:pt x="927" y="1230"/>
                </a:lnTo>
                <a:lnTo>
                  <a:pt x="944" y="1202"/>
                </a:lnTo>
                <a:lnTo>
                  <a:pt x="960" y="1174"/>
                </a:lnTo>
                <a:lnTo>
                  <a:pt x="960" y="1174"/>
                </a:lnTo>
                <a:lnTo>
                  <a:pt x="969" y="1160"/>
                </a:lnTo>
                <a:lnTo>
                  <a:pt x="977" y="1146"/>
                </a:lnTo>
                <a:lnTo>
                  <a:pt x="987" y="1132"/>
                </a:lnTo>
                <a:lnTo>
                  <a:pt x="990" y="1125"/>
                </a:lnTo>
                <a:lnTo>
                  <a:pt x="993" y="1117"/>
                </a:lnTo>
                <a:lnTo>
                  <a:pt x="993" y="1117"/>
                </a:lnTo>
                <a:lnTo>
                  <a:pt x="995" y="1109"/>
                </a:lnTo>
                <a:lnTo>
                  <a:pt x="998" y="1099"/>
                </a:lnTo>
                <a:lnTo>
                  <a:pt x="999" y="1078"/>
                </a:lnTo>
                <a:lnTo>
                  <a:pt x="999" y="1054"/>
                </a:lnTo>
                <a:lnTo>
                  <a:pt x="999" y="1043"/>
                </a:lnTo>
                <a:lnTo>
                  <a:pt x="1000" y="1031"/>
                </a:lnTo>
                <a:lnTo>
                  <a:pt x="1000" y="1031"/>
                </a:lnTo>
                <a:lnTo>
                  <a:pt x="1011" y="930"/>
                </a:lnTo>
                <a:lnTo>
                  <a:pt x="1018" y="882"/>
                </a:lnTo>
                <a:lnTo>
                  <a:pt x="1026" y="835"/>
                </a:lnTo>
                <a:lnTo>
                  <a:pt x="1026" y="835"/>
                </a:lnTo>
                <a:lnTo>
                  <a:pt x="1022" y="847"/>
                </a:lnTo>
                <a:lnTo>
                  <a:pt x="1018" y="857"/>
                </a:lnTo>
                <a:lnTo>
                  <a:pt x="1015" y="862"/>
                </a:lnTo>
                <a:lnTo>
                  <a:pt x="1013" y="865"/>
                </a:lnTo>
                <a:lnTo>
                  <a:pt x="1008" y="867"/>
                </a:lnTo>
                <a:lnTo>
                  <a:pt x="1004" y="868"/>
                </a:lnTo>
                <a:lnTo>
                  <a:pt x="1004" y="868"/>
                </a:lnTo>
                <a:close/>
                <a:moveTo>
                  <a:pt x="783" y="908"/>
                </a:moveTo>
                <a:lnTo>
                  <a:pt x="783" y="908"/>
                </a:lnTo>
                <a:lnTo>
                  <a:pt x="788" y="909"/>
                </a:lnTo>
                <a:lnTo>
                  <a:pt x="790" y="910"/>
                </a:lnTo>
                <a:lnTo>
                  <a:pt x="792" y="912"/>
                </a:lnTo>
                <a:lnTo>
                  <a:pt x="796" y="912"/>
                </a:lnTo>
                <a:lnTo>
                  <a:pt x="796" y="912"/>
                </a:lnTo>
                <a:lnTo>
                  <a:pt x="800" y="909"/>
                </a:lnTo>
                <a:lnTo>
                  <a:pt x="802" y="904"/>
                </a:lnTo>
                <a:lnTo>
                  <a:pt x="807" y="897"/>
                </a:lnTo>
                <a:lnTo>
                  <a:pt x="810" y="895"/>
                </a:lnTo>
                <a:lnTo>
                  <a:pt x="814" y="893"/>
                </a:lnTo>
                <a:lnTo>
                  <a:pt x="819" y="892"/>
                </a:lnTo>
                <a:lnTo>
                  <a:pt x="825" y="894"/>
                </a:lnTo>
                <a:lnTo>
                  <a:pt x="825" y="894"/>
                </a:lnTo>
                <a:lnTo>
                  <a:pt x="826" y="897"/>
                </a:lnTo>
                <a:lnTo>
                  <a:pt x="827" y="900"/>
                </a:lnTo>
                <a:lnTo>
                  <a:pt x="828" y="903"/>
                </a:lnTo>
                <a:lnTo>
                  <a:pt x="832" y="905"/>
                </a:lnTo>
                <a:lnTo>
                  <a:pt x="832" y="905"/>
                </a:lnTo>
                <a:lnTo>
                  <a:pt x="827" y="888"/>
                </a:lnTo>
                <a:lnTo>
                  <a:pt x="822" y="873"/>
                </a:lnTo>
                <a:lnTo>
                  <a:pt x="816" y="859"/>
                </a:lnTo>
                <a:lnTo>
                  <a:pt x="806" y="848"/>
                </a:lnTo>
                <a:lnTo>
                  <a:pt x="806" y="848"/>
                </a:lnTo>
                <a:lnTo>
                  <a:pt x="802" y="865"/>
                </a:lnTo>
                <a:lnTo>
                  <a:pt x="795" y="880"/>
                </a:lnTo>
                <a:lnTo>
                  <a:pt x="789" y="894"/>
                </a:lnTo>
                <a:lnTo>
                  <a:pt x="783" y="908"/>
                </a:lnTo>
                <a:lnTo>
                  <a:pt x="783" y="908"/>
                </a:lnTo>
                <a:close/>
                <a:moveTo>
                  <a:pt x="1084" y="887"/>
                </a:moveTo>
                <a:lnTo>
                  <a:pt x="1084" y="887"/>
                </a:lnTo>
                <a:lnTo>
                  <a:pt x="1088" y="888"/>
                </a:lnTo>
                <a:lnTo>
                  <a:pt x="1092" y="888"/>
                </a:lnTo>
                <a:lnTo>
                  <a:pt x="1100" y="887"/>
                </a:lnTo>
                <a:lnTo>
                  <a:pt x="1109" y="885"/>
                </a:lnTo>
                <a:lnTo>
                  <a:pt x="1116" y="881"/>
                </a:lnTo>
                <a:lnTo>
                  <a:pt x="1116" y="881"/>
                </a:lnTo>
                <a:lnTo>
                  <a:pt x="1112" y="864"/>
                </a:lnTo>
                <a:lnTo>
                  <a:pt x="1108" y="848"/>
                </a:lnTo>
                <a:lnTo>
                  <a:pt x="1108" y="848"/>
                </a:lnTo>
                <a:lnTo>
                  <a:pt x="1106" y="853"/>
                </a:lnTo>
                <a:lnTo>
                  <a:pt x="1103" y="857"/>
                </a:lnTo>
                <a:lnTo>
                  <a:pt x="1095" y="867"/>
                </a:lnTo>
                <a:lnTo>
                  <a:pt x="1089" y="876"/>
                </a:lnTo>
                <a:lnTo>
                  <a:pt x="1086" y="881"/>
                </a:lnTo>
                <a:lnTo>
                  <a:pt x="1084" y="887"/>
                </a:lnTo>
                <a:lnTo>
                  <a:pt x="1084" y="887"/>
                </a:lnTo>
                <a:close/>
                <a:moveTo>
                  <a:pt x="1077" y="899"/>
                </a:moveTo>
                <a:lnTo>
                  <a:pt x="1077" y="899"/>
                </a:lnTo>
                <a:lnTo>
                  <a:pt x="1066" y="917"/>
                </a:lnTo>
                <a:lnTo>
                  <a:pt x="1055" y="935"/>
                </a:lnTo>
                <a:lnTo>
                  <a:pt x="1050" y="944"/>
                </a:lnTo>
                <a:lnTo>
                  <a:pt x="1043" y="952"/>
                </a:lnTo>
                <a:lnTo>
                  <a:pt x="1034" y="958"/>
                </a:lnTo>
                <a:lnTo>
                  <a:pt x="1024" y="962"/>
                </a:lnTo>
                <a:lnTo>
                  <a:pt x="1024" y="962"/>
                </a:lnTo>
                <a:lnTo>
                  <a:pt x="1024" y="983"/>
                </a:lnTo>
                <a:lnTo>
                  <a:pt x="1024" y="983"/>
                </a:lnTo>
                <a:lnTo>
                  <a:pt x="1029" y="982"/>
                </a:lnTo>
                <a:lnTo>
                  <a:pt x="1031" y="983"/>
                </a:lnTo>
                <a:lnTo>
                  <a:pt x="1033" y="984"/>
                </a:lnTo>
                <a:lnTo>
                  <a:pt x="1034" y="986"/>
                </a:lnTo>
                <a:lnTo>
                  <a:pt x="1036" y="989"/>
                </a:lnTo>
                <a:lnTo>
                  <a:pt x="1038" y="990"/>
                </a:lnTo>
                <a:lnTo>
                  <a:pt x="1041" y="991"/>
                </a:lnTo>
                <a:lnTo>
                  <a:pt x="1041" y="991"/>
                </a:lnTo>
                <a:lnTo>
                  <a:pt x="1045" y="989"/>
                </a:lnTo>
                <a:lnTo>
                  <a:pt x="1047" y="986"/>
                </a:lnTo>
                <a:lnTo>
                  <a:pt x="1051" y="980"/>
                </a:lnTo>
                <a:lnTo>
                  <a:pt x="1053" y="977"/>
                </a:lnTo>
                <a:lnTo>
                  <a:pt x="1056" y="975"/>
                </a:lnTo>
                <a:lnTo>
                  <a:pt x="1060" y="973"/>
                </a:lnTo>
                <a:lnTo>
                  <a:pt x="1064" y="972"/>
                </a:lnTo>
                <a:lnTo>
                  <a:pt x="1064" y="972"/>
                </a:lnTo>
                <a:lnTo>
                  <a:pt x="1068" y="975"/>
                </a:lnTo>
                <a:lnTo>
                  <a:pt x="1070" y="979"/>
                </a:lnTo>
                <a:lnTo>
                  <a:pt x="1076" y="987"/>
                </a:lnTo>
                <a:lnTo>
                  <a:pt x="1081" y="996"/>
                </a:lnTo>
                <a:lnTo>
                  <a:pt x="1083" y="1000"/>
                </a:lnTo>
                <a:lnTo>
                  <a:pt x="1086" y="1003"/>
                </a:lnTo>
                <a:lnTo>
                  <a:pt x="1086" y="1003"/>
                </a:lnTo>
                <a:lnTo>
                  <a:pt x="1091" y="1000"/>
                </a:lnTo>
                <a:lnTo>
                  <a:pt x="1093" y="995"/>
                </a:lnTo>
                <a:lnTo>
                  <a:pt x="1095" y="986"/>
                </a:lnTo>
                <a:lnTo>
                  <a:pt x="1097" y="983"/>
                </a:lnTo>
                <a:lnTo>
                  <a:pt x="1098" y="978"/>
                </a:lnTo>
                <a:lnTo>
                  <a:pt x="1101" y="976"/>
                </a:lnTo>
                <a:lnTo>
                  <a:pt x="1106" y="974"/>
                </a:lnTo>
                <a:lnTo>
                  <a:pt x="1106" y="974"/>
                </a:lnTo>
                <a:lnTo>
                  <a:pt x="1111" y="974"/>
                </a:lnTo>
                <a:lnTo>
                  <a:pt x="1114" y="975"/>
                </a:lnTo>
                <a:lnTo>
                  <a:pt x="1117" y="977"/>
                </a:lnTo>
                <a:lnTo>
                  <a:pt x="1121" y="980"/>
                </a:lnTo>
                <a:lnTo>
                  <a:pt x="1127" y="987"/>
                </a:lnTo>
                <a:lnTo>
                  <a:pt x="1131" y="989"/>
                </a:lnTo>
                <a:lnTo>
                  <a:pt x="1137" y="991"/>
                </a:lnTo>
                <a:lnTo>
                  <a:pt x="1137" y="991"/>
                </a:lnTo>
                <a:lnTo>
                  <a:pt x="1134" y="969"/>
                </a:lnTo>
                <a:lnTo>
                  <a:pt x="1129" y="944"/>
                </a:lnTo>
                <a:lnTo>
                  <a:pt x="1124" y="919"/>
                </a:lnTo>
                <a:lnTo>
                  <a:pt x="1120" y="908"/>
                </a:lnTo>
                <a:lnTo>
                  <a:pt x="1116" y="897"/>
                </a:lnTo>
                <a:lnTo>
                  <a:pt x="1116" y="897"/>
                </a:lnTo>
                <a:lnTo>
                  <a:pt x="1107" y="900"/>
                </a:lnTo>
                <a:lnTo>
                  <a:pt x="1096" y="903"/>
                </a:lnTo>
                <a:lnTo>
                  <a:pt x="1091" y="903"/>
                </a:lnTo>
                <a:lnTo>
                  <a:pt x="1085" y="903"/>
                </a:lnTo>
                <a:lnTo>
                  <a:pt x="1080" y="902"/>
                </a:lnTo>
                <a:lnTo>
                  <a:pt x="1077" y="899"/>
                </a:lnTo>
                <a:lnTo>
                  <a:pt x="1077" y="899"/>
                </a:lnTo>
                <a:close/>
                <a:moveTo>
                  <a:pt x="840" y="934"/>
                </a:moveTo>
                <a:lnTo>
                  <a:pt x="840" y="934"/>
                </a:lnTo>
                <a:lnTo>
                  <a:pt x="835" y="933"/>
                </a:lnTo>
                <a:lnTo>
                  <a:pt x="832" y="931"/>
                </a:lnTo>
                <a:lnTo>
                  <a:pt x="828" y="929"/>
                </a:lnTo>
                <a:lnTo>
                  <a:pt x="826" y="926"/>
                </a:lnTo>
                <a:lnTo>
                  <a:pt x="822" y="918"/>
                </a:lnTo>
                <a:lnTo>
                  <a:pt x="819" y="916"/>
                </a:lnTo>
                <a:lnTo>
                  <a:pt x="814" y="914"/>
                </a:lnTo>
                <a:lnTo>
                  <a:pt x="814" y="914"/>
                </a:lnTo>
                <a:lnTo>
                  <a:pt x="813" y="920"/>
                </a:lnTo>
                <a:lnTo>
                  <a:pt x="809" y="925"/>
                </a:lnTo>
                <a:lnTo>
                  <a:pt x="805" y="928"/>
                </a:lnTo>
                <a:lnTo>
                  <a:pt x="800" y="929"/>
                </a:lnTo>
                <a:lnTo>
                  <a:pt x="794" y="929"/>
                </a:lnTo>
                <a:lnTo>
                  <a:pt x="789" y="928"/>
                </a:lnTo>
                <a:lnTo>
                  <a:pt x="783" y="925"/>
                </a:lnTo>
                <a:lnTo>
                  <a:pt x="779" y="920"/>
                </a:lnTo>
                <a:lnTo>
                  <a:pt x="779" y="920"/>
                </a:lnTo>
                <a:lnTo>
                  <a:pt x="776" y="930"/>
                </a:lnTo>
                <a:lnTo>
                  <a:pt x="773" y="941"/>
                </a:lnTo>
                <a:lnTo>
                  <a:pt x="764" y="960"/>
                </a:lnTo>
                <a:lnTo>
                  <a:pt x="760" y="970"/>
                </a:lnTo>
                <a:lnTo>
                  <a:pt x="756" y="979"/>
                </a:lnTo>
                <a:lnTo>
                  <a:pt x="753" y="989"/>
                </a:lnTo>
                <a:lnTo>
                  <a:pt x="752" y="1000"/>
                </a:lnTo>
                <a:lnTo>
                  <a:pt x="752" y="1000"/>
                </a:lnTo>
                <a:lnTo>
                  <a:pt x="762" y="999"/>
                </a:lnTo>
                <a:lnTo>
                  <a:pt x="773" y="1000"/>
                </a:lnTo>
                <a:lnTo>
                  <a:pt x="773" y="1000"/>
                </a:lnTo>
                <a:lnTo>
                  <a:pt x="778" y="1008"/>
                </a:lnTo>
                <a:lnTo>
                  <a:pt x="780" y="1013"/>
                </a:lnTo>
                <a:lnTo>
                  <a:pt x="783" y="1016"/>
                </a:lnTo>
                <a:lnTo>
                  <a:pt x="783" y="1016"/>
                </a:lnTo>
                <a:lnTo>
                  <a:pt x="790" y="1011"/>
                </a:lnTo>
                <a:lnTo>
                  <a:pt x="797" y="1009"/>
                </a:lnTo>
                <a:lnTo>
                  <a:pt x="804" y="1009"/>
                </a:lnTo>
                <a:lnTo>
                  <a:pt x="809" y="1011"/>
                </a:lnTo>
                <a:lnTo>
                  <a:pt x="814" y="1016"/>
                </a:lnTo>
                <a:lnTo>
                  <a:pt x="820" y="1020"/>
                </a:lnTo>
                <a:lnTo>
                  <a:pt x="824" y="1026"/>
                </a:lnTo>
                <a:lnTo>
                  <a:pt x="827" y="1033"/>
                </a:lnTo>
                <a:lnTo>
                  <a:pt x="827" y="1033"/>
                </a:lnTo>
                <a:lnTo>
                  <a:pt x="828" y="1026"/>
                </a:lnTo>
                <a:lnTo>
                  <a:pt x="832" y="1020"/>
                </a:lnTo>
                <a:lnTo>
                  <a:pt x="836" y="1016"/>
                </a:lnTo>
                <a:lnTo>
                  <a:pt x="841" y="1011"/>
                </a:lnTo>
                <a:lnTo>
                  <a:pt x="848" y="1010"/>
                </a:lnTo>
                <a:lnTo>
                  <a:pt x="854" y="1010"/>
                </a:lnTo>
                <a:lnTo>
                  <a:pt x="861" y="1013"/>
                </a:lnTo>
                <a:lnTo>
                  <a:pt x="864" y="1015"/>
                </a:lnTo>
                <a:lnTo>
                  <a:pt x="867" y="1018"/>
                </a:lnTo>
                <a:lnTo>
                  <a:pt x="867" y="1018"/>
                </a:lnTo>
                <a:lnTo>
                  <a:pt x="865" y="1011"/>
                </a:lnTo>
                <a:lnTo>
                  <a:pt x="865" y="1006"/>
                </a:lnTo>
                <a:lnTo>
                  <a:pt x="866" y="1001"/>
                </a:lnTo>
                <a:lnTo>
                  <a:pt x="868" y="995"/>
                </a:lnTo>
                <a:lnTo>
                  <a:pt x="871" y="987"/>
                </a:lnTo>
                <a:lnTo>
                  <a:pt x="872" y="983"/>
                </a:lnTo>
                <a:lnTo>
                  <a:pt x="873" y="978"/>
                </a:lnTo>
                <a:lnTo>
                  <a:pt x="873" y="978"/>
                </a:lnTo>
                <a:lnTo>
                  <a:pt x="871" y="972"/>
                </a:lnTo>
                <a:lnTo>
                  <a:pt x="869" y="965"/>
                </a:lnTo>
                <a:lnTo>
                  <a:pt x="862" y="953"/>
                </a:lnTo>
                <a:lnTo>
                  <a:pt x="857" y="946"/>
                </a:lnTo>
                <a:lnTo>
                  <a:pt x="853" y="940"/>
                </a:lnTo>
                <a:lnTo>
                  <a:pt x="851" y="933"/>
                </a:lnTo>
                <a:lnTo>
                  <a:pt x="850" y="927"/>
                </a:lnTo>
                <a:lnTo>
                  <a:pt x="850" y="927"/>
                </a:lnTo>
                <a:lnTo>
                  <a:pt x="847" y="932"/>
                </a:lnTo>
                <a:lnTo>
                  <a:pt x="843" y="934"/>
                </a:lnTo>
                <a:lnTo>
                  <a:pt x="840" y="934"/>
                </a:lnTo>
                <a:lnTo>
                  <a:pt x="840" y="934"/>
                </a:lnTo>
                <a:close/>
                <a:moveTo>
                  <a:pt x="1016" y="1064"/>
                </a:moveTo>
                <a:lnTo>
                  <a:pt x="1016" y="1064"/>
                </a:lnTo>
                <a:lnTo>
                  <a:pt x="1022" y="1052"/>
                </a:lnTo>
                <a:lnTo>
                  <a:pt x="1026" y="1046"/>
                </a:lnTo>
                <a:lnTo>
                  <a:pt x="1031" y="1040"/>
                </a:lnTo>
                <a:lnTo>
                  <a:pt x="1036" y="1037"/>
                </a:lnTo>
                <a:lnTo>
                  <a:pt x="1038" y="1035"/>
                </a:lnTo>
                <a:lnTo>
                  <a:pt x="1041" y="1035"/>
                </a:lnTo>
                <a:lnTo>
                  <a:pt x="1045" y="1035"/>
                </a:lnTo>
                <a:lnTo>
                  <a:pt x="1048" y="1036"/>
                </a:lnTo>
                <a:lnTo>
                  <a:pt x="1050" y="1038"/>
                </a:lnTo>
                <a:lnTo>
                  <a:pt x="1053" y="1040"/>
                </a:lnTo>
                <a:lnTo>
                  <a:pt x="1053" y="1040"/>
                </a:lnTo>
                <a:lnTo>
                  <a:pt x="1052" y="1067"/>
                </a:lnTo>
                <a:lnTo>
                  <a:pt x="1052" y="1094"/>
                </a:lnTo>
                <a:lnTo>
                  <a:pt x="1053" y="1120"/>
                </a:lnTo>
                <a:lnTo>
                  <a:pt x="1054" y="1146"/>
                </a:lnTo>
                <a:lnTo>
                  <a:pt x="1058" y="1174"/>
                </a:lnTo>
                <a:lnTo>
                  <a:pt x="1062" y="1200"/>
                </a:lnTo>
                <a:lnTo>
                  <a:pt x="1066" y="1227"/>
                </a:lnTo>
                <a:lnTo>
                  <a:pt x="1073" y="1252"/>
                </a:lnTo>
                <a:lnTo>
                  <a:pt x="1073" y="1252"/>
                </a:lnTo>
                <a:lnTo>
                  <a:pt x="1060" y="1289"/>
                </a:lnTo>
                <a:lnTo>
                  <a:pt x="1050" y="1325"/>
                </a:lnTo>
                <a:lnTo>
                  <a:pt x="1043" y="1361"/>
                </a:lnTo>
                <a:lnTo>
                  <a:pt x="1035" y="1396"/>
                </a:lnTo>
                <a:lnTo>
                  <a:pt x="1022" y="1467"/>
                </a:lnTo>
                <a:lnTo>
                  <a:pt x="1015" y="1502"/>
                </a:lnTo>
                <a:lnTo>
                  <a:pt x="1006" y="1537"/>
                </a:lnTo>
                <a:lnTo>
                  <a:pt x="1006" y="1537"/>
                </a:lnTo>
                <a:lnTo>
                  <a:pt x="1013" y="1537"/>
                </a:lnTo>
                <a:lnTo>
                  <a:pt x="1019" y="1536"/>
                </a:lnTo>
                <a:lnTo>
                  <a:pt x="1033" y="1532"/>
                </a:lnTo>
                <a:lnTo>
                  <a:pt x="1046" y="1525"/>
                </a:lnTo>
                <a:lnTo>
                  <a:pt x="1053" y="1522"/>
                </a:lnTo>
                <a:lnTo>
                  <a:pt x="1060" y="1521"/>
                </a:lnTo>
                <a:lnTo>
                  <a:pt x="1060" y="1521"/>
                </a:lnTo>
                <a:lnTo>
                  <a:pt x="1070" y="1461"/>
                </a:lnTo>
                <a:lnTo>
                  <a:pt x="1080" y="1399"/>
                </a:lnTo>
                <a:lnTo>
                  <a:pt x="1099" y="1271"/>
                </a:lnTo>
                <a:lnTo>
                  <a:pt x="1117" y="1141"/>
                </a:lnTo>
                <a:lnTo>
                  <a:pt x="1137" y="1011"/>
                </a:lnTo>
                <a:lnTo>
                  <a:pt x="1137" y="1011"/>
                </a:lnTo>
                <a:lnTo>
                  <a:pt x="1132" y="1011"/>
                </a:lnTo>
                <a:lnTo>
                  <a:pt x="1128" y="1010"/>
                </a:lnTo>
                <a:lnTo>
                  <a:pt x="1125" y="1008"/>
                </a:lnTo>
                <a:lnTo>
                  <a:pt x="1121" y="1005"/>
                </a:lnTo>
                <a:lnTo>
                  <a:pt x="1114" y="999"/>
                </a:lnTo>
                <a:lnTo>
                  <a:pt x="1108" y="991"/>
                </a:lnTo>
                <a:lnTo>
                  <a:pt x="1108" y="991"/>
                </a:lnTo>
                <a:lnTo>
                  <a:pt x="1108" y="998"/>
                </a:lnTo>
                <a:lnTo>
                  <a:pt x="1108" y="1003"/>
                </a:lnTo>
                <a:lnTo>
                  <a:pt x="1106" y="1007"/>
                </a:lnTo>
                <a:lnTo>
                  <a:pt x="1104" y="1011"/>
                </a:lnTo>
                <a:lnTo>
                  <a:pt x="1100" y="1014"/>
                </a:lnTo>
                <a:lnTo>
                  <a:pt x="1096" y="1016"/>
                </a:lnTo>
                <a:lnTo>
                  <a:pt x="1092" y="1017"/>
                </a:lnTo>
                <a:lnTo>
                  <a:pt x="1088" y="1017"/>
                </a:lnTo>
                <a:lnTo>
                  <a:pt x="1083" y="1017"/>
                </a:lnTo>
                <a:lnTo>
                  <a:pt x="1079" y="1015"/>
                </a:lnTo>
                <a:lnTo>
                  <a:pt x="1075" y="1013"/>
                </a:lnTo>
                <a:lnTo>
                  <a:pt x="1071" y="1009"/>
                </a:lnTo>
                <a:lnTo>
                  <a:pt x="1068" y="1006"/>
                </a:lnTo>
                <a:lnTo>
                  <a:pt x="1067" y="1002"/>
                </a:lnTo>
                <a:lnTo>
                  <a:pt x="1066" y="996"/>
                </a:lnTo>
                <a:lnTo>
                  <a:pt x="1066" y="991"/>
                </a:lnTo>
                <a:lnTo>
                  <a:pt x="1066" y="991"/>
                </a:lnTo>
                <a:lnTo>
                  <a:pt x="1061" y="996"/>
                </a:lnTo>
                <a:lnTo>
                  <a:pt x="1054" y="1001"/>
                </a:lnTo>
                <a:lnTo>
                  <a:pt x="1048" y="1004"/>
                </a:lnTo>
                <a:lnTo>
                  <a:pt x="1041" y="1005"/>
                </a:lnTo>
                <a:lnTo>
                  <a:pt x="1041" y="1005"/>
                </a:lnTo>
                <a:lnTo>
                  <a:pt x="1037" y="1005"/>
                </a:lnTo>
                <a:lnTo>
                  <a:pt x="1035" y="1005"/>
                </a:lnTo>
                <a:lnTo>
                  <a:pt x="1030" y="1002"/>
                </a:lnTo>
                <a:lnTo>
                  <a:pt x="1025" y="999"/>
                </a:lnTo>
                <a:lnTo>
                  <a:pt x="1020" y="998"/>
                </a:lnTo>
                <a:lnTo>
                  <a:pt x="1020" y="998"/>
                </a:lnTo>
                <a:lnTo>
                  <a:pt x="1021" y="1006"/>
                </a:lnTo>
                <a:lnTo>
                  <a:pt x="1020" y="1015"/>
                </a:lnTo>
                <a:lnTo>
                  <a:pt x="1019" y="1033"/>
                </a:lnTo>
                <a:lnTo>
                  <a:pt x="1017" y="1050"/>
                </a:lnTo>
                <a:lnTo>
                  <a:pt x="1016" y="1058"/>
                </a:lnTo>
                <a:lnTo>
                  <a:pt x="1016" y="1064"/>
                </a:lnTo>
                <a:lnTo>
                  <a:pt x="1016" y="1064"/>
                </a:lnTo>
                <a:close/>
                <a:moveTo>
                  <a:pt x="589" y="1038"/>
                </a:moveTo>
                <a:lnTo>
                  <a:pt x="589" y="1038"/>
                </a:lnTo>
                <a:lnTo>
                  <a:pt x="595" y="1037"/>
                </a:lnTo>
                <a:lnTo>
                  <a:pt x="600" y="1035"/>
                </a:lnTo>
                <a:lnTo>
                  <a:pt x="606" y="1033"/>
                </a:lnTo>
                <a:lnTo>
                  <a:pt x="609" y="1029"/>
                </a:lnTo>
                <a:lnTo>
                  <a:pt x="609" y="1029"/>
                </a:lnTo>
                <a:lnTo>
                  <a:pt x="607" y="1028"/>
                </a:lnTo>
                <a:lnTo>
                  <a:pt x="606" y="1026"/>
                </a:lnTo>
                <a:lnTo>
                  <a:pt x="606" y="1021"/>
                </a:lnTo>
                <a:lnTo>
                  <a:pt x="605" y="1017"/>
                </a:lnTo>
                <a:lnTo>
                  <a:pt x="605" y="1015"/>
                </a:lnTo>
                <a:lnTo>
                  <a:pt x="602" y="1014"/>
                </a:lnTo>
                <a:lnTo>
                  <a:pt x="602" y="1014"/>
                </a:lnTo>
                <a:lnTo>
                  <a:pt x="594" y="1025"/>
                </a:lnTo>
                <a:lnTo>
                  <a:pt x="591" y="1031"/>
                </a:lnTo>
                <a:lnTo>
                  <a:pt x="589" y="1038"/>
                </a:lnTo>
                <a:lnTo>
                  <a:pt x="589" y="1038"/>
                </a:lnTo>
                <a:close/>
                <a:moveTo>
                  <a:pt x="763" y="1020"/>
                </a:moveTo>
                <a:lnTo>
                  <a:pt x="763" y="1020"/>
                </a:lnTo>
                <a:lnTo>
                  <a:pt x="762" y="1022"/>
                </a:lnTo>
                <a:lnTo>
                  <a:pt x="760" y="1022"/>
                </a:lnTo>
                <a:lnTo>
                  <a:pt x="758" y="1023"/>
                </a:lnTo>
                <a:lnTo>
                  <a:pt x="757" y="1024"/>
                </a:lnTo>
                <a:lnTo>
                  <a:pt x="757" y="1024"/>
                </a:lnTo>
                <a:lnTo>
                  <a:pt x="755" y="1049"/>
                </a:lnTo>
                <a:lnTo>
                  <a:pt x="753" y="1078"/>
                </a:lnTo>
                <a:lnTo>
                  <a:pt x="753" y="1109"/>
                </a:lnTo>
                <a:lnTo>
                  <a:pt x="755" y="1143"/>
                </a:lnTo>
                <a:lnTo>
                  <a:pt x="757" y="1214"/>
                </a:lnTo>
                <a:lnTo>
                  <a:pt x="759" y="1286"/>
                </a:lnTo>
                <a:lnTo>
                  <a:pt x="759" y="1286"/>
                </a:lnTo>
                <a:lnTo>
                  <a:pt x="758" y="1343"/>
                </a:lnTo>
                <a:lnTo>
                  <a:pt x="756" y="1399"/>
                </a:lnTo>
                <a:lnTo>
                  <a:pt x="755" y="1453"/>
                </a:lnTo>
                <a:lnTo>
                  <a:pt x="755" y="1479"/>
                </a:lnTo>
                <a:lnTo>
                  <a:pt x="755" y="1504"/>
                </a:lnTo>
                <a:lnTo>
                  <a:pt x="755" y="1504"/>
                </a:lnTo>
                <a:lnTo>
                  <a:pt x="764" y="1501"/>
                </a:lnTo>
                <a:lnTo>
                  <a:pt x="774" y="1499"/>
                </a:lnTo>
                <a:lnTo>
                  <a:pt x="783" y="1497"/>
                </a:lnTo>
                <a:lnTo>
                  <a:pt x="792" y="1497"/>
                </a:lnTo>
                <a:lnTo>
                  <a:pt x="802" y="1497"/>
                </a:lnTo>
                <a:lnTo>
                  <a:pt x="810" y="1498"/>
                </a:lnTo>
                <a:lnTo>
                  <a:pt x="818" y="1499"/>
                </a:lnTo>
                <a:lnTo>
                  <a:pt x="825" y="1501"/>
                </a:lnTo>
                <a:lnTo>
                  <a:pt x="833" y="1504"/>
                </a:lnTo>
                <a:lnTo>
                  <a:pt x="839" y="1507"/>
                </a:lnTo>
                <a:lnTo>
                  <a:pt x="844" y="1512"/>
                </a:lnTo>
                <a:lnTo>
                  <a:pt x="849" y="1517"/>
                </a:lnTo>
                <a:lnTo>
                  <a:pt x="852" y="1522"/>
                </a:lnTo>
                <a:lnTo>
                  <a:pt x="855" y="1528"/>
                </a:lnTo>
                <a:lnTo>
                  <a:pt x="856" y="1534"/>
                </a:lnTo>
                <a:lnTo>
                  <a:pt x="856" y="1541"/>
                </a:lnTo>
                <a:lnTo>
                  <a:pt x="856" y="1541"/>
                </a:lnTo>
                <a:lnTo>
                  <a:pt x="871" y="1504"/>
                </a:lnTo>
                <a:lnTo>
                  <a:pt x="878" y="1485"/>
                </a:lnTo>
                <a:lnTo>
                  <a:pt x="880" y="1475"/>
                </a:lnTo>
                <a:lnTo>
                  <a:pt x="881" y="1464"/>
                </a:lnTo>
                <a:lnTo>
                  <a:pt x="881" y="1464"/>
                </a:lnTo>
                <a:lnTo>
                  <a:pt x="882" y="1455"/>
                </a:lnTo>
                <a:lnTo>
                  <a:pt x="881" y="1445"/>
                </a:lnTo>
                <a:lnTo>
                  <a:pt x="878" y="1426"/>
                </a:lnTo>
                <a:lnTo>
                  <a:pt x="874" y="1407"/>
                </a:lnTo>
                <a:lnTo>
                  <a:pt x="873" y="1397"/>
                </a:lnTo>
                <a:lnTo>
                  <a:pt x="873" y="1387"/>
                </a:lnTo>
                <a:lnTo>
                  <a:pt x="873" y="1387"/>
                </a:lnTo>
                <a:lnTo>
                  <a:pt x="873" y="1382"/>
                </a:lnTo>
                <a:lnTo>
                  <a:pt x="874" y="1378"/>
                </a:lnTo>
                <a:lnTo>
                  <a:pt x="877" y="1367"/>
                </a:lnTo>
                <a:lnTo>
                  <a:pt x="877" y="1367"/>
                </a:lnTo>
                <a:lnTo>
                  <a:pt x="879" y="1348"/>
                </a:lnTo>
                <a:lnTo>
                  <a:pt x="879" y="1327"/>
                </a:lnTo>
                <a:lnTo>
                  <a:pt x="879" y="1286"/>
                </a:lnTo>
                <a:lnTo>
                  <a:pt x="878" y="1243"/>
                </a:lnTo>
                <a:lnTo>
                  <a:pt x="876" y="1200"/>
                </a:lnTo>
                <a:lnTo>
                  <a:pt x="874" y="1158"/>
                </a:lnTo>
                <a:lnTo>
                  <a:pt x="873" y="1116"/>
                </a:lnTo>
                <a:lnTo>
                  <a:pt x="874" y="1077"/>
                </a:lnTo>
                <a:lnTo>
                  <a:pt x="876" y="1058"/>
                </a:lnTo>
                <a:lnTo>
                  <a:pt x="877" y="1038"/>
                </a:lnTo>
                <a:lnTo>
                  <a:pt x="877" y="1038"/>
                </a:lnTo>
                <a:lnTo>
                  <a:pt x="869" y="1037"/>
                </a:lnTo>
                <a:lnTo>
                  <a:pt x="862" y="1034"/>
                </a:lnTo>
                <a:lnTo>
                  <a:pt x="855" y="1031"/>
                </a:lnTo>
                <a:lnTo>
                  <a:pt x="850" y="1026"/>
                </a:lnTo>
                <a:lnTo>
                  <a:pt x="850" y="1026"/>
                </a:lnTo>
                <a:lnTo>
                  <a:pt x="849" y="1032"/>
                </a:lnTo>
                <a:lnTo>
                  <a:pt x="848" y="1037"/>
                </a:lnTo>
                <a:lnTo>
                  <a:pt x="846" y="1041"/>
                </a:lnTo>
                <a:lnTo>
                  <a:pt x="842" y="1045"/>
                </a:lnTo>
                <a:lnTo>
                  <a:pt x="839" y="1047"/>
                </a:lnTo>
                <a:lnTo>
                  <a:pt x="836" y="1049"/>
                </a:lnTo>
                <a:lnTo>
                  <a:pt x="832" y="1050"/>
                </a:lnTo>
                <a:lnTo>
                  <a:pt x="828" y="1050"/>
                </a:lnTo>
                <a:lnTo>
                  <a:pt x="824" y="1049"/>
                </a:lnTo>
                <a:lnTo>
                  <a:pt x="820" y="1048"/>
                </a:lnTo>
                <a:lnTo>
                  <a:pt x="817" y="1046"/>
                </a:lnTo>
                <a:lnTo>
                  <a:pt x="813" y="1044"/>
                </a:lnTo>
                <a:lnTo>
                  <a:pt x="810" y="1040"/>
                </a:lnTo>
                <a:lnTo>
                  <a:pt x="807" y="1036"/>
                </a:lnTo>
                <a:lnTo>
                  <a:pt x="806" y="1032"/>
                </a:lnTo>
                <a:lnTo>
                  <a:pt x="805" y="1026"/>
                </a:lnTo>
                <a:lnTo>
                  <a:pt x="805" y="1026"/>
                </a:lnTo>
                <a:lnTo>
                  <a:pt x="798" y="1031"/>
                </a:lnTo>
                <a:lnTo>
                  <a:pt x="793" y="1035"/>
                </a:lnTo>
                <a:lnTo>
                  <a:pt x="790" y="1037"/>
                </a:lnTo>
                <a:lnTo>
                  <a:pt x="787" y="1038"/>
                </a:lnTo>
                <a:lnTo>
                  <a:pt x="783" y="1039"/>
                </a:lnTo>
                <a:lnTo>
                  <a:pt x="779" y="1038"/>
                </a:lnTo>
                <a:lnTo>
                  <a:pt x="779" y="1038"/>
                </a:lnTo>
                <a:lnTo>
                  <a:pt x="777" y="1037"/>
                </a:lnTo>
                <a:lnTo>
                  <a:pt x="775" y="1034"/>
                </a:lnTo>
                <a:lnTo>
                  <a:pt x="772" y="1029"/>
                </a:lnTo>
                <a:lnTo>
                  <a:pt x="771" y="1025"/>
                </a:lnTo>
                <a:lnTo>
                  <a:pt x="768" y="1023"/>
                </a:lnTo>
                <a:lnTo>
                  <a:pt x="766" y="1021"/>
                </a:lnTo>
                <a:lnTo>
                  <a:pt x="763" y="1020"/>
                </a:lnTo>
                <a:lnTo>
                  <a:pt x="763" y="1020"/>
                </a:lnTo>
                <a:close/>
                <a:moveTo>
                  <a:pt x="593" y="1053"/>
                </a:moveTo>
                <a:lnTo>
                  <a:pt x="593" y="1053"/>
                </a:lnTo>
                <a:lnTo>
                  <a:pt x="594" y="1055"/>
                </a:lnTo>
                <a:lnTo>
                  <a:pt x="595" y="1058"/>
                </a:lnTo>
                <a:lnTo>
                  <a:pt x="597" y="1064"/>
                </a:lnTo>
                <a:lnTo>
                  <a:pt x="599" y="1068"/>
                </a:lnTo>
                <a:lnTo>
                  <a:pt x="600" y="1070"/>
                </a:lnTo>
                <a:lnTo>
                  <a:pt x="602" y="1073"/>
                </a:lnTo>
                <a:lnTo>
                  <a:pt x="602" y="1073"/>
                </a:lnTo>
                <a:lnTo>
                  <a:pt x="606" y="1069"/>
                </a:lnTo>
                <a:lnTo>
                  <a:pt x="608" y="1068"/>
                </a:lnTo>
                <a:lnTo>
                  <a:pt x="615" y="1066"/>
                </a:lnTo>
                <a:lnTo>
                  <a:pt x="615" y="1066"/>
                </a:lnTo>
                <a:lnTo>
                  <a:pt x="615" y="1061"/>
                </a:lnTo>
                <a:lnTo>
                  <a:pt x="616" y="1056"/>
                </a:lnTo>
                <a:lnTo>
                  <a:pt x="617" y="1052"/>
                </a:lnTo>
                <a:lnTo>
                  <a:pt x="617" y="1047"/>
                </a:lnTo>
                <a:lnTo>
                  <a:pt x="617" y="1047"/>
                </a:lnTo>
                <a:lnTo>
                  <a:pt x="612" y="1046"/>
                </a:lnTo>
                <a:lnTo>
                  <a:pt x="605" y="1047"/>
                </a:lnTo>
                <a:lnTo>
                  <a:pt x="597" y="1050"/>
                </a:lnTo>
                <a:lnTo>
                  <a:pt x="593" y="1053"/>
                </a:lnTo>
                <a:lnTo>
                  <a:pt x="593" y="1053"/>
                </a:lnTo>
                <a:close/>
                <a:moveTo>
                  <a:pt x="520" y="1117"/>
                </a:moveTo>
                <a:lnTo>
                  <a:pt x="520" y="1117"/>
                </a:lnTo>
                <a:lnTo>
                  <a:pt x="530" y="1136"/>
                </a:lnTo>
                <a:lnTo>
                  <a:pt x="533" y="1144"/>
                </a:lnTo>
                <a:lnTo>
                  <a:pt x="536" y="1153"/>
                </a:lnTo>
                <a:lnTo>
                  <a:pt x="536" y="1153"/>
                </a:lnTo>
                <a:lnTo>
                  <a:pt x="548" y="1190"/>
                </a:lnTo>
                <a:lnTo>
                  <a:pt x="560" y="1226"/>
                </a:lnTo>
                <a:lnTo>
                  <a:pt x="573" y="1261"/>
                </a:lnTo>
                <a:lnTo>
                  <a:pt x="586" y="1295"/>
                </a:lnTo>
                <a:lnTo>
                  <a:pt x="614" y="1363"/>
                </a:lnTo>
                <a:lnTo>
                  <a:pt x="642" y="1431"/>
                </a:lnTo>
                <a:lnTo>
                  <a:pt x="642" y="1431"/>
                </a:lnTo>
                <a:lnTo>
                  <a:pt x="644" y="1398"/>
                </a:lnTo>
                <a:lnTo>
                  <a:pt x="645" y="1362"/>
                </a:lnTo>
                <a:lnTo>
                  <a:pt x="646" y="1324"/>
                </a:lnTo>
                <a:lnTo>
                  <a:pt x="649" y="1288"/>
                </a:lnTo>
                <a:lnTo>
                  <a:pt x="649" y="1288"/>
                </a:lnTo>
                <a:lnTo>
                  <a:pt x="643" y="1283"/>
                </a:lnTo>
                <a:lnTo>
                  <a:pt x="641" y="1281"/>
                </a:lnTo>
                <a:lnTo>
                  <a:pt x="640" y="1278"/>
                </a:lnTo>
                <a:lnTo>
                  <a:pt x="640" y="1278"/>
                </a:lnTo>
                <a:lnTo>
                  <a:pt x="623" y="1219"/>
                </a:lnTo>
                <a:lnTo>
                  <a:pt x="608" y="1160"/>
                </a:lnTo>
                <a:lnTo>
                  <a:pt x="592" y="1104"/>
                </a:lnTo>
                <a:lnTo>
                  <a:pt x="583" y="1075"/>
                </a:lnTo>
                <a:lnTo>
                  <a:pt x="574" y="1047"/>
                </a:lnTo>
                <a:lnTo>
                  <a:pt x="574" y="1047"/>
                </a:lnTo>
                <a:lnTo>
                  <a:pt x="546" y="1082"/>
                </a:lnTo>
                <a:lnTo>
                  <a:pt x="533" y="1099"/>
                </a:lnTo>
                <a:lnTo>
                  <a:pt x="520" y="1117"/>
                </a:lnTo>
                <a:lnTo>
                  <a:pt x="520" y="1117"/>
                </a:lnTo>
                <a:close/>
                <a:moveTo>
                  <a:pt x="1010" y="1106"/>
                </a:moveTo>
                <a:lnTo>
                  <a:pt x="1010" y="1106"/>
                </a:lnTo>
                <a:lnTo>
                  <a:pt x="1013" y="1113"/>
                </a:lnTo>
                <a:lnTo>
                  <a:pt x="1015" y="1120"/>
                </a:lnTo>
                <a:lnTo>
                  <a:pt x="1017" y="1123"/>
                </a:lnTo>
                <a:lnTo>
                  <a:pt x="1020" y="1125"/>
                </a:lnTo>
                <a:lnTo>
                  <a:pt x="1023" y="1127"/>
                </a:lnTo>
                <a:lnTo>
                  <a:pt x="1026" y="1128"/>
                </a:lnTo>
                <a:lnTo>
                  <a:pt x="1026" y="1128"/>
                </a:lnTo>
                <a:lnTo>
                  <a:pt x="1026" y="1126"/>
                </a:lnTo>
                <a:lnTo>
                  <a:pt x="1026" y="1125"/>
                </a:lnTo>
                <a:lnTo>
                  <a:pt x="1030" y="1124"/>
                </a:lnTo>
                <a:lnTo>
                  <a:pt x="1033" y="1123"/>
                </a:lnTo>
                <a:lnTo>
                  <a:pt x="1034" y="1123"/>
                </a:lnTo>
                <a:lnTo>
                  <a:pt x="1035" y="1122"/>
                </a:lnTo>
                <a:lnTo>
                  <a:pt x="1035" y="1122"/>
                </a:lnTo>
                <a:lnTo>
                  <a:pt x="1033" y="1095"/>
                </a:lnTo>
                <a:lnTo>
                  <a:pt x="1031" y="1082"/>
                </a:lnTo>
                <a:lnTo>
                  <a:pt x="1029" y="1074"/>
                </a:lnTo>
                <a:lnTo>
                  <a:pt x="1029" y="1074"/>
                </a:lnTo>
                <a:lnTo>
                  <a:pt x="1020" y="1090"/>
                </a:lnTo>
                <a:lnTo>
                  <a:pt x="1010" y="1106"/>
                </a:lnTo>
                <a:lnTo>
                  <a:pt x="1010" y="1106"/>
                </a:lnTo>
                <a:close/>
                <a:moveTo>
                  <a:pt x="605" y="1084"/>
                </a:moveTo>
                <a:lnTo>
                  <a:pt x="605" y="1084"/>
                </a:lnTo>
                <a:lnTo>
                  <a:pt x="606" y="1092"/>
                </a:lnTo>
                <a:lnTo>
                  <a:pt x="607" y="1098"/>
                </a:lnTo>
                <a:lnTo>
                  <a:pt x="611" y="1109"/>
                </a:lnTo>
                <a:lnTo>
                  <a:pt x="611" y="1109"/>
                </a:lnTo>
                <a:lnTo>
                  <a:pt x="616" y="1108"/>
                </a:lnTo>
                <a:lnTo>
                  <a:pt x="621" y="1106"/>
                </a:lnTo>
                <a:lnTo>
                  <a:pt x="624" y="1101"/>
                </a:lnTo>
                <a:lnTo>
                  <a:pt x="626" y="1097"/>
                </a:lnTo>
                <a:lnTo>
                  <a:pt x="627" y="1092"/>
                </a:lnTo>
                <a:lnTo>
                  <a:pt x="627" y="1086"/>
                </a:lnTo>
                <a:lnTo>
                  <a:pt x="625" y="1081"/>
                </a:lnTo>
                <a:lnTo>
                  <a:pt x="622" y="1076"/>
                </a:lnTo>
                <a:lnTo>
                  <a:pt x="622" y="1076"/>
                </a:lnTo>
                <a:lnTo>
                  <a:pt x="619" y="1079"/>
                </a:lnTo>
                <a:lnTo>
                  <a:pt x="614" y="1082"/>
                </a:lnTo>
                <a:lnTo>
                  <a:pt x="610" y="1083"/>
                </a:lnTo>
                <a:lnTo>
                  <a:pt x="605" y="1084"/>
                </a:lnTo>
                <a:lnTo>
                  <a:pt x="605" y="1084"/>
                </a:lnTo>
                <a:close/>
                <a:moveTo>
                  <a:pt x="615" y="1122"/>
                </a:moveTo>
                <a:lnTo>
                  <a:pt x="615" y="1122"/>
                </a:lnTo>
                <a:lnTo>
                  <a:pt x="615" y="1128"/>
                </a:lnTo>
                <a:lnTo>
                  <a:pt x="616" y="1135"/>
                </a:lnTo>
                <a:lnTo>
                  <a:pt x="619" y="1139"/>
                </a:lnTo>
                <a:lnTo>
                  <a:pt x="620" y="1141"/>
                </a:lnTo>
                <a:lnTo>
                  <a:pt x="622" y="1142"/>
                </a:lnTo>
                <a:lnTo>
                  <a:pt x="622" y="1142"/>
                </a:lnTo>
                <a:lnTo>
                  <a:pt x="630" y="1138"/>
                </a:lnTo>
                <a:lnTo>
                  <a:pt x="640" y="1135"/>
                </a:lnTo>
                <a:lnTo>
                  <a:pt x="640" y="1135"/>
                </a:lnTo>
                <a:lnTo>
                  <a:pt x="637" y="1123"/>
                </a:lnTo>
                <a:lnTo>
                  <a:pt x="631" y="1113"/>
                </a:lnTo>
                <a:lnTo>
                  <a:pt x="631" y="1113"/>
                </a:lnTo>
                <a:lnTo>
                  <a:pt x="629" y="1116"/>
                </a:lnTo>
                <a:lnTo>
                  <a:pt x="625" y="1119"/>
                </a:lnTo>
                <a:lnTo>
                  <a:pt x="615" y="1122"/>
                </a:lnTo>
                <a:lnTo>
                  <a:pt x="615" y="1122"/>
                </a:lnTo>
                <a:close/>
                <a:moveTo>
                  <a:pt x="973" y="1257"/>
                </a:moveTo>
                <a:lnTo>
                  <a:pt x="973" y="1257"/>
                </a:lnTo>
                <a:lnTo>
                  <a:pt x="978" y="1255"/>
                </a:lnTo>
                <a:lnTo>
                  <a:pt x="983" y="1251"/>
                </a:lnTo>
                <a:lnTo>
                  <a:pt x="986" y="1247"/>
                </a:lnTo>
                <a:lnTo>
                  <a:pt x="988" y="1242"/>
                </a:lnTo>
                <a:lnTo>
                  <a:pt x="990" y="1236"/>
                </a:lnTo>
                <a:lnTo>
                  <a:pt x="992" y="1232"/>
                </a:lnTo>
                <a:lnTo>
                  <a:pt x="995" y="1228"/>
                </a:lnTo>
                <a:lnTo>
                  <a:pt x="1000" y="1226"/>
                </a:lnTo>
                <a:lnTo>
                  <a:pt x="1000" y="1226"/>
                </a:lnTo>
                <a:lnTo>
                  <a:pt x="1004" y="1226"/>
                </a:lnTo>
                <a:lnTo>
                  <a:pt x="1007" y="1226"/>
                </a:lnTo>
                <a:lnTo>
                  <a:pt x="1009" y="1227"/>
                </a:lnTo>
                <a:lnTo>
                  <a:pt x="1011" y="1228"/>
                </a:lnTo>
                <a:lnTo>
                  <a:pt x="1015" y="1232"/>
                </a:lnTo>
                <a:lnTo>
                  <a:pt x="1017" y="1237"/>
                </a:lnTo>
                <a:lnTo>
                  <a:pt x="1019" y="1244"/>
                </a:lnTo>
                <a:lnTo>
                  <a:pt x="1022" y="1250"/>
                </a:lnTo>
                <a:lnTo>
                  <a:pt x="1026" y="1256"/>
                </a:lnTo>
                <a:lnTo>
                  <a:pt x="1030" y="1258"/>
                </a:lnTo>
                <a:lnTo>
                  <a:pt x="1033" y="1259"/>
                </a:lnTo>
                <a:lnTo>
                  <a:pt x="1033" y="1259"/>
                </a:lnTo>
                <a:lnTo>
                  <a:pt x="1037" y="1253"/>
                </a:lnTo>
                <a:lnTo>
                  <a:pt x="1040" y="1247"/>
                </a:lnTo>
                <a:lnTo>
                  <a:pt x="1043" y="1241"/>
                </a:lnTo>
                <a:lnTo>
                  <a:pt x="1044" y="1233"/>
                </a:lnTo>
                <a:lnTo>
                  <a:pt x="1045" y="1219"/>
                </a:lnTo>
                <a:lnTo>
                  <a:pt x="1044" y="1204"/>
                </a:lnTo>
                <a:lnTo>
                  <a:pt x="1039" y="1174"/>
                </a:lnTo>
                <a:lnTo>
                  <a:pt x="1037" y="1160"/>
                </a:lnTo>
                <a:lnTo>
                  <a:pt x="1037" y="1146"/>
                </a:lnTo>
                <a:lnTo>
                  <a:pt x="1037" y="1146"/>
                </a:lnTo>
                <a:lnTo>
                  <a:pt x="1031" y="1146"/>
                </a:lnTo>
                <a:lnTo>
                  <a:pt x="1024" y="1145"/>
                </a:lnTo>
                <a:lnTo>
                  <a:pt x="1020" y="1144"/>
                </a:lnTo>
                <a:lnTo>
                  <a:pt x="1015" y="1142"/>
                </a:lnTo>
                <a:lnTo>
                  <a:pt x="1007" y="1137"/>
                </a:lnTo>
                <a:lnTo>
                  <a:pt x="1003" y="1134"/>
                </a:lnTo>
                <a:lnTo>
                  <a:pt x="998" y="1132"/>
                </a:lnTo>
                <a:lnTo>
                  <a:pt x="998" y="1132"/>
                </a:lnTo>
                <a:lnTo>
                  <a:pt x="994" y="1140"/>
                </a:lnTo>
                <a:lnTo>
                  <a:pt x="991" y="1146"/>
                </a:lnTo>
                <a:lnTo>
                  <a:pt x="983" y="1162"/>
                </a:lnTo>
                <a:lnTo>
                  <a:pt x="973" y="1179"/>
                </a:lnTo>
                <a:lnTo>
                  <a:pt x="964" y="1195"/>
                </a:lnTo>
                <a:lnTo>
                  <a:pt x="960" y="1203"/>
                </a:lnTo>
                <a:lnTo>
                  <a:pt x="958" y="1211"/>
                </a:lnTo>
                <a:lnTo>
                  <a:pt x="956" y="1219"/>
                </a:lnTo>
                <a:lnTo>
                  <a:pt x="956" y="1227"/>
                </a:lnTo>
                <a:lnTo>
                  <a:pt x="957" y="1234"/>
                </a:lnTo>
                <a:lnTo>
                  <a:pt x="960" y="1243"/>
                </a:lnTo>
                <a:lnTo>
                  <a:pt x="965" y="1249"/>
                </a:lnTo>
                <a:lnTo>
                  <a:pt x="973" y="1257"/>
                </a:lnTo>
                <a:lnTo>
                  <a:pt x="973" y="1257"/>
                </a:lnTo>
                <a:close/>
                <a:moveTo>
                  <a:pt x="624" y="1155"/>
                </a:moveTo>
                <a:lnTo>
                  <a:pt x="624" y="1155"/>
                </a:lnTo>
                <a:lnTo>
                  <a:pt x="626" y="1165"/>
                </a:lnTo>
                <a:lnTo>
                  <a:pt x="628" y="1173"/>
                </a:lnTo>
                <a:lnTo>
                  <a:pt x="631" y="1182"/>
                </a:lnTo>
                <a:lnTo>
                  <a:pt x="634" y="1190"/>
                </a:lnTo>
                <a:lnTo>
                  <a:pt x="634" y="1190"/>
                </a:lnTo>
                <a:lnTo>
                  <a:pt x="638" y="1189"/>
                </a:lnTo>
                <a:lnTo>
                  <a:pt x="641" y="1188"/>
                </a:lnTo>
                <a:lnTo>
                  <a:pt x="644" y="1186"/>
                </a:lnTo>
                <a:lnTo>
                  <a:pt x="646" y="1184"/>
                </a:lnTo>
                <a:lnTo>
                  <a:pt x="650" y="1179"/>
                </a:lnTo>
                <a:lnTo>
                  <a:pt x="650" y="1172"/>
                </a:lnTo>
                <a:lnTo>
                  <a:pt x="650" y="1166"/>
                </a:lnTo>
                <a:lnTo>
                  <a:pt x="649" y="1159"/>
                </a:lnTo>
                <a:lnTo>
                  <a:pt x="646" y="1149"/>
                </a:lnTo>
                <a:lnTo>
                  <a:pt x="646" y="1149"/>
                </a:lnTo>
                <a:lnTo>
                  <a:pt x="639" y="1150"/>
                </a:lnTo>
                <a:lnTo>
                  <a:pt x="635" y="1152"/>
                </a:lnTo>
                <a:lnTo>
                  <a:pt x="624" y="1155"/>
                </a:lnTo>
                <a:lnTo>
                  <a:pt x="624" y="1155"/>
                </a:lnTo>
                <a:close/>
                <a:moveTo>
                  <a:pt x="547" y="1307"/>
                </a:moveTo>
                <a:lnTo>
                  <a:pt x="547" y="1307"/>
                </a:lnTo>
                <a:lnTo>
                  <a:pt x="552" y="1312"/>
                </a:lnTo>
                <a:lnTo>
                  <a:pt x="558" y="1319"/>
                </a:lnTo>
                <a:lnTo>
                  <a:pt x="562" y="1326"/>
                </a:lnTo>
                <a:lnTo>
                  <a:pt x="565" y="1335"/>
                </a:lnTo>
                <a:lnTo>
                  <a:pt x="573" y="1354"/>
                </a:lnTo>
                <a:lnTo>
                  <a:pt x="578" y="1373"/>
                </a:lnTo>
                <a:lnTo>
                  <a:pt x="578" y="1373"/>
                </a:lnTo>
                <a:lnTo>
                  <a:pt x="605" y="1469"/>
                </a:lnTo>
                <a:lnTo>
                  <a:pt x="630" y="1561"/>
                </a:lnTo>
                <a:lnTo>
                  <a:pt x="630" y="1561"/>
                </a:lnTo>
                <a:lnTo>
                  <a:pt x="630" y="1559"/>
                </a:lnTo>
                <a:lnTo>
                  <a:pt x="631" y="1559"/>
                </a:lnTo>
                <a:lnTo>
                  <a:pt x="635" y="1558"/>
                </a:lnTo>
                <a:lnTo>
                  <a:pt x="639" y="1559"/>
                </a:lnTo>
                <a:lnTo>
                  <a:pt x="642" y="1559"/>
                </a:lnTo>
                <a:lnTo>
                  <a:pt x="642" y="1559"/>
                </a:lnTo>
                <a:lnTo>
                  <a:pt x="642" y="1544"/>
                </a:lnTo>
                <a:lnTo>
                  <a:pt x="643" y="1531"/>
                </a:lnTo>
                <a:lnTo>
                  <a:pt x="644" y="1518"/>
                </a:lnTo>
                <a:lnTo>
                  <a:pt x="644" y="1504"/>
                </a:lnTo>
                <a:lnTo>
                  <a:pt x="644" y="1504"/>
                </a:lnTo>
                <a:lnTo>
                  <a:pt x="643" y="1498"/>
                </a:lnTo>
                <a:lnTo>
                  <a:pt x="640" y="1491"/>
                </a:lnTo>
                <a:lnTo>
                  <a:pt x="637" y="1485"/>
                </a:lnTo>
                <a:lnTo>
                  <a:pt x="634" y="1477"/>
                </a:lnTo>
                <a:lnTo>
                  <a:pt x="634" y="1477"/>
                </a:lnTo>
                <a:lnTo>
                  <a:pt x="629" y="1459"/>
                </a:lnTo>
                <a:lnTo>
                  <a:pt x="622" y="1439"/>
                </a:lnTo>
                <a:lnTo>
                  <a:pt x="614" y="1417"/>
                </a:lnTo>
                <a:lnTo>
                  <a:pt x="605" y="1396"/>
                </a:lnTo>
                <a:lnTo>
                  <a:pt x="605" y="1396"/>
                </a:lnTo>
                <a:lnTo>
                  <a:pt x="589" y="1362"/>
                </a:lnTo>
                <a:lnTo>
                  <a:pt x="581" y="1344"/>
                </a:lnTo>
                <a:lnTo>
                  <a:pt x="576" y="1327"/>
                </a:lnTo>
                <a:lnTo>
                  <a:pt x="576" y="1327"/>
                </a:lnTo>
                <a:lnTo>
                  <a:pt x="573" y="1314"/>
                </a:lnTo>
                <a:lnTo>
                  <a:pt x="568" y="1303"/>
                </a:lnTo>
                <a:lnTo>
                  <a:pt x="559" y="1281"/>
                </a:lnTo>
                <a:lnTo>
                  <a:pt x="549" y="1260"/>
                </a:lnTo>
                <a:lnTo>
                  <a:pt x="540" y="1238"/>
                </a:lnTo>
                <a:lnTo>
                  <a:pt x="540" y="1238"/>
                </a:lnTo>
                <a:lnTo>
                  <a:pt x="525" y="1196"/>
                </a:lnTo>
                <a:lnTo>
                  <a:pt x="517" y="1175"/>
                </a:lnTo>
                <a:lnTo>
                  <a:pt x="509" y="1157"/>
                </a:lnTo>
                <a:lnTo>
                  <a:pt x="509" y="1157"/>
                </a:lnTo>
                <a:lnTo>
                  <a:pt x="509" y="1168"/>
                </a:lnTo>
                <a:lnTo>
                  <a:pt x="509" y="1179"/>
                </a:lnTo>
                <a:lnTo>
                  <a:pt x="513" y="1198"/>
                </a:lnTo>
                <a:lnTo>
                  <a:pt x="517" y="1216"/>
                </a:lnTo>
                <a:lnTo>
                  <a:pt x="523" y="1234"/>
                </a:lnTo>
                <a:lnTo>
                  <a:pt x="536" y="1270"/>
                </a:lnTo>
                <a:lnTo>
                  <a:pt x="543" y="1288"/>
                </a:lnTo>
                <a:lnTo>
                  <a:pt x="547" y="1307"/>
                </a:lnTo>
                <a:lnTo>
                  <a:pt x="547" y="1307"/>
                </a:lnTo>
                <a:close/>
                <a:moveTo>
                  <a:pt x="649" y="1238"/>
                </a:moveTo>
                <a:lnTo>
                  <a:pt x="649" y="1238"/>
                </a:lnTo>
                <a:lnTo>
                  <a:pt x="649" y="1199"/>
                </a:lnTo>
                <a:lnTo>
                  <a:pt x="649" y="1199"/>
                </a:lnTo>
                <a:lnTo>
                  <a:pt x="645" y="1200"/>
                </a:lnTo>
                <a:lnTo>
                  <a:pt x="642" y="1201"/>
                </a:lnTo>
                <a:lnTo>
                  <a:pt x="640" y="1202"/>
                </a:lnTo>
                <a:lnTo>
                  <a:pt x="639" y="1204"/>
                </a:lnTo>
                <a:lnTo>
                  <a:pt x="638" y="1210"/>
                </a:lnTo>
                <a:lnTo>
                  <a:pt x="639" y="1215"/>
                </a:lnTo>
                <a:lnTo>
                  <a:pt x="641" y="1221"/>
                </a:lnTo>
                <a:lnTo>
                  <a:pt x="643" y="1228"/>
                </a:lnTo>
                <a:lnTo>
                  <a:pt x="649" y="1238"/>
                </a:lnTo>
                <a:lnTo>
                  <a:pt x="649" y="1238"/>
                </a:lnTo>
                <a:close/>
                <a:moveTo>
                  <a:pt x="328" y="1234"/>
                </a:moveTo>
                <a:lnTo>
                  <a:pt x="328" y="1234"/>
                </a:lnTo>
                <a:lnTo>
                  <a:pt x="328" y="1246"/>
                </a:lnTo>
                <a:lnTo>
                  <a:pt x="326" y="1259"/>
                </a:lnTo>
                <a:lnTo>
                  <a:pt x="321" y="1285"/>
                </a:lnTo>
                <a:lnTo>
                  <a:pt x="320" y="1296"/>
                </a:lnTo>
                <a:lnTo>
                  <a:pt x="319" y="1308"/>
                </a:lnTo>
                <a:lnTo>
                  <a:pt x="319" y="1319"/>
                </a:lnTo>
                <a:lnTo>
                  <a:pt x="321" y="1323"/>
                </a:lnTo>
                <a:lnTo>
                  <a:pt x="322" y="1327"/>
                </a:lnTo>
                <a:lnTo>
                  <a:pt x="322" y="1327"/>
                </a:lnTo>
                <a:lnTo>
                  <a:pt x="325" y="1328"/>
                </a:lnTo>
                <a:lnTo>
                  <a:pt x="328" y="1327"/>
                </a:lnTo>
                <a:lnTo>
                  <a:pt x="333" y="1325"/>
                </a:lnTo>
                <a:lnTo>
                  <a:pt x="337" y="1322"/>
                </a:lnTo>
                <a:lnTo>
                  <a:pt x="341" y="1318"/>
                </a:lnTo>
                <a:lnTo>
                  <a:pt x="344" y="1312"/>
                </a:lnTo>
                <a:lnTo>
                  <a:pt x="349" y="1308"/>
                </a:lnTo>
                <a:lnTo>
                  <a:pt x="354" y="1305"/>
                </a:lnTo>
                <a:lnTo>
                  <a:pt x="359" y="1303"/>
                </a:lnTo>
                <a:lnTo>
                  <a:pt x="359" y="1303"/>
                </a:lnTo>
                <a:lnTo>
                  <a:pt x="364" y="1305"/>
                </a:lnTo>
                <a:lnTo>
                  <a:pt x="367" y="1307"/>
                </a:lnTo>
                <a:lnTo>
                  <a:pt x="373" y="1313"/>
                </a:lnTo>
                <a:lnTo>
                  <a:pt x="377" y="1317"/>
                </a:lnTo>
                <a:lnTo>
                  <a:pt x="380" y="1319"/>
                </a:lnTo>
                <a:lnTo>
                  <a:pt x="383" y="1320"/>
                </a:lnTo>
                <a:lnTo>
                  <a:pt x="386" y="1319"/>
                </a:lnTo>
                <a:lnTo>
                  <a:pt x="386" y="1319"/>
                </a:lnTo>
                <a:lnTo>
                  <a:pt x="388" y="1312"/>
                </a:lnTo>
                <a:lnTo>
                  <a:pt x="389" y="1306"/>
                </a:lnTo>
                <a:lnTo>
                  <a:pt x="389" y="1301"/>
                </a:lnTo>
                <a:lnTo>
                  <a:pt x="388" y="1294"/>
                </a:lnTo>
                <a:lnTo>
                  <a:pt x="385" y="1283"/>
                </a:lnTo>
                <a:lnTo>
                  <a:pt x="379" y="1273"/>
                </a:lnTo>
                <a:lnTo>
                  <a:pt x="367" y="1251"/>
                </a:lnTo>
                <a:lnTo>
                  <a:pt x="362" y="1241"/>
                </a:lnTo>
                <a:lnTo>
                  <a:pt x="357" y="1230"/>
                </a:lnTo>
                <a:lnTo>
                  <a:pt x="357" y="1230"/>
                </a:lnTo>
                <a:lnTo>
                  <a:pt x="349" y="1230"/>
                </a:lnTo>
                <a:lnTo>
                  <a:pt x="341" y="1231"/>
                </a:lnTo>
                <a:lnTo>
                  <a:pt x="328" y="1234"/>
                </a:lnTo>
                <a:lnTo>
                  <a:pt x="328" y="1234"/>
                </a:lnTo>
                <a:close/>
                <a:moveTo>
                  <a:pt x="873" y="1556"/>
                </a:moveTo>
                <a:lnTo>
                  <a:pt x="873" y="1556"/>
                </a:lnTo>
                <a:lnTo>
                  <a:pt x="888" y="1556"/>
                </a:lnTo>
                <a:lnTo>
                  <a:pt x="898" y="1556"/>
                </a:lnTo>
                <a:lnTo>
                  <a:pt x="910" y="1556"/>
                </a:lnTo>
                <a:lnTo>
                  <a:pt x="929" y="1556"/>
                </a:lnTo>
                <a:lnTo>
                  <a:pt x="929" y="1556"/>
                </a:lnTo>
                <a:lnTo>
                  <a:pt x="934" y="1540"/>
                </a:lnTo>
                <a:lnTo>
                  <a:pt x="939" y="1524"/>
                </a:lnTo>
                <a:lnTo>
                  <a:pt x="947" y="1489"/>
                </a:lnTo>
                <a:lnTo>
                  <a:pt x="955" y="1452"/>
                </a:lnTo>
                <a:lnTo>
                  <a:pt x="961" y="1412"/>
                </a:lnTo>
                <a:lnTo>
                  <a:pt x="968" y="1373"/>
                </a:lnTo>
                <a:lnTo>
                  <a:pt x="974" y="1335"/>
                </a:lnTo>
                <a:lnTo>
                  <a:pt x="982" y="1297"/>
                </a:lnTo>
                <a:lnTo>
                  <a:pt x="991" y="1263"/>
                </a:lnTo>
                <a:lnTo>
                  <a:pt x="991" y="1263"/>
                </a:lnTo>
                <a:lnTo>
                  <a:pt x="986" y="1264"/>
                </a:lnTo>
                <a:lnTo>
                  <a:pt x="980" y="1266"/>
                </a:lnTo>
                <a:lnTo>
                  <a:pt x="975" y="1268"/>
                </a:lnTo>
                <a:lnTo>
                  <a:pt x="969" y="1270"/>
                </a:lnTo>
                <a:lnTo>
                  <a:pt x="969" y="1270"/>
                </a:lnTo>
                <a:lnTo>
                  <a:pt x="964" y="1267"/>
                </a:lnTo>
                <a:lnTo>
                  <a:pt x="961" y="1263"/>
                </a:lnTo>
                <a:lnTo>
                  <a:pt x="956" y="1255"/>
                </a:lnTo>
                <a:lnTo>
                  <a:pt x="953" y="1250"/>
                </a:lnTo>
                <a:lnTo>
                  <a:pt x="950" y="1247"/>
                </a:lnTo>
                <a:lnTo>
                  <a:pt x="947" y="1245"/>
                </a:lnTo>
                <a:lnTo>
                  <a:pt x="944" y="1245"/>
                </a:lnTo>
                <a:lnTo>
                  <a:pt x="944" y="1245"/>
                </a:lnTo>
                <a:lnTo>
                  <a:pt x="938" y="1281"/>
                </a:lnTo>
                <a:lnTo>
                  <a:pt x="929" y="1321"/>
                </a:lnTo>
                <a:lnTo>
                  <a:pt x="920" y="1362"/>
                </a:lnTo>
                <a:lnTo>
                  <a:pt x="911" y="1402"/>
                </a:lnTo>
                <a:lnTo>
                  <a:pt x="891" y="1483"/>
                </a:lnTo>
                <a:lnTo>
                  <a:pt x="873" y="1556"/>
                </a:lnTo>
                <a:lnTo>
                  <a:pt x="873" y="1556"/>
                </a:lnTo>
                <a:close/>
                <a:moveTo>
                  <a:pt x="954" y="1552"/>
                </a:moveTo>
                <a:lnTo>
                  <a:pt x="954" y="1552"/>
                </a:lnTo>
                <a:lnTo>
                  <a:pt x="973" y="1548"/>
                </a:lnTo>
                <a:lnTo>
                  <a:pt x="983" y="1546"/>
                </a:lnTo>
                <a:lnTo>
                  <a:pt x="991" y="1544"/>
                </a:lnTo>
                <a:lnTo>
                  <a:pt x="991" y="1544"/>
                </a:lnTo>
                <a:lnTo>
                  <a:pt x="998" y="1507"/>
                </a:lnTo>
                <a:lnTo>
                  <a:pt x="1004" y="1473"/>
                </a:lnTo>
                <a:lnTo>
                  <a:pt x="1019" y="1406"/>
                </a:lnTo>
                <a:lnTo>
                  <a:pt x="1035" y="1338"/>
                </a:lnTo>
                <a:lnTo>
                  <a:pt x="1043" y="1304"/>
                </a:lnTo>
                <a:lnTo>
                  <a:pt x="1049" y="1267"/>
                </a:lnTo>
                <a:lnTo>
                  <a:pt x="1049" y="1267"/>
                </a:lnTo>
                <a:lnTo>
                  <a:pt x="1044" y="1270"/>
                </a:lnTo>
                <a:lnTo>
                  <a:pt x="1038" y="1274"/>
                </a:lnTo>
                <a:lnTo>
                  <a:pt x="1035" y="1275"/>
                </a:lnTo>
                <a:lnTo>
                  <a:pt x="1032" y="1276"/>
                </a:lnTo>
                <a:lnTo>
                  <a:pt x="1028" y="1276"/>
                </a:lnTo>
                <a:lnTo>
                  <a:pt x="1022" y="1276"/>
                </a:lnTo>
                <a:lnTo>
                  <a:pt x="1022" y="1276"/>
                </a:lnTo>
                <a:lnTo>
                  <a:pt x="1020" y="1272"/>
                </a:lnTo>
                <a:lnTo>
                  <a:pt x="1018" y="1268"/>
                </a:lnTo>
                <a:lnTo>
                  <a:pt x="1015" y="1264"/>
                </a:lnTo>
                <a:lnTo>
                  <a:pt x="1013" y="1261"/>
                </a:lnTo>
                <a:lnTo>
                  <a:pt x="1013" y="1261"/>
                </a:lnTo>
                <a:lnTo>
                  <a:pt x="994" y="1334"/>
                </a:lnTo>
                <a:lnTo>
                  <a:pt x="978" y="1403"/>
                </a:lnTo>
                <a:lnTo>
                  <a:pt x="965" y="1475"/>
                </a:lnTo>
                <a:lnTo>
                  <a:pt x="954" y="1552"/>
                </a:lnTo>
                <a:lnTo>
                  <a:pt x="954" y="1552"/>
                </a:lnTo>
                <a:close/>
                <a:moveTo>
                  <a:pt x="372" y="1334"/>
                </a:moveTo>
                <a:lnTo>
                  <a:pt x="372" y="1334"/>
                </a:lnTo>
                <a:lnTo>
                  <a:pt x="381" y="1361"/>
                </a:lnTo>
                <a:lnTo>
                  <a:pt x="389" y="1387"/>
                </a:lnTo>
                <a:lnTo>
                  <a:pt x="408" y="1440"/>
                </a:lnTo>
                <a:lnTo>
                  <a:pt x="416" y="1467"/>
                </a:lnTo>
                <a:lnTo>
                  <a:pt x="425" y="1493"/>
                </a:lnTo>
                <a:lnTo>
                  <a:pt x="431" y="1520"/>
                </a:lnTo>
                <a:lnTo>
                  <a:pt x="437" y="1548"/>
                </a:lnTo>
                <a:lnTo>
                  <a:pt x="437" y="1548"/>
                </a:lnTo>
                <a:lnTo>
                  <a:pt x="442" y="1550"/>
                </a:lnTo>
                <a:lnTo>
                  <a:pt x="447" y="1551"/>
                </a:lnTo>
                <a:lnTo>
                  <a:pt x="454" y="1552"/>
                </a:lnTo>
                <a:lnTo>
                  <a:pt x="457" y="1551"/>
                </a:lnTo>
                <a:lnTo>
                  <a:pt x="459" y="1550"/>
                </a:lnTo>
                <a:lnTo>
                  <a:pt x="459" y="1550"/>
                </a:lnTo>
                <a:lnTo>
                  <a:pt x="452" y="1513"/>
                </a:lnTo>
                <a:lnTo>
                  <a:pt x="446" y="1497"/>
                </a:lnTo>
                <a:lnTo>
                  <a:pt x="443" y="1489"/>
                </a:lnTo>
                <a:lnTo>
                  <a:pt x="439" y="1482"/>
                </a:lnTo>
                <a:lnTo>
                  <a:pt x="439" y="1482"/>
                </a:lnTo>
                <a:lnTo>
                  <a:pt x="440" y="1477"/>
                </a:lnTo>
                <a:lnTo>
                  <a:pt x="441" y="1472"/>
                </a:lnTo>
                <a:lnTo>
                  <a:pt x="441" y="1462"/>
                </a:lnTo>
                <a:lnTo>
                  <a:pt x="440" y="1450"/>
                </a:lnTo>
                <a:lnTo>
                  <a:pt x="438" y="1439"/>
                </a:lnTo>
                <a:lnTo>
                  <a:pt x="430" y="1415"/>
                </a:lnTo>
                <a:lnTo>
                  <a:pt x="424" y="1392"/>
                </a:lnTo>
                <a:lnTo>
                  <a:pt x="424" y="1392"/>
                </a:lnTo>
                <a:lnTo>
                  <a:pt x="423" y="1385"/>
                </a:lnTo>
                <a:lnTo>
                  <a:pt x="423" y="1378"/>
                </a:lnTo>
                <a:lnTo>
                  <a:pt x="422" y="1371"/>
                </a:lnTo>
                <a:lnTo>
                  <a:pt x="420" y="1367"/>
                </a:lnTo>
                <a:lnTo>
                  <a:pt x="420" y="1367"/>
                </a:lnTo>
                <a:lnTo>
                  <a:pt x="418" y="1366"/>
                </a:lnTo>
                <a:lnTo>
                  <a:pt x="415" y="1365"/>
                </a:lnTo>
                <a:lnTo>
                  <a:pt x="413" y="1364"/>
                </a:lnTo>
                <a:lnTo>
                  <a:pt x="412" y="1363"/>
                </a:lnTo>
                <a:lnTo>
                  <a:pt x="412" y="1363"/>
                </a:lnTo>
                <a:lnTo>
                  <a:pt x="410" y="1357"/>
                </a:lnTo>
                <a:lnTo>
                  <a:pt x="409" y="1352"/>
                </a:lnTo>
                <a:lnTo>
                  <a:pt x="409" y="1340"/>
                </a:lnTo>
                <a:lnTo>
                  <a:pt x="408" y="1336"/>
                </a:lnTo>
                <a:lnTo>
                  <a:pt x="405" y="1331"/>
                </a:lnTo>
                <a:lnTo>
                  <a:pt x="403" y="1326"/>
                </a:lnTo>
                <a:lnTo>
                  <a:pt x="399" y="1323"/>
                </a:lnTo>
                <a:lnTo>
                  <a:pt x="399" y="1323"/>
                </a:lnTo>
                <a:lnTo>
                  <a:pt x="397" y="1327"/>
                </a:lnTo>
                <a:lnTo>
                  <a:pt x="395" y="1331"/>
                </a:lnTo>
                <a:lnTo>
                  <a:pt x="392" y="1334"/>
                </a:lnTo>
                <a:lnTo>
                  <a:pt x="388" y="1336"/>
                </a:lnTo>
                <a:lnTo>
                  <a:pt x="385" y="1337"/>
                </a:lnTo>
                <a:lnTo>
                  <a:pt x="381" y="1337"/>
                </a:lnTo>
                <a:lnTo>
                  <a:pt x="377" y="1336"/>
                </a:lnTo>
                <a:lnTo>
                  <a:pt x="372" y="1334"/>
                </a:lnTo>
                <a:lnTo>
                  <a:pt x="372" y="1334"/>
                </a:lnTo>
                <a:close/>
                <a:moveTo>
                  <a:pt x="324" y="1344"/>
                </a:moveTo>
                <a:lnTo>
                  <a:pt x="324" y="1344"/>
                </a:lnTo>
                <a:lnTo>
                  <a:pt x="333" y="1364"/>
                </a:lnTo>
                <a:lnTo>
                  <a:pt x="339" y="1383"/>
                </a:lnTo>
                <a:lnTo>
                  <a:pt x="352" y="1424"/>
                </a:lnTo>
                <a:lnTo>
                  <a:pt x="359" y="1443"/>
                </a:lnTo>
                <a:lnTo>
                  <a:pt x="366" y="1462"/>
                </a:lnTo>
                <a:lnTo>
                  <a:pt x="374" y="1482"/>
                </a:lnTo>
                <a:lnTo>
                  <a:pt x="385" y="1500"/>
                </a:lnTo>
                <a:lnTo>
                  <a:pt x="385" y="1500"/>
                </a:lnTo>
                <a:lnTo>
                  <a:pt x="382" y="1503"/>
                </a:lnTo>
                <a:lnTo>
                  <a:pt x="382" y="1505"/>
                </a:lnTo>
                <a:lnTo>
                  <a:pt x="383" y="1508"/>
                </a:lnTo>
                <a:lnTo>
                  <a:pt x="384" y="1513"/>
                </a:lnTo>
                <a:lnTo>
                  <a:pt x="386" y="1516"/>
                </a:lnTo>
                <a:lnTo>
                  <a:pt x="387" y="1520"/>
                </a:lnTo>
                <a:lnTo>
                  <a:pt x="388" y="1525"/>
                </a:lnTo>
                <a:lnTo>
                  <a:pt x="386" y="1531"/>
                </a:lnTo>
                <a:lnTo>
                  <a:pt x="386" y="1531"/>
                </a:lnTo>
                <a:lnTo>
                  <a:pt x="392" y="1532"/>
                </a:lnTo>
                <a:lnTo>
                  <a:pt x="397" y="1534"/>
                </a:lnTo>
                <a:lnTo>
                  <a:pt x="404" y="1538"/>
                </a:lnTo>
                <a:lnTo>
                  <a:pt x="413" y="1543"/>
                </a:lnTo>
                <a:lnTo>
                  <a:pt x="417" y="1545"/>
                </a:lnTo>
                <a:lnTo>
                  <a:pt x="422" y="1546"/>
                </a:lnTo>
                <a:lnTo>
                  <a:pt x="422" y="1546"/>
                </a:lnTo>
                <a:lnTo>
                  <a:pt x="408" y="1489"/>
                </a:lnTo>
                <a:lnTo>
                  <a:pt x="392" y="1433"/>
                </a:lnTo>
                <a:lnTo>
                  <a:pt x="383" y="1406"/>
                </a:lnTo>
                <a:lnTo>
                  <a:pt x="374" y="1379"/>
                </a:lnTo>
                <a:lnTo>
                  <a:pt x="364" y="1352"/>
                </a:lnTo>
                <a:lnTo>
                  <a:pt x="353" y="1325"/>
                </a:lnTo>
                <a:lnTo>
                  <a:pt x="353" y="1325"/>
                </a:lnTo>
                <a:lnTo>
                  <a:pt x="352" y="1329"/>
                </a:lnTo>
                <a:lnTo>
                  <a:pt x="349" y="1333"/>
                </a:lnTo>
                <a:lnTo>
                  <a:pt x="346" y="1336"/>
                </a:lnTo>
                <a:lnTo>
                  <a:pt x="342" y="1338"/>
                </a:lnTo>
                <a:lnTo>
                  <a:pt x="334" y="1341"/>
                </a:lnTo>
                <a:lnTo>
                  <a:pt x="324" y="1344"/>
                </a:lnTo>
                <a:lnTo>
                  <a:pt x="324" y="1344"/>
                </a:lnTo>
                <a:close/>
                <a:moveTo>
                  <a:pt x="439" y="1371"/>
                </a:moveTo>
                <a:lnTo>
                  <a:pt x="439" y="1371"/>
                </a:lnTo>
                <a:lnTo>
                  <a:pt x="443" y="1383"/>
                </a:lnTo>
                <a:lnTo>
                  <a:pt x="446" y="1396"/>
                </a:lnTo>
                <a:lnTo>
                  <a:pt x="448" y="1408"/>
                </a:lnTo>
                <a:lnTo>
                  <a:pt x="449" y="1419"/>
                </a:lnTo>
                <a:lnTo>
                  <a:pt x="450" y="1431"/>
                </a:lnTo>
                <a:lnTo>
                  <a:pt x="453" y="1443"/>
                </a:lnTo>
                <a:lnTo>
                  <a:pt x="457" y="1454"/>
                </a:lnTo>
                <a:lnTo>
                  <a:pt x="460" y="1458"/>
                </a:lnTo>
                <a:lnTo>
                  <a:pt x="463" y="1462"/>
                </a:lnTo>
                <a:lnTo>
                  <a:pt x="463" y="1462"/>
                </a:lnTo>
                <a:lnTo>
                  <a:pt x="471" y="1469"/>
                </a:lnTo>
                <a:lnTo>
                  <a:pt x="479" y="1474"/>
                </a:lnTo>
                <a:lnTo>
                  <a:pt x="489" y="1479"/>
                </a:lnTo>
                <a:lnTo>
                  <a:pt x="499" y="1484"/>
                </a:lnTo>
                <a:lnTo>
                  <a:pt x="519" y="1492"/>
                </a:lnTo>
                <a:lnTo>
                  <a:pt x="528" y="1497"/>
                </a:lnTo>
                <a:lnTo>
                  <a:pt x="536" y="1502"/>
                </a:lnTo>
                <a:lnTo>
                  <a:pt x="536" y="1502"/>
                </a:lnTo>
                <a:lnTo>
                  <a:pt x="543" y="1507"/>
                </a:lnTo>
                <a:lnTo>
                  <a:pt x="548" y="1513"/>
                </a:lnTo>
                <a:lnTo>
                  <a:pt x="558" y="1525"/>
                </a:lnTo>
                <a:lnTo>
                  <a:pt x="566" y="1539"/>
                </a:lnTo>
                <a:lnTo>
                  <a:pt x="574" y="1554"/>
                </a:lnTo>
                <a:lnTo>
                  <a:pt x="574" y="1554"/>
                </a:lnTo>
                <a:lnTo>
                  <a:pt x="582" y="1556"/>
                </a:lnTo>
                <a:lnTo>
                  <a:pt x="590" y="1558"/>
                </a:lnTo>
                <a:lnTo>
                  <a:pt x="609" y="1559"/>
                </a:lnTo>
                <a:lnTo>
                  <a:pt x="609" y="1559"/>
                </a:lnTo>
                <a:lnTo>
                  <a:pt x="596" y="1505"/>
                </a:lnTo>
                <a:lnTo>
                  <a:pt x="581" y="1449"/>
                </a:lnTo>
                <a:lnTo>
                  <a:pt x="574" y="1422"/>
                </a:lnTo>
                <a:lnTo>
                  <a:pt x="564" y="1393"/>
                </a:lnTo>
                <a:lnTo>
                  <a:pt x="554" y="1366"/>
                </a:lnTo>
                <a:lnTo>
                  <a:pt x="543" y="1338"/>
                </a:lnTo>
                <a:lnTo>
                  <a:pt x="543" y="1338"/>
                </a:lnTo>
                <a:lnTo>
                  <a:pt x="528" y="1342"/>
                </a:lnTo>
                <a:lnTo>
                  <a:pt x="514" y="1346"/>
                </a:lnTo>
                <a:lnTo>
                  <a:pt x="487" y="1352"/>
                </a:lnTo>
                <a:lnTo>
                  <a:pt x="474" y="1355"/>
                </a:lnTo>
                <a:lnTo>
                  <a:pt x="462" y="1358"/>
                </a:lnTo>
                <a:lnTo>
                  <a:pt x="450" y="1364"/>
                </a:lnTo>
                <a:lnTo>
                  <a:pt x="439" y="1371"/>
                </a:lnTo>
                <a:lnTo>
                  <a:pt x="439" y="1371"/>
                </a:lnTo>
                <a:close/>
                <a:moveTo>
                  <a:pt x="476" y="1552"/>
                </a:moveTo>
                <a:lnTo>
                  <a:pt x="476" y="1552"/>
                </a:lnTo>
                <a:lnTo>
                  <a:pt x="516" y="1553"/>
                </a:lnTo>
                <a:lnTo>
                  <a:pt x="534" y="1553"/>
                </a:lnTo>
                <a:lnTo>
                  <a:pt x="555" y="1552"/>
                </a:lnTo>
                <a:lnTo>
                  <a:pt x="555" y="1552"/>
                </a:lnTo>
                <a:lnTo>
                  <a:pt x="548" y="1539"/>
                </a:lnTo>
                <a:lnTo>
                  <a:pt x="539" y="1528"/>
                </a:lnTo>
                <a:lnTo>
                  <a:pt x="530" y="1518"/>
                </a:lnTo>
                <a:lnTo>
                  <a:pt x="519" y="1509"/>
                </a:lnTo>
                <a:lnTo>
                  <a:pt x="507" y="1502"/>
                </a:lnTo>
                <a:lnTo>
                  <a:pt x="494" y="1494"/>
                </a:lnTo>
                <a:lnTo>
                  <a:pt x="480" y="1489"/>
                </a:lnTo>
                <a:lnTo>
                  <a:pt x="465" y="1484"/>
                </a:lnTo>
                <a:lnTo>
                  <a:pt x="465" y="1484"/>
                </a:lnTo>
                <a:lnTo>
                  <a:pt x="465" y="1492"/>
                </a:lnTo>
                <a:lnTo>
                  <a:pt x="468" y="1501"/>
                </a:lnTo>
                <a:lnTo>
                  <a:pt x="474" y="1519"/>
                </a:lnTo>
                <a:lnTo>
                  <a:pt x="476" y="1529"/>
                </a:lnTo>
                <a:lnTo>
                  <a:pt x="478" y="1537"/>
                </a:lnTo>
                <a:lnTo>
                  <a:pt x="478" y="1545"/>
                </a:lnTo>
                <a:lnTo>
                  <a:pt x="477" y="1549"/>
                </a:lnTo>
                <a:lnTo>
                  <a:pt x="476" y="1552"/>
                </a:lnTo>
                <a:lnTo>
                  <a:pt x="476" y="1552"/>
                </a:lnTo>
                <a:close/>
                <a:moveTo>
                  <a:pt x="836" y="1645"/>
                </a:moveTo>
                <a:lnTo>
                  <a:pt x="836" y="1645"/>
                </a:lnTo>
                <a:lnTo>
                  <a:pt x="834" y="1654"/>
                </a:lnTo>
                <a:lnTo>
                  <a:pt x="834" y="1662"/>
                </a:lnTo>
                <a:lnTo>
                  <a:pt x="835" y="1680"/>
                </a:lnTo>
                <a:lnTo>
                  <a:pt x="839" y="1714"/>
                </a:lnTo>
                <a:lnTo>
                  <a:pt x="840" y="1729"/>
                </a:lnTo>
                <a:lnTo>
                  <a:pt x="840" y="1737"/>
                </a:lnTo>
                <a:lnTo>
                  <a:pt x="839" y="1744"/>
                </a:lnTo>
                <a:lnTo>
                  <a:pt x="837" y="1751"/>
                </a:lnTo>
                <a:lnTo>
                  <a:pt x="833" y="1758"/>
                </a:lnTo>
                <a:lnTo>
                  <a:pt x="827" y="1764"/>
                </a:lnTo>
                <a:lnTo>
                  <a:pt x="821" y="1770"/>
                </a:lnTo>
                <a:lnTo>
                  <a:pt x="821" y="1770"/>
                </a:lnTo>
                <a:lnTo>
                  <a:pt x="814" y="1771"/>
                </a:lnTo>
                <a:lnTo>
                  <a:pt x="808" y="1773"/>
                </a:lnTo>
                <a:lnTo>
                  <a:pt x="793" y="1780"/>
                </a:lnTo>
                <a:lnTo>
                  <a:pt x="786" y="1781"/>
                </a:lnTo>
                <a:lnTo>
                  <a:pt x="782" y="1782"/>
                </a:lnTo>
                <a:lnTo>
                  <a:pt x="779" y="1782"/>
                </a:lnTo>
                <a:lnTo>
                  <a:pt x="776" y="1781"/>
                </a:lnTo>
                <a:lnTo>
                  <a:pt x="774" y="1779"/>
                </a:lnTo>
                <a:lnTo>
                  <a:pt x="772" y="1776"/>
                </a:lnTo>
                <a:lnTo>
                  <a:pt x="770" y="1772"/>
                </a:lnTo>
                <a:lnTo>
                  <a:pt x="770" y="1772"/>
                </a:lnTo>
                <a:lnTo>
                  <a:pt x="768" y="1751"/>
                </a:lnTo>
                <a:lnTo>
                  <a:pt x="768" y="1729"/>
                </a:lnTo>
                <a:lnTo>
                  <a:pt x="768" y="1707"/>
                </a:lnTo>
                <a:lnTo>
                  <a:pt x="767" y="1685"/>
                </a:lnTo>
                <a:lnTo>
                  <a:pt x="767" y="1685"/>
                </a:lnTo>
                <a:lnTo>
                  <a:pt x="766" y="1679"/>
                </a:lnTo>
                <a:lnTo>
                  <a:pt x="767" y="1672"/>
                </a:lnTo>
                <a:lnTo>
                  <a:pt x="768" y="1668"/>
                </a:lnTo>
                <a:lnTo>
                  <a:pt x="771" y="1662"/>
                </a:lnTo>
                <a:lnTo>
                  <a:pt x="773" y="1659"/>
                </a:lnTo>
                <a:lnTo>
                  <a:pt x="775" y="1657"/>
                </a:lnTo>
                <a:lnTo>
                  <a:pt x="778" y="1655"/>
                </a:lnTo>
                <a:lnTo>
                  <a:pt x="781" y="1654"/>
                </a:lnTo>
                <a:lnTo>
                  <a:pt x="786" y="1653"/>
                </a:lnTo>
                <a:lnTo>
                  <a:pt x="790" y="1653"/>
                </a:lnTo>
                <a:lnTo>
                  <a:pt x="793" y="1654"/>
                </a:lnTo>
                <a:lnTo>
                  <a:pt x="797" y="1656"/>
                </a:lnTo>
                <a:lnTo>
                  <a:pt x="802" y="1659"/>
                </a:lnTo>
                <a:lnTo>
                  <a:pt x="805" y="1662"/>
                </a:lnTo>
                <a:lnTo>
                  <a:pt x="809" y="1667"/>
                </a:lnTo>
                <a:lnTo>
                  <a:pt x="812" y="1672"/>
                </a:lnTo>
                <a:lnTo>
                  <a:pt x="812" y="1672"/>
                </a:lnTo>
                <a:lnTo>
                  <a:pt x="807" y="1692"/>
                </a:lnTo>
                <a:lnTo>
                  <a:pt x="805" y="1703"/>
                </a:lnTo>
                <a:lnTo>
                  <a:pt x="804" y="1714"/>
                </a:lnTo>
                <a:lnTo>
                  <a:pt x="804" y="1725"/>
                </a:lnTo>
                <a:lnTo>
                  <a:pt x="805" y="1735"/>
                </a:lnTo>
                <a:lnTo>
                  <a:pt x="807" y="1746"/>
                </a:lnTo>
                <a:lnTo>
                  <a:pt x="810" y="1756"/>
                </a:lnTo>
                <a:lnTo>
                  <a:pt x="810" y="1756"/>
                </a:lnTo>
                <a:lnTo>
                  <a:pt x="813" y="1750"/>
                </a:lnTo>
                <a:lnTo>
                  <a:pt x="816" y="1746"/>
                </a:lnTo>
                <a:lnTo>
                  <a:pt x="819" y="1734"/>
                </a:lnTo>
                <a:lnTo>
                  <a:pt x="819" y="1720"/>
                </a:lnTo>
                <a:lnTo>
                  <a:pt x="819" y="1706"/>
                </a:lnTo>
                <a:lnTo>
                  <a:pt x="818" y="1676"/>
                </a:lnTo>
                <a:lnTo>
                  <a:pt x="818" y="1661"/>
                </a:lnTo>
                <a:lnTo>
                  <a:pt x="819" y="1647"/>
                </a:lnTo>
                <a:lnTo>
                  <a:pt x="819" y="1647"/>
                </a:lnTo>
                <a:lnTo>
                  <a:pt x="816" y="1643"/>
                </a:lnTo>
                <a:lnTo>
                  <a:pt x="810" y="1639"/>
                </a:lnTo>
                <a:lnTo>
                  <a:pt x="805" y="1637"/>
                </a:lnTo>
                <a:lnTo>
                  <a:pt x="800" y="1634"/>
                </a:lnTo>
                <a:lnTo>
                  <a:pt x="786" y="1630"/>
                </a:lnTo>
                <a:lnTo>
                  <a:pt x="771" y="1629"/>
                </a:lnTo>
                <a:lnTo>
                  <a:pt x="771" y="1629"/>
                </a:lnTo>
                <a:lnTo>
                  <a:pt x="763" y="1640"/>
                </a:lnTo>
                <a:lnTo>
                  <a:pt x="758" y="1645"/>
                </a:lnTo>
                <a:lnTo>
                  <a:pt x="752" y="1650"/>
                </a:lnTo>
                <a:lnTo>
                  <a:pt x="752" y="1650"/>
                </a:lnTo>
                <a:lnTo>
                  <a:pt x="752" y="1664"/>
                </a:lnTo>
                <a:lnTo>
                  <a:pt x="752" y="1680"/>
                </a:lnTo>
                <a:lnTo>
                  <a:pt x="751" y="1716"/>
                </a:lnTo>
                <a:lnTo>
                  <a:pt x="750" y="1734"/>
                </a:lnTo>
                <a:lnTo>
                  <a:pt x="751" y="1751"/>
                </a:lnTo>
                <a:lnTo>
                  <a:pt x="752" y="1766"/>
                </a:lnTo>
                <a:lnTo>
                  <a:pt x="755" y="1778"/>
                </a:lnTo>
                <a:lnTo>
                  <a:pt x="755" y="1778"/>
                </a:lnTo>
                <a:lnTo>
                  <a:pt x="757" y="1783"/>
                </a:lnTo>
                <a:lnTo>
                  <a:pt x="761" y="1789"/>
                </a:lnTo>
                <a:lnTo>
                  <a:pt x="765" y="1792"/>
                </a:lnTo>
                <a:lnTo>
                  <a:pt x="770" y="1795"/>
                </a:lnTo>
                <a:lnTo>
                  <a:pt x="776" y="1797"/>
                </a:lnTo>
                <a:lnTo>
                  <a:pt x="781" y="1798"/>
                </a:lnTo>
                <a:lnTo>
                  <a:pt x="788" y="1800"/>
                </a:lnTo>
                <a:lnTo>
                  <a:pt x="795" y="1800"/>
                </a:lnTo>
                <a:lnTo>
                  <a:pt x="808" y="1797"/>
                </a:lnTo>
                <a:lnTo>
                  <a:pt x="821" y="1793"/>
                </a:lnTo>
                <a:lnTo>
                  <a:pt x="826" y="1791"/>
                </a:lnTo>
                <a:lnTo>
                  <a:pt x="832" y="1788"/>
                </a:lnTo>
                <a:lnTo>
                  <a:pt x="836" y="1785"/>
                </a:lnTo>
                <a:lnTo>
                  <a:pt x="840" y="1780"/>
                </a:lnTo>
                <a:lnTo>
                  <a:pt x="840" y="1780"/>
                </a:lnTo>
                <a:lnTo>
                  <a:pt x="842" y="1762"/>
                </a:lnTo>
                <a:lnTo>
                  <a:pt x="844" y="1741"/>
                </a:lnTo>
                <a:lnTo>
                  <a:pt x="844" y="1730"/>
                </a:lnTo>
                <a:lnTo>
                  <a:pt x="843" y="1719"/>
                </a:lnTo>
                <a:lnTo>
                  <a:pt x="842" y="1710"/>
                </a:lnTo>
                <a:lnTo>
                  <a:pt x="840" y="1701"/>
                </a:lnTo>
                <a:lnTo>
                  <a:pt x="840" y="1701"/>
                </a:lnTo>
                <a:lnTo>
                  <a:pt x="842" y="1699"/>
                </a:lnTo>
                <a:lnTo>
                  <a:pt x="843" y="1696"/>
                </a:lnTo>
                <a:lnTo>
                  <a:pt x="844" y="1692"/>
                </a:lnTo>
                <a:lnTo>
                  <a:pt x="843" y="1689"/>
                </a:lnTo>
                <a:lnTo>
                  <a:pt x="842" y="1683"/>
                </a:lnTo>
                <a:lnTo>
                  <a:pt x="841" y="1676"/>
                </a:lnTo>
                <a:lnTo>
                  <a:pt x="841" y="1676"/>
                </a:lnTo>
                <a:lnTo>
                  <a:pt x="842" y="1655"/>
                </a:lnTo>
                <a:lnTo>
                  <a:pt x="842" y="1634"/>
                </a:lnTo>
                <a:lnTo>
                  <a:pt x="843" y="1612"/>
                </a:lnTo>
                <a:lnTo>
                  <a:pt x="843" y="1592"/>
                </a:lnTo>
                <a:lnTo>
                  <a:pt x="842" y="1571"/>
                </a:lnTo>
                <a:lnTo>
                  <a:pt x="839" y="1553"/>
                </a:lnTo>
                <a:lnTo>
                  <a:pt x="837" y="1544"/>
                </a:lnTo>
                <a:lnTo>
                  <a:pt x="834" y="1535"/>
                </a:lnTo>
                <a:lnTo>
                  <a:pt x="829" y="1527"/>
                </a:lnTo>
                <a:lnTo>
                  <a:pt x="825" y="1519"/>
                </a:lnTo>
                <a:lnTo>
                  <a:pt x="825" y="1519"/>
                </a:lnTo>
                <a:lnTo>
                  <a:pt x="819" y="1518"/>
                </a:lnTo>
                <a:lnTo>
                  <a:pt x="813" y="1518"/>
                </a:lnTo>
                <a:lnTo>
                  <a:pt x="801" y="1515"/>
                </a:lnTo>
                <a:lnTo>
                  <a:pt x="788" y="1512"/>
                </a:lnTo>
                <a:lnTo>
                  <a:pt x="781" y="1512"/>
                </a:lnTo>
                <a:lnTo>
                  <a:pt x="775" y="1513"/>
                </a:lnTo>
                <a:lnTo>
                  <a:pt x="775" y="1513"/>
                </a:lnTo>
                <a:lnTo>
                  <a:pt x="768" y="1515"/>
                </a:lnTo>
                <a:lnTo>
                  <a:pt x="764" y="1518"/>
                </a:lnTo>
                <a:lnTo>
                  <a:pt x="760" y="1522"/>
                </a:lnTo>
                <a:lnTo>
                  <a:pt x="757" y="1528"/>
                </a:lnTo>
                <a:lnTo>
                  <a:pt x="752" y="1540"/>
                </a:lnTo>
                <a:lnTo>
                  <a:pt x="748" y="1554"/>
                </a:lnTo>
                <a:lnTo>
                  <a:pt x="748" y="1554"/>
                </a:lnTo>
                <a:lnTo>
                  <a:pt x="751" y="1554"/>
                </a:lnTo>
                <a:lnTo>
                  <a:pt x="755" y="1554"/>
                </a:lnTo>
                <a:lnTo>
                  <a:pt x="760" y="1556"/>
                </a:lnTo>
                <a:lnTo>
                  <a:pt x="765" y="1559"/>
                </a:lnTo>
                <a:lnTo>
                  <a:pt x="768" y="1559"/>
                </a:lnTo>
                <a:lnTo>
                  <a:pt x="773" y="1559"/>
                </a:lnTo>
                <a:lnTo>
                  <a:pt x="773" y="1559"/>
                </a:lnTo>
                <a:lnTo>
                  <a:pt x="775" y="1549"/>
                </a:lnTo>
                <a:lnTo>
                  <a:pt x="778" y="1540"/>
                </a:lnTo>
                <a:lnTo>
                  <a:pt x="781" y="1535"/>
                </a:lnTo>
                <a:lnTo>
                  <a:pt x="786" y="1531"/>
                </a:lnTo>
                <a:lnTo>
                  <a:pt x="792" y="1529"/>
                </a:lnTo>
                <a:lnTo>
                  <a:pt x="798" y="1528"/>
                </a:lnTo>
                <a:lnTo>
                  <a:pt x="805" y="1528"/>
                </a:lnTo>
                <a:lnTo>
                  <a:pt x="812" y="1529"/>
                </a:lnTo>
                <a:lnTo>
                  <a:pt x="812" y="1529"/>
                </a:lnTo>
                <a:lnTo>
                  <a:pt x="809" y="1533"/>
                </a:lnTo>
                <a:lnTo>
                  <a:pt x="810" y="1533"/>
                </a:lnTo>
                <a:lnTo>
                  <a:pt x="811" y="1534"/>
                </a:lnTo>
                <a:lnTo>
                  <a:pt x="816" y="1535"/>
                </a:lnTo>
                <a:lnTo>
                  <a:pt x="817" y="1536"/>
                </a:lnTo>
                <a:lnTo>
                  <a:pt x="819" y="1537"/>
                </a:lnTo>
                <a:lnTo>
                  <a:pt x="819" y="1537"/>
                </a:lnTo>
                <a:lnTo>
                  <a:pt x="818" y="1540"/>
                </a:lnTo>
                <a:lnTo>
                  <a:pt x="818" y="1544"/>
                </a:lnTo>
                <a:lnTo>
                  <a:pt x="819" y="1547"/>
                </a:lnTo>
                <a:lnTo>
                  <a:pt x="821" y="1550"/>
                </a:lnTo>
                <a:lnTo>
                  <a:pt x="825" y="1556"/>
                </a:lnTo>
                <a:lnTo>
                  <a:pt x="829" y="1562"/>
                </a:lnTo>
                <a:lnTo>
                  <a:pt x="829" y="1562"/>
                </a:lnTo>
                <a:lnTo>
                  <a:pt x="826" y="1571"/>
                </a:lnTo>
                <a:lnTo>
                  <a:pt x="825" y="1580"/>
                </a:lnTo>
                <a:lnTo>
                  <a:pt x="826" y="1589"/>
                </a:lnTo>
                <a:lnTo>
                  <a:pt x="827" y="1598"/>
                </a:lnTo>
                <a:lnTo>
                  <a:pt x="828" y="1608"/>
                </a:lnTo>
                <a:lnTo>
                  <a:pt x="828" y="1616"/>
                </a:lnTo>
                <a:lnTo>
                  <a:pt x="828" y="1626"/>
                </a:lnTo>
                <a:lnTo>
                  <a:pt x="825" y="1635"/>
                </a:lnTo>
                <a:lnTo>
                  <a:pt x="825" y="1635"/>
                </a:lnTo>
                <a:lnTo>
                  <a:pt x="832" y="1639"/>
                </a:lnTo>
                <a:lnTo>
                  <a:pt x="834" y="1642"/>
                </a:lnTo>
                <a:lnTo>
                  <a:pt x="836" y="1645"/>
                </a:lnTo>
                <a:lnTo>
                  <a:pt x="836" y="1645"/>
                </a:lnTo>
                <a:close/>
                <a:moveTo>
                  <a:pt x="598" y="1616"/>
                </a:moveTo>
                <a:lnTo>
                  <a:pt x="598" y="1616"/>
                </a:lnTo>
                <a:lnTo>
                  <a:pt x="609" y="1615"/>
                </a:lnTo>
                <a:lnTo>
                  <a:pt x="619" y="1615"/>
                </a:lnTo>
                <a:lnTo>
                  <a:pt x="627" y="1616"/>
                </a:lnTo>
                <a:lnTo>
                  <a:pt x="635" y="1620"/>
                </a:lnTo>
                <a:lnTo>
                  <a:pt x="642" y="1623"/>
                </a:lnTo>
                <a:lnTo>
                  <a:pt x="650" y="1628"/>
                </a:lnTo>
                <a:lnTo>
                  <a:pt x="656" y="1634"/>
                </a:lnTo>
                <a:lnTo>
                  <a:pt x="661" y="1640"/>
                </a:lnTo>
                <a:lnTo>
                  <a:pt x="672" y="1654"/>
                </a:lnTo>
                <a:lnTo>
                  <a:pt x="681" y="1670"/>
                </a:lnTo>
                <a:lnTo>
                  <a:pt x="697" y="1701"/>
                </a:lnTo>
                <a:lnTo>
                  <a:pt x="697" y="1701"/>
                </a:lnTo>
                <a:lnTo>
                  <a:pt x="694" y="1705"/>
                </a:lnTo>
                <a:lnTo>
                  <a:pt x="694" y="1707"/>
                </a:lnTo>
                <a:lnTo>
                  <a:pt x="692" y="1711"/>
                </a:lnTo>
                <a:lnTo>
                  <a:pt x="690" y="1714"/>
                </a:lnTo>
                <a:lnTo>
                  <a:pt x="690" y="1714"/>
                </a:lnTo>
                <a:lnTo>
                  <a:pt x="690" y="1716"/>
                </a:lnTo>
                <a:lnTo>
                  <a:pt x="692" y="1716"/>
                </a:lnTo>
                <a:lnTo>
                  <a:pt x="692" y="1716"/>
                </a:lnTo>
                <a:lnTo>
                  <a:pt x="702" y="1707"/>
                </a:lnTo>
                <a:lnTo>
                  <a:pt x="712" y="1698"/>
                </a:lnTo>
                <a:lnTo>
                  <a:pt x="717" y="1694"/>
                </a:lnTo>
                <a:lnTo>
                  <a:pt x="722" y="1690"/>
                </a:lnTo>
                <a:lnTo>
                  <a:pt x="729" y="1689"/>
                </a:lnTo>
                <a:lnTo>
                  <a:pt x="735" y="1689"/>
                </a:lnTo>
                <a:lnTo>
                  <a:pt x="735" y="1689"/>
                </a:lnTo>
                <a:lnTo>
                  <a:pt x="735" y="1680"/>
                </a:lnTo>
                <a:lnTo>
                  <a:pt x="735" y="1671"/>
                </a:lnTo>
                <a:lnTo>
                  <a:pt x="735" y="1662"/>
                </a:lnTo>
                <a:lnTo>
                  <a:pt x="737" y="1655"/>
                </a:lnTo>
                <a:lnTo>
                  <a:pt x="740" y="1647"/>
                </a:lnTo>
                <a:lnTo>
                  <a:pt x="743" y="1641"/>
                </a:lnTo>
                <a:lnTo>
                  <a:pt x="746" y="1636"/>
                </a:lnTo>
                <a:lnTo>
                  <a:pt x="750" y="1630"/>
                </a:lnTo>
                <a:lnTo>
                  <a:pt x="756" y="1626"/>
                </a:lnTo>
                <a:lnTo>
                  <a:pt x="761" y="1623"/>
                </a:lnTo>
                <a:lnTo>
                  <a:pt x="767" y="1620"/>
                </a:lnTo>
                <a:lnTo>
                  <a:pt x="774" y="1619"/>
                </a:lnTo>
                <a:lnTo>
                  <a:pt x="781" y="1618"/>
                </a:lnTo>
                <a:lnTo>
                  <a:pt x="790" y="1618"/>
                </a:lnTo>
                <a:lnTo>
                  <a:pt x="800" y="1619"/>
                </a:lnTo>
                <a:lnTo>
                  <a:pt x="808" y="1621"/>
                </a:lnTo>
                <a:lnTo>
                  <a:pt x="808" y="1621"/>
                </a:lnTo>
                <a:lnTo>
                  <a:pt x="808" y="1609"/>
                </a:lnTo>
                <a:lnTo>
                  <a:pt x="809" y="1599"/>
                </a:lnTo>
                <a:lnTo>
                  <a:pt x="809" y="1591"/>
                </a:lnTo>
                <a:lnTo>
                  <a:pt x="806" y="1579"/>
                </a:lnTo>
                <a:lnTo>
                  <a:pt x="806" y="1579"/>
                </a:lnTo>
                <a:lnTo>
                  <a:pt x="792" y="1577"/>
                </a:lnTo>
                <a:lnTo>
                  <a:pt x="776" y="1575"/>
                </a:lnTo>
                <a:lnTo>
                  <a:pt x="759" y="1575"/>
                </a:lnTo>
                <a:lnTo>
                  <a:pt x="741" y="1575"/>
                </a:lnTo>
                <a:lnTo>
                  <a:pt x="702" y="1575"/>
                </a:lnTo>
                <a:lnTo>
                  <a:pt x="661" y="1575"/>
                </a:lnTo>
                <a:lnTo>
                  <a:pt x="661" y="1575"/>
                </a:lnTo>
                <a:lnTo>
                  <a:pt x="611" y="1573"/>
                </a:lnTo>
                <a:lnTo>
                  <a:pt x="560" y="1568"/>
                </a:lnTo>
                <a:lnTo>
                  <a:pt x="511" y="1566"/>
                </a:lnTo>
                <a:lnTo>
                  <a:pt x="488" y="1566"/>
                </a:lnTo>
                <a:lnTo>
                  <a:pt x="465" y="1566"/>
                </a:lnTo>
                <a:lnTo>
                  <a:pt x="465" y="1566"/>
                </a:lnTo>
                <a:lnTo>
                  <a:pt x="441" y="1563"/>
                </a:lnTo>
                <a:lnTo>
                  <a:pt x="414" y="1556"/>
                </a:lnTo>
                <a:lnTo>
                  <a:pt x="387" y="1549"/>
                </a:lnTo>
                <a:lnTo>
                  <a:pt x="362" y="1539"/>
                </a:lnTo>
                <a:lnTo>
                  <a:pt x="362" y="1539"/>
                </a:lnTo>
                <a:lnTo>
                  <a:pt x="359" y="1555"/>
                </a:lnTo>
                <a:lnTo>
                  <a:pt x="357" y="1573"/>
                </a:lnTo>
                <a:lnTo>
                  <a:pt x="357" y="1589"/>
                </a:lnTo>
                <a:lnTo>
                  <a:pt x="358" y="1606"/>
                </a:lnTo>
                <a:lnTo>
                  <a:pt x="362" y="1642"/>
                </a:lnTo>
                <a:lnTo>
                  <a:pt x="366" y="1679"/>
                </a:lnTo>
                <a:lnTo>
                  <a:pt x="366" y="1679"/>
                </a:lnTo>
                <a:lnTo>
                  <a:pt x="372" y="1741"/>
                </a:lnTo>
                <a:lnTo>
                  <a:pt x="381" y="1805"/>
                </a:lnTo>
                <a:lnTo>
                  <a:pt x="381" y="1805"/>
                </a:lnTo>
                <a:lnTo>
                  <a:pt x="383" y="1833"/>
                </a:lnTo>
                <a:lnTo>
                  <a:pt x="385" y="1862"/>
                </a:lnTo>
                <a:lnTo>
                  <a:pt x="388" y="1919"/>
                </a:lnTo>
                <a:lnTo>
                  <a:pt x="390" y="1948"/>
                </a:lnTo>
                <a:lnTo>
                  <a:pt x="393" y="1976"/>
                </a:lnTo>
                <a:lnTo>
                  <a:pt x="397" y="2003"/>
                </a:lnTo>
                <a:lnTo>
                  <a:pt x="401" y="2028"/>
                </a:lnTo>
                <a:lnTo>
                  <a:pt x="401" y="2028"/>
                </a:lnTo>
                <a:lnTo>
                  <a:pt x="399" y="2036"/>
                </a:lnTo>
                <a:lnTo>
                  <a:pt x="399" y="2044"/>
                </a:lnTo>
                <a:lnTo>
                  <a:pt x="399" y="2052"/>
                </a:lnTo>
                <a:lnTo>
                  <a:pt x="400" y="2060"/>
                </a:lnTo>
                <a:lnTo>
                  <a:pt x="404" y="2075"/>
                </a:lnTo>
                <a:lnTo>
                  <a:pt x="407" y="2082"/>
                </a:lnTo>
                <a:lnTo>
                  <a:pt x="408" y="2090"/>
                </a:lnTo>
                <a:lnTo>
                  <a:pt x="408" y="2090"/>
                </a:lnTo>
                <a:lnTo>
                  <a:pt x="413" y="2144"/>
                </a:lnTo>
                <a:lnTo>
                  <a:pt x="417" y="2199"/>
                </a:lnTo>
                <a:lnTo>
                  <a:pt x="423" y="2255"/>
                </a:lnTo>
                <a:lnTo>
                  <a:pt x="426" y="2283"/>
                </a:lnTo>
                <a:lnTo>
                  <a:pt x="430" y="2312"/>
                </a:lnTo>
                <a:lnTo>
                  <a:pt x="430" y="2312"/>
                </a:lnTo>
                <a:lnTo>
                  <a:pt x="441" y="2318"/>
                </a:lnTo>
                <a:lnTo>
                  <a:pt x="452" y="2321"/>
                </a:lnTo>
                <a:lnTo>
                  <a:pt x="474" y="2328"/>
                </a:lnTo>
                <a:lnTo>
                  <a:pt x="494" y="2335"/>
                </a:lnTo>
                <a:lnTo>
                  <a:pt x="505" y="2339"/>
                </a:lnTo>
                <a:lnTo>
                  <a:pt x="514" y="2343"/>
                </a:lnTo>
                <a:lnTo>
                  <a:pt x="514" y="2343"/>
                </a:lnTo>
                <a:lnTo>
                  <a:pt x="556" y="2349"/>
                </a:lnTo>
                <a:lnTo>
                  <a:pt x="599" y="2355"/>
                </a:lnTo>
                <a:lnTo>
                  <a:pt x="642" y="2361"/>
                </a:lnTo>
                <a:lnTo>
                  <a:pt x="664" y="2363"/>
                </a:lnTo>
                <a:lnTo>
                  <a:pt x="686" y="2364"/>
                </a:lnTo>
                <a:lnTo>
                  <a:pt x="686" y="2364"/>
                </a:lnTo>
                <a:lnTo>
                  <a:pt x="713" y="2366"/>
                </a:lnTo>
                <a:lnTo>
                  <a:pt x="740" y="2369"/>
                </a:lnTo>
                <a:lnTo>
                  <a:pt x="765" y="2370"/>
                </a:lnTo>
                <a:lnTo>
                  <a:pt x="779" y="2371"/>
                </a:lnTo>
                <a:lnTo>
                  <a:pt x="792" y="2370"/>
                </a:lnTo>
                <a:lnTo>
                  <a:pt x="792" y="2370"/>
                </a:lnTo>
                <a:lnTo>
                  <a:pt x="817" y="2368"/>
                </a:lnTo>
                <a:lnTo>
                  <a:pt x="841" y="2364"/>
                </a:lnTo>
                <a:lnTo>
                  <a:pt x="865" y="2357"/>
                </a:lnTo>
                <a:lnTo>
                  <a:pt x="889" y="2351"/>
                </a:lnTo>
                <a:lnTo>
                  <a:pt x="938" y="2336"/>
                </a:lnTo>
                <a:lnTo>
                  <a:pt x="963" y="2330"/>
                </a:lnTo>
                <a:lnTo>
                  <a:pt x="989" y="2323"/>
                </a:lnTo>
                <a:lnTo>
                  <a:pt x="989" y="2323"/>
                </a:lnTo>
                <a:lnTo>
                  <a:pt x="1013" y="2306"/>
                </a:lnTo>
                <a:lnTo>
                  <a:pt x="1024" y="2298"/>
                </a:lnTo>
                <a:lnTo>
                  <a:pt x="1035" y="2290"/>
                </a:lnTo>
                <a:lnTo>
                  <a:pt x="1035" y="2290"/>
                </a:lnTo>
                <a:lnTo>
                  <a:pt x="1039" y="2262"/>
                </a:lnTo>
                <a:lnTo>
                  <a:pt x="1043" y="2235"/>
                </a:lnTo>
                <a:lnTo>
                  <a:pt x="1048" y="2179"/>
                </a:lnTo>
                <a:lnTo>
                  <a:pt x="1053" y="2124"/>
                </a:lnTo>
                <a:lnTo>
                  <a:pt x="1060" y="2071"/>
                </a:lnTo>
                <a:lnTo>
                  <a:pt x="1060" y="2071"/>
                </a:lnTo>
                <a:lnTo>
                  <a:pt x="1063" y="2042"/>
                </a:lnTo>
                <a:lnTo>
                  <a:pt x="1065" y="2013"/>
                </a:lnTo>
                <a:lnTo>
                  <a:pt x="1066" y="1983"/>
                </a:lnTo>
                <a:lnTo>
                  <a:pt x="1068" y="1953"/>
                </a:lnTo>
                <a:lnTo>
                  <a:pt x="1068" y="1953"/>
                </a:lnTo>
                <a:lnTo>
                  <a:pt x="1068" y="1940"/>
                </a:lnTo>
                <a:lnTo>
                  <a:pt x="1067" y="1927"/>
                </a:lnTo>
                <a:lnTo>
                  <a:pt x="1066" y="1914"/>
                </a:lnTo>
                <a:lnTo>
                  <a:pt x="1066" y="1901"/>
                </a:lnTo>
                <a:lnTo>
                  <a:pt x="1066" y="1901"/>
                </a:lnTo>
                <a:lnTo>
                  <a:pt x="1067" y="1894"/>
                </a:lnTo>
                <a:lnTo>
                  <a:pt x="1069" y="1886"/>
                </a:lnTo>
                <a:lnTo>
                  <a:pt x="1071" y="1880"/>
                </a:lnTo>
                <a:lnTo>
                  <a:pt x="1073" y="1872"/>
                </a:lnTo>
                <a:lnTo>
                  <a:pt x="1073" y="1872"/>
                </a:lnTo>
                <a:lnTo>
                  <a:pt x="1074" y="1852"/>
                </a:lnTo>
                <a:lnTo>
                  <a:pt x="1074" y="1832"/>
                </a:lnTo>
                <a:lnTo>
                  <a:pt x="1073" y="1789"/>
                </a:lnTo>
                <a:lnTo>
                  <a:pt x="1073" y="1743"/>
                </a:lnTo>
                <a:lnTo>
                  <a:pt x="1073" y="1719"/>
                </a:lnTo>
                <a:lnTo>
                  <a:pt x="1075" y="1696"/>
                </a:lnTo>
                <a:lnTo>
                  <a:pt x="1075" y="1696"/>
                </a:lnTo>
                <a:lnTo>
                  <a:pt x="1077" y="1681"/>
                </a:lnTo>
                <a:lnTo>
                  <a:pt x="1079" y="1667"/>
                </a:lnTo>
                <a:lnTo>
                  <a:pt x="1082" y="1655"/>
                </a:lnTo>
                <a:lnTo>
                  <a:pt x="1084" y="1643"/>
                </a:lnTo>
                <a:lnTo>
                  <a:pt x="1084" y="1643"/>
                </a:lnTo>
                <a:lnTo>
                  <a:pt x="1086" y="1628"/>
                </a:lnTo>
                <a:lnTo>
                  <a:pt x="1088" y="1614"/>
                </a:lnTo>
                <a:lnTo>
                  <a:pt x="1088" y="1584"/>
                </a:lnTo>
                <a:lnTo>
                  <a:pt x="1089" y="1555"/>
                </a:lnTo>
                <a:lnTo>
                  <a:pt x="1091" y="1540"/>
                </a:lnTo>
                <a:lnTo>
                  <a:pt x="1093" y="1525"/>
                </a:lnTo>
                <a:lnTo>
                  <a:pt x="1093" y="1525"/>
                </a:lnTo>
                <a:lnTo>
                  <a:pt x="1075" y="1532"/>
                </a:lnTo>
                <a:lnTo>
                  <a:pt x="1055" y="1539"/>
                </a:lnTo>
                <a:lnTo>
                  <a:pt x="1019" y="1550"/>
                </a:lnTo>
                <a:lnTo>
                  <a:pt x="940" y="1573"/>
                </a:lnTo>
                <a:lnTo>
                  <a:pt x="940" y="1573"/>
                </a:lnTo>
                <a:lnTo>
                  <a:pt x="931" y="1571"/>
                </a:lnTo>
                <a:lnTo>
                  <a:pt x="922" y="1570"/>
                </a:lnTo>
                <a:lnTo>
                  <a:pt x="900" y="1570"/>
                </a:lnTo>
                <a:lnTo>
                  <a:pt x="861" y="1573"/>
                </a:lnTo>
                <a:lnTo>
                  <a:pt x="861" y="1573"/>
                </a:lnTo>
                <a:lnTo>
                  <a:pt x="858" y="1606"/>
                </a:lnTo>
                <a:lnTo>
                  <a:pt x="857" y="1635"/>
                </a:lnTo>
                <a:lnTo>
                  <a:pt x="858" y="1694"/>
                </a:lnTo>
                <a:lnTo>
                  <a:pt x="858" y="1694"/>
                </a:lnTo>
                <a:lnTo>
                  <a:pt x="872" y="1702"/>
                </a:lnTo>
                <a:lnTo>
                  <a:pt x="885" y="1713"/>
                </a:lnTo>
                <a:lnTo>
                  <a:pt x="896" y="1724"/>
                </a:lnTo>
                <a:lnTo>
                  <a:pt x="904" y="1734"/>
                </a:lnTo>
                <a:lnTo>
                  <a:pt x="912" y="1747"/>
                </a:lnTo>
                <a:lnTo>
                  <a:pt x="918" y="1760"/>
                </a:lnTo>
                <a:lnTo>
                  <a:pt x="925" y="1774"/>
                </a:lnTo>
                <a:lnTo>
                  <a:pt x="929" y="1789"/>
                </a:lnTo>
                <a:lnTo>
                  <a:pt x="929" y="1789"/>
                </a:lnTo>
                <a:lnTo>
                  <a:pt x="926" y="1790"/>
                </a:lnTo>
                <a:lnTo>
                  <a:pt x="926" y="1792"/>
                </a:lnTo>
                <a:lnTo>
                  <a:pt x="926" y="1792"/>
                </a:lnTo>
                <a:lnTo>
                  <a:pt x="929" y="1791"/>
                </a:lnTo>
                <a:lnTo>
                  <a:pt x="929" y="1791"/>
                </a:lnTo>
                <a:lnTo>
                  <a:pt x="923" y="1835"/>
                </a:lnTo>
                <a:lnTo>
                  <a:pt x="919" y="1856"/>
                </a:lnTo>
                <a:lnTo>
                  <a:pt x="914" y="1878"/>
                </a:lnTo>
                <a:lnTo>
                  <a:pt x="914" y="1878"/>
                </a:lnTo>
                <a:lnTo>
                  <a:pt x="911" y="1893"/>
                </a:lnTo>
                <a:lnTo>
                  <a:pt x="907" y="1907"/>
                </a:lnTo>
                <a:lnTo>
                  <a:pt x="901" y="1921"/>
                </a:lnTo>
                <a:lnTo>
                  <a:pt x="897" y="1932"/>
                </a:lnTo>
                <a:lnTo>
                  <a:pt x="885" y="1956"/>
                </a:lnTo>
                <a:lnTo>
                  <a:pt x="872" y="1976"/>
                </a:lnTo>
                <a:lnTo>
                  <a:pt x="858" y="1995"/>
                </a:lnTo>
                <a:lnTo>
                  <a:pt x="843" y="2015"/>
                </a:lnTo>
                <a:lnTo>
                  <a:pt x="810" y="2050"/>
                </a:lnTo>
                <a:lnTo>
                  <a:pt x="810" y="2050"/>
                </a:lnTo>
                <a:lnTo>
                  <a:pt x="800" y="2062"/>
                </a:lnTo>
                <a:lnTo>
                  <a:pt x="788" y="2073"/>
                </a:lnTo>
                <a:lnTo>
                  <a:pt x="764" y="2095"/>
                </a:lnTo>
                <a:lnTo>
                  <a:pt x="753" y="2106"/>
                </a:lnTo>
                <a:lnTo>
                  <a:pt x="744" y="2118"/>
                </a:lnTo>
                <a:lnTo>
                  <a:pt x="735" y="2129"/>
                </a:lnTo>
                <a:lnTo>
                  <a:pt x="728" y="2142"/>
                </a:lnTo>
                <a:lnTo>
                  <a:pt x="728" y="2142"/>
                </a:lnTo>
                <a:lnTo>
                  <a:pt x="725" y="2149"/>
                </a:lnTo>
                <a:lnTo>
                  <a:pt x="723" y="2156"/>
                </a:lnTo>
                <a:lnTo>
                  <a:pt x="719" y="2172"/>
                </a:lnTo>
                <a:lnTo>
                  <a:pt x="717" y="2180"/>
                </a:lnTo>
                <a:lnTo>
                  <a:pt x="713" y="2187"/>
                </a:lnTo>
                <a:lnTo>
                  <a:pt x="707" y="2192"/>
                </a:lnTo>
                <a:lnTo>
                  <a:pt x="704" y="2195"/>
                </a:lnTo>
                <a:lnTo>
                  <a:pt x="700" y="2196"/>
                </a:lnTo>
                <a:lnTo>
                  <a:pt x="700" y="2196"/>
                </a:lnTo>
                <a:lnTo>
                  <a:pt x="674" y="2173"/>
                </a:lnTo>
                <a:lnTo>
                  <a:pt x="649" y="2148"/>
                </a:lnTo>
                <a:lnTo>
                  <a:pt x="623" y="2121"/>
                </a:lnTo>
                <a:lnTo>
                  <a:pt x="598" y="2092"/>
                </a:lnTo>
                <a:lnTo>
                  <a:pt x="598" y="2092"/>
                </a:lnTo>
                <a:lnTo>
                  <a:pt x="582" y="2071"/>
                </a:lnTo>
                <a:lnTo>
                  <a:pt x="574" y="2060"/>
                </a:lnTo>
                <a:lnTo>
                  <a:pt x="567" y="2049"/>
                </a:lnTo>
                <a:lnTo>
                  <a:pt x="567" y="2049"/>
                </a:lnTo>
                <a:lnTo>
                  <a:pt x="563" y="2037"/>
                </a:lnTo>
                <a:lnTo>
                  <a:pt x="561" y="2024"/>
                </a:lnTo>
                <a:lnTo>
                  <a:pt x="560" y="2010"/>
                </a:lnTo>
                <a:lnTo>
                  <a:pt x="560" y="1997"/>
                </a:lnTo>
                <a:lnTo>
                  <a:pt x="561" y="1969"/>
                </a:lnTo>
                <a:lnTo>
                  <a:pt x="563" y="1943"/>
                </a:lnTo>
                <a:lnTo>
                  <a:pt x="563" y="1943"/>
                </a:lnTo>
                <a:lnTo>
                  <a:pt x="563" y="1934"/>
                </a:lnTo>
                <a:lnTo>
                  <a:pt x="562" y="1927"/>
                </a:lnTo>
                <a:lnTo>
                  <a:pt x="562" y="1919"/>
                </a:lnTo>
                <a:lnTo>
                  <a:pt x="561" y="1911"/>
                </a:lnTo>
                <a:lnTo>
                  <a:pt x="561" y="1911"/>
                </a:lnTo>
                <a:lnTo>
                  <a:pt x="563" y="1897"/>
                </a:lnTo>
                <a:lnTo>
                  <a:pt x="565" y="1884"/>
                </a:lnTo>
                <a:lnTo>
                  <a:pt x="569" y="1870"/>
                </a:lnTo>
                <a:lnTo>
                  <a:pt x="574" y="1857"/>
                </a:lnTo>
                <a:lnTo>
                  <a:pt x="579" y="1845"/>
                </a:lnTo>
                <a:lnTo>
                  <a:pt x="584" y="1833"/>
                </a:lnTo>
                <a:lnTo>
                  <a:pt x="591" y="1821"/>
                </a:lnTo>
                <a:lnTo>
                  <a:pt x="598" y="1809"/>
                </a:lnTo>
                <a:lnTo>
                  <a:pt x="606" y="1798"/>
                </a:lnTo>
                <a:lnTo>
                  <a:pt x="614" y="1789"/>
                </a:lnTo>
                <a:lnTo>
                  <a:pt x="623" y="1778"/>
                </a:lnTo>
                <a:lnTo>
                  <a:pt x="631" y="1770"/>
                </a:lnTo>
                <a:lnTo>
                  <a:pt x="650" y="1752"/>
                </a:lnTo>
                <a:lnTo>
                  <a:pt x="669" y="1739"/>
                </a:lnTo>
                <a:lnTo>
                  <a:pt x="669" y="1739"/>
                </a:lnTo>
                <a:lnTo>
                  <a:pt x="662" y="1725"/>
                </a:lnTo>
                <a:lnTo>
                  <a:pt x="655" y="1711"/>
                </a:lnTo>
                <a:lnTo>
                  <a:pt x="645" y="1699"/>
                </a:lnTo>
                <a:lnTo>
                  <a:pt x="634" y="1689"/>
                </a:lnTo>
                <a:lnTo>
                  <a:pt x="622" y="1680"/>
                </a:lnTo>
                <a:lnTo>
                  <a:pt x="610" y="1671"/>
                </a:lnTo>
                <a:lnTo>
                  <a:pt x="597" y="1664"/>
                </a:lnTo>
                <a:lnTo>
                  <a:pt x="584" y="1658"/>
                </a:lnTo>
                <a:lnTo>
                  <a:pt x="584" y="1658"/>
                </a:lnTo>
                <a:lnTo>
                  <a:pt x="585" y="1652"/>
                </a:lnTo>
                <a:lnTo>
                  <a:pt x="588" y="1647"/>
                </a:lnTo>
                <a:lnTo>
                  <a:pt x="592" y="1638"/>
                </a:lnTo>
                <a:lnTo>
                  <a:pt x="596" y="1628"/>
                </a:lnTo>
                <a:lnTo>
                  <a:pt x="598" y="1623"/>
                </a:lnTo>
                <a:lnTo>
                  <a:pt x="598" y="1616"/>
                </a:lnTo>
                <a:lnTo>
                  <a:pt x="598" y="1616"/>
                </a:lnTo>
                <a:close/>
                <a:moveTo>
                  <a:pt x="605" y="1647"/>
                </a:moveTo>
                <a:lnTo>
                  <a:pt x="605" y="1647"/>
                </a:lnTo>
                <a:lnTo>
                  <a:pt x="624" y="1661"/>
                </a:lnTo>
                <a:lnTo>
                  <a:pt x="642" y="1676"/>
                </a:lnTo>
                <a:lnTo>
                  <a:pt x="658" y="1692"/>
                </a:lnTo>
                <a:lnTo>
                  <a:pt x="673" y="1710"/>
                </a:lnTo>
                <a:lnTo>
                  <a:pt x="673" y="1710"/>
                </a:lnTo>
                <a:lnTo>
                  <a:pt x="674" y="1704"/>
                </a:lnTo>
                <a:lnTo>
                  <a:pt x="673" y="1699"/>
                </a:lnTo>
                <a:lnTo>
                  <a:pt x="672" y="1694"/>
                </a:lnTo>
                <a:lnTo>
                  <a:pt x="670" y="1687"/>
                </a:lnTo>
                <a:lnTo>
                  <a:pt x="664" y="1674"/>
                </a:lnTo>
                <a:lnTo>
                  <a:pt x="655" y="1662"/>
                </a:lnTo>
                <a:lnTo>
                  <a:pt x="644" y="1651"/>
                </a:lnTo>
                <a:lnTo>
                  <a:pt x="634" y="1640"/>
                </a:lnTo>
                <a:lnTo>
                  <a:pt x="622" y="1633"/>
                </a:lnTo>
                <a:lnTo>
                  <a:pt x="616" y="1630"/>
                </a:lnTo>
                <a:lnTo>
                  <a:pt x="611" y="1629"/>
                </a:lnTo>
                <a:lnTo>
                  <a:pt x="611" y="1629"/>
                </a:lnTo>
                <a:lnTo>
                  <a:pt x="611" y="1631"/>
                </a:lnTo>
                <a:lnTo>
                  <a:pt x="610" y="1635"/>
                </a:lnTo>
                <a:lnTo>
                  <a:pt x="608" y="1638"/>
                </a:lnTo>
                <a:lnTo>
                  <a:pt x="606" y="1642"/>
                </a:lnTo>
                <a:lnTo>
                  <a:pt x="605" y="1644"/>
                </a:lnTo>
                <a:lnTo>
                  <a:pt x="605" y="1647"/>
                </a:lnTo>
                <a:lnTo>
                  <a:pt x="605" y="1647"/>
                </a:lnTo>
                <a:close/>
                <a:moveTo>
                  <a:pt x="790" y="1729"/>
                </a:moveTo>
                <a:lnTo>
                  <a:pt x="790" y="1729"/>
                </a:lnTo>
                <a:lnTo>
                  <a:pt x="792" y="1715"/>
                </a:lnTo>
                <a:lnTo>
                  <a:pt x="793" y="1701"/>
                </a:lnTo>
                <a:lnTo>
                  <a:pt x="793" y="1695"/>
                </a:lnTo>
                <a:lnTo>
                  <a:pt x="791" y="1688"/>
                </a:lnTo>
                <a:lnTo>
                  <a:pt x="789" y="1683"/>
                </a:lnTo>
                <a:lnTo>
                  <a:pt x="786" y="1679"/>
                </a:lnTo>
                <a:lnTo>
                  <a:pt x="786" y="1679"/>
                </a:lnTo>
                <a:lnTo>
                  <a:pt x="787" y="1686"/>
                </a:lnTo>
                <a:lnTo>
                  <a:pt x="788" y="1692"/>
                </a:lnTo>
                <a:lnTo>
                  <a:pt x="787" y="1705"/>
                </a:lnTo>
                <a:lnTo>
                  <a:pt x="787" y="1711"/>
                </a:lnTo>
                <a:lnTo>
                  <a:pt x="787" y="1717"/>
                </a:lnTo>
                <a:lnTo>
                  <a:pt x="788" y="1722"/>
                </a:lnTo>
                <a:lnTo>
                  <a:pt x="790" y="1729"/>
                </a:lnTo>
                <a:lnTo>
                  <a:pt x="790" y="1729"/>
                </a:lnTo>
                <a:close/>
                <a:moveTo>
                  <a:pt x="861" y="1770"/>
                </a:moveTo>
                <a:lnTo>
                  <a:pt x="861" y="1770"/>
                </a:lnTo>
                <a:lnTo>
                  <a:pt x="853" y="1785"/>
                </a:lnTo>
                <a:lnTo>
                  <a:pt x="848" y="1791"/>
                </a:lnTo>
                <a:lnTo>
                  <a:pt x="842" y="1797"/>
                </a:lnTo>
                <a:lnTo>
                  <a:pt x="836" y="1803"/>
                </a:lnTo>
                <a:lnTo>
                  <a:pt x="828" y="1808"/>
                </a:lnTo>
                <a:lnTo>
                  <a:pt x="820" y="1811"/>
                </a:lnTo>
                <a:lnTo>
                  <a:pt x="810" y="1813"/>
                </a:lnTo>
                <a:lnTo>
                  <a:pt x="810" y="1813"/>
                </a:lnTo>
                <a:lnTo>
                  <a:pt x="797" y="1815"/>
                </a:lnTo>
                <a:lnTo>
                  <a:pt x="787" y="1815"/>
                </a:lnTo>
                <a:lnTo>
                  <a:pt x="776" y="1812"/>
                </a:lnTo>
                <a:lnTo>
                  <a:pt x="767" y="1809"/>
                </a:lnTo>
                <a:lnTo>
                  <a:pt x="760" y="1805"/>
                </a:lnTo>
                <a:lnTo>
                  <a:pt x="755" y="1800"/>
                </a:lnTo>
                <a:lnTo>
                  <a:pt x="749" y="1793"/>
                </a:lnTo>
                <a:lnTo>
                  <a:pt x="745" y="1786"/>
                </a:lnTo>
                <a:lnTo>
                  <a:pt x="742" y="1777"/>
                </a:lnTo>
                <a:lnTo>
                  <a:pt x="740" y="1768"/>
                </a:lnTo>
                <a:lnTo>
                  <a:pt x="737" y="1759"/>
                </a:lnTo>
                <a:lnTo>
                  <a:pt x="736" y="1748"/>
                </a:lnTo>
                <a:lnTo>
                  <a:pt x="736" y="1727"/>
                </a:lnTo>
                <a:lnTo>
                  <a:pt x="737" y="1703"/>
                </a:lnTo>
                <a:lnTo>
                  <a:pt x="737" y="1703"/>
                </a:lnTo>
                <a:lnTo>
                  <a:pt x="736" y="1703"/>
                </a:lnTo>
                <a:lnTo>
                  <a:pt x="735" y="1702"/>
                </a:lnTo>
                <a:lnTo>
                  <a:pt x="733" y="1702"/>
                </a:lnTo>
                <a:lnTo>
                  <a:pt x="732" y="1701"/>
                </a:lnTo>
                <a:lnTo>
                  <a:pt x="732" y="1701"/>
                </a:lnTo>
                <a:lnTo>
                  <a:pt x="718" y="1715"/>
                </a:lnTo>
                <a:lnTo>
                  <a:pt x="706" y="1729"/>
                </a:lnTo>
                <a:lnTo>
                  <a:pt x="697" y="1744"/>
                </a:lnTo>
                <a:lnTo>
                  <a:pt x="689" y="1760"/>
                </a:lnTo>
                <a:lnTo>
                  <a:pt x="684" y="1777"/>
                </a:lnTo>
                <a:lnTo>
                  <a:pt x="680" y="1795"/>
                </a:lnTo>
                <a:lnTo>
                  <a:pt x="676" y="1815"/>
                </a:lnTo>
                <a:lnTo>
                  <a:pt x="674" y="1833"/>
                </a:lnTo>
                <a:lnTo>
                  <a:pt x="674" y="1853"/>
                </a:lnTo>
                <a:lnTo>
                  <a:pt x="675" y="1872"/>
                </a:lnTo>
                <a:lnTo>
                  <a:pt x="677" y="1893"/>
                </a:lnTo>
                <a:lnTo>
                  <a:pt x="680" y="1912"/>
                </a:lnTo>
                <a:lnTo>
                  <a:pt x="683" y="1932"/>
                </a:lnTo>
                <a:lnTo>
                  <a:pt x="687" y="1952"/>
                </a:lnTo>
                <a:lnTo>
                  <a:pt x="697" y="1990"/>
                </a:lnTo>
                <a:lnTo>
                  <a:pt x="697" y="1990"/>
                </a:lnTo>
                <a:lnTo>
                  <a:pt x="689" y="1984"/>
                </a:lnTo>
                <a:lnTo>
                  <a:pt x="684" y="1976"/>
                </a:lnTo>
                <a:lnTo>
                  <a:pt x="679" y="1967"/>
                </a:lnTo>
                <a:lnTo>
                  <a:pt x="673" y="1957"/>
                </a:lnTo>
                <a:lnTo>
                  <a:pt x="669" y="1946"/>
                </a:lnTo>
                <a:lnTo>
                  <a:pt x="666" y="1936"/>
                </a:lnTo>
                <a:lnTo>
                  <a:pt x="661" y="1915"/>
                </a:lnTo>
                <a:lnTo>
                  <a:pt x="661" y="1915"/>
                </a:lnTo>
                <a:lnTo>
                  <a:pt x="658" y="1896"/>
                </a:lnTo>
                <a:lnTo>
                  <a:pt x="656" y="1876"/>
                </a:lnTo>
                <a:lnTo>
                  <a:pt x="656" y="1856"/>
                </a:lnTo>
                <a:lnTo>
                  <a:pt x="657" y="1837"/>
                </a:lnTo>
                <a:lnTo>
                  <a:pt x="659" y="1818"/>
                </a:lnTo>
                <a:lnTo>
                  <a:pt x="661" y="1798"/>
                </a:lnTo>
                <a:lnTo>
                  <a:pt x="666" y="1780"/>
                </a:lnTo>
                <a:lnTo>
                  <a:pt x="669" y="1762"/>
                </a:lnTo>
                <a:lnTo>
                  <a:pt x="669" y="1762"/>
                </a:lnTo>
                <a:lnTo>
                  <a:pt x="661" y="1764"/>
                </a:lnTo>
                <a:lnTo>
                  <a:pt x="654" y="1767"/>
                </a:lnTo>
                <a:lnTo>
                  <a:pt x="649" y="1772"/>
                </a:lnTo>
                <a:lnTo>
                  <a:pt x="642" y="1777"/>
                </a:lnTo>
                <a:lnTo>
                  <a:pt x="638" y="1782"/>
                </a:lnTo>
                <a:lnTo>
                  <a:pt x="635" y="1789"/>
                </a:lnTo>
                <a:lnTo>
                  <a:pt x="632" y="1796"/>
                </a:lnTo>
                <a:lnTo>
                  <a:pt x="631" y="1804"/>
                </a:lnTo>
                <a:lnTo>
                  <a:pt x="631" y="1804"/>
                </a:lnTo>
                <a:lnTo>
                  <a:pt x="624" y="1812"/>
                </a:lnTo>
                <a:lnTo>
                  <a:pt x="616" y="1823"/>
                </a:lnTo>
                <a:lnTo>
                  <a:pt x="610" y="1834"/>
                </a:lnTo>
                <a:lnTo>
                  <a:pt x="604" y="1847"/>
                </a:lnTo>
                <a:lnTo>
                  <a:pt x="598" y="1858"/>
                </a:lnTo>
                <a:lnTo>
                  <a:pt x="593" y="1872"/>
                </a:lnTo>
                <a:lnTo>
                  <a:pt x="590" y="1885"/>
                </a:lnTo>
                <a:lnTo>
                  <a:pt x="585" y="1899"/>
                </a:lnTo>
                <a:lnTo>
                  <a:pt x="583" y="1913"/>
                </a:lnTo>
                <a:lnTo>
                  <a:pt x="581" y="1928"/>
                </a:lnTo>
                <a:lnTo>
                  <a:pt x="579" y="1942"/>
                </a:lnTo>
                <a:lnTo>
                  <a:pt x="579" y="1957"/>
                </a:lnTo>
                <a:lnTo>
                  <a:pt x="578" y="1971"/>
                </a:lnTo>
                <a:lnTo>
                  <a:pt x="579" y="1986"/>
                </a:lnTo>
                <a:lnTo>
                  <a:pt x="580" y="2000"/>
                </a:lnTo>
                <a:lnTo>
                  <a:pt x="582" y="2014"/>
                </a:lnTo>
                <a:lnTo>
                  <a:pt x="582" y="2014"/>
                </a:lnTo>
                <a:lnTo>
                  <a:pt x="580" y="2016"/>
                </a:lnTo>
                <a:lnTo>
                  <a:pt x="578" y="2019"/>
                </a:lnTo>
                <a:lnTo>
                  <a:pt x="577" y="2021"/>
                </a:lnTo>
                <a:lnTo>
                  <a:pt x="576" y="2025"/>
                </a:lnTo>
                <a:lnTo>
                  <a:pt x="576" y="2025"/>
                </a:lnTo>
                <a:lnTo>
                  <a:pt x="588" y="2048"/>
                </a:lnTo>
                <a:lnTo>
                  <a:pt x="601" y="2069"/>
                </a:lnTo>
                <a:lnTo>
                  <a:pt x="616" y="2090"/>
                </a:lnTo>
                <a:lnTo>
                  <a:pt x="632" y="2109"/>
                </a:lnTo>
                <a:lnTo>
                  <a:pt x="649" y="2126"/>
                </a:lnTo>
                <a:lnTo>
                  <a:pt x="667" y="2143"/>
                </a:lnTo>
                <a:lnTo>
                  <a:pt x="685" y="2159"/>
                </a:lnTo>
                <a:lnTo>
                  <a:pt x="704" y="2175"/>
                </a:lnTo>
                <a:lnTo>
                  <a:pt x="704" y="2175"/>
                </a:lnTo>
                <a:lnTo>
                  <a:pt x="708" y="2156"/>
                </a:lnTo>
                <a:lnTo>
                  <a:pt x="715" y="2138"/>
                </a:lnTo>
                <a:lnTo>
                  <a:pt x="722" y="2123"/>
                </a:lnTo>
                <a:lnTo>
                  <a:pt x="732" y="2108"/>
                </a:lnTo>
                <a:lnTo>
                  <a:pt x="742" y="2094"/>
                </a:lnTo>
                <a:lnTo>
                  <a:pt x="753" y="2081"/>
                </a:lnTo>
                <a:lnTo>
                  <a:pt x="765" y="2069"/>
                </a:lnTo>
                <a:lnTo>
                  <a:pt x="777" y="2058"/>
                </a:lnTo>
                <a:lnTo>
                  <a:pt x="803" y="2036"/>
                </a:lnTo>
                <a:lnTo>
                  <a:pt x="816" y="2024"/>
                </a:lnTo>
                <a:lnTo>
                  <a:pt x="827" y="2013"/>
                </a:lnTo>
                <a:lnTo>
                  <a:pt x="839" y="2001"/>
                </a:lnTo>
                <a:lnTo>
                  <a:pt x="850" y="1988"/>
                </a:lnTo>
                <a:lnTo>
                  <a:pt x="858" y="1974"/>
                </a:lnTo>
                <a:lnTo>
                  <a:pt x="867" y="1959"/>
                </a:lnTo>
                <a:lnTo>
                  <a:pt x="867" y="1959"/>
                </a:lnTo>
                <a:lnTo>
                  <a:pt x="877" y="1939"/>
                </a:lnTo>
                <a:lnTo>
                  <a:pt x="885" y="1915"/>
                </a:lnTo>
                <a:lnTo>
                  <a:pt x="895" y="1891"/>
                </a:lnTo>
                <a:lnTo>
                  <a:pt x="901" y="1865"/>
                </a:lnTo>
                <a:lnTo>
                  <a:pt x="904" y="1851"/>
                </a:lnTo>
                <a:lnTo>
                  <a:pt x="907" y="1837"/>
                </a:lnTo>
                <a:lnTo>
                  <a:pt x="908" y="1823"/>
                </a:lnTo>
                <a:lnTo>
                  <a:pt x="909" y="1809"/>
                </a:lnTo>
                <a:lnTo>
                  <a:pt x="909" y="1795"/>
                </a:lnTo>
                <a:lnTo>
                  <a:pt x="907" y="1780"/>
                </a:lnTo>
                <a:lnTo>
                  <a:pt x="904" y="1766"/>
                </a:lnTo>
                <a:lnTo>
                  <a:pt x="900" y="1751"/>
                </a:lnTo>
                <a:lnTo>
                  <a:pt x="900" y="1751"/>
                </a:lnTo>
                <a:lnTo>
                  <a:pt x="895" y="1747"/>
                </a:lnTo>
                <a:lnTo>
                  <a:pt x="891" y="1743"/>
                </a:lnTo>
                <a:lnTo>
                  <a:pt x="883" y="1732"/>
                </a:lnTo>
                <a:lnTo>
                  <a:pt x="879" y="1728"/>
                </a:lnTo>
                <a:lnTo>
                  <a:pt x="873" y="1724"/>
                </a:lnTo>
                <a:lnTo>
                  <a:pt x="867" y="1721"/>
                </a:lnTo>
                <a:lnTo>
                  <a:pt x="858" y="1720"/>
                </a:lnTo>
                <a:lnTo>
                  <a:pt x="858" y="1720"/>
                </a:lnTo>
                <a:lnTo>
                  <a:pt x="859" y="1734"/>
                </a:lnTo>
                <a:lnTo>
                  <a:pt x="859" y="1747"/>
                </a:lnTo>
                <a:lnTo>
                  <a:pt x="859" y="1758"/>
                </a:lnTo>
                <a:lnTo>
                  <a:pt x="859" y="1764"/>
                </a:lnTo>
                <a:lnTo>
                  <a:pt x="861" y="1770"/>
                </a:lnTo>
                <a:lnTo>
                  <a:pt x="861" y="177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28090" y="243205"/>
            <a:ext cx="11268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Describing and Appreciating</a:t>
            </a:r>
          </a:p>
          <a:p>
            <a:r>
              <a:rPr lang="en-US" altLang="zh-CN"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         </a:t>
            </a:r>
            <a:r>
              <a:rPr lang="en-US" altLang="zh-CN" sz="2800" b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</a:rPr>
              <a:t>A Teacher for All Seasons</a:t>
            </a:r>
          </a:p>
        </p:txBody>
      </p:sp>
      <p:grpSp>
        <p:nvGrpSpPr>
          <p:cNvPr id="328" name="组合 327"/>
          <p:cNvGrpSpPr/>
          <p:nvPr/>
        </p:nvGrpSpPr>
        <p:grpSpPr>
          <a:xfrm>
            <a:off x="-1217656" y="4818545"/>
            <a:ext cx="2662595" cy="2646202"/>
            <a:chOff x="-769938" y="3640138"/>
            <a:chExt cx="4125914" cy="4100512"/>
          </a:xfrm>
        </p:grpSpPr>
        <p:sp>
          <p:nvSpPr>
            <p:cNvPr id="329" name="Freeform 5"/>
            <p:cNvSpPr/>
            <p:nvPr/>
          </p:nvSpPr>
          <p:spPr bwMode="auto">
            <a:xfrm>
              <a:off x="-741362" y="3730625"/>
              <a:ext cx="2392363" cy="2743200"/>
            </a:xfrm>
            <a:custGeom>
              <a:avLst/>
              <a:gdLst>
                <a:gd name="T0" fmla="*/ 1164 w 1169"/>
                <a:gd name="T1" fmla="*/ 0 h 1340"/>
                <a:gd name="T2" fmla="*/ 1162 w 1169"/>
                <a:gd name="T3" fmla="*/ 0 h 1340"/>
                <a:gd name="T4" fmla="*/ 897 w 1169"/>
                <a:gd name="T5" fmla="*/ 187 h 1340"/>
                <a:gd name="T6" fmla="*/ 897 w 1169"/>
                <a:gd name="T7" fmla="*/ 187 h 1340"/>
                <a:gd name="T8" fmla="*/ 896 w 1169"/>
                <a:gd name="T9" fmla="*/ 187 h 1340"/>
                <a:gd name="T10" fmla="*/ 894 w 1169"/>
                <a:gd name="T11" fmla="*/ 188 h 1340"/>
                <a:gd name="T12" fmla="*/ 733 w 1169"/>
                <a:gd name="T13" fmla="*/ 376 h 1340"/>
                <a:gd name="T14" fmla="*/ 553 w 1169"/>
                <a:gd name="T15" fmla="*/ 587 h 1340"/>
                <a:gd name="T16" fmla="*/ 185 w 1169"/>
                <a:gd name="T17" fmla="*/ 1022 h 1340"/>
                <a:gd name="T18" fmla="*/ 91 w 1169"/>
                <a:gd name="T19" fmla="*/ 1132 h 1340"/>
                <a:gd name="T20" fmla="*/ 1 w 1169"/>
                <a:gd name="T21" fmla="*/ 1238 h 1340"/>
                <a:gd name="T22" fmla="*/ 4 w 1169"/>
                <a:gd name="T23" fmla="*/ 1243 h 1340"/>
                <a:gd name="T24" fmla="*/ 114 w 1169"/>
                <a:gd name="T25" fmla="*/ 1339 h 1340"/>
                <a:gd name="T26" fmla="*/ 116 w 1169"/>
                <a:gd name="T27" fmla="*/ 1340 h 1340"/>
                <a:gd name="T28" fmla="*/ 118 w 1169"/>
                <a:gd name="T29" fmla="*/ 1339 h 1340"/>
                <a:gd name="T30" fmla="*/ 198 w 1169"/>
                <a:gd name="T31" fmla="*/ 1247 h 1340"/>
                <a:gd name="T32" fmla="*/ 284 w 1169"/>
                <a:gd name="T33" fmla="*/ 1148 h 1340"/>
                <a:gd name="T34" fmla="*/ 466 w 1169"/>
                <a:gd name="T35" fmla="*/ 939 h 1340"/>
                <a:gd name="T36" fmla="*/ 840 w 1169"/>
                <a:gd name="T37" fmla="*/ 509 h 1340"/>
                <a:gd name="T38" fmla="*/ 1022 w 1169"/>
                <a:gd name="T39" fmla="*/ 298 h 1340"/>
                <a:gd name="T40" fmla="*/ 1022 w 1169"/>
                <a:gd name="T41" fmla="*/ 297 h 1340"/>
                <a:gd name="T42" fmla="*/ 1023 w 1169"/>
                <a:gd name="T43" fmla="*/ 295 h 1340"/>
                <a:gd name="T44" fmla="*/ 1168 w 1169"/>
                <a:gd name="T45" fmla="*/ 5 h 1340"/>
                <a:gd name="T46" fmla="*/ 1166 w 1169"/>
                <a:gd name="T47" fmla="*/ 1 h 1340"/>
                <a:gd name="T48" fmla="*/ 1164 w 1169"/>
                <a:gd name="T49" fmla="*/ 0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9" h="1340">
                  <a:moveTo>
                    <a:pt x="1164" y="0"/>
                  </a:moveTo>
                  <a:cubicBezTo>
                    <a:pt x="1163" y="0"/>
                    <a:pt x="1162" y="0"/>
                    <a:pt x="1162" y="0"/>
                  </a:cubicBezTo>
                  <a:cubicBezTo>
                    <a:pt x="1076" y="66"/>
                    <a:pt x="989" y="131"/>
                    <a:pt x="897" y="187"/>
                  </a:cubicBezTo>
                  <a:cubicBezTo>
                    <a:pt x="897" y="187"/>
                    <a:pt x="897" y="187"/>
                    <a:pt x="897" y="187"/>
                  </a:cubicBezTo>
                  <a:cubicBezTo>
                    <a:pt x="897" y="187"/>
                    <a:pt x="897" y="187"/>
                    <a:pt x="896" y="187"/>
                  </a:cubicBezTo>
                  <a:cubicBezTo>
                    <a:pt x="896" y="187"/>
                    <a:pt x="895" y="187"/>
                    <a:pt x="894" y="188"/>
                  </a:cubicBezTo>
                  <a:cubicBezTo>
                    <a:pt x="838" y="248"/>
                    <a:pt x="786" y="313"/>
                    <a:pt x="733" y="376"/>
                  </a:cubicBezTo>
                  <a:cubicBezTo>
                    <a:pt x="673" y="446"/>
                    <a:pt x="613" y="516"/>
                    <a:pt x="553" y="587"/>
                  </a:cubicBezTo>
                  <a:cubicBezTo>
                    <a:pt x="431" y="732"/>
                    <a:pt x="308" y="877"/>
                    <a:pt x="185" y="1022"/>
                  </a:cubicBezTo>
                  <a:cubicBezTo>
                    <a:pt x="153" y="1059"/>
                    <a:pt x="122" y="1095"/>
                    <a:pt x="91" y="1132"/>
                  </a:cubicBezTo>
                  <a:cubicBezTo>
                    <a:pt x="61" y="1167"/>
                    <a:pt x="29" y="1201"/>
                    <a:pt x="1" y="1238"/>
                  </a:cubicBezTo>
                  <a:cubicBezTo>
                    <a:pt x="0" y="1240"/>
                    <a:pt x="2" y="1243"/>
                    <a:pt x="4" y="1243"/>
                  </a:cubicBezTo>
                  <a:cubicBezTo>
                    <a:pt x="9" y="1293"/>
                    <a:pt x="69" y="1331"/>
                    <a:pt x="114" y="1339"/>
                  </a:cubicBezTo>
                  <a:cubicBezTo>
                    <a:pt x="115" y="1339"/>
                    <a:pt x="115" y="1340"/>
                    <a:pt x="116" y="1340"/>
                  </a:cubicBezTo>
                  <a:cubicBezTo>
                    <a:pt x="117" y="1340"/>
                    <a:pt x="118" y="1339"/>
                    <a:pt x="118" y="1339"/>
                  </a:cubicBezTo>
                  <a:cubicBezTo>
                    <a:pt x="147" y="1310"/>
                    <a:pt x="172" y="1278"/>
                    <a:pt x="198" y="1247"/>
                  </a:cubicBezTo>
                  <a:cubicBezTo>
                    <a:pt x="227" y="1214"/>
                    <a:pt x="255" y="1181"/>
                    <a:pt x="284" y="1148"/>
                  </a:cubicBezTo>
                  <a:cubicBezTo>
                    <a:pt x="345" y="1078"/>
                    <a:pt x="405" y="1009"/>
                    <a:pt x="466" y="939"/>
                  </a:cubicBezTo>
                  <a:cubicBezTo>
                    <a:pt x="591" y="796"/>
                    <a:pt x="716" y="652"/>
                    <a:pt x="840" y="509"/>
                  </a:cubicBezTo>
                  <a:cubicBezTo>
                    <a:pt x="901" y="439"/>
                    <a:pt x="964" y="370"/>
                    <a:pt x="1022" y="298"/>
                  </a:cubicBezTo>
                  <a:cubicBezTo>
                    <a:pt x="1022" y="297"/>
                    <a:pt x="1022" y="297"/>
                    <a:pt x="1022" y="297"/>
                  </a:cubicBezTo>
                  <a:cubicBezTo>
                    <a:pt x="1022" y="296"/>
                    <a:pt x="1023" y="296"/>
                    <a:pt x="1023" y="295"/>
                  </a:cubicBezTo>
                  <a:cubicBezTo>
                    <a:pt x="1065" y="195"/>
                    <a:pt x="1115" y="100"/>
                    <a:pt x="1168" y="5"/>
                  </a:cubicBezTo>
                  <a:cubicBezTo>
                    <a:pt x="1169" y="4"/>
                    <a:pt x="1168" y="2"/>
                    <a:pt x="1166" y="1"/>
                  </a:cubicBezTo>
                  <a:cubicBezTo>
                    <a:pt x="1166" y="0"/>
                    <a:pt x="1165" y="0"/>
                    <a:pt x="116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6"/>
            <p:cNvSpPr/>
            <p:nvPr/>
          </p:nvSpPr>
          <p:spPr bwMode="auto">
            <a:xfrm>
              <a:off x="-530225" y="4271963"/>
              <a:ext cx="2671763" cy="2471738"/>
            </a:xfrm>
            <a:custGeom>
              <a:avLst/>
              <a:gdLst>
                <a:gd name="T0" fmla="*/ 1301 w 1306"/>
                <a:gd name="T1" fmla="*/ 0 h 1208"/>
                <a:gd name="T2" fmla="*/ 1299 w 1306"/>
                <a:gd name="T3" fmla="*/ 0 h 1208"/>
                <a:gd name="T4" fmla="*/ 1014 w 1306"/>
                <a:gd name="T5" fmla="*/ 155 h 1208"/>
                <a:gd name="T6" fmla="*/ 1014 w 1306"/>
                <a:gd name="T7" fmla="*/ 155 h 1208"/>
                <a:gd name="T8" fmla="*/ 1013 w 1306"/>
                <a:gd name="T9" fmla="*/ 155 h 1208"/>
                <a:gd name="T10" fmla="*/ 1012 w 1306"/>
                <a:gd name="T11" fmla="*/ 155 h 1208"/>
                <a:gd name="T12" fmla="*/ 829 w 1306"/>
                <a:gd name="T13" fmla="*/ 323 h 1208"/>
                <a:gd name="T14" fmla="*/ 627 w 1306"/>
                <a:gd name="T15" fmla="*/ 512 h 1208"/>
                <a:gd name="T16" fmla="*/ 209 w 1306"/>
                <a:gd name="T17" fmla="*/ 901 h 1208"/>
                <a:gd name="T18" fmla="*/ 104 w 1306"/>
                <a:gd name="T19" fmla="*/ 999 h 1208"/>
                <a:gd name="T20" fmla="*/ 2 w 1306"/>
                <a:gd name="T21" fmla="*/ 1094 h 1208"/>
                <a:gd name="T22" fmla="*/ 4 w 1306"/>
                <a:gd name="T23" fmla="*/ 1099 h 1208"/>
                <a:gd name="T24" fmla="*/ 102 w 1306"/>
                <a:gd name="T25" fmla="*/ 1207 h 1208"/>
                <a:gd name="T26" fmla="*/ 105 w 1306"/>
                <a:gd name="T27" fmla="*/ 1208 h 1208"/>
                <a:gd name="T28" fmla="*/ 106 w 1306"/>
                <a:gd name="T29" fmla="*/ 1208 h 1208"/>
                <a:gd name="T30" fmla="*/ 197 w 1306"/>
                <a:gd name="T31" fmla="*/ 1126 h 1208"/>
                <a:gd name="T32" fmla="*/ 293 w 1306"/>
                <a:gd name="T33" fmla="*/ 1038 h 1208"/>
                <a:gd name="T34" fmla="*/ 499 w 1306"/>
                <a:gd name="T35" fmla="*/ 851 h 1208"/>
                <a:gd name="T36" fmla="*/ 921 w 1306"/>
                <a:gd name="T37" fmla="*/ 468 h 1208"/>
                <a:gd name="T38" fmla="*/ 1125 w 1306"/>
                <a:gd name="T39" fmla="*/ 279 h 1208"/>
                <a:gd name="T40" fmla="*/ 1126 w 1306"/>
                <a:gd name="T41" fmla="*/ 278 h 1208"/>
                <a:gd name="T42" fmla="*/ 1127 w 1306"/>
                <a:gd name="T43" fmla="*/ 277 h 1208"/>
                <a:gd name="T44" fmla="*/ 1304 w 1306"/>
                <a:gd name="T45" fmla="*/ 6 h 1208"/>
                <a:gd name="T46" fmla="*/ 1304 w 1306"/>
                <a:gd name="T47" fmla="*/ 1 h 1208"/>
                <a:gd name="T48" fmla="*/ 1301 w 1306"/>
                <a:gd name="T4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6" h="1208">
                  <a:moveTo>
                    <a:pt x="1301" y="0"/>
                  </a:moveTo>
                  <a:cubicBezTo>
                    <a:pt x="1300" y="0"/>
                    <a:pt x="1300" y="0"/>
                    <a:pt x="1299" y="0"/>
                  </a:cubicBezTo>
                  <a:cubicBezTo>
                    <a:pt x="1206" y="56"/>
                    <a:pt x="1113" y="109"/>
                    <a:pt x="1014" y="155"/>
                  </a:cubicBezTo>
                  <a:cubicBezTo>
                    <a:pt x="1014" y="155"/>
                    <a:pt x="1014" y="155"/>
                    <a:pt x="1014" y="155"/>
                  </a:cubicBezTo>
                  <a:cubicBezTo>
                    <a:pt x="1014" y="155"/>
                    <a:pt x="1014" y="155"/>
                    <a:pt x="1013" y="155"/>
                  </a:cubicBezTo>
                  <a:cubicBezTo>
                    <a:pt x="1013" y="155"/>
                    <a:pt x="1012" y="155"/>
                    <a:pt x="1012" y="155"/>
                  </a:cubicBezTo>
                  <a:cubicBezTo>
                    <a:pt x="949" y="209"/>
                    <a:pt x="890" y="267"/>
                    <a:pt x="829" y="323"/>
                  </a:cubicBezTo>
                  <a:cubicBezTo>
                    <a:pt x="762" y="386"/>
                    <a:pt x="694" y="449"/>
                    <a:pt x="627" y="512"/>
                  </a:cubicBezTo>
                  <a:cubicBezTo>
                    <a:pt x="488" y="641"/>
                    <a:pt x="349" y="771"/>
                    <a:pt x="209" y="901"/>
                  </a:cubicBezTo>
                  <a:cubicBezTo>
                    <a:pt x="174" y="933"/>
                    <a:pt x="139" y="966"/>
                    <a:pt x="104" y="999"/>
                  </a:cubicBezTo>
                  <a:cubicBezTo>
                    <a:pt x="70" y="1030"/>
                    <a:pt x="34" y="1060"/>
                    <a:pt x="2" y="1094"/>
                  </a:cubicBezTo>
                  <a:cubicBezTo>
                    <a:pt x="0" y="1096"/>
                    <a:pt x="2" y="1099"/>
                    <a:pt x="4" y="1099"/>
                  </a:cubicBezTo>
                  <a:cubicBezTo>
                    <a:pt x="4" y="1149"/>
                    <a:pt x="58" y="1194"/>
                    <a:pt x="102" y="1207"/>
                  </a:cubicBezTo>
                  <a:cubicBezTo>
                    <a:pt x="103" y="1208"/>
                    <a:pt x="104" y="1208"/>
                    <a:pt x="105" y="1208"/>
                  </a:cubicBezTo>
                  <a:cubicBezTo>
                    <a:pt x="105" y="1208"/>
                    <a:pt x="106" y="1208"/>
                    <a:pt x="106" y="1208"/>
                  </a:cubicBezTo>
                  <a:cubicBezTo>
                    <a:pt x="138" y="1182"/>
                    <a:pt x="167" y="1153"/>
                    <a:pt x="197" y="1126"/>
                  </a:cubicBezTo>
                  <a:cubicBezTo>
                    <a:pt x="229" y="1097"/>
                    <a:pt x="261" y="1067"/>
                    <a:pt x="293" y="1038"/>
                  </a:cubicBezTo>
                  <a:cubicBezTo>
                    <a:pt x="362" y="975"/>
                    <a:pt x="430" y="913"/>
                    <a:pt x="499" y="851"/>
                  </a:cubicBezTo>
                  <a:cubicBezTo>
                    <a:pt x="639" y="723"/>
                    <a:pt x="780" y="596"/>
                    <a:pt x="921" y="468"/>
                  </a:cubicBezTo>
                  <a:cubicBezTo>
                    <a:pt x="989" y="405"/>
                    <a:pt x="1060" y="344"/>
                    <a:pt x="1125" y="279"/>
                  </a:cubicBezTo>
                  <a:cubicBezTo>
                    <a:pt x="1126" y="278"/>
                    <a:pt x="1126" y="278"/>
                    <a:pt x="1126" y="278"/>
                  </a:cubicBezTo>
                  <a:cubicBezTo>
                    <a:pt x="1126" y="278"/>
                    <a:pt x="1127" y="277"/>
                    <a:pt x="1127" y="277"/>
                  </a:cubicBezTo>
                  <a:cubicBezTo>
                    <a:pt x="1180" y="183"/>
                    <a:pt x="1241" y="94"/>
                    <a:pt x="1304" y="6"/>
                  </a:cubicBezTo>
                  <a:cubicBezTo>
                    <a:pt x="1306" y="4"/>
                    <a:pt x="1305" y="2"/>
                    <a:pt x="1304" y="1"/>
                  </a:cubicBezTo>
                  <a:cubicBezTo>
                    <a:pt x="1303" y="0"/>
                    <a:pt x="1302" y="0"/>
                    <a:pt x="1301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7"/>
            <p:cNvSpPr/>
            <p:nvPr/>
          </p:nvSpPr>
          <p:spPr bwMode="auto">
            <a:xfrm>
              <a:off x="-215900" y="4737100"/>
              <a:ext cx="2838450" cy="2276475"/>
            </a:xfrm>
            <a:custGeom>
              <a:avLst/>
              <a:gdLst>
                <a:gd name="T0" fmla="*/ 1382 w 1387"/>
                <a:gd name="T1" fmla="*/ 0 h 1112"/>
                <a:gd name="T2" fmla="*/ 1381 w 1387"/>
                <a:gd name="T3" fmla="*/ 0 h 1112"/>
                <a:gd name="T4" fmla="*/ 1084 w 1387"/>
                <a:gd name="T5" fmla="*/ 132 h 1112"/>
                <a:gd name="T6" fmla="*/ 1084 w 1387"/>
                <a:gd name="T7" fmla="*/ 132 h 1112"/>
                <a:gd name="T8" fmla="*/ 1083 w 1387"/>
                <a:gd name="T9" fmla="*/ 132 h 1112"/>
                <a:gd name="T10" fmla="*/ 1082 w 1387"/>
                <a:gd name="T11" fmla="*/ 132 h 1112"/>
                <a:gd name="T12" fmla="*/ 887 w 1387"/>
                <a:gd name="T13" fmla="*/ 285 h 1112"/>
                <a:gd name="T14" fmla="*/ 670 w 1387"/>
                <a:gd name="T15" fmla="*/ 458 h 1112"/>
                <a:gd name="T16" fmla="*/ 224 w 1387"/>
                <a:gd name="T17" fmla="*/ 813 h 1112"/>
                <a:gd name="T18" fmla="*/ 111 w 1387"/>
                <a:gd name="T19" fmla="*/ 903 h 1112"/>
                <a:gd name="T20" fmla="*/ 2 w 1387"/>
                <a:gd name="T21" fmla="*/ 990 h 1112"/>
                <a:gd name="T22" fmla="*/ 4 w 1387"/>
                <a:gd name="T23" fmla="*/ 995 h 1112"/>
                <a:gd name="T24" fmla="*/ 93 w 1387"/>
                <a:gd name="T25" fmla="*/ 1110 h 1112"/>
                <a:gd name="T26" fmla="*/ 96 w 1387"/>
                <a:gd name="T27" fmla="*/ 1112 h 1112"/>
                <a:gd name="T28" fmla="*/ 98 w 1387"/>
                <a:gd name="T29" fmla="*/ 1111 h 1112"/>
                <a:gd name="T30" fmla="*/ 194 w 1387"/>
                <a:gd name="T31" fmla="*/ 1037 h 1112"/>
                <a:gd name="T32" fmla="*/ 297 w 1387"/>
                <a:gd name="T33" fmla="*/ 956 h 1112"/>
                <a:gd name="T34" fmla="*/ 516 w 1387"/>
                <a:gd name="T35" fmla="*/ 786 h 1112"/>
                <a:gd name="T36" fmla="*/ 967 w 1387"/>
                <a:gd name="T37" fmla="*/ 437 h 1112"/>
                <a:gd name="T38" fmla="*/ 1185 w 1387"/>
                <a:gd name="T39" fmla="*/ 265 h 1112"/>
                <a:gd name="T40" fmla="*/ 1186 w 1387"/>
                <a:gd name="T41" fmla="*/ 264 h 1112"/>
                <a:gd name="T42" fmla="*/ 1187 w 1387"/>
                <a:gd name="T43" fmla="*/ 263 h 1112"/>
                <a:gd name="T44" fmla="*/ 1385 w 1387"/>
                <a:gd name="T45" fmla="*/ 6 h 1112"/>
                <a:gd name="T46" fmla="*/ 1385 w 1387"/>
                <a:gd name="T47" fmla="*/ 1 h 1112"/>
                <a:gd name="T48" fmla="*/ 1382 w 1387"/>
                <a:gd name="T4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7" h="1112">
                  <a:moveTo>
                    <a:pt x="1382" y="0"/>
                  </a:moveTo>
                  <a:cubicBezTo>
                    <a:pt x="1382" y="0"/>
                    <a:pt x="1381" y="0"/>
                    <a:pt x="1381" y="0"/>
                  </a:cubicBezTo>
                  <a:cubicBezTo>
                    <a:pt x="1283" y="48"/>
                    <a:pt x="1186" y="94"/>
                    <a:pt x="1084" y="132"/>
                  </a:cubicBezTo>
                  <a:cubicBezTo>
                    <a:pt x="1084" y="132"/>
                    <a:pt x="1084" y="132"/>
                    <a:pt x="1084" y="132"/>
                  </a:cubicBezTo>
                  <a:cubicBezTo>
                    <a:pt x="1084" y="132"/>
                    <a:pt x="1084" y="132"/>
                    <a:pt x="1083" y="132"/>
                  </a:cubicBezTo>
                  <a:cubicBezTo>
                    <a:pt x="1083" y="132"/>
                    <a:pt x="1082" y="132"/>
                    <a:pt x="1082" y="132"/>
                  </a:cubicBezTo>
                  <a:cubicBezTo>
                    <a:pt x="1015" y="181"/>
                    <a:pt x="952" y="234"/>
                    <a:pt x="887" y="285"/>
                  </a:cubicBezTo>
                  <a:cubicBezTo>
                    <a:pt x="815" y="342"/>
                    <a:pt x="742" y="400"/>
                    <a:pt x="670" y="458"/>
                  </a:cubicBezTo>
                  <a:cubicBezTo>
                    <a:pt x="522" y="576"/>
                    <a:pt x="373" y="695"/>
                    <a:pt x="224" y="813"/>
                  </a:cubicBezTo>
                  <a:cubicBezTo>
                    <a:pt x="186" y="843"/>
                    <a:pt x="149" y="873"/>
                    <a:pt x="111" y="903"/>
                  </a:cubicBezTo>
                  <a:cubicBezTo>
                    <a:pt x="75" y="931"/>
                    <a:pt x="37" y="959"/>
                    <a:pt x="2" y="990"/>
                  </a:cubicBezTo>
                  <a:cubicBezTo>
                    <a:pt x="0" y="991"/>
                    <a:pt x="2" y="994"/>
                    <a:pt x="4" y="995"/>
                  </a:cubicBezTo>
                  <a:cubicBezTo>
                    <a:pt x="0" y="1045"/>
                    <a:pt x="51" y="1094"/>
                    <a:pt x="93" y="1110"/>
                  </a:cubicBezTo>
                  <a:cubicBezTo>
                    <a:pt x="94" y="1111"/>
                    <a:pt x="95" y="1112"/>
                    <a:pt x="96" y="1112"/>
                  </a:cubicBezTo>
                  <a:cubicBezTo>
                    <a:pt x="96" y="1112"/>
                    <a:pt x="97" y="1111"/>
                    <a:pt x="98" y="1111"/>
                  </a:cubicBezTo>
                  <a:cubicBezTo>
                    <a:pt x="131" y="1088"/>
                    <a:pt x="162" y="1062"/>
                    <a:pt x="194" y="1037"/>
                  </a:cubicBezTo>
                  <a:cubicBezTo>
                    <a:pt x="228" y="1010"/>
                    <a:pt x="263" y="983"/>
                    <a:pt x="297" y="956"/>
                  </a:cubicBezTo>
                  <a:cubicBezTo>
                    <a:pt x="370" y="899"/>
                    <a:pt x="443" y="843"/>
                    <a:pt x="516" y="786"/>
                  </a:cubicBezTo>
                  <a:cubicBezTo>
                    <a:pt x="666" y="670"/>
                    <a:pt x="817" y="553"/>
                    <a:pt x="967" y="437"/>
                  </a:cubicBezTo>
                  <a:cubicBezTo>
                    <a:pt x="1040" y="380"/>
                    <a:pt x="1115" y="325"/>
                    <a:pt x="1185" y="265"/>
                  </a:cubicBezTo>
                  <a:cubicBezTo>
                    <a:pt x="1186" y="264"/>
                    <a:pt x="1186" y="264"/>
                    <a:pt x="1186" y="264"/>
                  </a:cubicBezTo>
                  <a:cubicBezTo>
                    <a:pt x="1186" y="263"/>
                    <a:pt x="1187" y="263"/>
                    <a:pt x="1187" y="263"/>
                  </a:cubicBezTo>
                  <a:cubicBezTo>
                    <a:pt x="1248" y="173"/>
                    <a:pt x="1316" y="89"/>
                    <a:pt x="1385" y="6"/>
                  </a:cubicBezTo>
                  <a:cubicBezTo>
                    <a:pt x="1387" y="4"/>
                    <a:pt x="1386" y="2"/>
                    <a:pt x="1385" y="1"/>
                  </a:cubicBezTo>
                  <a:cubicBezTo>
                    <a:pt x="1384" y="0"/>
                    <a:pt x="1383" y="0"/>
                    <a:pt x="1382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8"/>
            <p:cNvSpPr/>
            <p:nvPr/>
          </p:nvSpPr>
          <p:spPr bwMode="auto">
            <a:xfrm>
              <a:off x="39688" y="5337175"/>
              <a:ext cx="2997200" cy="2063750"/>
            </a:xfrm>
            <a:custGeom>
              <a:avLst/>
              <a:gdLst>
                <a:gd name="T0" fmla="*/ 1460 w 1464"/>
                <a:gd name="T1" fmla="*/ 0 h 1008"/>
                <a:gd name="T2" fmla="*/ 1459 w 1464"/>
                <a:gd name="T3" fmla="*/ 0 h 1008"/>
                <a:gd name="T4" fmla="*/ 1153 w 1464"/>
                <a:gd name="T5" fmla="*/ 109 h 1008"/>
                <a:gd name="T6" fmla="*/ 1153 w 1464"/>
                <a:gd name="T7" fmla="*/ 109 h 1008"/>
                <a:gd name="T8" fmla="*/ 1152 w 1464"/>
                <a:gd name="T9" fmla="*/ 109 h 1008"/>
                <a:gd name="T10" fmla="*/ 1150 w 1464"/>
                <a:gd name="T11" fmla="*/ 109 h 1008"/>
                <a:gd name="T12" fmla="*/ 944 w 1464"/>
                <a:gd name="T13" fmla="*/ 246 h 1008"/>
                <a:gd name="T14" fmla="*/ 715 w 1464"/>
                <a:gd name="T15" fmla="*/ 401 h 1008"/>
                <a:gd name="T16" fmla="*/ 242 w 1464"/>
                <a:gd name="T17" fmla="*/ 721 h 1008"/>
                <a:gd name="T18" fmla="*/ 122 w 1464"/>
                <a:gd name="T19" fmla="*/ 801 h 1008"/>
                <a:gd name="T20" fmla="*/ 7 w 1464"/>
                <a:gd name="T21" fmla="*/ 879 h 1008"/>
                <a:gd name="T22" fmla="*/ 8 w 1464"/>
                <a:gd name="T23" fmla="*/ 885 h 1008"/>
                <a:gd name="T24" fmla="*/ 89 w 1464"/>
                <a:gd name="T25" fmla="*/ 1007 h 1008"/>
                <a:gd name="T26" fmla="*/ 91 w 1464"/>
                <a:gd name="T27" fmla="*/ 1008 h 1008"/>
                <a:gd name="T28" fmla="*/ 93 w 1464"/>
                <a:gd name="T29" fmla="*/ 1008 h 1008"/>
                <a:gd name="T30" fmla="*/ 194 w 1464"/>
                <a:gd name="T31" fmla="*/ 942 h 1008"/>
                <a:gd name="T32" fmla="*/ 304 w 1464"/>
                <a:gd name="T33" fmla="*/ 869 h 1008"/>
                <a:gd name="T34" fmla="*/ 536 w 1464"/>
                <a:gd name="T35" fmla="*/ 717 h 1008"/>
                <a:gd name="T36" fmla="*/ 1012 w 1464"/>
                <a:gd name="T37" fmla="*/ 404 h 1008"/>
                <a:gd name="T38" fmla="*/ 1243 w 1464"/>
                <a:gd name="T39" fmla="*/ 249 h 1008"/>
                <a:gd name="T40" fmla="*/ 1244 w 1464"/>
                <a:gd name="T41" fmla="*/ 248 h 1008"/>
                <a:gd name="T42" fmla="*/ 1245 w 1464"/>
                <a:gd name="T43" fmla="*/ 247 h 1008"/>
                <a:gd name="T44" fmla="*/ 1463 w 1464"/>
                <a:gd name="T45" fmla="*/ 7 h 1008"/>
                <a:gd name="T46" fmla="*/ 1463 w 1464"/>
                <a:gd name="T47" fmla="*/ 2 h 1008"/>
                <a:gd name="T48" fmla="*/ 1460 w 1464"/>
                <a:gd name="T49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4" h="1008">
                  <a:moveTo>
                    <a:pt x="1460" y="0"/>
                  </a:moveTo>
                  <a:cubicBezTo>
                    <a:pt x="1459" y="0"/>
                    <a:pt x="1459" y="0"/>
                    <a:pt x="1459" y="0"/>
                  </a:cubicBezTo>
                  <a:cubicBezTo>
                    <a:pt x="1358" y="41"/>
                    <a:pt x="1257" y="79"/>
                    <a:pt x="1153" y="109"/>
                  </a:cubicBezTo>
                  <a:cubicBezTo>
                    <a:pt x="1153" y="109"/>
                    <a:pt x="1153" y="109"/>
                    <a:pt x="1153" y="109"/>
                  </a:cubicBezTo>
                  <a:cubicBezTo>
                    <a:pt x="1153" y="109"/>
                    <a:pt x="1152" y="109"/>
                    <a:pt x="1152" y="109"/>
                  </a:cubicBezTo>
                  <a:cubicBezTo>
                    <a:pt x="1151" y="109"/>
                    <a:pt x="1151" y="109"/>
                    <a:pt x="1150" y="109"/>
                  </a:cubicBezTo>
                  <a:cubicBezTo>
                    <a:pt x="1080" y="152"/>
                    <a:pt x="1013" y="200"/>
                    <a:pt x="944" y="246"/>
                  </a:cubicBezTo>
                  <a:cubicBezTo>
                    <a:pt x="868" y="298"/>
                    <a:pt x="791" y="349"/>
                    <a:pt x="715" y="401"/>
                  </a:cubicBezTo>
                  <a:cubicBezTo>
                    <a:pt x="557" y="508"/>
                    <a:pt x="400" y="614"/>
                    <a:pt x="242" y="721"/>
                  </a:cubicBezTo>
                  <a:cubicBezTo>
                    <a:pt x="202" y="748"/>
                    <a:pt x="162" y="775"/>
                    <a:pt x="122" y="801"/>
                  </a:cubicBezTo>
                  <a:cubicBezTo>
                    <a:pt x="84" y="827"/>
                    <a:pt x="44" y="851"/>
                    <a:pt x="7" y="879"/>
                  </a:cubicBezTo>
                  <a:cubicBezTo>
                    <a:pt x="5" y="881"/>
                    <a:pt x="6" y="884"/>
                    <a:pt x="8" y="885"/>
                  </a:cubicBezTo>
                  <a:cubicBezTo>
                    <a:pt x="0" y="934"/>
                    <a:pt x="47" y="987"/>
                    <a:pt x="89" y="1007"/>
                  </a:cubicBezTo>
                  <a:cubicBezTo>
                    <a:pt x="89" y="1008"/>
                    <a:pt x="90" y="1008"/>
                    <a:pt x="91" y="1008"/>
                  </a:cubicBezTo>
                  <a:cubicBezTo>
                    <a:pt x="92" y="1008"/>
                    <a:pt x="92" y="1008"/>
                    <a:pt x="93" y="1008"/>
                  </a:cubicBezTo>
                  <a:cubicBezTo>
                    <a:pt x="128" y="988"/>
                    <a:pt x="161" y="964"/>
                    <a:pt x="194" y="942"/>
                  </a:cubicBezTo>
                  <a:cubicBezTo>
                    <a:pt x="231" y="917"/>
                    <a:pt x="267" y="893"/>
                    <a:pt x="304" y="869"/>
                  </a:cubicBezTo>
                  <a:cubicBezTo>
                    <a:pt x="381" y="818"/>
                    <a:pt x="458" y="767"/>
                    <a:pt x="536" y="717"/>
                  </a:cubicBezTo>
                  <a:cubicBezTo>
                    <a:pt x="694" y="612"/>
                    <a:pt x="853" y="508"/>
                    <a:pt x="1012" y="404"/>
                  </a:cubicBezTo>
                  <a:cubicBezTo>
                    <a:pt x="1089" y="353"/>
                    <a:pt x="1168" y="303"/>
                    <a:pt x="1243" y="249"/>
                  </a:cubicBezTo>
                  <a:cubicBezTo>
                    <a:pt x="1244" y="248"/>
                    <a:pt x="1244" y="248"/>
                    <a:pt x="1244" y="248"/>
                  </a:cubicBezTo>
                  <a:cubicBezTo>
                    <a:pt x="1244" y="248"/>
                    <a:pt x="1245" y="248"/>
                    <a:pt x="1245" y="247"/>
                  </a:cubicBezTo>
                  <a:cubicBezTo>
                    <a:pt x="1313" y="162"/>
                    <a:pt x="1387" y="84"/>
                    <a:pt x="1463" y="7"/>
                  </a:cubicBezTo>
                  <a:cubicBezTo>
                    <a:pt x="1464" y="5"/>
                    <a:pt x="1464" y="3"/>
                    <a:pt x="1463" y="2"/>
                  </a:cubicBezTo>
                  <a:cubicBezTo>
                    <a:pt x="1462" y="1"/>
                    <a:pt x="1461" y="0"/>
                    <a:pt x="1460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9"/>
            <p:cNvSpPr/>
            <p:nvPr/>
          </p:nvSpPr>
          <p:spPr bwMode="auto">
            <a:xfrm>
              <a:off x="214313" y="5915025"/>
              <a:ext cx="3141663" cy="1825625"/>
            </a:xfrm>
            <a:custGeom>
              <a:avLst/>
              <a:gdLst>
                <a:gd name="T0" fmla="*/ 1531 w 1535"/>
                <a:gd name="T1" fmla="*/ 0 h 892"/>
                <a:gd name="T2" fmla="*/ 1530 w 1535"/>
                <a:gd name="T3" fmla="*/ 0 h 892"/>
                <a:gd name="T4" fmla="*/ 1217 w 1535"/>
                <a:gd name="T5" fmla="*/ 83 h 892"/>
                <a:gd name="T6" fmla="*/ 1217 w 1535"/>
                <a:gd name="T7" fmla="*/ 83 h 892"/>
                <a:gd name="T8" fmla="*/ 1215 w 1535"/>
                <a:gd name="T9" fmla="*/ 83 h 892"/>
                <a:gd name="T10" fmla="*/ 1214 w 1535"/>
                <a:gd name="T11" fmla="*/ 83 h 892"/>
                <a:gd name="T12" fmla="*/ 997 w 1535"/>
                <a:gd name="T13" fmla="*/ 203 h 892"/>
                <a:gd name="T14" fmla="*/ 756 w 1535"/>
                <a:gd name="T15" fmla="*/ 338 h 892"/>
                <a:gd name="T16" fmla="*/ 259 w 1535"/>
                <a:gd name="T17" fmla="*/ 618 h 892"/>
                <a:gd name="T18" fmla="*/ 133 w 1535"/>
                <a:gd name="T19" fmla="*/ 689 h 892"/>
                <a:gd name="T20" fmla="*/ 12 w 1535"/>
                <a:gd name="T21" fmla="*/ 757 h 892"/>
                <a:gd name="T22" fmla="*/ 12 w 1535"/>
                <a:gd name="T23" fmla="*/ 763 h 892"/>
                <a:gd name="T24" fmla="*/ 82 w 1535"/>
                <a:gd name="T25" fmla="*/ 891 h 892"/>
                <a:gd name="T26" fmla="*/ 85 w 1535"/>
                <a:gd name="T27" fmla="*/ 892 h 892"/>
                <a:gd name="T28" fmla="*/ 86 w 1535"/>
                <a:gd name="T29" fmla="*/ 892 h 892"/>
                <a:gd name="T30" fmla="*/ 193 w 1535"/>
                <a:gd name="T31" fmla="*/ 834 h 892"/>
                <a:gd name="T32" fmla="*/ 308 w 1535"/>
                <a:gd name="T33" fmla="*/ 771 h 892"/>
                <a:gd name="T34" fmla="*/ 551 w 1535"/>
                <a:gd name="T35" fmla="*/ 638 h 892"/>
                <a:gd name="T36" fmla="*/ 1052 w 1535"/>
                <a:gd name="T37" fmla="*/ 365 h 892"/>
                <a:gd name="T38" fmla="*/ 1295 w 1535"/>
                <a:gd name="T39" fmla="*/ 230 h 892"/>
                <a:gd name="T40" fmla="*/ 1296 w 1535"/>
                <a:gd name="T41" fmla="*/ 229 h 892"/>
                <a:gd name="T42" fmla="*/ 1297 w 1535"/>
                <a:gd name="T43" fmla="*/ 228 h 892"/>
                <a:gd name="T44" fmla="*/ 1534 w 1535"/>
                <a:gd name="T45" fmla="*/ 7 h 892"/>
                <a:gd name="T46" fmla="*/ 1534 w 1535"/>
                <a:gd name="T47" fmla="*/ 2 h 892"/>
                <a:gd name="T48" fmla="*/ 1531 w 1535"/>
                <a:gd name="T49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5" h="892">
                  <a:moveTo>
                    <a:pt x="1531" y="0"/>
                  </a:moveTo>
                  <a:cubicBezTo>
                    <a:pt x="1531" y="0"/>
                    <a:pt x="1530" y="0"/>
                    <a:pt x="1530" y="0"/>
                  </a:cubicBezTo>
                  <a:cubicBezTo>
                    <a:pt x="1427" y="32"/>
                    <a:pt x="1323" y="62"/>
                    <a:pt x="1217" y="83"/>
                  </a:cubicBezTo>
                  <a:cubicBezTo>
                    <a:pt x="1217" y="83"/>
                    <a:pt x="1217" y="83"/>
                    <a:pt x="1217" y="83"/>
                  </a:cubicBezTo>
                  <a:cubicBezTo>
                    <a:pt x="1216" y="83"/>
                    <a:pt x="1216" y="83"/>
                    <a:pt x="1215" y="83"/>
                  </a:cubicBezTo>
                  <a:cubicBezTo>
                    <a:pt x="1215" y="83"/>
                    <a:pt x="1215" y="83"/>
                    <a:pt x="1214" y="83"/>
                  </a:cubicBezTo>
                  <a:cubicBezTo>
                    <a:pt x="1141" y="120"/>
                    <a:pt x="1069" y="162"/>
                    <a:pt x="997" y="203"/>
                  </a:cubicBezTo>
                  <a:cubicBezTo>
                    <a:pt x="917" y="248"/>
                    <a:pt x="836" y="293"/>
                    <a:pt x="756" y="338"/>
                  </a:cubicBezTo>
                  <a:cubicBezTo>
                    <a:pt x="590" y="432"/>
                    <a:pt x="425" y="525"/>
                    <a:pt x="259" y="618"/>
                  </a:cubicBezTo>
                  <a:cubicBezTo>
                    <a:pt x="217" y="642"/>
                    <a:pt x="175" y="665"/>
                    <a:pt x="133" y="689"/>
                  </a:cubicBezTo>
                  <a:cubicBezTo>
                    <a:pt x="92" y="711"/>
                    <a:pt x="50" y="732"/>
                    <a:pt x="12" y="757"/>
                  </a:cubicBezTo>
                  <a:cubicBezTo>
                    <a:pt x="10" y="758"/>
                    <a:pt x="10" y="761"/>
                    <a:pt x="12" y="763"/>
                  </a:cubicBezTo>
                  <a:cubicBezTo>
                    <a:pt x="0" y="811"/>
                    <a:pt x="43" y="867"/>
                    <a:pt x="82" y="891"/>
                  </a:cubicBezTo>
                  <a:cubicBezTo>
                    <a:pt x="83" y="892"/>
                    <a:pt x="84" y="892"/>
                    <a:pt x="85" y="892"/>
                  </a:cubicBezTo>
                  <a:cubicBezTo>
                    <a:pt x="85" y="892"/>
                    <a:pt x="86" y="892"/>
                    <a:pt x="86" y="892"/>
                  </a:cubicBezTo>
                  <a:cubicBezTo>
                    <a:pt x="123" y="875"/>
                    <a:pt x="158" y="854"/>
                    <a:pt x="193" y="834"/>
                  </a:cubicBezTo>
                  <a:cubicBezTo>
                    <a:pt x="231" y="813"/>
                    <a:pt x="270" y="792"/>
                    <a:pt x="308" y="771"/>
                  </a:cubicBezTo>
                  <a:cubicBezTo>
                    <a:pt x="389" y="727"/>
                    <a:pt x="470" y="682"/>
                    <a:pt x="551" y="638"/>
                  </a:cubicBezTo>
                  <a:cubicBezTo>
                    <a:pt x="718" y="547"/>
                    <a:pt x="885" y="456"/>
                    <a:pt x="1052" y="365"/>
                  </a:cubicBezTo>
                  <a:cubicBezTo>
                    <a:pt x="1133" y="321"/>
                    <a:pt x="1216" y="278"/>
                    <a:pt x="1295" y="230"/>
                  </a:cubicBezTo>
                  <a:cubicBezTo>
                    <a:pt x="1296" y="230"/>
                    <a:pt x="1296" y="230"/>
                    <a:pt x="1296" y="229"/>
                  </a:cubicBezTo>
                  <a:cubicBezTo>
                    <a:pt x="1296" y="229"/>
                    <a:pt x="1297" y="229"/>
                    <a:pt x="1297" y="228"/>
                  </a:cubicBezTo>
                  <a:cubicBezTo>
                    <a:pt x="1371" y="149"/>
                    <a:pt x="1452" y="78"/>
                    <a:pt x="1534" y="7"/>
                  </a:cubicBezTo>
                  <a:cubicBezTo>
                    <a:pt x="1535" y="5"/>
                    <a:pt x="1535" y="3"/>
                    <a:pt x="1534" y="2"/>
                  </a:cubicBezTo>
                  <a:cubicBezTo>
                    <a:pt x="1534" y="1"/>
                    <a:pt x="1533" y="0"/>
                    <a:pt x="1531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0"/>
            <p:cNvSpPr/>
            <p:nvPr/>
          </p:nvSpPr>
          <p:spPr bwMode="auto">
            <a:xfrm>
              <a:off x="1203325" y="3678238"/>
              <a:ext cx="250825" cy="296863"/>
            </a:xfrm>
            <a:custGeom>
              <a:avLst/>
              <a:gdLst>
                <a:gd name="T0" fmla="*/ 50 w 123"/>
                <a:gd name="T1" fmla="*/ 144 h 145"/>
                <a:gd name="T2" fmla="*/ 53 w 123"/>
                <a:gd name="T3" fmla="*/ 145 h 145"/>
                <a:gd name="T4" fmla="*/ 123 w 123"/>
                <a:gd name="T5" fmla="*/ 0 h 145"/>
                <a:gd name="T6" fmla="*/ 0 w 123"/>
                <a:gd name="T7" fmla="*/ 105 h 145"/>
                <a:gd name="T8" fmla="*/ 50 w 123"/>
                <a:gd name="T9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45">
                  <a:moveTo>
                    <a:pt x="50" y="144"/>
                  </a:moveTo>
                  <a:cubicBezTo>
                    <a:pt x="52" y="144"/>
                    <a:pt x="52" y="144"/>
                    <a:pt x="53" y="145"/>
                  </a:cubicBezTo>
                  <a:cubicBezTo>
                    <a:pt x="74" y="96"/>
                    <a:pt x="97" y="47"/>
                    <a:pt x="123" y="0"/>
                  </a:cubicBezTo>
                  <a:cubicBezTo>
                    <a:pt x="84" y="37"/>
                    <a:pt x="42" y="72"/>
                    <a:pt x="0" y="105"/>
                  </a:cubicBezTo>
                  <a:cubicBezTo>
                    <a:pt x="8" y="128"/>
                    <a:pt x="26" y="144"/>
                    <a:pt x="50" y="144"/>
                  </a:cubicBezTo>
                  <a:close/>
                </a:path>
              </a:pathLst>
            </a:custGeom>
            <a:solidFill>
              <a:srgbClr val="FCD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1"/>
            <p:cNvSpPr/>
            <p:nvPr/>
          </p:nvSpPr>
          <p:spPr bwMode="auto">
            <a:xfrm>
              <a:off x="944563" y="3902075"/>
              <a:ext cx="361950" cy="403225"/>
            </a:xfrm>
            <a:custGeom>
              <a:avLst/>
              <a:gdLst>
                <a:gd name="T0" fmla="*/ 139 w 177"/>
                <a:gd name="T1" fmla="*/ 29 h 197"/>
                <a:gd name="T2" fmla="*/ 120 w 177"/>
                <a:gd name="T3" fmla="*/ 0 h 197"/>
                <a:gd name="T4" fmla="*/ 7 w 177"/>
                <a:gd name="T5" fmla="*/ 82 h 197"/>
                <a:gd name="T6" fmla="*/ 6 w 177"/>
                <a:gd name="T7" fmla="*/ 82 h 197"/>
                <a:gd name="T8" fmla="*/ 0 w 177"/>
                <a:gd name="T9" fmla="*/ 128 h 197"/>
                <a:gd name="T10" fmla="*/ 38 w 177"/>
                <a:gd name="T11" fmla="*/ 110 h 197"/>
                <a:gd name="T12" fmla="*/ 45 w 177"/>
                <a:gd name="T13" fmla="*/ 115 h 197"/>
                <a:gd name="T14" fmla="*/ 39 w 177"/>
                <a:gd name="T15" fmla="*/ 162 h 197"/>
                <a:gd name="T16" fmla="*/ 82 w 177"/>
                <a:gd name="T17" fmla="*/ 142 h 197"/>
                <a:gd name="T18" fmla="*/ 88 w 177"/>
                <a:gd name="T19" fmla="*/ 146 h 197"/>
                <a:gd name="T20" fmla="*/ 84 w 177"/>
                <a:gd name="T21" fmla="*/ 197 h 197"/>
                <a:gd name="T22" fmla="*/ 125 w 177"/>
                <a:gd name="T23" fmla="*/ 172 h 197"/>
                <a:gd name="T24" fmla="*/ 177 w 177"/>
                <a:gd name="T25" fmla="*/ 40 h 197"/>
                <a:gd name="T26" fmla="*/ 139 w 177"/>
                <a:gd name="T27" fmla="*/ 2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197">
                  <a:moveTo>
                    <a:pt x="139" y="29"/>
                  </a:moveTo>
                  <a:cubicBezTo>
                    <a:pt x="129" y="21"/>
                    <a:pt x="123" y="11"/>
                    <a:pt x="120" y="0"/>
                  </a:cubicBezTo>
                  <a:cubicBezTo>
                    <a:pt x="83" y="29"/>
                    <a:pt x="45" y="56"/>
                    <a:pt x="7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5" y="98"/>
                    <a:pt x="2" y="113"/>
                    <a:pt x="0" y="128"/>
                  </a:cubicBezTo>
                  <a:cubicBezTo>
                    <a:pt x="12" y="122"/>
                    <a:pt x="25" y="116"/>
                    <a:pt x="38" y="110"/>
                  </a:cubicBezTo>
                  <a:cubicBezTo>
                    <a:pt x="42" y="109"/>
                    <a:pt x="46" y="111"/>
                    <a:pt x="45" y="115"/>
                  </a:cubicBezTo>
                  <a:cubicBezTo>
                    <a:pt x="41" y="131"/>
                    <a:pt x="39" y="146"/>
                    <a:pt x="39" y="162"/>
                  </a:cubicBezTo>
                  <a:cubicBezTo>
                    <a:pt x="53" y="154"/>
                    <a:pt x="67" y="148"/>
                    <a:pt x="82" y="142"/>
                  </a:cubicBezTo>
                  <a:cubicBezTo>
                    <a:pt x="85" y="141"/>
                    <a:pt x="88" y="143"/>
                    <a:pt x="88" y="146"/>
                  </a:cubicBezTo>
                  <a:cubicBezTo>
                    <a:pt x="86" y="163"/>
                    <a:pt x="85" y="180"/>
                    <a:pt x="84" y="197"/>
                  </a:cubicBezTo>
                  <a:cubicBezTo>
                    <a:pt x="98" y="189"/>
                    <a:pt x="112" y="181"/>
                    <a:pt x="125" y="172"/>
                  </a:cubicBezTo>
                  <a:cubicBezTo>
                    <a:pt x="141" y="128"/>
                    <a:pt x="158" y="84"/>
                    <a:pt x="177" y="40"/>
                  </a:cubicBezTo>
                  <a:cubicBezTo>
                    <a:pt x="164" y="45"/>
                    <a:pt x="148" y="37"/>
                    <a:pt x="139" y="29"/>
                  </a:cubicBezTo>
                  <a:close/>
                </a:path>
              </a:pathLst>
            </a:custGeom>
            <a:solidFill>
              <a:srgbClr val="FA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2"/>
            <p:cNvSpPr/>
            <p:nvPr/>
          </p:nvSpPr>
          <p:spPr bwMode="auto">
            <a:xfrm>
              <a:off x="-752475" y="4089400"/>
              <a:ext cx="1931988" cy="2386013"/>
            </a:xfrm>
            <a:custGeom>
              <a:avLst/>
              <a:gdLst>
                <a:gd name="T0" fmla="*/ 904 w 944"/>
                <a:gd name="T1" fmla="*/ 114 h 1166"/>
                <a:gd name="T2" fmla="*/ 908 w 944"/>
                <a:gd name="T3" fmla="*/ 62 h 1166"/>
                <a:gd name="T4" fmla="*/ 865 w 944"/>
                <a:gd name="T5" fmla="*/ 82 h 1166"/>
                <a:gd name="T6" fmla="*/ 858 w 944"/>
                <a:gd name="T7" fmla="*/ 78 h 1166"/>
                <a:gd name="T8" fmla="*/ 863 w 944"/>
                <a:gd name="T9" fmla="*/ 31 h 1166"/>
                <a:gd name="T10" fmla="*/ 825 w 944"/>
                <a:gd name="T11" fmla="*/ 49 h 1166"/>
                <a:gd name="T12" fmla="*/ 818 w 944"/>
                <a:gd name="T13" fmla="*/ 44 h 1166"/>
                <a:gd name="T14" fmla="*/ 825 w 944"/>
                <a:gd name="T15" fmla="*/ 0 h 1166"/>
                <a:gd name="T16" fmla="*/ 662 w 944"/>
                <a:gd name="T17" fmla="*/ 214 h 1166"/>
                <a:gd name="T18" fmla="*/ 317 w 944"/>
                <a:gd name="T19" fmla="*/ 667 h 1166"/>
                <a:gd name="T20" fmla="*/ 149 w 944"/>
                <a:gd name="T21" fmla="*/ 888 h 1166"/>
                <a:gd name="T22" fmla="*/ 69 w 944"/>
                <a:gd name="T23" fmla="*/ 992 h 1166"/>
                <a:gd name="T24" fmla="*/ 0 w 944"/>
                <a:gd name="T25" fmla="*/ 1080 h 1166"/>
                <a:gd name="T26" fmla="*/ 1 w 944"/>
                <a:gd name="T27" fmla="*/ 1081 h 1166"/>
                <a:gd name="T28" fmla="*/ 112 w 944"/>
                <a:gd name="T29" fmla="*/ 1166 h 1166"/>
                <a:gd name="T30" fmla="*/ 190 w 944"/>
                <a:gd name="T31" fmla="*/ 1063 h 1166"/>
                <a:gd name="T32" fmla="*/ 279 w 944"/>
                <a:gd name="T33" fmla="*/ 950 h 1166"/>
                <a:gd name="T34" fmla="*/ 630 w 944"/>
                <a:gd name="T35" fmla="*/ 501 h 1166"/>
                <a:gd name="T36" fmla="*/ 801 w 944"/>
                <a:gd name="T37" fmla="*/ 282 h 1166"/>
                <a:gd name="T38" fmla="*/ 944 w 944"/>
                <a:gd name="T39" fmla="*/ 98 h 1166"/>
                <a:gd name="T40" fmla="*/ 911 w 944"/>
                <a:gd name="T41" fmla="*/ 118 h 1166"/>
                <a:gd name="T42" fmla="*/ 904 w 944"/>
                <a:gd name="T43" fmla="*/ 114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4" h="1166">
                  <a:moveTo>
                    <a:pt x="904" y="114"/>
                  </a:moveTo>
                  <a:cubicBezTo>
                    <a:pt x="904" y="96"/>
                    <a:pt x="906" y="79"/>
                    <a:pt x="908" y="62"/>
                  </a:cubicBezTo>
                  <a:cubicBezTo>
                    <a:pt x="893" y="68"/>
                    <a:pt x="879" y="74"/>
                    <a:pt x="865" y="82"/>
                  </a:cubicBezTo>
                  <a:cubicBezTo>
                    <a:pt x="862" y="84"/>
                    <a:pt x="858" y="82"/>
                    <a:pt x="858" y="78"/>
                  </a:cubicBezTo>
                  <a:cubicBezTo>
                    <a:pt x="858" y="62"/>
                    <a:pt x="860" y="47"/>
                    <a:pt x="863" y="31"/>
                  </a:cubicBezTo>
                  <a:cubicBezTo>
                    <a:pt x="850" y="37"/>
                    <a:pt x="838" y="43"/>
                    <a:pt x="825" y="49"/>
                  </a:cubicBezTo>
                  <a:cubicBezTo>
                    <a:pt x="821" y="50"/>
                    <a:pt x="818" y="48"/>
                    <a:pt x="818" y="44"/>
                  </a:cubicBezTo>
                  <a:cubicBezTo>
                    <a:pt x="821" y="29"/>
                    <a:pt x="822" y="15"/>
                    <a:pt x="825" y="0"/>
                  </a:cubicBezTo>
                  <a:cubicBezTo>
                    <a:pt x="773" y="73"/>
                    <a:pt x="717" y="143"/>
                    <a:pt x="662" y="214"/>
                  </a:cubicBezTo>
                  <a:cubicBezTo>
                    <a:pt x="547" y="365"/>
                    <a:pt x="432" y="516"/>
                    <a:pt x="317" y="667"/>
                  </a:cubicBezTo>
                  <a:cubicBezTo>
                    <a:pt x="261" y="741"/>
                    <a:pt x="205" y="814"/>
                    <a:pt x="149" y="888"/>
                  </a:cubicBezTo>
                  <a:cubicBezTo>
                    <a:pt x="122" y="922"/>
                    <a:pt x="96" y="957"/>
                    <a:pt x="69" y="992"/>
                  </a:cubicBezTo>
                  <a:cubicBezTo>
                    <a:pt x="47" y="1021"/>
                    <a:pt x="25" y="1052"/>
                    <a:pt x="0" y="1080"/>
                  </a:cubicBezTo>
                  <a:cubicBezTo>
                    <a:pt x="1" y="1080"/>
                    <a:pt x="1" y="1081"/>
                    <a:pt x="1" y="1081"/>
                  </a:cubicBezTo>
                  <a:cubicBezTo>
                    <a:pt x="19" y="1132"/>
                    <a:pt x="66" y="1147"/>
                    <a:pt x="112" y="1166"/>
                  </a:cubicBezTo>
                  <a:cubicBezTo>
                    <a:pt x="136" y="1130"/>
                    <a:pt x="164" y="1097"/>
                    <a:pt x="190" y="1063"/>
                  </a:cubicBezTo>
                  <a:cubicBezTo>
                    <a:pt x="220" y="1025"/>
                    <a:pt x="249" y="988"/>
                    <a:pt x="279" y="950"/>
                  </a:cubicBezTo>
                  <a:cubicBezTo>
                    <a:pt x="395" y="800"/>
                    <a:pt x="513" y="650"/>
                    <a:pt x="630" y="501"/>
                  </a:cubicBezTo>
                  <a:cubicBezTo>
                    <a:pt x="687" y="428"/>
                    <a:pt x="744" y="355"/>
                    <a:pt x="801" y="282"/>
                  </a:cubicBezTo>
                  <a:cubicBezTo>
                    <a:pt x="848" y="221"/>
                    <a:pt x="895" y="158"/>
                    <a:pt x="944" y="98"/>
                  </a:cubicBezTo>
                  <a:cubicBezTo>
                    <a:pt x="933" y="105"/>
                    <a:pt x="922" y="111"/>
                    <a:pt x="911" y="118"/>
                  </a:cubicBezTo>
                  <a:cubicBezTo>
                    <a:pt x="908" y="119"/>
                    <a:pt x="904" y="117"/>
                    <a:pt x="904" y="114"/>
                  </a:cubicBezTo>
                  <a:close/>
                </a:path>
              </a:pathLst>
            </a:custGeom>
            <a:solidFill>
              <a:srgbClr val="FCD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3"/>
            <p:cNvSpPr>
              <a:spLocks noEditPoints="1"/>
            </p:cNvSpPr>
            <p:nvPr/>
          </p:nvSpPr>
          <p:spPr bwMode="auto">
            <a:xfrm>
              <a:off x="-769938" y="3640138"/>
              <a:ext cx="2254250" cy="2854325"/>
            </a:xfrm>
            <a:custGeom>
              <a:avLst/>
              <a:gdLst>
                <a:gd name="T0" fmla="*/ 1100 w 1102"/>
                <a:gd name="T1" fmla="*/ 2 h 1394"/>
                <a:gd name="T2" fmla="*/ 1095 w 1102"/>
                <a:gd name="T3" fmla="*/ 2 h 1394"/>
                <a:gd name="T4" fmla="*/ 840 w 1102"/>
                <a:gd name="T5" fmla="*/ 202 h 1394"/>
                <a:gd name="T6" fmla="*/ 840 w 1102"/>
                <a:gd name="T7" fmla="*/ 202 h 1394"/>
                <a:gd name="T8" fmla="*/ 838 w 1102"/>
                <a:gd name="T9" fmla="*/ 203 h 1394"/>
                <a:gd name="T10" fmla="*/ 686 w 1102"/>
                <a:gd name="T11" fmla="*/ 399 h 1394"/>
                <a:gd name="T12" fmla="*/ 518 w 1102"/>
                <a:gd name="T13" fmla="*/ 619 h 1394"/>
                <a:gd name="T14" fmla="*/ 173 w 1102"/>
                <a:gd name="T15" fmla="*/ 1073 h 1394"/>
                <a:gd name="T16" fmla="*/ 85 w 1102"/>
                <a:gd name="T17" fmla="*/ 1188 h 1394"/>
                <a:gd name="T18" fmla="*/ 1 w 1102"/>
                <a:gd name="T19" fmla="*/ 1299 h 1394"/>
                <a:gd name="T20" fmla="*/ 4 w 1102"/>
                <a:gd name="T21" fmla="*/ 1303 h 1394"/>
                <a:gd name="T22" fmla="*/ 119 w 1102"/>
                <a:gd name="T23" fmla="*/ 1393 h 1394"/>
                <a:gd name="T24" fmla="*/ 123 w 1102"/>
                <a:gd name="T25" fmla="*/ 1393 h 1394"/>
                <a:gd name="T26" fmla="*/ 198 w 1102"/>
                <a:gd name="T27" fmla="*/ 1298 h 1394"/>
                <a:gd name="T28" fmla="*/ 279 w 1102"/>
                <a:gd name="T29" fmla="*/ 1194 h 1394"/>
                <a:gd name="T30" fmla="*/ 449 w 1102"/>
                <a:gd name="T31" fmla="*/ 975 h 1394"/>
                <a:gd name="T32" fmla="*/ 801 w 1102"/>
                <a:gd name="T33" fmla="*/ 526 h 1394"/>
                <a:gd name="T34" fmla="*/ 970 w 1102"/>
                <a:gd name="T35" fmla="*/ 306 h 1394"/>
                <a:gd name="T36" fmla="*/ 971 w 1102"/>
                <a:gd name="T37" fmla="*/ 305 h 1394"/>
                <a:gd name="T38" fmla="*/ 972 w 1102"/>
                <a:gd name="T39" fmla="*/ 304 h 1394"/>
                <a:gd name="T40" fmla="*/ 1101 w 1102"/>
                <a:gd name="T41" fmla="*/ 6 h 1394"/>
                <a:gd name="T42" fmla="*/ 1100 w 1102"/>
                <a:gd name="T43" fmla="*/ 2 h 1394"/>
                <a:gd name="T44" fmla="*/ 1014 w 1102"/>
                <a:gd name="T45" fmla="*/ 162 h 1394"/>
                <a:gd name="T46" fmla="*/ 964 w 1102"/>
                <a:gd name="T47" fmla="*/ 123 h 1394"/>
                <a:gd name="T48" fmla="*/ 1087 w 1102"/>
                <a:gd name="T49" fmla="*/ 18 h 1394"/>
                <a:gd name="T50" fmla="*/ 1017 w 1102"/>
                <a:gd name="T51" fmla="*/ 163 h 1394"/>
                <a:gd name="T52" fmla="*/ 1014 w 1102"/>
                <a:gd name="T53" fmla="*/ 162 h 1394"/>
                <a:gd name="T54" fmla="*/ 639 w 1102"/>
                <a:gd name="T55" fmla="*/ 720 h 1394"/>
                <a:gd name="T56" fmla="*/ 288 w 1102"/>
                <a:gd name="T57" fmla="*/ 1169 h 1394"/>
                <a:gd name="T58" fmla="*/ 199 w 1102"/>
                <a:gd name="T59" fmla="*/ 1282 h 1394"/>
                <a:gd name="T60" fmla="*/ 121 w 1102"/>
                <a:gd name="T61" fmla="*/ 1385 h 1394"/>
                <a:gd name="T62" fmla="*/ 10 w 1102"/>
                <a:gd name="T63" fmla="*/ 1300 h 1394"/>
                <a:gd name="T64" fmla="*/ 9 w 1102"/>
                <a:gd name="T65" fmla="*/ 1299 h 1394"/>
                <a:gd name="T66" fmla="*/ 78 w 1102"/>
                <a:gd name="T67" fmla="*/ 1211 h 1394"/>
                <a:gd name="T68" fmla="*/ 158 w 1102"/>
                <a:gd name="T69" fmla="*/ 1107 h 1394"/>
                <a:gd name="T70" fmla="*/ 326 w 1102"/>
                <a:gd name="T71" fmla="*/ 886 h 1394"/>
                <a:gd name="T72" fmla="*/ 671 w 1102"/>
                <a:gd name="T73" fmla="*/ 433 h 1394"/>
                <a:gd name="T74" fmla="*/ 834 w 1102"/>
                <a:gd name="T75" fmla="*/ 219 h 1394"/>
                <a:gd name="T76" fmla="*/ 827 w 1102"/>
                <a:gd name="T77" fmla="*/ 263 h 1394"/>
                <a:gd name="T78" fmla="*/ 834 w 1102"/>
                <a:gd name="T79" fmla="*/ 268 h 1394"/>
                <a:gd name="T80" fmla="*/ 872 w 1102"/>
                <a:gd name="T81" fmla="*/ 250 h 1394"/>
                <a:gd name="T82" fmla="*/ 867 w 1102"/>
                <a:gd name="T83" fmla="*/ 297 h 1394"/>
                <a:gd name="T84" fmla="*/ 874 w 1102"/>
                <a:gd name="T85" fmla="*/ 301 h 1394"/>
                <a:gd name="T86" fmla="*/ 917 w 1102"/>
                <a:gd name="T87" fmla="*/ 281 h 1394"/>
                <a:gd name="T88" fmla="*/ 913 w 1102"/>
                <a:gd name="T89" fmla="*/ 333 h 1394"/>
                <a:gd name="T90" fmla="*/ 920 w 1102"/>
                <a:gd name="T91" fmla="*/ 337 h 1394"/>
                <a:gd name="T92" fmla="*/ 953 w 1102"/>
                <a:gd name="T93" fmla="*/ 317 h 1394"/>
                <a:gd name="T94" fmla="*/ 810 w 1102"/>
                <a:gd name="T95" fmla="*/ 501 h 1394"/>
                <a:gd name="T96" fmla="*/ 639 w 1102"/>
                <a:gd name="T97" fmla="*/ 720 h 1394"/>
                <a:gd name="T98" fmla="*/ 963 w 1102"/>
                <a:gd name="T99" fmla="*/ 300 h 1394"/>
                <a:gd name="T100" fmla="*/ 922 w 1102"/>
                <a:gd name="T101" fmla="*/ 325 h 1394"/>
                <a:gd name="T102" fmla="*/ 926 w 1102"/>
                <a:gd name="T103" fmla="*/ 274 h 1394"/>
                <a:gd name="T104" fmla="*/ 920 w 1102"/>
                <a:gd name="T105" fmla="*/ 270 h 1394"/>
                <a:gd name="T106" fmla="*/ 877 w 1102"/>
                <a:gd name="T107" fmla="*/ 290 h 1394"/>
                <a:gd name="T108" fmla="*/ 883 w 1102"/>
                <a:gd name="T109" fmla="*/ 243 h 1394"/>
                <a:gd name="T110" fmla="*/ 876 w 1102"/>
                <a:gd name="T111" fmla="*/ 238 h 1394"/>
                <a:gd name="T112" fmla="*/ 838 w 1102"/>
                <a:gd name="T113" fmla="*/ 256 h 1394"/>
                <a:gd name="T114" fmla="*/ 844 w 1102"/>
                <a:gd name="T115" fmla="*/ 210 h 1394"/>
                <a:gd name="T116" fmla="*/ 845 w 1102"/>
                <a:gd name="T117" fmla="*/ 210 h 1394"/>
                <a:gd name="T118" fmla="*/ 958 w 1102"/>
                <a:gd name="T119" fmla="*/ 128 h 1394"/>
                <a:gd name="T120" fmla="*/ 977 w 1102"/>
                <a:gd name="T121" fmla="*/ 157 h 1394"/>
                <a:gd name="T122" fmla="*/ 1015 w 1102"/>
                <a:gd name="T123" fmla="*/ 168 h 1394"/>
                <a:gd name="T124" fmla="*/ 963 w 1102"/>
                <a:gd name="T125" fmla="*/ 30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2" h="1394">
                  <a:moveTo>
                    <a:pt x="1100" y="2"/>
                  </a:moveTo>
                  <a:cubicBezTo>
                    <a:pt x="1098" y="1"/>
                    <a:pt x="1097" y="0"/>
                    <a:pt x="1095" y="2"/>
                  </a:cubicBezTo>
                  <a:cubicBezTo>
                    <a:pt x="1013" y="72"/>
                    <a:pt x="930" y="141"/>
                    <a:pt x="840" y="202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8" y="202"/>
                    <a:pt x="838" y="203"/>
                  </a:cubicBezTo>
                  <a:cubicBezTo>
                    <a:pt x="785" y="266"/>
                    <a:pt x="736" y="333"/>
                    <a:pt x="686" y="399"/>
                  </a:cubicBezTo>
                  <a:cubicBezTo>
                    <a:pt x="630" y="472"/>
                    <a:pt x="574" y="546"/>
                    <a:pt x="518" y="619"/>
                  </a:cubicBezTo>
                  <a:cubicBezTo>
                    <a:pt x="403" y="771"/>
                    <a:pt x="288" y="922"/>
                    <a:pt x="173" y="1073"/>
                  </a:cubicBezTo>
                  <a:cubicBezTo>
                    <a:pt x="143" y="1111"/>
                    <a:pt x="114" y="1150"/>
                    <a:pt x="85" y="1188"/>
                  </a:cubicBezTo>
                  <a:cubicBezTo>
                    <a:pt x="57" y="1224"/>
                    <a:pt x="27" y="1260"/>
                    <a:pt x="1" y="1299"/>
                  </a:cubicBezTo>
                  <a:cubicBezTo>
                    <a:pt x="0" y="1301"/>
                    <a:pt x="2" y="1303"/>
                    <a:pt x="4" y="1303"/>
                  </a:cubicBezTo>
                  <a:cubicBezTo>
                    <a:pt x="12" y="1353"/>
                    <a:pt x="73" y="1388"/>
                    <a:pt x="119" y="1393"/>
                  </a:cubicBezTo>
                  <a:cubicBezTo>
                    <a:pt x="120" y="1394"/>
                    <a:pt x="122" y="1394"/>
                    <a:pt x="123" y="1393"/>
                  </a:cubicBezTo>
                  <a:cubicBezTo>
                    <a:pt x="150" y="1363"/>
                    <a:pt x="173" y="1329"/>
                    <a:pt x="198" y="1298"/>
                  </a:cubicBezTo>
                  <a:cubicBezTo>
                    <a:pt x="225" y="1263"/>
                    <a:pt x="252" y="1229"/>
                    <a:pt x="279" y="1194"/>
                  </a:cubicBezTo>
                  <a:cubicBezTo>
                    <a:pt x="335" y="1121"/>
                    <a:pt x="392" y="1048"/>
                    <a:pt x="449" y="975"/>
                  </a:cubicBezTo>
                  <a:cubicBezTo>
                    <a:pt x="567" y="826"/>
                    <a:pt x="684" y="676"/>
                    <a:pt x="801" y="526"/>
                  </a:cubicBezTo>
                  <a:cubicBezTo>
                    <a:pt x="858" y="453"/>
                    <a:pt x="917" y="381"/>
                    <a:pt x="970" y="306"/>
                  </a:cubicBezTo>
                  <a:cubicBezTo>
                    <a:pt x="971" y="305"/>
                    <a:pt x="971" y="305"/>
                    <a:pt x="971" y="305"/>
                  </a:cubicBezTo>
                  <a:cubicBezTo>
                    <a:pt x="971" y="305"/>
                    <a:pt x="971" y="304"/>
                    <a:pt x="972" y="304"/>
                  </a:cubicBezTo>
                  <a:cubicBezTo>
                    <a:pt x="1008" y="202"/>
                    <a:pt x="1054" y="104"/>
                    <a:pt x="1101" y="6"/>
                  </a:cubicBezTo>
                  <a:cubicBezTo>
                    <a:pt x="1102" y="5"/>
                    <a:pt x="1101" y="3"/>
                    <a:pt x="1100" y="2"/>
                  </a:cubicBezTo>
                  <a:close/>
                  <a:moveTo>
                    <a:pt x="1014" y="162"/>
                  </a:moveTo>
                  <a:cubicBezTo>
                    <a:pt x="990" y="162"/>
                    <a:pt x="972" y="146"/>
                    <a:pt x="964" y="123"/>
                  </a:cubicBezTo>
                  <a:cubicBezTo>
                    <a:pt x="1006" y="90"/>
                    <a:pt x="1048" y="55"/>
                    <a:pt x="1087" y="18"/>
                  </a:cubicBezTo>
                  <a:cubicBezTo>
                    <a:pt x="1061" y="65"/>
                    <a:pt x="1038" y="114"/>
                    <a:pt x="1017" y="163"/>
                  </a:cubicBezTo>
                  <a:cubicBezTo>
                    <a:pt x="1016" y="162"/>
                    <a:pt x="1016" y="162"/>
                    <a:pt x="1014" y="162"/>
                  </a:cubicBezTo>
                  <a:close/>
                  <a:moveTo>
                    <a:pt x="639" y="720"/>
                  </a:moveTo>
                  <a:cubicBezTo>
                    <a:pt x="522" y="869"/>
                    <a:pt x="404" y="1019"/>
                    <a:pt x="288" y="1169"/>
                  </a:cubicBezTo>
                  <a:cubicBezTo>
                    <a:pt x="258" y="1207"/>
                    <a:pt x="229" y="1244"/>
                    <a:pt x="199" y="1282"/>
                  </a:cubicBezTo>
                  <a:cubicBezTo>
                    <a:pt x="173" y="1316"/>
                    <a:pt x="145" y="1349"/>
                    <a:pt x="121" y="1385"/>
                  </a:cubicBezTo>
                  <a:cubicBezTo>
                    <a:pt x="75" y="1366"/>
                    <a:pt x="28" y="1351"/>
                    <a:pt x="10" y="1300"/>
                  </a:cubicBezTo>
                  <a:cubicBezTo>
                    <a:pt x="10" y="1300"/>
                    <a:pt x="10" y="1299"/>
                    <a:pt x="9" y="1299"/>
                  </a:cubicBezTo>
                  <a:cubicBezTo>
                    <a:pt x="34" y="1271"/>
                    <a:pt x="56" y="1240"/>
                    <a:pt x="78" y="1211"/>
                  </a:cubicBezTo>
                  <a:cubicBezTo>
                    <a:pt x="105" y="1176"/>
                    <a:pt x="131" y="1141"/>
                    <a:pt x="158" y="1107"/>
                  </a:cubicBezTo>
                  <a:cubicBezTo>
                    <a:pt x="214" y="1033"/>
                    <a:pt x="270" y="960"/>
                    <a:pt x="326" y="886"/>
                  </a:cubicBezTo>
                  <a:cubicBezTo>
                    <a:pt x="441" y="735"/>
                    <a:pt x="556" y="584"/>
                    <a:pt x="671" y="433"/>
                  </a:cubicBezTo>
                  <a:cubicBezTo>
                    <a:pt x="726" y="362"/>
                    <a:pt x="782" y="292"/>
                    <a:pt x="834" y="219"/>
                  </a:cubicBezTo>
                  <a:cubicBezTo>
                    <a:pt x="831" y="234"/>
                    <a:pt x="830" y="248"/>
                    <a:pt x="827" y="263"/>
                  </a:cubicBezTo>
                  <a:cubicBezTo>
                    <a:pt x="827" y="267"/>
                    <a:pt x="830" y="269"/>
                    <a:pt x="834" y="268"/>
                  </a:cubicBezTo>
                  <a:cubicBezTo>
                    <a:pt x="847" y="262"/>
                    <a:pt x="859" y="256"/>
                    <a:pt x="872" y="250"/>
                  </a:cubicBezTo>
                  <a:cubicBezTo>
                    <a:pt x="869" y="266"/>
                    <a:pt x="867" y="281"/>
                    <a:pt x="867" y="297"/>
                  </a:cubicBezTo>
                  <a:cubicBezTo>
                    <a:pt x="867" y="301"/>
                    <a:pt x="871" y="303"/>
                    <a:pt x="874" y="301"/>
                  </a:cubicBezTo>
                  <a:cubicBezTo>
                    <a:pt x="888" y="293"/>
                    <a:pt x="902" y="287"/>
                    <a:pt x="917" y="281"/>
                  </a:cubicBezTo>
                  <a:cubicBezTo>
                    <a:pt x="915" y="298"/>
                    <a:pt x="913" y="315"/>
                    <a:pt x="913" y="333"/>
                  </a:cubicBezTo>
                  <a:cubicBezTo>
                    <a:pt x="913" y="336"/>
                    <a:pt x="917" y="338"/>
                    <a:pt x="920" y="337"/>
                  </a:cubicBezTo>
                  <a:cubicBezTo>
                    <a:pt x="931" y="330"/>
                    <a:pt x="942" y="324"/>
                    <a:pt x="953" y="317"/>
                  </a:cubicBezTo>
                  <a:cubicBezTo>
                    <a:pt x="904" y="377"/>
                    <a:pt x="857" y="440"/>
                    <a:pt x="810" y="501"/>
                  </a:cubicBezTo>
                  <a:cubicBezTo>
                    <a:pt x="753" y="574"/>
                    <a:pt x="696" y="647"/>
                    <a:pt x="639" y="720"/>
                  </a:cubicBezTo>
                  <a:close/>
                  <a:moveTo>
                    <a:pt x="963" y="300"/>
                  </a:moveTo>
                  <a:cubicBezTo>
                    <a:pt x="950" y="309"/>
                    <a:pt x="936" y="317"/>
                    <a:pt x="922" y="325"/>
                  </a:cubicBezTo>
                  <a:cubicBezTo>
                    <a:pt x="923" y="308"/>
                    <a:pt x="924" y="291"/>
                    <a:pt x="926" y="274"/>
                  </a:cubicBezTo>
                  <a:cubicBezTo>
                    <a:pt x="926" y="271"/>
                    <a:pt x="923" y="269"/>
                    <a:pt x="920" y="270"/>
                  </a:cubicBezTo>
                  <a:cubicBezTo>
                    <a:pt x="905" y="276"/>
                    <a:pt x="891" y="282"/>
                    <a:pt x="877" y="290"/>
                  </a:cubicBezTo>
                  <a:cubicBezTo>
                    <a:pt x="877" y="274"/>
                    <a:pt x="879" y="259"/>
                    <a:pt x="883" y="243"/>
                  </a:cubicBezTo>
                  <a:cubicBezTo>
                    <a:pt x="884" y="239"/>
                    <a:pt x="880" y="237"/>
                    <a:pt x="876" y="238"/>
                  </a:cubicBezTo>
                  <a:cubicBezTo>
                    <a:pt x="863" y="244"/>
                    <a:pt x="850" y="250"/>
                    <a:pt x="838" y="256"/>
                  </a:cubicBezTo>
                  <a:cubicBezTo>
                    <a:pt x="840" y="241"/>
                    <a:pt x="843" y="226"/>
                    <a:pt x="844" y="210"/>
                  </a:cubicBezTo>
                  <a:cubicBezTo>
                    <a:pt x="844" y="210"/>
                    <a:pt x="844" y="210"/>
                    <a:pt x="845" y="210"/>
                  </a:cubicBezTo>
                  <a:cubicBezTo>
                    <a:pt x="883" y="184"/>
                    <a:pt x="921" y="157"/>
                    <a:pt x="958" y="128"/>
                  </a:cubicBezTo>
                  <a:cubicBezTo>
                    <a:pt x="961" y="139"/>
                    <a:pt x="967" y="149"/>
                    <a:pt x="977" y="157"/>
                  </a:cubicBezTo>
                  <a:cubicBezTo>
                    <a:pt x="986" y="165"/>
                    <a:pt x="1002" y="173"/>
                    <a:pt x="1015" y="168"/>
                  </a:cubicBezTo>
                  <a:cubicBezTo>
                    <a:pt x="996" y="212"/>
                    <a:pt x="979" y="256"/>
                    <a:pt x="963" y="300"/>
                  </a:cubicBezTo>
                  <a:close/>
                </a:path>
              </a:pathLst>
            </a:custGeom>
            <a:solidFill>
              <a:srgbClr val="F29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4"/>
            <p:cNvSpPr/>
            <p:nvPr/>
          </p:nvSpPr>
          <p:spPr bwMode="auto">
            <a:xfrm>
              <a:off x="-703262" y="4152900"/>
              <a:ext cx="1793875" cy="2292350"/>
            </a:xfrm>
            <a:custGeom>
              <a:avLst/>
              <a:gdLst>
                <a:gd name="T0" fmla="*/ 876 w 876"/>
                <a:gd name="T1" fmla="*/ 34 h 1120"/>
                <a:gd name="T2" fmla="*/ 841 w 876"/>
                <a:gd name="T3" fmla="*/ 51 h 1120"/>
                <a:gd name="T4" fmla="*/ 834 w 876"/>
                <a:gd name="T5" fmla="*/ 47 h 1120"/>
                <a:gd name="T6" fmla="*/ 839 w 876"/>
                <a:gd name="T7" fmla="*/ 0 h 1120"/>
                <a:gd name="T8" fmla="*/ 838 w 876"/>
                <a:gd name="T9" fmla="*/ 0 h 1120"/>
                <a:gd name="T10" fmla="*/ 0 w 876"/>
                <a:gd name="T11" fmla="*/ 1087 h 1120"/>
                <a:gd name="T12" fmla="*/ 52 w 876"/>
                <a:gd name="T13" fmla="*/ 1120 h 1120"/>
                <a:gd name="T14" fmla="*/ 876 w 876"/>
                <a:gd name="T15" fmla="*/ 34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6" h="1120">
                  <a:moveTo>
                    <a:pt x="876" y="34"/>
                  </a:moveTo>
                  <a:cubicBezTo>
                    <a:pt x="864" y="39"/>
                    <a:pt x="853" y="45"/>
                    <a:pt x="841" y="51"/>
                  </a:cubicBezTo>
                  <a:cubicBezTo>
                    <a:pt x="838" y="53"/>
                    <a:pt x="834" y="51"/>
                    <a:pt x="834" y="47"/>
                  </a:cubicBezTo>
                  <a:cubicBezTo>
                    <a:pt x="834" y="31"/>
                    <a:pt x="836" y="16"/>
                    <a:pt x="839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11" y="161"/>
                    <a:pt x="183" y="849"/>
                    <a:pt x="0" y="1087"/>
                  </a:cubicBezTo>
                  <a:cubicBezTo>
                    <a:pt x="15" y="1102"/>
                    <a:pt x="33" y="1112"/>
                    <a:pt x="52" y="1120"/>
                  </a:cubicBezTo>
                  <a:cubicBezTo>
                    <a:pt x="203" y="920"/>
                    <a:pt x="756" y="189"/>
                    <a:pt x="876" y="34"/>
                  </a:cubicBezTo>
                  <a:close/>
                </a:path>
              </a:pathLst>
            </a:custGeom>
            <a:solidFill>
              <a:srgbClr val="FDE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5"/>
            <p:cNvSpPr/>
            <p:nvPr/>
          </p:nvSpPr>
          <p:spPr bwMode="auto">
            <a:xfrm>
              <a:off x="1693863" y="4189413"/>
              <a:ext cx="276225" cy="277813"/>
            </a:xfrm>
            <a:custGeom>
              <a:avLst/>
              <a:gdLst>
                <a:gd name="T0" fmla="*/ 46 w 135"/>
                <a:gd name="T1" fmla="*/ 134 h 136"/>
                <a:gd name="T2" fmla="*/ 49 w 135"/>
                <a:gd name="T3" fmla="*/ 136 h 136"/>
                <a:gd name="T4" fmla="*/ 135 w 135"/>
                <a:gd name="T5" fmla="*/ 0 h 136"/>
                <a:gd name="T6" fmla="*/ 0 w 135"/>
                <a:gd name="T7" fmla="*/ 90 h 136"/>
                <a:gd name="T8" fmla="*/ 46 w 135"/>
                <a:gd name="T9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46" y="134"/>
                  </a:moveTo>
                  <a:cubicBezTo>
                    <a:pt x="47" y="134"/>
                    <a:pt x="48" y="135"/>
                    <a:pt x="49" y="136"/>
                  </a:cubicBezTo>
                  <a:cubicBezTo>
                    <a:pt x="75" y="89"/>
                    <a:pt x="104" y="44"/>
                    <a:pt x="135" y="0"/>
                  </a:cubicBezTo>
                  <a:cubicBezTo>
                    <a:pt x="92" y="32"/>
                    <a:pt x="47" y="62"/>
                    <a:pt x="0" y="90"/>
                  </a:cubicBezTo>
                  <a:cubicBezTo>
                    <a:pt x="6" y="113"/>
                    <a:pt x="22" y="131"/>
                    <a:pt x="46" y="134"/>
                  </a:cubicBezTo>
                  <a:close/>
                </a:path>
              </a:pathLst>
            </a:custGeom>
            <a:solidFill>
              <a:srgbClr val="3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6"/>
            <p:cNvSpPr/>
            <p:nvPr/>
          </p:nvSpPr>
          <p:spPr bwMode="auto">
            <a:xfrm>
              <a:off x="1406525" y="4381500"/>
              <a:ext cx="381000" cy="390525"/>
            </a:xfrm>
            <a:custGeom>
              <a:avLst/>
              <a:gdLst>
                <a:gd name="T0" fmla="*/ 149 w 186"/>
                <a:gd name="T1" fmla="*/ 31 h 191"/>
                <a:gd name="T2" fmla="*/ 134 w 186"/>
                <a:gd name="T3" fmla="*/ 0 h 191"/>
                <a:gd name="T4" fmla="*/ 12 w 186"/>
                <a:gd name="T5" fmla="*/ 68 h 191"/>
                <a:gd name="T6" fmla="*/ 11 w 186"/>
                <a:gd name="T7" fmla="*/ 68 h 191"/>
                <a:gd name="T8" fmla="*/ 0 w 186"/>
                <a:gd name="T9" fmla="*/ 113 h 191"/>
                <a:gd name="T10" fmla="*/ 40 w 186"/>
                <a:gd name="T11" fmla="*/ 100 h 191"/>
                <a:gd name="T12" fmla="*/ 46 w 186"/>
                <a:gd name="T13" fmla="*/ 106 h 191"/>
                <a:gd name="T14" fmla="*/ 34 w 186"/>
                <a:gd name="T15" fmla="*/ 151 h 191"/>
                <a:gd name="T16" fmla="*/ 80 w 186"/>
                <a:gd name="T17" fmla="*/ 137 h 191"/>
                <a:gd name="T18" fmla="*/ 85 w 186"/>
                <a:gd name="T19" fmla="*/ 141 h 191"/>
                <a:gd name="T20" fmla="*/ 75 w 186"/>
                <a:gd name="T21" fmla="*/ 191 h 191"/>
                <a:gd name="T22" fmla="*/ 119 w 186"/>
                <a:gd name="T23" fmla="*/ 172 h 191"/>
                <a:gd name="T24" fmla="*/ 186 w 186"/>
                <a:gd name="T25" fmla="*/ 46 h 191"/>
                <a:gd name="T26" fmla="*/ 149 w 186"/>
                <a:gd name="T27" fmla="*/ 3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91">
                  <a:moveTo>
                    <a:pt x="149" y="31"/>
                  </a:moveTo>
                  <a:cubicBezTo>
                    <a:pt x="141" y="22"/>
                    <a:pt x="135" y="12"/>
                    <a:pt x="134" y="0"/>
                  </a:cubicBezTo>
                  <a:cubicBezTo>
                    <a:pt x="94" y="24"/>
                    <a:pt x="53" y="47"/>
                    <a:pt x="12" y="68"/>
                  </a:cubicBezTo>
                  <a:cubicBezTo>
                    <a:pt x="12" y="68"/>
                    <a:pt x="11" y="68"/>
                    <a:pt x="11" y="68"/>
                  </a:cubicBezTo>
                  <a:cubicBezTo>
                    <a:pt x="8" y="83"/>
                    <a:pt x="4" y="98"/>
                    <a:pt x="0" y="113"/>
                  </a:cubicBezTo>
                  <a:cubicBezTo>
                    <a:pt x="13" y="109"/>
                    <a:pt x="27" y="104"/>
                    <a:pt x="40" y="100"/>
                  </a:cubicBezTo>
                  <a:cubicBezTo>
                    <a:pt x="44" y="99"/>
                    <a:pt x="47" y="102"/>
                    <a:pt x="46" y="106"/>
                  </a:cubicBezTo>
                  <a:cubicBezTo>
                    <a:pt x="41" y="120"/>
                    <a:pt x="37" y="135"/>
                    <a:pt x="34" y="151"/>
                  </a:cubicBezTo>
                  <a:cubicBezTo>
                    <a:pt x="49" y="145"/>
                    <a:pt x="65" y="140"/>
                    <a:pt x="80" y="137"/>
                  </a:cubicBezTo>
                  <a:cubicBezTo>
                    <a:pt x="83" y="136"/>
                    <a:pt x="86" y="139"/>
                    <a:pt x="85" y="141"/>
                  </a:cubicBezTo>
                  <a:cubicBezTo>
                    <a:pt x="81" y="158"/>
                    <a:pt x="78" y="175"/>
                    <a:pt x="75" y="191"/>
                  </a:cubicBezTo>
                  <a:cubicBezTo>
                    <a:pt x="90" y="185"/>
                    <a:pt x="105" y="179"/>
                    <a:pt x="119" y="172"/>
                  </a:cubicBezTo>
                  <a:cubicBezTo>
                    <a:pt x="140" y="130"/>
                    <a:pt x="162" y="88"/>
                    <a:pt x="186" y="46"/>
                  </a:cubicBezTo>
                  <a:cubicBezTo>
                    <a:pt x="173" y="50"/>
                    <a:pt x="158" y="40"/>
                    <a:pt x="149" y="31"/>
                  </a:cubicBezTo>
                  <a:close/>
                </a:path>
              </a:pathLst>
            </a:custGeom>
            <a:solidFill>
              <a:srgbClr val="FA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7"/>
            <p:cNvSpPr/>
            <p:nvPr/>
          </p:nvSpPr>
          <p:spPr bwMode="auto">
            <a:xfrm>
              <a:off x="-527050" y="4537075"/>
              <a:ext cx="2152650" cy="2198688"/>
            </a:xfrm>
            <a:custGeom>
              <a:avLst/>
              <a:gdLst>
                <a:gd name="T0" fmla="*/ 1010 w 1052"/>
                <a:gd name="T1" fmla="*/ 122 h 1074"/>
                <a:gd name="T2" fmla="*/ 1020 w 1052"/>
                <a:gd name="T3" fmla="*/ 71 h 1074"/>
                <a:gd name="T4" fmla="*/ 976 w 1052"/>
                <a:gd name="T5" fmla="*/ 86 h 1074"/>
                <a:gd name="T6" fmla="*/ 969 w 1052"/>
                <a:gd name="T7" fmla="*/ 82 h 1074"/>
                <a:gd name="T8" fmla="*/ 980 w 1052"/>
                <a:gd name="T9" fmla="*/ 35 h 1074"/>
                <a:gd name="T10" fmla="*/ 940 w 1052"/>
                <a:gd name="T11" fmla="*/ 48 h 1074"/>
                <a:gd name="T12" fmla="*/ 934 w 1052"/>
                <a:gd name="T13" fmla="*/ 42 h 1074"/>
                <a:gd name="T14" fmla="*/ 945 w 1052"/>
                <a:gd name="T15" fmla="*/ 0 h 1074"/>
                <a:gd name="T16" fmla="*/ 759 w 1052"/>
                <a:gd name="T17" fmla="*/ 193 h 1074"/>
                <a:gd name="T18" fmla="*/ 363 w 1052"/>
                <a:gd name="T19" fmla="*/ 603 h 1074"/>
                <a:gd name="T20" fmla="*/ 170 w 1052"/>
                <a:gd name="T21" fmla="*/ 803 h 1074"/>
                <a:gd name="T22" fmla="*/ 79 w 1052"/>
                <a:gd name="T23" fmla="*/ 896 h 1074"/>
                <a:gd name="T24" fmla="*/ 0 w 1052"/>
                <a:gd name="T25" fmla="*/ 976 h 1074"/>
                <a:gd name="T26" fmla="*/ 1 w 1052"/>
                <a:gd name="T27" fmla="*/ 977 h 1074"/>
                <a:gd name="T28" fmla="*/ 101 w 1052"/>
                <a:gd name="T29" fmla="*/ 1074 h 1074"/>
                <a:gd name="T30" fmla="*/ 191 w 1052"/>
                <a:gd name="T31" fmla="*/ 982 h 1074"/>
                <a:gd name="T32" fmla="*/ 292 w 1052"/>
                <a:gd name="T33" fmla="*/ 879 h 1074"/>
                <a:gd name="T34" fmla="*/ 693 w 1052"/>
                <a:gd name="T35" fmla="*/ 474 h 1074"/>
                <a:gd name="T36" fmla="*/ 888 w 1052"/>
                <a:gd name="T37" fmla="*/ 277 h 1074"/>
                <a:gd name="T38" fmla="*/ 1052 w 1052"/>
                <a:gd name="T39" fmla="*/ 111 h 1074"/>
                <a:gd name="T40" fmla="*/ 1016 w 1052"/>
                <a:gd name="T41" fmla="*/ 127 h 1074"/>
                <a:gd name="T42" fmla="*/ 1010 w 1052"/>
                <a:gd name="T43" fmla="*/ 122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2" h="1074">
                  <a:moveTo>
                    <a:pt x="1010" y="122"/>
                  </a:moveTo>
                  <a:cubicBezTo>
                    <a:pt x="1013" y="105"/>
                    <a:pt x="1016" y="88"/>
                    <a:pt x="1020" y="71"/>
                  </a:cubicBezTo>
                  <a:cubicBezTo>
                    <a:pt x="1005" y="75"/>
                    <a:pt x="990" y="80"/>
                    <a:pt x="976" y="86"/>
                  </a:cubicBezTo>
                  <a:cubicBezTo>
                    <a:pt x="972" y="88"/>
                    <a:pt x="969" y="85"/>
                    <a:pt x="969" y="82"/>
                  </a:cubicBezTo>
                  <a:cubicBezTo>
                    <a:pt x="971" y="66"/>
                    <a:pt x="975" y="50"/>
                    <a:pt x="980" y="35"/>
                  </a:cubicBezTo>
                  <a:cubicBezTo>
                    <a:pt x="966" y="39"/>
                    <a:pt x="953" y="44"/>
                    <a:pt x="940" y="48"/>
                  </a:cubicBezTo>
                  <a:cubicBezTo>
                    <a:pt x="936" y="49"/>
                    <a:pt x="933" y="46"/>
                    <a:pt x="934" y="42"/>
                  </a:cubicBezTo>
                  <a:cubicBezTo>
                    <a:pt x="938" y="29"/>
                    <a:pt x="941" y="14"/>
                    <a:pt x="945" y="0"/>
                  </a:cubicBezTo>
                  <a:cubicBezTo>
                    <a:pt x="885" y="66"/>
                    <a:pt x="821" y="129"/>
                    <a:pt x="759" y="193"/>
                  </a:cubicBezTo>
                  <a:cubicBezTo>
                    <a:pt x="627" y="330"/>
                    <a:pt x="495" y="467"/>
                    <a:pt x="363" y="603"/>
                  </a:cubicBezTo>
                  <a:cubicBezTo>
                    <a:pt x="298" y="670"/>
                    <a:pt x="234" y="736"/>
                    <a:pt x="170" y="803"/>
                  </a:cubicBezTo>
                  <a:cubicBezTo>
                    <a:pt x="140" y="834"/>
                    <a:pt x="109" y="865"/>
                    <a:pt x="79" y="896"/>
                  </a:cubicBezTo>
                  <a:cubicBezTo>
                    <a:pt x="53" y="923"/>
                    <a:pt x="28" y="951"/>
                    <a:pt x="0" y="976"/>
                  </a:cubicBezTo>
                  <a:cubicBezTo>
                    <a:pt x="0" y="976"/>
                    <a:pt x="1" y="977"/>
                    <a:pt x="1" y="977"/>
                  </a:cubicBezTo>
                  <a:cubicBezTo>
                    <a:pt x="13" y="1030"/>
                    <a:pt x="57" y="1050"/>
                    <a:pt x="101" y="1074"/>
                  </a:cubicBezTo>
                  <a:cubicBezTo>
                    <a:pt x="129" y="1042"/>
                    <a:pt x="161" y="1012"/>
                    <a:pt x="191" y="982"/>
                  </a:cubicBezTo>
                  <a:cubicBezTo>
                    <a:pt x="224" y="948"/>
                    <a:pt x="258" y="913"/>
                    <a:pt x="292" y="879"/>
                  </a:cubicBezTo>
                  <a:cubicBezTo>
                    <a:pt x="425" y="744"/>
                    <a:pt x="559" y="609"/>
                    <a:pt x="693" y="474"/>
                  </a:cubicBezTo>
                  <a:cubicBezTo>
                    <a:pt x="758" y="409"/>
                    <a:pt x="823" y="343"/>
                    <a:pt x="888" y="277"/>
                  </a:cubicBezTo>
                  <a:cubicBezTo>
                    <a:pt x="943" y="222"/>
                    <a:pt x="996" y="165"/>
                    <a:pt x="1052" y="111"/>
                  </a:cubicBezTo>
                  <a:cubicBezTo>
                    <a:pt x="1040" y="117"/>
                    <a:pt x="1028" y="122"/>
                    <a:pt x="1016" y="127"/>
                  </a:cubicBezTo>
                  <a:cubicBezTo>
                    <a:pt x="1013" y="128"/>
                    <a:pt x="1010" y="126"/>
                    <a:pt x="1010" y="122"/>
                  </a:cubicBezTo>
                  <a:close/>
                </a:path>
              </a:pathLst>
            </a:custGeom>
            <a:solidFill>
              <a:srgbClr val="3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8"/>
            <p:cNvSpPr>
              <a:spLocks noEditPoints="1"/>
            </p:cNvSpPr>
            <p:nvPr/>
          </p:nvSpPr>
          <p:spPr bwMode="auto">
            <a:xfrm>
              <a:off x="-547687" y="4154488"/>
              <a:ext cx="2551113" cy="2601913"/>
            </a:xfrm>
            <a:custGeom>
              <a:avLst/>
              <a:gdLst>
                <a:gd name="T0" fmla="*/ 1244 w 1246"/>
                <a:gd name="T1" fmla="*/ 2 h 1271"/>
                <a:gd name="T2" fmla="*/ 1240 w 1246"/>
                <a:gd name="T3" fmla="*/ 1 h 1271"/>
                <a:gd name="T4" fmla="*/ 963 w 1246"/>
                <a:gd name="T5" fmla="*/ 171 h 1271"/>
                <a:gd name="T6" fmla="*/ 963 w 1246"/>
                <a:gd name="T7" fmla="*/ 171 h 1271"/>
                <a:gd name="T8" fmla="*/ 961 w 1246"/>
                <a:gd name="T9" fmla="*/ 172 h 1271"/>
                <a:gd name="T10" fmla="*/ 788 w 1246"/>
                <a:gd name="T11" fmla="*/ 348 h 1271"/>
                <a:gd name="T12" fmla="*/ 595 w 1246"/>
                <a:gd name="T13" fmla="*/ 548 h 1271"/>
                <a:gd name="T14" fmla="*/ 199 w 1246"/>
                <a:gd name="T15" fmla="*/ 958 h 1271"/>
                <a:gd name="T16" fmla="*/ 98 w 1246"/>
                <a:gd name="T17" fmla="*/ 1062 h 1271"/>
                <a:gd name="T18" fmla="*/ 2 w 1246"/>
                <a:gd name="T19" fmla="*/ 1162 h 1271"/>
                <a:gd name="T20" fmla="*/ 4 w 1246"/>
                <a:gd name="T21" fmla="*/ 1167 h 1271"/>
                <a:gd name="T22" fmla="*/ 108 w 1246"/>
                <a:gd name="T23" fmla="*/ 1270 h 1271"/>
                <a:gd name="T24" fmla="*/ 112 w 1246"/>
                <a:gd name="T25" fmla="*/ 1270 h 1271"/>
                <a:gd name="T26" fmla="*/ 198 w 1246"/>
                <a:gd name="T27" fmla="*/ 1184 h 1271"/>
                <a:gd name="T28" fmla="*/ 290 w 1246"/>
                <a:gd name="T29" fmla="*/ 1091 h 1271"/>
                <a:gd name="T30" fmla="*/ 485 w 1246"/>
                <a:gd name="T31" fmla="*/ 893 h 1271"/>
                <a:gd name="T32" fmla="*/ 886 w 1246"/>
                <a:gd name="T33" fmla="*/ 488 h 1271"/>
                <a:gd name="T34" fmla="*/ 1081 w 1246"/>
                <a:gd name="T35" fmla="*/ 289 h 1271"/>
                <a:gd name="T36" fmla="*/ 1081 w 1246"/>
                <a:gd name="T37" fmla="*/ 288 h 1271"/>
                <a:gd name="T38" fmla="*/ 1082 w 1246"/>
                <a:gd name="T39" fmla="*/ 287 h 1271"/>
                <a:gd name="T40" fmla="*/ 1245 w 1246"/>
                <a:gd name="T41" fmla="*/ 7 h 1271"/>
                <a:gd name="T42" fmla="*/ 1244 w 1246"/>
                <a:gd name="T43" fmla="*/ 2 h 1271"/>
                <a:gd name="T44" fmla="*/ 1141 w 1246"/>
                <a:gd name="T45" fmla="*/ 151 h 1271"/>
                <a:gd name="T46" fmla="*/ 1095 w 1246"/>
                <a:gd name="T47" fmla="*/ 107 h 1271"/>
                <a:gd name="T48" fmla="*/ 1230 w 1246"/>
                <a:gd name="T49" fmla="*/ 17 h 1271"/>
                <a:gd name="T50" fmla="*/ 1144 w 1246"/>
                <a:gd name="T51" fmla="*/ 153 h 1271"/>
                <a:gd name="T52" fmla="*/ 1141 w 1246"/>
                <a:gd name="T53" fmla="*/ 151 h 1271"/>
                <a:gd name="T54" fmla="*/ 703 w 1246"/>
                <a:gd name="T55" fmla="*/ 661 h 1271"/>
                <a:gd name="T56" fmla="*/ 302 w 1246"/>
                <a:gd name="T57" fmla="*/ 1066 h 1271"/>
                <a:gd name="T58" fmla="*/ 201 w 1246"/>
                <a:gd name="T59" fmla="*/ 1169 h 1271"/>
                <a:gd name="T60" fmla="*/ 111 w 1246"/>
                <a:gd name="T61" fmla="*/ 1261 h 1271"/>
                <a:gd name="T62" fmla="*/ 11 w 1246"/>
                <a:gd name="T63" fmla="*/ 1164 h 1271"/>
                <a:gd name="T64" fmla="*/ 10 w 1246"/>
                <a:gd name="T65" fmla="*/ 1163 h 1271"/>
                <a:gd name="T66" fmla="*/ 89 w 1246"/>
                <a:gd name="T67" fmla="*/ 1083 h 1271"/>
                <a:gd name="T68" fmla="*/ 180 w 1246"/>
                <a:gd name="T69" fmla="*/ 990 h 1271"/>
                <a:gd name="T70" fmla="*/ 373 w 1246"/>
                <a:gd name="T71" fmla="*/ 790 h 1271"/>
                <a:gd name="T72" fmla="*/ 769 w 1246"/>
                <a:gd name="T73" fmla="*/ 380 h 1271"/>
                <a:gd name="T74" fmla="*/ 955 w 1246"/>
                <a:gd name="T75" fmla="*/ 187 h 1271"/>
                <a:gd name="T76" fmla="*/ 944 w 1246"/>
                <a:gd name="T77" fmla="*/ 229 h 1271"/>
                <a:gd name="T78" fmla="*/ 950 w 1246"/>
                <a:gd name="T79" fmla="*/ 235 h 1271"/>
                <a:gd name="T80" fmla="*/ 990 w 1246"/>
                <a:gd name="T81" fmla="*/ 222 h 1271"/>
                <a:gd name="T82" fmla="*/ 979 w 1246"/>
                <a:gd name="T83" fmla="*/ 269 h 1271"/>
                <a:gd name="T84" fmla="*/ 986 w 1246"/>
                <a:gd name="T85" fmla="*/ 273 h 1271"/>
                <a:gd name="T86" fmla="*/ 1030 w 1246"/>
                <a:gd name="T87" fmla="*/ 258 h 1271"/>
                <a:gd name="T88" fmla="*/ 1020 w 1246"/>
                <a:gd name="T89" fmla="*/ 309 h 1271"/>
                <a:gd name="T90" fmla="*/ 1026 w 1246"/>
                <a:gd name="T91" fmla="*/ 314 h 1271"/>
                <a:gd name="T92" fmla="*/ 1062 w 1246"/>
                <a:gd name="T93" fmla="*/ 298 h 1271"/>
                <a:gd name="T94" fmla="*/ 898 w 1246"/>
                <a:gd name="T95" fmla="*/ 464 h 1271"/>
                <a:gd name="T96" fmla="*/ 703 w 1246"/>
                <a:gd name="T97" fmla="*/ 661 h 1271"/>
                <a:gd name="T98" fmla="*/ 1074 w 1246"/>
                <a:gd name="T99" fmla="*/ 283 h 1271"/>
                <a:gd name="T100" fmla="*/ 1030 w 1246"/>
                <a:gd name="T101" fmla="*/ 302 h 1271"/>
                <a:gd name="T102" fmla="*/ 1040 w 1246"/>
                <a:gd name="T103" fmla="*/ 252 h 1271"/>
                <a:gd name="T104" fmla="*/ 1035 w 1246"/>
                <a:gd name="T105" fmla="*/ 248 h 1271"/>
                <a:gd name="T106" fmla="*/ 989 w 1246"/>
                <a:gd name="T107" fmla="*/ 262 h 1271"/>
                <a:gd name="T108" fmla="*/ 1001 w 1246"/>
                <a:gd name="T109" fmla="*/ 217 h 1271"/>
                <a:gd name="T110" fmla="*/ 995 w 1246"/>
                <a:gd name="T111" fmla="*/ 211 h 1271"/>
                <a:gd name="T112" fmla="*/ 955 w 1246"/>
                <a:gd name="T113" fmla="*/ 224 h 1271"/>
                <a:gd name="T114" fmla="*/ 966 w 1246"/>
                <a:gd name="T115" fmla="*/ 179 h 1271"/>
                <a:gd name="T116" fmla="*/ 967 w 1246"/>
                <a:gd name="T117" fmla="*/ 179 h 1271"/>
                <a:gd name="T118" fmla="*/ 1089 w 1246"/>
                <a:gd name="T119" fmla="*/ 111 h 1271"/>
                <a:gd name="T120" fmla="*/ 1104 w 1246"/>
                <a:gd name="T121" fmla="*/ 142 h 1271"/>
                <a:gd name="T122" fmla="*/ 1141 w 1246"/>
                <a:gd name="T123" fmla="*/ 157 h 1271"/>
                <a:gd name="T124" fmla="*/ 1074 w 1246"/>
                <a:gd name="T125" fmla="*/ 283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6" h="1271">
                  <a:moveTo>
                    <a:pt x="1244" y="2"/>
                  </a:moveTo>
                  <a:cubicBezTo>
                    <a:pt x="1243" y="1"/>
                    <a:pt x="1242" y="0"/>
                    <a:pt x="1240" y="1"/>
                  </a:cubicBezTo>
                  <a:cubicBezTo>
                    <a:pt x="1150" y="62"/>
                    <a:pt x="1059" y="120"/>
                    <a:pt x="963" y="171"/>
                  </a:cubicBezTo>
                  <a:cubicBezTo>
                    <a:pt x="963" y="171"/>
                    <a:pt x="963" y="171"/>
                    <a:pt x="963" y="171"/>
                  </a:cubicBezTo>
                  <a:cubicBezTo>
                    <a:pt x="963" y="171"/>
                    <a:pt x="962" y="171"/>
                    <a:pt x="961" y="172"/>
                  </a:cubicBezTo>
                  <a:cubicBezTo>
                    <a:pt x="901" y="228"/>
                    <a:pt x="845" y="289"/>
                    <a:pt x="788" y="348"/>
                  </a:cubicBezTo>
                  <a:cubicBezTo>
                    <a:pt x="723" y="415"/>
                    <a:pt x="659" y="481"/>
                    <a:pt x="595" y="548"/>
                  </a:cubicBezTo>
                  <a:cubicBezTo>
                    <a:pt x="463" y="684"/>
                    <a:pt x="331" y="821"/>
                    <a:pt x="199" y="958"/>
                  </a:cubicBezTo>
                  <a:cubicBezTo>
                    <a:pt x="165" y="993"/>
                    <a:pt x="132" y="1027"/>
                    <a:pt x="98" y="1062"/>
                  </a:cubicBezTo>
                  <a:cubicBezTo>
                    <a:pt x="66" y="1095"/>
                    <a:pt x="32" y="1127"/>
                    <a:pt x="2" y="1162"/>
                  </a:cubicBezTo>
                  <a:cubicBezTo>
                    <a:pt x="0" y="1164"/>
                    <a:pt x="2" y="1166"/>
                    <a:pt x="4" y="1167"/>
                  </a:cubicBezTo>
                  <a:cubicBezTo>
                    <a:pt x="6" y="1217"/>
                    <a:pt x="63" y="1259"/>
                    <a:pt x="108" y="1270"/>
                  </a:cubicBezTo>
                  <a:cubicBezTo>
                    <a:pt x="109" y="1271"/>
                    <a:pt x="111" y="1271"/>
                    <a:pt x="112" y="1270"/>
                  </a:cubicBezTo>
                  <a:cubicBezTo>
                    <a:pt x="142" y="1243"/>
                    <a:pt x="170" y="1213"/>
                    <a:pt x="198" y="1184"/>
                  </a:cubicBezTo>
                  <a:cubicBezTo>
                    <a:pt x="229" y="1153"/>
                    <a:pt x="259" y="1122"/>
                    <a:pt x="290" y="1091"/>
                  </a:cubicBezTo>
                  <a:cubicBezTo>
                    <a:pt x="355" y="1025"/>
                    <a:pt x="420" y="959"/>
                    <a:pt x="485" y="893"/>
                  </a:cubicBezTo>
                  <a:cubicBezTo>
                    <a:pt x="619" y="758"/>
                    <a:pt x="753" y="623"/>
                    <a:pt x="886" y="488"/>
                  </a:cubicBezTo>
                  <a:cubicBezTo>
                    <a:pt x="951" y="422"/>
                    <a:pt x="1019" y="358"/>
                    <a:pt x="1081" y="289"/>
                  </a:cubicBezTo>
                  <a:cubicBezTo>
                    <a:pt x="1081" y="288"/>
                    <a:pt x="1081" y="288"/>
                    <a:pt x="1081" y="288"/>
                  </a:cubicBezTo>
                  <a:cubicBezTo>
                    <a:pt x="1082" y="288"/>
                    <a:pt x="1082" y="287"/>
                    <a:pt x="1082" y="287"/>
                  </a:cubicBezTo>
                  <a:cubicBezTo>
                    <a:pt x="1131" y="190"/>
                    <a:pt x="1187" y="98"/>
                    <a:pt x="1245" y="7"/>
                  </a:cubicBezTo>
                  <a:cubicBezTo>
                    <a:pt x="1246" y="5"/>
                    <a:pt x="1246" y="3"/>
                    <a:pt x="1244" y="2"/>
                  </a:cubicBezTo>
                  <a:close/>
                  <a:moveTo>
                    <a:pt x="1141" y="151"/>
                  </a:moveTo>
                  <a:cubicBezTo>
                    <a:pt x="1117" y="148"/>
                    <a:pt x="1101" y="130"/>
                    <a:pt x="1095" y="107"/>
                  </a:cubicBezTo>
                  <a:cubicBezTo>
                    <a:pt x="1142" y="79"/>
                    <a:pt x="1187" y="49"/>
                    <a:pt x="1230" y="17"/>
                  </a:cubicBezTo>
                  <a:cubicBezTo>
                    <a:pt x="1199" y="61"/>
                    <a:pt x="1170" y="106"/>
                    <a:pt x="1144" y="153"/>
                  </a:cubicBezTo>
                  <a:cubicBezTo>
                    <a:pt x="1143" y="152"/>
                    <a:pt x="1142" y="151"/>
                    <a:pt x="1141" y="151"/>
                  </a:cubicBezTo>
                  <a:close/>
                  <a:moveTo>
                    <a:pt x="703" y="661"/>
                  </a:moveTo>
                  <a:cubicBezTo>
                    <a:pt x="569" y="796"/>
                    <a:pt x="435" y="931"/>
                    <a:pt x="302" y="1066"/>
                  </a:cubicBezTo>
                  <a:cubicBezTo>
                    <a:pt x="268" y="1100"/>
                    <a:pt x="234" y="1135"/>
                    <a:pt x="201" y="1169"/>
                  </a:cubicBezTo>
                  <a:cubicBezTo>
                    <a:pt x="171" y="1199"/>
                    <a:pt x="139" y="1229"/>
                    <a:pt x="111" y="1261"/>
                  </a:cubicBezTo>
                  <a:cubicBezTo>
                    <a:pt x="67" y="1237"/>
                    <a:pt x="23" y="1217"/>
                    <a:pt x="11" y="1164"/>
                  </a:cubicBezTo>
                  <a:cubicBezTo>
                    <a:pt x="11" y="1164"/>
                    <a:pt x="10" y="1163"/>
                    <a:pt x="10" y="1163"/>
                  </a:cubicBezTo>
                  <a:cubicBezTo>
                    <a:pt x="38" y="1138"/>
                    <a:pt x="63" y="1110"/>
                    <a:pt x="89" y="1083"/>
                  </a:cubicBezTo>
                  <a:cubicBezTo>
                    <a:pt x="119" y="1052"/>
                    <a:pt x="150" y="1021"/>
                    <a:pt x="180" y="990"/>
                  </a:cubicBezTo>
                  <a:cubicBezTo>
                    <a:pt x="244" y="923"/>
                    <a:pt x="308" y="857"/>
                    <a:pt x="373" y="790"/>
                  </a:cubicBezTo>
                  <a:cubicBezTo>
                    <a:pt x="505" y="654"/>
                    <a:pt x="637" y="517"/>
                    <a:pt x="769" y="380"/>
                  </a:cubicBezTo>
                  <a:cubicBezTo>
                    <a:pt x="831" y="316"/>
                    <a:pt x="895" y="253"/>
                    <a:pt x="955" y="187"/>
                  </a:cubicBezTo>
                  <a:cubicBezTo>
                    <a:pt x="951" y="201"/>
                    <a:pt x="948" y="216"/>
                    <a:pt x="944" y="229"/>
                  </a:cubicBezTo>
                  <a:cubicBezTo>
                    <a:pt x="943" y="233"/>
                    <a:pt x="946" y="236"/>
                    <a:pt x="950" y="235"/>
                  </a:cubicBezTo>
                  <a:cubicBezTo>
                    <a:pt x="963" y="231"/>
                    <a:pt x="976" y="226"/>
                    <a:pt x="990" y="222"/>
                  </a:cubicBezTo>
                  <a:cubicBezTo>
                    <a:pt x="985" y="237"/>
                    <a:pt x="981" y="253"/>
                    <a:pt x="979" y="269"/>
                  </a:cubicBezTo>
                  <a:cubicBezTo>
                    <a:pt x="979" y="272"/>
                    <a:pt x="982" y="275"/>
                    <a:pt x="986" y="273"/>
                  </a:cubicBezTo>
                  <a:cubicBezTo>
                    <a:pt x="1000" y="267"/>
                    <a:pt x="1015" y="262"/>
                    <a:pt x="1030" y="258"/>
                  </a:cubicBezTo>
                  <a:cubicBezTo>
                    <a:pt x="1026" y="275"/>
                    <a:pt x="1023" y="292"/>
                    <a:pt x="1020" y="309"/>
                  </a:cubicBezTo>
                  <a:cubicBezTo>
                    <a:pt x="1020" y="313"/>
                    <a:pt x="1023" y="315"/>
                    <a:pt x="1026" y="314"/>
                  </a:cubicBezTo>
                  <a:cubicBezTo>
                    <a:pt x="1038" y="309"/>
                    <a:pt x="1050" y="304"/>
                    <a:pt x="1062" y="298"/>
                  </a:cubicBezTo>
                  <a:cubicBezTo>
                    <a:pt x="1006" y="352"/>
                    <a:pt x="953" y="409"/>
                    <a:pt x="898" y="464"/>
                  </a:cubicBezTo>
                  <a:cubicBezTo>
                    <a:pt x="833" y="530"/>
                    <a:pt x="768" y="596"/>
                    <a:pt x="703" y="661"/>
                  </a:cubicBezTo>
                  <a:close/>
                  <a:moveTo>
                    <a:pt x="1074" y="283"/>
                  </a:moveTo>
                  <a:cubicBezTo>
                    <a:pt x="1060" y="290"/>
                    <a:pt x="1045" y="296"/>
                    <a:pt x="1030" y="302"/>
                  </a:cubicBezTo>
                  <a:cubicBezTo>
                    <a:pt x="1033" y="286"/>
                    <a:pt x="1036" y="269"/>
                    <a:pt x="1040" y="252"/>
                  </a:cubicBezTo>
                  <a:cubicBezTo>
                    <a:pt x="1041" y="250"/>
                    <a:pt x="1038" y="247"/>
                    <a:pt x="1035" y="248"/>
                  </a:cubicBezTo>
                  <a:cubicBezTo>
                    <a:pt x="1020" y="251"/>
                    <a:pt x="1004" y="256"/>
                    <a:pt x="989" y="262"/>
                  </a:cubicBezTo>
                  <a:cubicBezTo>
                    <a:pt x="992" y="246"/>
                    <a:pt x="996" y="231"/>
                    <a:pt x="1001" y="217"/>
                  </a:cubicBezTo>
                  <a:cubicBezTo>
                    <a:pt x="1002" y="213"/>
                    <a:pt x="999" y="210"/>
                    <a:pt x="995" y="211"/>
                  </a:cubicBezTo>
                  <a:cubicBezTo>
                    <a:pt x="982" y="215"/>
                    <a:pt x="968" y="220"/>
                    <a:pt x="955" y="224"/>
                  </a:cubicBezTo>
                  <a:cubicBezTo>
                    <a:pt x="959" y="209"/>
                    <a:pt x="963" y="194"/>
                    <a:pt x="966" y="179"/>
                  </a:cubicBezTo>
                  <a:cubicBezTo>
                    <a:pt x="966" y="179"/>
                    <a:pt x="967" y="179"/>
                    <a:pt x="967" y="179"/>
                  </a:cubicBezTo>
                  <a:cubicBezTo>
                    <a:pt x="1008" y="158"/>
                    <a:pt x="1049" y="135"/>
                    <a:pt x="1089" y="111"/>
                  </a:cubicBezTo>
                  <a:cubicBezTo>
                    <a:pt x="1090" y="123"/>
                    <a:pt x="1096" y="133"/>
                    <a:pt x="1104" y="142"/>
                  </a:cubicBezTo>
                  <a:cubicBezTo>
                    <a:pt x="1113" y="151"/>
                    <a:pt x="1128" y="161"/>
                    <a:pt x="1141" y="157"/>
                  </a:cubicBezTo>
                  <a:cubicBezTo>
                    <a:pt x="1117" y="199"/>
                    <a:pt x="1095" y="241"/>
                    <a:pt x="1074" y="283"/>
                  </a:cubicBezTo>
                  <a:close/>
                </a:path>
              </a:pathLst>
            </a:custGeom>
            <a:solidFill>
              <a:srgbClr val="21A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9"/>
            <p:cNvSpPr/>
            <p:nvPr/>
          </p:nvSpPr>
          <p:spPr bwMode="auto">
            <a:xfrm>
              <a:off x="-485775" y="4608513"/>
              <a:ext cx="2032000" cy="2090738"/>
            </a:xfrm>
            <a:custGeom>
              <a:avLst/>
              <a:gdLst>
                <a:gd name="T0" fmla="*/ 993 w 993"/>
                <a:gd name="T1" fmla="*/ 38 h 1021"/>
                <a:gd name="T2" fmla="*/ 956 w 993"/>
                <a:gd name="T3" fmla="*/ 51 h 1021"/>
                <a:gd name="T4" fmla="*/ 949 w 993"/>
                <a:gd name="T5" fmla="*/ 47 h 1021"/>
                <a:gd name="T6" fmla="*/ 960 w 993"/>
                <a:gd name="T7" fmla="*/ 0 h 1021"/>
                <a:gd name="T8" fmla="*/ 959 w 993"/>
                <a:gd name="T9" fmla="*/ 0 h 1021"/>
                <a:gd name="T10" fmla="*/ 0 w 993"/>
                <a:gd name="T11" fmla="*/ 982 h 1021"/>
                <a:gd name="T12" fmla="*/ 47 w 993"/>
                <a:gd name="T13" fmla="*/ 1021 h 1021"/>
                <a:gd name="T14" fmla="*/ 993 w 993"/>
                <a:gd name="T15" fmla="*/ 38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3" h="1021">
                  <a:moveTo>
                    <a:pt x="993" y="38"/>
                  </a:moveTo>
                  <a:cubicBezTo>
                    <a:pt x="980" y="42"/>
                    <a:pt x="968" y="46"/>
                    <a:pt x="956" y="51"/>
                  </a:cubicBezTo>
                  <a:cubicBezTo>
                    <a:pt x="952" y="53"/>
                    <a:pt x="949" y="50"/>
                    <a:pt x="949" y="47"/>
                  </a:cubicBezTo>
                  <a:cubicBezTo>
                    <a:pt x="951" y="31"/>
                    <a:pt x="955" y="15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814" y="145"/>
                    <a:pt x="209" y="767"/>
                    <a:pt x="0" y="982"/>
                  </a:cubicBezTo>
                  <a:cubicBezTo>
                    <a:pt x="12" y="998"/>
                    <a:pt x="29" y="1010"/>
                    <a:pt x="47" y="1021"/>
                  </a:cubicBezTo>
                  <a:cubicBezTo>
                    <a:pt x="220" y="840"/>
                    <a:pt x="854" y="178"/>
                    <a:pt x="993" y="38"/>
                  </a:cubicBezTo>
                  <a:close/>
                </a:path>
              </a:pathLst>
            </a:custGeom>
            <a:solidFill>
              <a:srgbClr val="9C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20"/>
            <p:cNvSpPr/>
            <p:nvPr/>
          </p:nvSpPr>
          <p:spPr bwMode="auto">
            <a:xfrm>
              <a:off x="2184400" y="4627563"/>
              <a:ext cx="288925" cy="263525"/>
            </a:xfrm>
            <a:custGeom>
              <a:avLst/>
              <a:gdLst>
                <a:gd name="T0" fmla="*/ 42 w 141"/>
                <a:gd name="T1" fmla="*/ 127 h 129"/>
                <a:gd name="T2" fmla="*/ 44 w 141"/>
                <a:gd name="T3" fmla="*/ 129 h 129"/>
                <a:gd name="T4" fmla="*/ 141 w 141"/>
                <a:gd name="T5" fmla="*/ 0 h 129"/>
                <a:gd name="T6" fmla="*/ 0 w 141"/>
                <a:gd name="T7" fmla="*/ 80 h 129"/>
                <a:gd name="T8" fmla="*/ 42 w 141"/>
                <a:gd name="T9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9">
                  <a:moveTo>
                    <a:pt x="42" y="127"/>
                  </a:moveTo>
                  <a:cubicBezTo>
                    <a:pt x="43" y="127"/>
                    <a:pt x="44" y="128"/>
                    <a:pt x="44" y="129"/>
                  </a:cubicBezTo>
                  <a:cubicBezTo>
                    <a:pt x="74" y="85"/>
                    <a:pt x="106" y="41"/>
                    <a:pt x="141" y="0"/>
                  </a:cubicBezTo>
                  <a:cubicBezTo>
                    <a:pt x="95" y="29"/>
                    <a:pt x="48" y="55"/>
                    <a:pt x="0" y="80"/>
                  </a:cubicBezTo>
                  <a:cubicBezTo>
                    <a:pt x="3" y="103"/>
                    <a:pt x="18" y="122"/>
                    <a:pt x="42" y="127"/>
                  </a:cubicBezTo>
                  <a:close/>
                </a:path>
              </a:pathLst>
            </a:custGeom>
            <a:solidFill>
              <a:srgbClr val="F29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21"/>
            <p:cNvSpPr/>
            <p:nvPr/>
          </p:nvSpPr>
          <p:spPr bwMode="auto">
            <a:xfrm>
              <a:off x="1878013" y="4797425"/>
              <a:ext cx="390525" cy="381000"/>
            </a:xfrm>
            <a:custGeom>
              <a:avLst/>
              <a:gdLst>
                <a:gd name="T0" fmla="*/ 156 w 191"/>
                <a:gd name="T1" fmla="*/ 32 h 186"/>
                <a:gd name="T2" fmla="*/ 143 w 191"/>
                <a:gd name="T3" fmla="*/ 0 h 186"/>
                <a:gd name="T4" fmla="*/ 16 w 191"/>
                <a:gd name="T5" fmla="*/ 58 h 186"/>
                <a:gd name="T6" fmla="*/ 15 w 191"/>
                <a:gd name="T7" fmla="*/ 59 h 186"/>
                <a:gd name="T8" fmla="*/ 0 w 191"/>
                <a:gd name="T9" fmla="*/ 103 h 186"/>
                <a:gd name="T10" fmla="*/ 41 w 191"/>
                <a:gd name="T11" fmla="*/ 92 h 186"/>
                <a:gd name="T12" fmla="*/ 47 w 191"/>
                <a:gd name="T13" fmla="*/ 99 h 186"/>
                <a:gd name="T14" fmla="*/ 32 w 191"/>
                <a:gd name="T15" fmla="*/ 143 h 186"/>
                <a:gd name="T16" fmla="*/ 79 w 191"/>
                <a:gd name="T17" fmla="*/ 132 h 186"/>
                <a:gd name="T18" fmla="*/ 83 w 191"/>
                <a:gd name="T19" fmla="*/ 137 h 186"/>
                <a:gd name="T20" fmla="*/ 70 w 191"/>
                <a:gd name="T21" fmla="*/ 186 h 186"/>
                <a:gd name="T22" fmla="*/ 115 w 191"/>
                <a:gd name="T23" fmla="*/ 170 h 186"/>
                <a:gd name="T24" fmla="*/ 191 w 191"/>
                <a:gd name="T25" fmla="*/ 50 h 186"/>
                <a:gd name="T26" fmla="*/ 156 w 191"/>
                <a:gd name="T27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86">
                  <a:moveTo>
                    <a:pt x="156" y="32"/>
                  </a:moveTo>
                  <a:cubicBezTo>
                    <a:pt x="148" y="23"/>
                    <a:pt x="143" y="12"/>
                    <a:pt x="143" y="0"/>
                  </a:cubicBezTo>
                  <a:cubicBezTo>
                    <a:pt x="101" y="21"/>
                    <a:pt x="59" y="40"/>
                    <a:pt x="16" y="58"/>
                  </a:cubicBezTo>
                  <a:cubicBezTo>
                    <a:pt x="16" y="59"/>
                    <a:pt x="15" y="59"/>
                    <a:pt x="15" y="59"/>
                  </a:cubicBezTo>
                  <a:cubicBezTo>
                    <a:pt x="11" y="74"/>
                    <a:pt x="6" y="88"/>
                    <a:pt x="0" y="103"/>
                  </a:cubicBezTo>
                  <a:cubicBezTo>
                    <a:pt x="14" y="99"/>
                    <a:pt x="28" y="96"/>
                    <a:pt x="41" y="92"/>
                  </a:cubicBezTo>
                  <a:cubicBezTo>
                    <a:pt x="45" y="91"/>
                    <a:pt x="49" y="95"/>
                    <a:pt x="47" y="99"/>
                  </a:cubicBezTo>
                  <a:cubicBezTo>
                    <a:pt x="40" y="113"/>
                    <a:pt x="35" y="128"/>
                    <a:pt x="32" y="143"/>
                  </a:cubicBezTo>
                  <a:cubicBezTo>
                    <a:pt x="47" y="138"/>
                    <a:pt x="63" y="135"/>
                    <a:pt x="79" y="132"/>
                  </a:cubicBezTo>
                  <a:cubicBezTo>
                    <a:pt x="81" y="132"/>
                    <a:pt x="84" y="135"/>
                    <a:pt x="83" y="137"/>
                  </a:cubicBezTo>
                  <a:cubicBezTo>
                    <a:pt x="78" y="153"/>
                    <a:pt x="74" y="170"/>
                    <a:pt x="70" y="186"/>
                  </a:cubicBezTo>
                  <a:cubicBezTo>
                    <a:pt x="85" y="181"/>
                    <a:pt x="100" y="176"/>
                    <a:pt x="115" y="170"/>
                  </a:cubicBezTo>
                  <a:cubicBezTo>
                    <a:pt x="139" y="130"/>
                    <a:pt x="164" y="90"/>
                    <a:pt x="191" y="50"/>
                  </a:cubicBezTo>
                  <a:cubicBezTo>
                    <a:pt x="178" y="53"/>
                    <a:pt x="164" y="42"/>
                    <a:pt x="156" y="32"/>
                  </a:cubicBezTo>
                  <a:close/>
                </a:path>
              </a:pathLst>
            </a:custGeom>
            <a:solidFill>
              <a:srgbClr val="FA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22"/>
            <p:cNvSpPr/>
            <p:nvPr/>
          </p:nvSpPr>
          <p:spPr bwMode="auto">
            <a:xfrm>
              <a:off x="-196850" y="4932363"/>
              <a:ext cx="2281238" cy="2057400"/>
            </a:xfrm>
            <a:custGeom>
              <a:avLst/>
              <a:gdLst>
                <a:gd name="T0" fmla="*/ 1073 w 1115"/>
                <a:gd name="T1" fmla="*/ 126 h 1005"/>
                <a:gd name="T2" fmla="*/ 1087 w 1115"/>
                <a:gd name="T3" fmla="*/ 76 h 1005"/>
                <a:gd name="T4" fmla="*/ 1041 w 1115"/>
                <a:gd name="T5" fmla="*/ 88 h 1005"/>
                <a:gd name="T6" fmla="*/ 1035 w 1115"/>
                <a:gd name="T7" fmla="*/ 83 h 1005"/>
                <a:gd name="T8" fmla="*/ 1049 w 1115"/>
                <a:gd name="T9" fmla="*/ 37 h 1005"/>
                <a:gd name="T10" fmla="*/ 1008 w 1115"/>
                <a:gd name="T11" fmla="*/ 47 h 1005"/>
                <a:gd name="T12" fmla="*/ 1003 w 1115"/>
                <a:gd name="T13" fmla="*/ 41 h 1005"/>
                <a:gd name="T14" fmla="*/ 1018 w 1115"/>
                <a:gd name="T15" fmla="*/ 0 h 1005"/>
                <a:gd name="T16" fmla="*/ 817 w 1115"/>
                <a:gd name="T17" fmla="*/ 177 h 1005"/>
                <a:gd name="T18" fmla="*/ 390 w 1115"/>
                <a:gd name="T19" fmla="*/ 556 h 1005"/>
                <a:gd name="T20" fmla="*/ 182 w 1115"/>
                <a:gd name="T21" fmla="*/ 739 h 1005"/>
                <a:gd name="T22" fmla="*/ 84 w 1115"/>
                <a:gd name="T23" fmla="*/ 826 h 1005"/>
                <a:gd name="T24" fmla="*/ 0 w 1115"/>
                <a:gd name="T25" fmla="*/ 899 h 1005"/>
                <a:gd name="T26" fmla="*/ 0 w 1115"/>
                <a:gd name="T27" fmla="*/ 900 h 1005"/>
                <a:gd name="T28" fmla="*/ 92 w 1115"/>
                <a:gd name="T29" fmla="*/ 1005 h 1005"/>
                <a:gd name="T30" fmla="*/ 189 w 1115"/>
                <a:gd name="T31" fmla="*/ 920 h 1005"/>
                <a:gd name="T32" fmla="*/ 298 w 1115"/>
                <a:gd name="T33" fmla="*/ 825 h 1005"/>
                <a:gd name="T34" fmla="*/ 729 w 1115"/>
                <a:gd name="T35" fmla="*/ 453 h 1005"/>
                <a:gd name="T36" fmla="*/ 939 w 1115"/>
                <a:gd name="T37" fmla="*/ 271 h 1005"/>
                <a:gd name="T38" fmla="*/ 1115 w 1115"/>
                <a:gd name="T39" fmla="*/ 119 h 1005"/>
                <a:gd name="T40" fmla="*/ 1079 w 1115"/>
                <a:gd name="T41" fmla="*/ 131 h 1005"/>
                <a:gd name="T42" fmla="*/ 1073 w 1115"/>
                <a:gd name="T43" fmla="*/ 126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5" h="1005">
                  <a:moveTo>
                    <a:pt x="1073" y="126"/>
                  </a:moveTo>
                  <a:cubicBezTo>
                    <a:pt x="1077" y="109"/>
                    <a:pt x="1081" y="93"/>
                    <a:pt x="1087" y="76"/>
                  </a:cubicBezTo>
                  <a:cubicBezTo>
                    <a:pt x="1071" y="79"/>
                    <a:pt x="1056" y="83"/>
                    <a:pt x="1041" y="88"/>
                  </a:cubicBezTo>
                  <a:cubicBezTo>
                    <a:pt x="1038" y="89"/>
                    <a:pt x="1034" y="86"/>
                    <a:pt x="1035" y="83"/>
                  </a:cubicBezTo>
                  <a:cubicBezTo>
                    <a:pt x="1038" y="67"/>
                    <a:pt x="1043" y="52"/>
                    <a:pt x="1049" y="37"/>
                  </a:cubicBezTo>
                  <a:cubicBezTo>
                    <a:pt x="1036" y="40"/>
                    <a:pt x="1022" y="44"/>
                    <a:pt x="1008" y="47"/>
                  </a:cubicBezTo>
                  <a:cubicBezTo>
                    <a:pt x="1004" y="48"/>
                    <a:pt x="1001" y="45"/>
                    <a:pt x="1003" y="41"/>
                  </a:cubicBezTo>
                  <a:cubicBezTo>
                    <a:pt x="1008" y="27"/>
                    <a:pt x="1012" y="13"/>
                    <a:pt x="1018" y="0"/>
                  </a:cubicBezTo>
                  <a:cubicBezTo>
                    <a:pt x="952" y="61"/>
                    <a:pt x="884" y="118"/>
                    <a:pt x="817" y="177"/>
                  </a:cubicBezTo>
                  <a:cubicBezTo>
                    <a:pt x="674" y="303"/>
                    <a:pt x="532" y="430"/>
                    <a:pt x="390" y="556"/>
                  </a:cubicBezTo>
                  <a:cubicBezTo>
                    <a:pt x="321" y="617"/>
                    <a:pt x="252" y="678"/>
                    <a:pt x="182" y="739"/>
                  </a:cubicBezTo>
                  <a:cubicBezTo>
                    <a:pt x="150" y="768"/>
                    <a:pt x="117" y="797"/>
                    <a:pt x="84" y="826"/>
                  </a:cubicBezTo>
                  <a:cubicBezTo>
                    <a:pt x="56" y="850"/>
                    <a:pt x="29" y="876"/>
                    <a:pt x="0" y="899"/>
                  </a:cubicBezTo>
                  <a:cubicBezTo>
                    <a:pt x="0" y="900"/>
                    <a:pt x="0" y="900"/>
                    <a:pt x="0" y="900"/>
                  </a:cubicBezTo>
                  <a:cubicBezTo>
                    <a:pt x="8" y="954"/>
                    <a:pt x="51" y="978"/>
                    <a:pt x="92" y="1005"/>
                  </a:cubicBezTo>
                  <a:cubicBezTo>
                    <a:pt x="123" y="975"/>
                    <a:pt x="157" y="948"/>
                    <a:pt x="189" y="920"/>
                  </a:cubicBezTo>
                  <a:cubicBezTo>
                    <a:pt x="225" y="888"/>
                    <a:pt x="262" y="857"/>
                    <a:pt x="298" y="825"/>
                  </a:cubicBezTo>
                  <a:cubicBezTo>
                    <a:pt x="442" y="701"/>
                    <a:pt x="586" y="577"/>
                    <a:pt x="729" y="453"/>
                  </a:cubicBezTo>
                  <a:cubicBezTo>
                    <a:pt x="799" y="392"/>
                    <a:pt x="869" y="332"/>
                    <a:pt x="939" y="271"/>
                  </a:cubicBezTo>
                  <a:cubicBezTo>
                    <a:pt x="998" y="220"/>
                    <a:pt x="1056" y="168"/>
                    <a:pt x="1115" y="119"/>
                  </a:cubicBezTo>
                  <a:cubicBezTo>
                    <a:pt x="1103" y="123"/>
                    <a:pt x="1091" y="127"/>
                    <a:pt x="1079" y="131"/>
                  </a:cubicBezTo>
                  <a:cubicBezTo>
                    <a:pt x="1076" y="132"/>
                    <a:pt x="1072" y="130"/>
                    <a:pt x="1073" y="126"/>
                  </a:cubicBezTo>
                  <a:close/>
                </a:path>
              </a:pathLst>
            </a:custGeom>
            <a:solidFill>
              <a:srgbClr val="F29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23"/>
            <p:cNvSpPr>
              <a:spLocks noEditPoints="1"/>
            </p:cNvSpPr>
            <p:nvPr/>
          </p:nvSpPr>
          <p:spPr bwMode="auto">
            <a:xfrm>
              <a:off x="-217487" y="4597400"/>
              <a:ext cx="2725738" cy="2413000"/>
            </a:xfrm>
            <a:custGeom>
              <a:avLst/>
              <a:gdLst>
                <a:gd name="T0" fmla="*/ 1330 w 1332"/>
                <a:gd name="T1" fmla="*/ 2 h 1179"/>
                <a:gd name="T2" fmla="*/ 1326 w 1332"/>
                <a:gd name="T3" fmla="*/ 1 h 1179"/>
                <a:gd name="T4" fmla="*/ 1037 w 1332"/>
                <a:gd name="T5" fmla="*/ 148 h 1179"/>
                <a:gd name="T6" fmla="*/ 1037 w 1332"/>
                <a:gd name="T7" fmla="*/ 148 h 1179"/>
                <a:gd name="T8" fmla="*/ 1034 w 1332"/>
                <a:gd name="T9" fmla="*/ 149 h 1179"/>
                <a:gd name="T10" fmla="*/ 848 w 1332"/>
                <a:gd name="T11" fmla="*/ 311 h 1179"/>
                <a:gd name="T12" fmla="*/ 640 w 1332"/>
                <a:gd name="T13" fmla="*/ 495 h 1179"/>
                <a:gd name="T14" fmla="*/ 214 w 1332"/>
                <a:gd name="T15" fmla="*/ 873 h 1179"/>
                <a:gd name="T16" fmla="*/ 105 w 1332"/>
                <a:gd name="T17" fmla="*/ 969 h 1179"/>
                <a:gd name="T18" fmla="*/ 2 w 1332"/>
                <a:gd name="T19" fmla="*/ 1061 h 1179"/>
                <a:gd name="T20" fmla="*/ 3 w 1332"/>
                <a:gd name="T21" fmla="*/ 1067 h 1179"/>
                <a:gd name="T22" fmla="*/ 99 w 1332"/>
                <a:gd name="T23" fmla="*/ 1177 h 1179"/>
                <a:gd name="T24" fmla="*/ 103 w 1332"/>
                <a:gd name="T25" fmla="*/ 1178 h 1179"/>
                <a:gd name="T26" fmla="*/ 195 w 1332"/>
                <a:gd name="T27" fmla="*/ 1098 h 1179"/>
                <a:gd name="T28" fmla="*/ 294 w 1332"/>
                <a:gd name="T29" fmla="*/ 1013 h 1179"/>
                <a:gd name="T30" fmla="*/ 504 w 1332"/>
                <a:gd name="T31" fmla="*/ 831 h 1179"/>
                <a:gd name="T32" fmla="*/ 936 w 1332"/>
                <a:gd name="T33" fmla="*/ 459 h 1179"/>
                <a:gd name="T34" fmla="*/ 1145 w 1332"/>
                <a:gd name="T35" fmla="*/ 275 h 1179"/>
                <a:gd name="T36" fmla="*/ 1145 w 1332"/>
                <a:gd name="T37" fmla="*/ 274 h 1179"/>
                <a:gd name="T38" fmla="*/ 1146 w 1332"/>
                <a:gd name="T39" fmla="*/ 273 h 1179"/>
                <a:gd name="T40" fmla="*/ 1331 w 1332"/>
                <a:gd name="T41" fmla="*/ 6 h 1179"/>
                <a:gd name="T42" fmla="*/ 1330 w 1332"/>
                <a:gd name="T43" fmla="*/ 2 h 1179"/>
                <a:gd name="T44" fmla="*/ 1216 w 1332"/>
                <a:gd name="T45" fmla="*/ 142 h 1179"/>
                <a:gd name="T46" fmla="*/ 1174 w 1332"/>
                <a:gd name="T47" fmla="*/ 95 h 1179"/>
                <a:gd name="T48" fmla="*/ 1315 w 1332"/>
                <a:gd name="T49" fmla="*/ 15 h 1179"/>
                <a:gd name="T50" fmla="*/ 1218 w 1332"/>
                <a:gd name="T51" fmla="*/ 144 h 1179"/>
                <a:gd name="T52" fmla="*/ 1216 w 1332"/>
                <a:gd name="T53" fmla="*/ 142 h 1179"/>
                <a:gd name="T54" fmla="*/ 739 w 1332"/>
                <a:gd name="T55" fmla="*/ 617 h 1179"/>
                <a:gd name="T56" fmla="*/ 308 w 1332"/>
                <a:gd name="T57" fmla="*/ 989 h 1179"/>
                <a:gd name="T58" fmla="*/ 199 w 1332"/>
                <a:gd name="T59" fmla="*/ 1084 h 1179"/>
                <a:gd name="T60" fmla="*/ 102 w 1332"/>
                <a:gd name="T61" fmla="*/ 1169 h 1179"/>
                <a:gd name="T62" fmla="*/ 10 w 1332"/>
                <a:gd name="T63" fmla="*/ 1064 h 1179"/>
                <a:gd name="T64" fmla="*/ 10 w 1332"/>
                <a:gd name="T65" fmla="*/ 1063 h 1179"/>
                <a:gd name="T66" fmla="*/ 94 w 1332"/>
                <a:gd name="T67" fmla="*/ 990 h 1179"/>
                <a:gd name="T68" fmla="*/ 192 w 1332"/>
                <a:gd name="T69" fmla="*/ 903 h 1179"/>
                <a:gd name="T70" fmla="*/ 400 w 1332"/>
                <a:gd name="T71" fmla="*/ 720 h 1179"/>
                <a:gd name="T72" fmla="*/ 827 w 1332"/>
                <a:gd name="T73" fmla="*/ 341 h 1179"/>
                <a:gd name="T74" fmla="*/ 1028 w 1332"/>
                <a:gd name="T75" fmla="*/ 164 h 1179"/>
                <a:gd name="T76" fmla="*/ 1013 w 1332"/>
                <a:gd name="T77" fmla="*/ 205 h 1179"/>
                <a:gd name="T78" fmla="*/ 1018 w 1332"/>
                <a:gd name="T79" fmla="*/ 211 h 1179"/>
                <a:gd name="T80" fmla="*/ 1059 w 1332"/>
                <a:gd name="T81" fmla="*/ 201 h 1179"/>
                <a:gd name="T82" fmla="*/ 1045 w 1332"/>
                <a:gd name="T83" fmla="*/ 247 h 1179"/>
                <a:gd name="T84" fmla="*/ 1051 w 1332"/>
                <a:gd name="T85" fmla="*/ 252 h 1179"/>
                <a:gd name="T86" fmla="*/ 1097 w 1332"/>
                <a:gd name="T87" fmla="*/ 240 h 1179"/>
                <a:gd name="T88" fmla="*/ 1083 w 1332"/>
                <a:gd name="T89" fmla="*/ 290 h 1179"/>
                <a:gd name="T90" fmla="*/ 1089 w 1332"/>
                <a:gd name="T91" fmla="*/ 295 h 1179"/>
                <a:gd name="T92" fmla="*/ 1125 w 1332"/>
                <a:gd name="T93" fmla="*/ 283 h 1179"/>
                <a:gd name="T94" fmla="*/ 949 w 1332"/>
                <a:gd name="T95" fmla="*/ 435 h 1179"/>
                <a:gd name="T96" fmla="*/ 739 w 1332"/>
                <a:gd name="T97" fmla="*/ 617 h 1179"/>
                <a:gd name="T98" fmla="*/ 1139 w 1332"/>
                <a:gd name="T99" fmla="*/ 268 h 1179"/>
                <a:gd name="T100" fmla="*/ 1094 w 1332"/>
                <a:gd name="T101" fmla="*/ 284 h 1179"/>
                <a:gd name="T102" fmla="*/ 1107 w 1332"/>
                <a:gd name="T103" fmla="*/ 235 h 1179"/>
                <a:gd name="T104" fmla="*/ 1103 w 1332"/>
                <a:gd name="T105" fmla="*/ 230 h 1179"/>
                <a:gd name="T106" fmla="*/ 1056 w 1332"/>
                <a:gd name="T107" fmla="*/ 241 h 1179"/>
                <a:gd name="T108" fmla="*/ 1071 w 1332"/>
                <a:gd name="T109" fmla="*/ 197 h 1179"/>
                <a:gd name="T110" fmla="*/ 1065 w 1332"/>
                <a:gd name="T111" fmla="*/ 190 h 1179"/>
                <a:gd name="T112" fmla="*/ 1024 w 1332"/>
                <a:gd name="T113" fmla="*/ 201 h 1179"/>
                <a:gd name="T114" fmla="*/ 1039 w 1332"/>
                <a:gd name="T115" fmla="*/ 157 h 1179"/>
                <a:gd name="T116" fmla="*/ 1040 w 1332"/>
                <a:gd name="T117" fmla="*/ 156 h 1179"/>
                <a:gd name="T118" fmla="*/ 1167 w 1332"/>
                <a:gd name="T119" fmla="*/ 98 h 1179"/>
                <a:gd name="T120" fmla="*/ 1180 w 1332"/>
                <a:gd name="T121" fmla="*/ 130 h 1179"/>
                <a:gd name="T122" fmla="*/ 1215 w 1332"/>
                <a:gd name="T123" fmla="*/ 148 h 1179"/>
                <a:gd name="T124" fmla="*/ 1139 w 1332"/>
                <a:gd name="T125" fmla="*/ 268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2" h="1179">
                  <a:moveTo>
                    <a:pt x="1330" y="2"/>
                  </a:moveTo>
                  <a:cubicBezTo>
                    <a:pt x="1329" y="0"/>
                    <a:pt x="1328" y="0"/>
                    <a:pt x="1326" y="1"/>
                  </a:cubicBezTo>
                  <a:cubicBezTo>
                    <a:pt x="1231" y="54"/>
                    <a:pt x="1137" y="105"/>
                    <a:pt x="1037" y="148"/>
                  </a:cubicBezTo>
                  <a:cubicBezTo>
                    <a:pt x="1037" y="148"/>
                    <a:pt x="1037" y="148"/>
                    <a:pt x="1037" y="148"/>
                  </a:cubicBezTo>
                  <a:cubicBezTo>
                    <a:pt x="1036" y="148"/>
                    <a:pt x="1035" y="148"/>
                    <a:pt x="1034" y="149"/>
                  </a:cubicBezTo>
                  <a:cubicBezTo>
                    <a:pt x="970" y="200"/>
                    <a:pt x="910" y="257"/>
                    <a:pt x="848" y="311"/>
                  </a:cubicBezTo>
                  <a:cubicBezTo>
                    <a:pt x="779" y="372"/>
                    <a:pt x="710" y="434"/>
                    <a:pt x="640" y="495"/>
                  </a:cubicBezTo>
                  <a:cubicBezTo>
                    <a:pt x="498" y="621"/>
                    <a:pt x="356" y="747"/>
                    <a:pt x="214" y="873"/>
                  </a:cubicBezTo>
                  <a:cubicBezTo>
                    <a:pt x="178" y="905"/>
                    <a:pt x="141" y="937"/>
                    <a:pt x="105" y="969"/>
                  </a:cubicBezTo>
                  <a:cubicBezTo>
                    <a:pt x="71" y="999"/>
                    <a:pt x="34" y="1028"/>
                    <a:pt x="2" y="1061"/>
                  </a:cubicBezTo>
                  <a:cubicBezTo>
                    <a:pt x="0" y="1063"/>
                    <a:pt x="1" y="1066"/>
                    <a:pt x="3" y="1067"/>
                  </a:cubicBezTo>
                  <a:cubicBezTo>
                    <a:pt x="2" y="1116"/>
                    <a:pt x="55" y="1163"/>
                    <a:pt x="99" y="1177"/>
                  </a:cubicBezTo>
                  <a:cubicBezTo>
                    <a:pt x="100" y="1178"/>
                    <a:pt x="101" y="1179"/>
                    <a:pt x="103" y="1178"/>
                  </a:cubicBezTo>
                  <a:cubicBezTo>
                    <a:pt x="135" y="1153"/>
                    <a:pt x="165" y="1125"/>
                    <a:pt x="195" y="1098"/>
                  </a:cubicBezTo>
                  <a:cubicBezTo>
                    <a:pt x="228" y="1070"/>
                    <a:pt x="261" y="1041"/>
                    <a:pt x="294" y="1013"/>
                  </a:cubicBezTo>
                  <a:cubicBezTo>
                    <a:pt x="364" y="952"/>
                    <a:pt x="434" y="891"/>
                    <a:pt x="504" y="831"/>
                  </a:cubicBezTo>
                  <a:cubicBezTo>
                    <a:pt x="648" y="707"/>
                    <a:pt x="792" y="583"/>
                    <a:pt x="936" y="459"/>
                  </a:cubicBezTo>
                  <a:cubicBezTo>
                    <a:pt x="1006" y="398"/>
                    <a:pt x="1077" y="339"/>
                    <a:pt x="1145" y="275"/>
                  </a:cubicBezTo>
                  <a:cubicBezTo>
                    <a:pt x="1145" y="274"/>
                    <a:pt x="1145" y="274"/>
                    <a:pt x="1145" y="274"/>
                  </a:cubicBezTo>
                  <a:cubicBezTo>
                    <a:pt x="1146" y="274"/>
                    <a:pt x="1146" y="274"/>
                    <a:pt x="1146" y="273"/>
                  </a:cubicBezTo>
                  <a:cubicBezTo>
                    <a:pt x="1202" y="180"/>
                    <a:pt x="1266" y="93"/>
                    <a:pt x="1331" y="6"/>
                  </a:cubicBezTo>
                  <a:cubicBezTo>
                    <a:pt x="1332" y="5"/>
                    <a:pt x="1332" y="3"/>
                    <a:pt x="1330" y="2"/>
                  </a:cubicBezTo>
                  <a:close/>
                  <a:moveTo>
                    <a:pt x="1216" y="142"/>
                  </a:moveTo>
                  <a:cubicBezTo>
                    <a:pt x="1192" y="137"/>
                    <a:pt x="1177" y="118"/>
                    <a:pt x="1174" y="95"/>
                  </a:cubicBezTo>
                  <a:cubicBezTo>
                    <a:pt x="1222" y="70"/>
                    <a:pt x="1269" y="44"/>
                    <a:pt x="1315" y="15"/>
                  </a:cubicBezTo>
                  <a:cubicBezTo>
                    <a:pt x="1280" y="56"/>
                    <a:pt x="1248" y="100"/>
                    <a:pt x="1218" y="144"/>
                  </a:cubicBezTo>
                  <a:cubicBezTo>
                    <a:pt x="1218" y="143"/>
                    <a:pt x="1217" y="142"/>
                    <a:pt x="1216" y="142"/>
                  </a:cubicBezTo>
                  <a:close/>
                  <a:moveTo>
                    <a:pt x="739" y="617"/>
                  </a:moveTo>
                  <a:cubicBezTo>
                    <a:pt x="596" y="741"/>
                    <a:pt x="452" y="865"/>
                    <a:pt x="308" y="989"/>
                  </a:cubicBezTo>
                  <a:cubicBezTo>
                    <a:pt x="272" y="1021"/>
                    <a:pt x="235" y="1052"/>
                    <a:pt x="199" y="1084"/>
                  </a:cubicBezTo>
                  <a:cubicBezTo>
                    <a:pt x="167" y="1112"/>
                    <a:pt x="133" y="1139"/>
                    <a:pt x="102" y="1169"/>
                  </a:cubicBezTo>
                  <a:cubicBezTo>
                    <a:pt x="61" y="1142"/>
                    <a:pt x="18" y="1118"/>
                    <a:pt x="10" y="1064"/>
                  </a:cubicBezTo>
                  <a:cubicBezTo>
                    <a:pt x="10" y="1064"/>
                    <a:pt x="10" y="1064"/>
                    <a:pt x="10" y="1063"/>
                  </a:cubicBezTo>
                  <a:cubicBezTo>
                    <a:pt x="39" y="1040"/>
                    <a:pt x="66" y="1014"/>
                    <a:pt x="94" y="990"/>
                  </a:cubicBezTo>
                  <a:cubicBezTo>
                    <a:pt x="127" y="961"/>
                    <a:pt x="160" y="932"/>
                    <a:pt x="192" y="903"/>
                  </a:cubicBezTo>
                  <a:cubicBezTo>
                    <a:pt x="262" y="842"/>
                    <a:pt x="331" y="781"/>
                    <a:pt x="400" y="720"/>
                  </a:cubicBezTo>
                  <a:cubicBezTo>
                    <a:pt x="542" y="594"/>
                    <a:pt x="684" y="467"/>
                    <a:pt x="827" y="341"/>
                  </a:cubicBezTo>
                  <a:cubicBezTo>
                    <a:pt x="894" y="282"/>
                    <a:pt x="962" y="225"/>
                    <a:pt x="1028" y="164"/>
                  </a:cubicBezTo>
                  <a:cubicBezTo>
                    <a:pt x="1022" y="177"/>
                    <a:pt x="1018" y="191"/>
                    <a:pt x="1013" y="205"/>
                  </a:cubicBezTo>
                  <a:cubicBezTo>
                    <a:pt x="1011" y="209"/>
                    <a:pt x="1014" y="212"/>
                    <a:pt x="1018" y="211"/>
                  </a:cubicBezTo>
                  <a:cubicBezTo>
                    <a:pt x="1032" y="208"/>
                    <a:pt x="1046" y="204"/>
                    <a:pt x="1059" y="201"/>
                  </a:cubicBezTo>
                  <a:cubicBezTo>
                    <a:pt x="1053" y="216"/>
                    <a:pt x="1048" y="231"/>
                    <a:pt x="1045" y="247"/>
                  </a:cubicBezTo>
                  <a:cubicBezTo>
                    <a:pt x="1044" y="250"/>
                    <a:pt x="1048" y="253"/>
                    <a:pt x="1051" y="252"/>
                  </a:cubicBezTo>
                  <a:cubicBezTo>
                    <a:pt x="1066" y="247"/>
                    <a:pt x="1081" y="243"/>
                    <a:pt x="1097" y="240"/>
                  </a:cubicBezTo>
                  <a:cubicBezTo>
                    <a:pt x="1091" y="257"/>
                    <a:pt x="1087" y="273"/>
                    <a:pt x="1083" y="290"/>
                  </a:cubicBezTo>
                  <a:cubicBezTo>
                    <a:pt x="1082" y="294"/>
                    <a:pt x="1086" y="296"/>
                    <a:pt x="1089" y="295"/>
                  </a:cubicBezTo>
                  <a:cubicBezTo>
                    <a:pt x="1101" y="291"/>
                    <a:pt x="1113" y="287"/>
                    <a:pt x="1125" y="283"/>
                  </a:cubicBezTo>
                  <a:cubicBezTo>
                    <a:pt x="1066" y="332"/>
                    <a:pt x="1008" y="384"/>
                    <a:pt x="949" y="435"/>
                  </a:cubicBezTo>
                  <a:cubicBezTo>
                    <a:pt x="879" y="496"/>
                    <a:pt x="809" y="556"/>
                    <a:pt x="739" y="617"/>
                  </a:cubicBezTo>
                  <a:close/>
                  <a:moveTo>
                    <a:pt x="1139" y="268"/>
                  </a:moveTo>
                  <a:cubicBezTo>
                    <a:pt x="1124" y="274"/>
                    <a:pt x="1109" y="279"/>
                    <a:pt x="1094" y="284"/>
                  </a:cubicBezTo>
                  <a:cubicBezTo>
                    <a:pt x="1098" y="268"/>
                    <a:pt x="1102" y="251"/>
                    <a:pt x="1107" y="235"/>
                  </a:cubicBezTo>
                  <a:cubicBezTo>
                    <a:pt x="1108" y="233"/>
                    <a:pt x="1105" y="230"/>
                    <a:pt x="1103" y="230"/>
                  </a:cubicBezTo>
                  <a:cubicBezTo>
                    <a:pt x="1087" y="233"/>
                    <a:pt x="1071" y="236"/>
                    <a:pt x="1056" y="241"/>
                  </a:cubicBezTo>
                  <a:cubicBezTo>
                    <a:pt x="1059" y="226"/>
                    <a:pt x="1064" y="211"/>
                    <a:pt x="1071" y="197"/>
                  </a:cubicBezTo>
                  <a:cubicBezTo>
                    <a:pt x="1073" y="193"/>
                    <a:pt x="1069" y="189"/>
                    <a:pt x="1065" y="190"/>
                  </a:cubicBezTo>
                  <a:cubicBezTo>
                    <a:pt x="1052" y="194"/>
                    <a:pt x="1038" y="197"/>
                    <a:pt x="1024" y="201"/>
                  </a:cubicBezTo>
                  <a:cubicBezTo>
                    <a:pt x="1030" y="186"/>
                    <a:pt x="1035" y="172"/>
                    <a:pt x="1039" y="157"/>
                  </a:cubicBezTo>
                  <a:cubicBezTo>
                    <a:pt x="1039" y="157"/>
                    <a:pt x="1040" y="157"/>
                    <a:pt x="1040" y="156"/>
                  </a:cubicBezTo>
                  <a:cubicBezTo>
                    <a:pt x="1083" y="138"/>
                    <a:pt x="1125" y="119"/>
                    <a:pt x="1167" y="98"/>
                  </a:cubicBezTo>
                  <a:cubicBezTo>
                    <a:pt x="1167" y="110"/>
                    <a:pt x="1172" y="121"/>
                    <a:pt x="1180" y="130"/>
                  </a:cubicBezTo>
                  <a:cubicBezTo>
                    <a:pt x="1188" y="140"/>
                    <a:pt x="1202" y="151"/>
                    <a:pt x="1215" y="148"/>
                  </a:cubicBezTo>
                  <a:cubicBezTo>
                    <a:pt x="1188" y="188"/>
                    <a:pt x="1163" y="228"/>
                    <a:pt x="1139" y="268"/>
                  </a:cubicBezTo>
                  <a:close/>
                </a:path>
              </a:pathLst>
            </a:custGeom>
            <a:solidFill>
              <a:srgbClr val="D46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24"/>
            <p:cNvSpPr/>
            <p:nvPr/>
          </p:nvSpPr>
          <p:spPr bwMode="auto">
            <a:xfrm>
              <a:off x="-165100" y="5008563"/>
              <a:ext cx="2176463" cy="1938338"/>
            </a:xfrm>
            <a:custGeom>
              <a:avLst/>
              <a:gdLst>
                <a:gd name="T0" fmla="*/ 1063 w 1063"/>
                <a:gd name="T1" fmla="*/ 40 h 947"/>
                <a:gd name="T2" fmla="*/ 1025 w 1063"/>
                <a:gd name="T3" fmla="*/ 51 h 947"/>
                <a:gd name="T4" fmla="*/ 1019 w 1063"/>
                <a:gd name="T5" fmla="*/ 46 h 947"/>
                <a:gd name="T6" fmla="*/ 1033 w 1063"/>
                <a:gd name="T7" fmla="*/ 0 h 947"/>
                <a:gd name="T8" fmla="*/ 1032 w 1063"/>
                <a:gd name="T9" fmla="*/ 0 h 947"/>
                <a:gd name="T10" fmla="*/ 0 w 1063"/>
                <a:gd name="T11" fmla="*/ 905 h 947"/>
                <a:gd name="T12" fmla="*/ 44 w 1063"/>
                <a:gd name="T13" fmla="*/ 947 h 947"/>
                <a:gd name="T14" fmla="*/ 1063 w 1063"/>
                <a:gd name="T15" fmla="*/ 4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3" h="947">
                  <a:moveTo>
                    <a:pt x="1063" y="40"/>
                  </a:moveTo>
                  <a:cubicBezTo>
                    <a:pt x="1050" y="43"/>
                    <a:pt x="1038" y="46"/>
                    <a:pt x="1025" y="51"/>
                  </a:cubicBezTo>
                  <a:cubicBezTo>
                    <a:pt x="1022" y="52"/>
                    <a:pt x="1018" y="49"/>
                    <a:pt x="1019" y="46"/>
                  </a:cubicBezTo>
                  <a:cubicBezTo>
                    <a:pt x="1022" y="30"/>
                    <a:pt x="1027" y="15"/>
                    <a:pt x="1033" y="0"/>
                  </a:cubicBezTo>
                  <a:cubicBezTo>
                    <a:pt x="1032" y="0"/>
                    <a:pt x="1032" y="0"/>
                    <a:pt x="1032" y="0"/>
                  </a:cubicBezTo>
                  <a:cubicBezTo>
                    <a:pt x="877" y="133"/>
                    <a:pt x="225" y="706"/>
                    <a:pt x="0" y="905"/>
                  </a:cubicBezTo>
                  <a:cubicBezTo>
                    <a:pt x="11" y="921"/>
                    <a:pt x="27" y="935"/>
                    <a:pt x="44" y="947"/>
                  </a:cubicBezTo>
                  <a:cubicBezTo>
                    <a:pt x="231" y="780"/>
                    <a:pt x="915" y="169"/>
                    <a:pt x="1063" y="40"/>
                  </a:cubicBezTo>
                  <a:close/>
                </a:path>
              </a:pathLst>
            </a:custGeom>
            <a:solidFill>
              <a:srgbClr val="F9C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25"/>
            <p:cNvSpPr/>
            <p:nvPr/>
          </p:nvSpPr>
          <p:spPr bwMode="auto">
            <a:xfrm>
              <a:off x="2616200" y="5203825"/>
              <a:ext cx="301625" cy="246063"/>
            </a:xfrm>
            <a:custGeom>
              <a:avLst/>
              <a:gdLst>
                <a:gd name="T0" fmla="*/ 38 w 147"/>
                <a:gd name="T1" fmla="*/ 119 h 120"/>
                <a:gd name="T2" fmla="*/ 40 w 147"/>
                <a:gd name="T3" fmla="*/ 120 h 120"/>
                <a:gd name="T4" fmla="*/ 147 w 147"/>
                <a:gd name="T5" fmla="*/ 0 h 120"/>
                <a:gd name="T6" fmla="*/ 0 w 147"/>
                <a:gd name="T7" fmla="*/ 68 h 120"/>
                <a:gd name="T8" fmla="*/ 38 w 147"/>
                <a:gd name="T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0">
                  <a:moveTo>
                    <a:pt x="38" y="119"/>
                  </a:moveTo>
                  <a:cubicBezTo>
                    <a:pt x="39" y="119"/>
                    <a:pt x="40" y="120"/>
                    <a:pt x="40" y="120"/>
                  </a:cubicBezTo>
                  <a:cubicBezTo>
                    <a:pt x="74" y="79"/>
                    <a:pt x="109" y="38"/>
                    <a:pt x="147" y="0"/>
                  </a:cubicBezTo>
                  <a:cubicBezTo>
                    <a:pt x="99" y="25"/>
                    <a:pt x="50" y="48"/>
                    <a:pt x="0" y="68"/>
                  </a:cubicBezTo>
                  <a:cubicBezTo>
                    <a:pt x="2" y="91"/>
                    <a:pt x="14" y="112"/>
                    <a:pt x="38" y="119"/>
                  </a:cubicBezTo>
                  <a:close/>
                </a:path>
              </a:pathLst>
            </a:custGeom>
            <a:solidFill>
              <a:srgbClr val="7CB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26"/>
            <p:cNvSpPr/>
            <p:nvPr/>
          </p:nvSpPr>
          <p:spPr bwMode="auto">
            <a:xfrm>
              <a:off x="2295525" y="5349875"/>
              <a:ext cx="396875" cy="368300"/>
            </a:xfrm>
            <a:custGeom>
              <a:avLst/>
              <a:gdLst>
                <a:gd name="T0" fmla="*/ 160 w 194"/>
                <a:gd name="T1" fmla="*/ 33 h 180"/>
                <a:gd name="T2" fmla="*/ 150 w 194"/>
                <a:gd name="T3" fmla="*/ 0 h 180"/>
                <a:gd name="T4" fmla="*/ 19 w 194"/>
                <a:gd name="T5" fmla="*/ 48 h 180"/>
                <a:gd name="T6" fmla="*/ 18 w 194"/>
                <a:gd name="T7" fmla="*/ 48 h 180"/>
                <a:gd name="T8" fmla="*/ 0 w 194"/>
                <a:gd name="T9" fmla="*/ 91 h 180"/>
                <a:gd name="T10" fmla="*/ 42 w 194"/>
                <a:gd name="T11" fmla="*/ 84 h 180"/>
                <a:gd name="T12" fmla="*/ 47 w 194"/>
                <a:gd name="T13" fmla="*/ 91 h 180"/>
                <a:gd name="T14" fmla="*/ 28 w 194"/>
                <a:gd name="T15" fmla="*/ 133 h 180"/>
                <a:gd name="T16" fmla="*/ 76 w 194"/>
                <a:gd name="T17" fmla="*/ 126 h 180"/>
                <a:gd name="T18" fmla="*/ 80 w 194"/>
                <a:gd name="T19" fmla="*/ 132 h 180"/>
                <a:gd name="T20" fmla="*/ 62 w 194"/>
                <a:gd name="T21" fmla="*/ 180 h 180"/>
                <a:gd name="T22" fmla="*/ 109 w 194"/>
                <a:gd name="T23" fmla="*/ 167 h 180"/>
                <a:gd name="T24" fmla="*/ 194 w 194"/>
                <a:gd name="T25" fmla="*/ 54 h 180"/>
                <a:gd name="T26" fmla="*/ 160 w 194"/>
                <a:gd name="T27" fmla="*/ 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80">
                  <a:moveTo>
                    <a:pt x="160" y="33"/>
                  </a:moveTo>
                  <a:cubicBezTo>
                    <a:pt x="153" y="23"/>
                    <a:pt x="150" y="12"/>
                    <a:pt x="150" y="0"/>
                  </a:cubicBezTo>
                  <a:cubicBezTo>
                    <a:pt x="106" y="17"/>
                    <a:pt x="63" y="33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63"/>
                    <a:pt x="6" y="77"/>
                    <a:pt x="0" y="91"/>
                  </a:cubicBezTo>
                  <a:cubicBezTo>
                    <a:pt x="14" y="88"/>
                    <a:pt x="28" y="86"/>
                    <a:pt x="42" y="84"/>
                  </a:cubicBezTo>
                  <a:cubicBezTo>
                    <a:pt x="45" y="83"/>
                    <a:pt x="49" y="87"/>
                    <a:pt x="47" y="91"/>
                  </a:cubicBezTo>
                  <a:cubicBezTo>
                    <a:pt x="39" y="104"/>
                    <a:pt x="33" y="119"/>
                    <a:pt x="28" y="133"/>
                  </a:cubicBezTo>
                  <a:cubicBezTo>
                    <a:pt x="44" y="130"/>
                    <a:pt x="60" y="128"/>
                    <a:pt x="76" y="126"/>
                  </a:cubicBezTo>
                  <a:cubicBezTo>
                    <a:pt x="78" y="126"/>
                    <a:pt x="81" y="129"/>
                    <a:pt x="80" y="132"/>
                  </a:cubicBezTo>
                  <a:cubicBezTo>
                    <a:pt x="73" y="148"/>
                    <a:pt x="68" y="164"/>
                    <a:pt x="62" y="180"/>
                  </a:cubicBezTo>
                  <a:cubicBezTo>
                    <a:pt x="78" y="176"/>
                    <a:pt x="93" y="172"/>
                    <a:pt x="109" y="167"/>
                  </a:cubicBezTo>
                  <a:cubicBezTo>
                    <a:pt x="136" y="129"/>
                    <a:pt x="164" y="91"/>
                    <a:pt x="194" y="54"/>
                  </a:cubicBezTo>
                  <a:cubicBezTo>
                    <a:pt x="180" y="55"/>
                    <a:pt x="167" y="43"/>
                    <a:pt x="160" y="33"/>
                  </a:cubicBezTo>
                  <a:close/>
                </a:path>
              </a:pathLst>
            </a:custGeom>
            <a:solidFill>
              <a:srgbClr val="FA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27"/>
            <p:cNvSpPr/>
            <p:nvPr/>
          </p:nvSpPr>
          <p:spPr bwMode="auto">
            <a:xfrm>
              <a:off x="87313" y="5461000"/>
              <a:ext cx="2400300" cy="1903413"/>
            </a:xfrm>
            <a:custGeom>
              <a:avLst/>
              <a:gdLst>
                <a:gd name="T0" fmla="*/ 1130 w 1173"/>
                <a:gd name="T1" fmla="*/ 131 h 930"/>
                <a:gd name="T2" fmla="*/ 1148 w 1173"/>
                <a:gd name="T3" fmla="*/ 82 h 930"/>
                <a:gd name="T4" fmla="*/ 1102 w 1173"/>
                <a:gd name="T5" fmla="*/ 90 h 930"/>
                <a:gd name="T6" fmla="*/ 1096 w 1173"/>
                <a:gd name="T7" fmla="*/ 84 h 930"/>
                <a:gd name="T8" fmla="*/ 1114 w 1173"/>
                <a:gd name="T9" fmla="*/ 40 h 930"/>
                <a:gd name="T10" fmla="*/ 1072 w 1173"/>
                <a:gd name="T11" fmla="*/ 47 h 930"/>
                <a:gd name="T12" fmla="*/ 1067 w 1173"/>
                <a:gd name="T13" fmla="*/ 40 h 930"/>
                <a:gd name="T14" fmla="*/ 1085 w 1173"/>
                <a:gd name="T15" fmla="*/ 0 h 930"/>
                <a:gd name="T16" fmla="*/ 871 w 1173"/>
                <a:gd name="T17" fmla="*/ 162 h 930"/>
                <a:gd name="T18" fmla="*/ 416 w 1173"/>
                <a:gd name="T19" fmla="*/ 506 h 930"/>
                <a:gd name="T20" fmla="*/ 194 w 1173"/>
                <a:gd name="T21" fmla="*/ 673 h 930"/>
                <a:gd name="T22" fmla="*/ 90 w 1173"/>
                <a:gd name="T23" fmla="*/ 751 h 930"/>
                <a:gd name="T24" fmla="*/ 0 w 1173"/>
                <a:gd name="T25" fmla="*/ 818 h 930"/>
                <a:gd name="T26" fmla="*/ 0 w 1173"/>
                <a:gd name="T27" fmla="*/ 819 h 930"/>
                <a:gd name="T28" fmla="*/ 84 w 1173"/>
                <a:gd name="T29" fmla="*/ 930 h 930"/>
                <a:gd name="T30" fmla="*/ 187 w 1173"/>
                <a:gd name="T31" fmla="*/ 853 h 930"/>
                <a:gd name="T32" fmla="*/ 303 w 1173"/>
                <a:gd name="T33" fmla="*/ 767 h 930"/>
                <a:gd name="T34" fmla="*/ 762 w 1173"/>
                <a:gd name="T35" fmla="*/ 430 h 930"/>
                <a:gd name="T36" fmla="*/ 986 w 1173"/>
                <a:gd name="T37" fmla="*/ 265 h 930"/>
                <a:gd name="T38" fmla="*/ 1173 w 1173"/>
                <a:gd name="T39" fmla="*/ 126 h 930"/>
                <a:gd name="T40" fmla="*/ 1136 w 1173"/>
                <a:gd name="T41" fmla="*/ 136 h 930"/>
                <a:gd name="T42" fmla="*/ 1130 w 1173"/>
                <a:gd name="T43" fmla="*/ 131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3" h="930">
                  <a:moveTo>
                    <a:pt x="1130" y="131"/>
                  </a:moveTo>
                  <a:cubicBezTo>
                    <a:pt x="1135" y="114"/>
                    <a:pt x="1141" y="98"/>
                    <a:pt x="1148" y="82"/>
                  </a:cubicBezTo>
                  <a:cubicBezTo>
                    <a:pt x="1132" y="83"/>
                    <a:pt x="1117" y="86"/>
                    <a:pt x="1102" y="90"/>
                  </a:cubicBezTo>
                  <a:cubicBezTo>
                    <a:pt x="1098" y="91"/>
                    <a:pt x="1095" y="88"/>
                    <a:pt x="1096" y="84"/>
                  </a:cubicBezTo>
                  <a:cubicBezTo>
                    <a:pt x="1100" y="69"/>
                    <a:pt x="1106" y="54"/>
                    <a:pt x="1114" y="40"/>
                  </a:cubicBezTo>
                  <a:cubicBezTo>
                    <a:pt x="1100" y="42"/>
                    <a:pt x="1086" y="45"/>
                    <a:pt x="1072" y="47"/>
                  </a:cubicBezTo>
                  <a:cubicBezTo>
                    <a:pt x="1068" y="47"/>
                    <a:pt x="1065" y="44"/>
                    <a:pt x="1067" y="40"/>
                  </a:cubicBezTo>
                  <a:cubicBezTo>
                    <a:pt x="1073" y="27"/>
                    <a:pt x="1078" y="13"/>
                    <a:pt x="1085" y="0"/>
                  </a:cubicBezTo>
                  <a:cubicBezTo>
                    <a:pt x="1015" y="56"/>
                    <a:pt x="942" y="108"/>
                    <a:pt x="871" y="162"/>
                  </a:cubicBezTo>
                  <a:cubicBezTo>
                    <a:pt x="719" y="276"/>
                    <a:pt x="567" y="391"/>
                    <a:pt x="416" y="506"/>
                  </a:cubicBezTo>
                  <a:cubicBezTo>
                    <a:pt x="342" y="561"/>
                    <a:pt x="268" y="617"/>
                    <a:pt x="194" y="673"/>
                  </a:cubicBezTo>
                  <a:cubicBezTo>
                    <a:pt x="160" y="699"/>
                    <a:pt x="125" y="725"/>
                    <a:pt x="90" y="751"/>
                  </a:cubicBezTo>
                  <a:cubicBezTo>
                    <a:pt x="60" y="773"/>
                    <a:pt x="31" y="797"/>
                    <a:pt x="0" y="818"/>
                  </a:cubicBezTo>
                  <a:cubicBezTo>
                    <a:pt x="0" y="818"/>
                    <a:pt x="0" y="818"/>
                    <a:pt x="0" y="819"/>
                  </a:cubicBezTo>
                  <a:cubicBezTo>
                    <a:pt x="4" y="873"/>
                    <a:pt x="45" y="900"/>
                    <a:pt x="84" y="930"/>
                  </a:cubicBezTo>
                  <a:cubicBezTo>
                    <a:pt x="117" y="903"/>
                    <a:pt x="153" y="878"/>
                    <a:pt x="187" y="853"/>
                  </a:cubicBezTo>
                  <a:cubicBezTo>
                    <a:pt x="226" y="824"/>
                    <a:pt x="264" y="796"/>
                    <a:pt x="303" y="767"/>
                  </a:cubicBezTo>
                  <a:cubicBezTo>
                    <a:pt x="456" y="654"/>
                    <a:pt x="609" y="542"/>
                    <a:pt x="762" y="430"/>
                  </a:cubicBezTo>
                  <a:cubicBezTo>
                    <a:pt x="837" y="375"/>
                    <a:pt x="911" y="320"/>
                    <a:pt x="986" y="265"/>
                  </a:cubicBezTo>
                  <a:cubicBezTo>
                    <a:pt x="1048" y="219"/>
                    <a:pt x="1110" y="171"/>
                    <a:pt x="1173" y="126"/>
                  </a:cubicBezTo>
                  <a:cubicBezTo>
                    <a:pt x="1161" y="130"/>
                    <a:pt x="1148" y="133"/>
                    <a:pt x="1136" y="136"/>
                  </a:cubicBezTo>
                  <a:cubicBezTo>
                    <a:pt x="1132" y="137"/>
                    <a:pt x="1129" y="134"/>
                    <a:pt x="1130" y="131"/>
                  </a:cubicBezTo>
                  <a:close/>
                </a:path>
              </a:pathLst>
            </a:custGeom>
            <a:solidFill>
              <a:srgbClr val="7CB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28"/>
            <p:cNvSpPr>
              <a:spLocks noEditPoints="1"/>
            </p:cNvSpPr>
            <p:nvPr/>
          </p:nvSpPr>
          <p:spPr bwMode="auto">
            <a:xfrm>
              <a:off x="61913" y="5173663"/>
              <a:ext cx="2892425" cy="2211388"/>
            </a:xfrm>
            <a:custGeom>
              <a:avLst/>
              <a:gdLst>
                <a:gd name="T0" fmla="*/ 1411 w 1413"/>
                <a:gd name="T1" fmla="*/ 3 h 1080"/>
                <a:gd name="T2" fmla="*/ 1407 w 1413"/>
                <a:gd name="T3" fmla="*/ 1 h 1080"/>
                <a:gd name="T4" fmla="*/ 1108 w 1413"/>
                <a:gd name="T5" fmla="*/ 125 h 1080"/>
                <a:gd name="T6" fmla="*/ 1108 w 1413"/>
                <a:gd name="T7" fmla="*/ 125 h 1080"/>
                <a:gd name="T8" fmla="*/ 1105 w 1413"/>
                <a:gd name="T9" fmla="*/ 126 h 1080"/>
                <a:gd name="T10" fmla="*/ 906 w 1413"/>
                <a:gd name="T11" fmla="*/ 273 h 1080"/>
                <a:gd name="T12" fmla="*/ 685 w 1413"/>
                <a:gd name="T13" fmla="*/ 440 h 1080"/>
                <a:gd name="T14" fmla="*/ 230 w 1413"/>
                <a:gd name="T15" fmla="*/ 784 h 1080"/>
                <a:gd name="T16" fmla="*/ 115 w 1413"/>
                <a:gd name="T17" fmla="*/ 871 h 1080"/>
                <a:gd name="T18" fmla="*/ 4 w 1413"/>
                <a:gd name="T19" fmla="*/ 955 h 1080"/>
                <a:gd name="T20" fmla="*/ 5 w 1413"/>
                <a:gd name="T21" fmla="*/ 960 h 1080"/>
                <a:gd name="T22" fmla="*/ 92 w 1413"/>
                <a:gd name="T23" fmla="*/ 1078 h 1080"/>
                <a:gd name="T24" fmla="*/ 96 w 1413"/>
                <a:gd name="T25" fmla="*/ 1079 h 1080"/>
                <a:gd name="T26" fmla="*/ 194 w 1413"/>
                <a:gd name="T27" fmla="*/ 1007 h 1080"/>
                <a:gd name="T28" fmla="*/ 299 w 1413"/>
                <a:gd name="T29" fmla="*/ 929 h 1080"/>
                <a:gd name="T30" fmla="*/ 523 w 1413"/>
                <a:gd name="T31" fmla="*/ 765 h 1080"/>
                <a:gd name="T32" fmla="*/ 982 w 1413"/>
                <a:gd name="T33" fmla="*/ 427 h 1080"/>
                <a:gd name="T34" fmla="*/ 1205 w 1413"/>
                <a:gd name="T35" fmla="*/ 261 h 1080"/>
                <a:gd name="T36" fmla="*/ 1206 w 1413"/>
                <a:gd name="T37" fmla="*/ 260 h 1080"/>
                <a:gd name="T38" fmla="*/ 1207 w 1413"/>
                <a:gd name="T39" fmla="*/ 259 h 1080"/>
                <a:gd name="T40" fmla="*/ 1412 w 1413"/>
                <a:gd name="T41" fmla="*/ 7 h 1080"/>
                <a:gd name="T42" fmla="*/ 1411 w 1413"/>
                <a:gd name="T43" fmla="*/ 3 h 1080"/>
                <a:gd name="T44" fmla="*/ 1286 w 1413"/>
                <a:gd name="T45" fmla="*/ 134 h 1080"/>
                <a:gd name="T46" fmla="*/ 1248 w 1413"/>
                <a:gd name="T47" fmla="*/ 83 h 1080"/>
                <a:gd name="T48" fmla="*/ 1395 w 1413"/>
                <a:gd name="T49" fmla="*/ 15 h 1080"/>
                <a:gd name="T50" fmla="*/ 1288 w 1413"/>
                <a:gd name="T51" fmla="*/ 135 h 1080"/>
                <a:gd name="T52" fmla="*/ 1286 w 1413"/>
                <a:gd name="T53" fmla="*/ 134 h 1080"/>
                <a:gd name="T54" fmla="*/ 774 w 1413"/>
                <a:gd name="T55" fmla="*/ 570 h 1080"/>
                <a:gd name="T56" fmla="*/ 315 w 1413"/>
                <a:gd name="T57" fmla="*/ 907 h 1080"/>
                <a:gd name="T58" fmla="*/ 199 w 1413"/>
                <a:gd name="T59" fmla="*/ 993 h 1080"/>
                <a:gd name="T60" fmla="*/ 96 w 1413"/>
                <a:gd name="T61" fmla="*/ 1070 h 1080"/>
                <a:gd name="T62" fmla="*/ 12 w 1413"/>
                <a:gd name="T63" fmla="*/ 959 h 1080"/>
                <a:gd name="T64" fmla="*/ 12 w 1413"/>
                <a:gd name="T65" fmla="*/ 958 h 1080"/>
                <a:gd name="T66" fmla="*/ 102 w 1413"/>
                <a:gd name="T67" fmla="*/ 891 h 1080"/>
                <a:gd name="T68" fmla="*/ 206 w 1413"/>
                <a:gd name="T69" fmla="*/ 813 h 1080"/>
                <a:gd name="T70" fmla="*/ 428 w 1413"/>
                <a:gd name="T71" fmla="*/ 646 h 1080"/>
                <a:gd name="T72" fmla="*/ 883 w 1413"/>
                <a:gd name="T73" fmla="*/ 302 h 1080"/>
                <a:gd name="T74" fmla="*/ 1097 w 1413"/>
                <a:gd name="T75" fmla="*/ 140 h 1080"/>
                <a:gd name="T76" fmla="*/ 1079 w 1413"/>
                <a:gd name="T77" fmla="*/ 180 h 1080"/>
                <a:gd name="T78" fmla="*/ 1084 w 1413"/>
                <a:gd name="T79" fmla="*/ 187 h 1080"/>
                <a:gd name="T80" fmla="*/ 1126 w 1413"/>
                <a:gd name="T81" fmla="*/ 180 h 1080"/>
                <a:gd name="T82" fmla="*/ 1108 w 1413"/>
                <a:gd name="T83" fmla="*/ 224 h 1080"/>
                <a:gd name="T84" fmla="*/ 1114 w 1413"/>
                <a:gd name="T85" fmla="*/ 230 h 1080"/>
                <a:gd name="T86" fmla="*/ 1160 w 1413"/>
                <a:gd name="T87" fmla="*/ 222 h 1080"/>
                <a:gd name="T88" fmla="*/ 1142 w 1413"/>
                <a:gd name="T89" fmla="*/ 271 h 1080"/>
                <a:gd name="T90" fmla="*/ 1148 w 1413"/>
                <a:gd name="T91" fmla="*/ 276 h 1080"/>
                <a:gd name="T92" fmla="*/ 1185 w 1413"/>
                <a:gd name="T93" fmla="*/ 266 h 1080"/>
                <a:gd name="T94" fmla="*/ 998 w 1413"/>
                <a:gd name="T95" fmla="*/ 405 h 1080"/>
                <a:gd name="T96" fmla="*/ 774 w 1413"/>
                <a:gd name="T97" fmla="*/ 570 h 1080"/>
                <a:gd name="T98" fmla="*/ 1200 w 1413"/>
                <a:gd name="T99" fmla="*/ 253 h 1080"/>
                <a:gd name="T100" fmla="*/ 1153 w 1413"/>
                <a:gd name="T101" fmla="*/ 266 h 1080"/>
                <a:gd name="T102" fmla="*/ 1171 w 1413"/>
                <a:gd name="T103" fmla="*/ 218 h 1080"/>
                <a:gd name="T104" fmla="*/ 1167 w 1413"/>
                <a:gd name="T105" fmla="*/ 212 h 1080"/>
                <a:gd name="T106" fmla="*/ 1119 w 1413"/>
                <a:gd name="T107" fmla="*/ 219 h 1080"/>
                <a:gd name="T108" fmla="*/ 1138 w 1413"/>
                <a:gd name="T109" fmla="*/ 177 h 1080"/>
                <a:gd name="T110" fmla="*/ 1133 w 1413"/>
                <a:gd name="T111" fmla="*/ 170 h 1080"/>
                <a:gd name="T112" fmla="*/ 1091 w 1413"/>
                <a:gd name="T113" fmla="*/ 177 h 1080"/>
                <a:gd name="T114" fmla="*/ 1109 w 1413"/>
                <a:gd name="T115" fmla="*/ 134 h 1080"/>
                <a:gd name="T116" fmla="*/ 1110 w 1413"/>
                <a:gd name="T117" fmla="*/ 134 h 1080"/>
                <a:gd name="T118" fmla="*/ 1241 w 1413"/>
                <a:gd name="T119" fmla="*/ 86 h 1080"/>
                <a:gd name="T120" fmla="*/ 1251 w 1413"/>
                <a:gd name="T121" fmla="*/ 119 h 1080"/>
                <a:gd name="T122" fmla="*/ 1285 w 1413"/>
                <a:gd name="T123" fmla="*/ 140 h 1080"/>
                <a:gd name="T124" fmla="*/ 1200 w 1413"/>
                <a:gd name="T125" fmla="*/ 25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3" h="1080">
                  <a:moveTo>
                    <a:pt x="1411" y="3"/>
                  </a:moveTo>
                  <a:cubicBezTo>
                    <a:pt x="1411" y="1"/>
                    <a:pt x="1409" y="0"/>
                    <a:pt x="1407" y="1"/>
                  </a:cubicBezTo>
                  <a:cubicBezTo>
                    <a:pt x="1309" y="47"/>
                    <a:pt x="1210" y="90"/>
                    <a:pt x="1108" y="125"/>
                  </a:cubicBezTo>
                  <a:cubicBezTo>
                    <a:pt x="1108" y="125"/>
                    <a:pt x="1108" y="125"/>
                    <a:pt x="1108" y="125"/>
                  </a:cubicBezTo>
                  <a:cubicBezTo>
                    <a:pt x="1107" y="125"/>
                    <a:pt x="1106" y="125"/>
                    <a:pt x="1105" y="126"/>
                  </a:cubicBezTo>
                  <a:cubicBezTo>
                    <a:pt x="1037" y="172"/>
                    <a:pt x="972" y="224"/>
                    <a:pt x="906" y="273"/>
                  </a:cubicBezTo>
                  <a:cubicBezTo>
                    <a:pt x="832" y="329"/>
                    <a:pt x="759" y="385"/>
                    <a:pt x="685" y="440"/>
                  </a:cubicBezTo>
                  <a:cubicBezTo>
                    <a:pt x="533" y="555"/>
                    <a:pt x="382" y="670"/>
                    <a:pt x="230" y="784"/>
                  </a:cubicBezTo>
                  <a:cubicBezTo>
                    <a:pt x="192" y="813"/>
                    <a:pt x="153" y="842"/>
                    <a:pt x="115" y="871"/>
                  </a:cubicBezTo>
                  <a:cubicBezTo>
                    <a:pt x="78" y="899"/>
                    <a:pt x="39" y="925"/>
                    <a:pt x="4" y="955"/>
                  </a:cubicBezTo>
                  <a:cubicBezTo>
                    <a:pt x="2" y="957"/>
                    <a:pt x="3" y="960"/>
                    <a:pt x="5" y="960"/>
                  </a:cubicBezTo>
                  <a:cubicBezTo>
                    <a:pt x="0" y="1010"/>
                    <a:pt x="49" y="1060"/>
                    <a:pt x="92" y="1078"/>
                  </a:cubicBezTo>
                  <a:cubicBezTo>
                    <a:pt x="93" y="1079"/>
                    <a:pt x="94" y="1080"/>
                    <a:pt x="96" y="1079"/>
                  </a:cubicBezTo>
                  <a:cubicBezTo>
                    <a:pt x="130" y="1057"/>
                    <a:pt x="162" y="1031"/>
                    <a:pt x="194" y="1007"/>
                  </a:cubicBezTo>
                  <a:cubicBezTo>
                    <a:pt x="229" y="981"/>
                    <a:pt x="264" y="955"/>
                    <a:pt x="299" y="929"/>
                  </a:cubicBezTo>
                  <a:cubicBezTo>
                    <a:pt x="374" y="874"/>
                    <a:pt x="448" y="820"/>
                    <a:pt x="523" y="765"/>
                  </a:cubicBezTo>
                  <a:cubicBezTo>
                    <a:pt x="676" y="652"/>
                    <a:pt x="829" y="540"/>
                    <a:pt x="982" y="427"/>
                  </a:cubicBezTo>
                  <a:cubicBezTo>
                    <a:pt x="1057" y="372"/>
                    <a:pt x="1133" y="319"/>
                    <a:pt x="1205" y="261"/>
                  </a:cubicBezTo>
                  <a:cubicBezTo>
                    <a:pt x="1206" y="260"/>
                    <a:pt x="1206" y="260"/>
                    <a:pt x="1206" y="260"/>
                  </a:cubicBezTo>
                  <a:cubicBezTo>
                    <a:pt x="1206" y="259"/>
                    <a:pt x="1207" y="259"/>
                    <a:pt x="1207" y="259"/>
                  </a:cubicBezTo>
                  <a:cubicBezTo>
                    <a:pt x="1270" y="170"/>
                    <a:pt x="1340" y="88"/>
                    <a:pt x="1412" y="7"/>
                  </a:cubicBezTo>
                  <a:cubicBezTo>
                    <a:pt x="1413" y="6"/>
                    <a:pt x="1413" y="4"/>
                    <a:pt x="1411" y="3"/>
                  </a:cubicBezTo>
                  <a:close/>
                  <a:moveTo>
                    <a:pt x="1286" y="134"/>
                  </a:moveTo>
                  <a:cubicBezTo>
                    <a:pt x="1262" y="127"/>
                    <a:pt x="1250" y="106"/>
                    <a:pt x="1248" y="83"/>
                  </a:cubicBezTo>
                  <a:cubicBezTo>
                    <a:pt x="1298" y="63"/>
                    <a:pt x="1347" y="40"/>
                    <a:pt x="1395" y="15"/>
                  </a:cubicBezTo>
                  <a:cubicBezTo>
                    <a:pt x="1357" y="53"/>
                    <a:pt x="1322" y="94"/>
                    <a:pt x="1288" y="135"/>
                  </a:cubicBezTo>
                  <a:cubicBezTo>
                    <a:pt x="1288" y="135"/>
                    <a:pt x="1287" y="134"/>
                    <a:pt x="1286" y="134"/>
                  </a:cubicBezTo>
                  <a:close/>
                  <a:moveTo>
                    <a:pt x="774" y="570"/>
                  </a:moveTo>
                  <a:cubicBezTo>
                    <a:pt x="621" y="682"/>
                    <a:pt x="468" y="794"/>
                    <a:pt x="315" y="907"/>
                  </a:cubicBezTo>
                  <a:cubicBezTo>
                    <a:pt x="276" y="936"/>
                    <a:pt x="238" y="964"/>
                    <a:pt x="199" y="993"/>
                  </a:cubicBezTo>
                  <a:cubicBezTo>
                    <a:pt x="165" y="1018"/>
                    <a:pt x="129" y="1043"/>
                    <a:pt x="96" y="1070"/>
                  </a:cubicBezTo>
                  <a:cubicBezTo>
                    <a:pt x="57" y="1040"/>
                    <a:pt x="16" y="1013"/>
                    <a:pt x="12" y="959"/>
                  </a:cubicBezTo>
                  <a:cubicBezTo>
                    <a:pt x="12" y="958"/>
                    <a:pt x="12" y="958"/>
                    <a:pt x="12" y="958"/>
                  </a:cubicBezTo>
                  <a:cubicBezTo>
                    <a:pt x="43" y="937"/>
                    <a:pt x="72" y="913"/>
                    <a:pt x="102" y="891"/>
                  </a:cubicBezTo>
                  <a:cubicBezTo>
                    <a:pt x="137" y="865"/>
                    <a:pt x="172" y="839"/>
                    <a:pt x="206" y="813"/>
                  </a:cubicBezTo>
                  <a:cubicBezTo>
                    <a:pt x="280" y="757"/>
                    <a:pt x="354" y="701"/>
                    <a:pt x="428" y="646"/>
                  </a:cubicBezTo>
                  <a:cubicBezTo>
                    <a:pt x="579" y="531"/>
                    <a:pt x="731" y="416"/>
                    <a:pt x="883" y="302"/>
                  </a:cubicBezTo>
                  <a:cubicBezTo>
                    <a:pt x="954" y="248"/>
                    <a:pt x="1027" y="196"/>
                    <a:pt x="1097" y="140"/>
                  </a:cubicBezTo>
                  <a:cubicBezTo>
                    <a:pt x="1090" y="153"/>
                    <a:pt x="1085" y="167"/>
                    <a:pt x="1079" y="180"/>
                  </a:cubicBezTo>
                  <a:cubicBezTo>
                    <a:pt x="1077" y="184"/>
                    <a:pt x="1080" y="187"/>
                    <a:pt x="1084" y="187"/>
                  </a:cubicBezTo>
                  <a:cubicBezTo>
                    <a:pt x="1098" y="185"/>
                    <a:pt x="1112" y="182"/>
                    <a:pt x="1126" y="180"/>
                  </a:cubicBezTo>
                  <a:cubicBezTo>
                    <a:pt x="1118" y="194"/>
                    <a:pt x="1112" y="209"/>
                    <a:pt x="1108" y="224"/>
                  </a:cubicBezTo>
                  <a:cubicBezTo>
                    <a:pt x="1107" y="228"/>
                    <a:pt x="1110" y="231"/>
                    <a:pt x="1114" y="230"/>
                  </a:cubicBezTo>
                  <a:cubicBezTo>
                    <a:pt x="1129" y="226"/>
                    <a:pt x="1144" y="223"/>
                    <a:pt x="1160" y="222"/>
                  </a:cubicBezTo>
                  <a:cubicBezTo>
                    <a:pt x="1153" y="238"/>
                    <a:pt x="1147" y="254"/>
                    <a:pt x="1142" y="271"/>
                  </a:cubicBezTo>
                  <a:cubicBezTo>
                    <a:pt x="1141" y="274"/>
                    <a:pt x="1144" y="277"/>
                    <a:pt x="1148" y="276"/>
                  </a:cubicBezTo>
                  <a:cubicBezTo>
                    <a:pt x="1160" y="273"/>
                    <a:pt x="1173" y="270"/>
                    <a:pt x="1185" y="266"/>
                  </a:cubicBezTo>
                  <a:cubicBezTo>
                    <a:pt x="1122" y="311"/>
                    <a:pt x="1060" y="359"/>
                    <a:pt x="998" y="405"/>
                  </a:cubicBezTo>
                  <a:cubicBezTo>
                    <a:pt x="923" y="460"/>
                    <a:pt x="849" y="515"/>
                    <a:pt x="774" y="570"/>
                  </a:cubicBezTo>
                  <a:close/>
                  <a:moveTo>
                    <a:pt x="1200" y="253"/>
                  </a:moveTo>
                  <a:cubicBezTo>
                    <a:pt x="1184" y="258"/>
                    <a:pt x="1169" y="262"/>
                    <a:pt x="1153" y="266"/>
                  </a:cubicBezTo>
                  <a:cubicBezTo>
                    <a:pt x="1159" y="250"/>
                    <a:pt x="1164" y="234"/>
                    <a:pt x="1171" y="218"/>
                  </a:cubicBezTo>
                  <a:cubicBezTo>
                    <a:pt x="1172" y="215"/>
                    <a:pt x="1169" y="212"/>
                    <a:pt x="1167" y="212"/>
                  </a:cubicBezTo>
                  <a:cubicBezTo>
                    <a:pt x="1151" y="214"/>
                    <a:pt x="1135" y="216"/>
                    <a:pt x="1119" y="219"/>
                  </a:cubicBezTo>
                  <a:cubicBezTo>
                    <a:pt x="1124" y="205"/>
                    <a:pt x="1130" y="190"/>
                    <a:pt x="1138" y="177"/>
                  </a:cubicBezTo>
                  <a:cubicBezTo>
                    <a:pt x="1140" y="173"/>
                    <a:pt x="1136" y="169"/>
                    <a:pt x="1133" y="170"/>
                  </a:cubicBezTo>
                  <a:cubicBezTo>
                    <a:pt x="1119" y="172"/>
                    <a:pt x="1105" y="174"/>
                    <a:pt x="1091" y="177"/>
                  </a:cubicBezTo>
                  <a:cubicBezTo>
                    <a:pt x="1097" y="163"/>
                    <a:pt x="1104" y="149"/>
                    <a:pt x="1109" y="134"/>
                  </a:cubicBezTo>
                  <a:cubicBezTo>
                    <a:pt x="1109" y="134"/>
                    <a:pt x="1109" y="134"/>
                    <a:pt x="1110" y="134"/>
                  </a:cubicBezTo>
                  <a:cubicBezTo>
                    <a:pt x="1154" y="119"/>
                    <a:pt x="1197" y="103"/>
                    <a:pt x="1241" y="86"/>
                  </a:cubicBezTo>
                  <a:cubicBezTo>
                    <a:pt x="1241" y="98"/>
                    <a:pt x="1244" y="109"/>
                    <a:pt x="1251" y="119"/>
                  </a:cubicBezTo>
                  <a:cubicBezTo>
                    <a:pt x="1258" y="129"/>
                    <a:pt x="1271" y="141"/>
                    <a:pt x="1285" y="140"/>
                  </a:cubicBezTo>
                  <a:cubicBezTo>
                    <a:pt x="1255" y="177"/>
                    <a:pt x="1227" y="215"/>
                    <a:pt x="1200" y="253"/>
                  </a:cubicBezTo>
                  <a:close/>
                </a:path>
              </a:pathLst>
            </a:custGeom>
            <a:solidFill>
              <a:srgbClr val="55A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29"/>
            <p:cNvSpPr/>
            <p:nvPr/>
          </p:nvSpPr>
          <p:spPr bwMode="auto">
            <a:xfrm>
              <a:off x="111125" y="5541963"/>
              <a:ext cx="2309813" cy="1774825"/>
            </a:xfrm>
            <a:custGeom>
              <a:avLst/>
              <a:gdLst>
                <a:gd name="T0" fmla="*/ 1128 w 1128"/>
                <a:gd name="T1" fmla="*/ 43 h 867"/>
                <a:gd name="T2" fmla="*/ 1090 w 1128"/>
                <a:gd name="T3" fmla="*/ 50 h 867"/>
                <a:gd name="T4" fmla="*/ 1084 w 1128"/>
                <a:gd name="T5" fmla="*/ 44 h 867"/>
                <a:gd name="T6" fmla="*/ 1102 w 1128"/>
                <a:gd name="T7" fmla="*/ 0 h 867"/>
                <a:gd name="T8" fmla="*/ 1101 w 1128"/>
                <a:gd name="T9" fmla="*/ 0 h 867"/>
                <a:gd name="T10" fmla="*/ 0 w 1128"/>
                <a:gd name="T11" fmla="*/ 821 h 867"/>
                <a:gd name="T12" fmla="*/ 42 w 1128"/>
                <a:gd name="T13" fmla="*/ 867 h 867"/>
                <a:gd name="T14" fmla="*/ 1128 w 1128"/>
                <a:gd name="T15" fmla="*/ 4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8" h="867">
                  <a:moveTo>
                    <a:pt x="1128" y="43"/>
                  </a:moveTo>
                  <a:cubicBezTo>
                    <a:pt x="1115" y="44"/>
                    <a:pt x="1102" y="47"/>
                    <a:pt x="1090" y="50"/>
                  </a:cubicBezTo>
                  <a:cubicBezTo>
                    <a:pt x="1086" y="51"/>
                    <a:pt x="1083" y="48"/>
                    <a:pt x="1084" y="44"/>
                  </a:cubicBezTo>
                  <a:cubicBezTo>
                    <a:pt x="1088" y="29"/>
                    <a:pt x="1094" y="14"/>
                    <a:pt x="1102" y="0"/>
                  </a:cubicBezTo>
                  <a:cubicBezTo>
                    <a:pt x="1101" y="0"/>
                    <a:pt x="1101" y="0"/>
                    <a:pt x="1101" y="0"/>
                  </a:cubicBezTo>
                  <a:cubicBezTo>
                    <a:pt x="935" y="121"/>
                    <a:pt x="240" y="641"/>
                    <a:pt x="0" y="821"/>
                  </a:cubicBezTo>
                  <a:cubicBezTo>
                    <a:pt x="10" y="839"/>
                    <a:pt x="25" y="853"/>
                    <a:pt x="42" y="867"/>
                  </a:cubicBezTo>
                  <a:cubicBezTo>
                    <a:pt x="241" y="715"/>
                    <a:pt x="970" y="159"/>
                    <a:pt x="1128" y="43"/>
                  </a:cubicBezTo>
                  <a:close/>
                </a:path>
              </a:pathLst>
            </a:custGeom>
            <a:solidFill>
              <a:srgbClr val="BDD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30"/>
            <p:cNvSpPr/>
            <p:nvPr/>
          </p:nvSpPr>
          <p:spPr bwMode="auto">
            <a:xfrm>
              <a:off x="2954338" y="5761038"/>
              <a:ext cx="311150" cy="227013"/>
            </a:xfrm>
            <a:custGeom>
              <a:avLst/>
              <a:gdLst>
                <a:gd name="T0" fmla="*/ 34 w 152"/>
                <a:gd name="T1" fmla="*/ 109 h 111"/>
                <a:gd name="T2" fmla="*/ 36 w 152"/>
                <a:gd name="T3" fmla="*/ 111 h 111"/>
                <a:gd name="T4" fmla="*/ 152 w 152"/>
                <a:gd name="T5" fmla="*/ 0 h 111"/>
                <a:gd name="T6" fmla="*/ 0 w 152"/>
                <a:gd name="T7" fmla="*/ 56 h 111"/>
                <a:gd name="T8" fmla="*/ 34 w 152"/>
                <a:gd name="T9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11">
                  <a:moveTo>
                    <a:pt x="34" y="109"/>
                  </a:moveTo>
                  <a:cubicBezTo>
                    <a:pt x="35" y="110"/>
                    <a:pt x="36" y="110"/>
                    <a:pt x="36" y="111"/>
                  </a:cubicBezTo>
                  <a:cubicBezTo>
                    <a:pt x="73" y="72"/>
                    <a:pt x="111" y="35"/>
                    <a:pt x="152" y="0"/>
                  </a:cubicBezTo>
                  <a:cubicBezTo>
                    <a:pt x="102" y="21"/>
                    <a:pt x="51" y="39"/>
                    <a:pt x="0" y="56"/>
                  </a:cubicBezTo>
                  <a:cubicBezTo>
                    <a:pt x="0" y="79"/>
                    <a:pt x="11" y="100"/>
                    <a:pt x="34" y="109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1"/>
            <p:cNvSpPr/>
            <p:nvPr/>
          </p:nvSpPr>
          <p:spPr bwMode="auto">
            <a:xfrm>
              <a:off x="2616200" y="5880100"/>
              <a:ext cx="403225" cy="352425"/>
            </a:xfrm>
            <a:custGeom>
              <a:avLst/>
              <a:gdLst>
                <a:gd name="T0" fmla="*/ 165 w 197"/>
                <a:gd name="T1" fmla="*/ 33 h 172"/>
                <a:gd name="T2" fmla="*/ 157 w 197"/>
                <a:gd name="T3" fmla="*/ 0 h 172"/>
                <a:gd name="T4" fmla="*/ 23 w 197"/>
                <a:gd name="T5" fmla="*/ 37 h 172"/>
                <a:gd name="T6" fmla="*/ 22 w 197"/>
                <a:gd name="T7" fmla="*/ 37 h 172"/>
                <a:gd name="T8" fmla="*/ 0 w 197"/>
                <a:gd name="T9" fmla="*/ 78 h 172"/>
                <a:gd name="T10" fmla="*/ 43 w 197"/>
                <a:gd name="T11" fmla="*/ 75 h 172"/>
                <a:gd name="T12" fmla="*/ 47 w 197"/>
                <a:gd name="T13" fmla="*/ 82 h 172"/>
                <a:gd name="T14" fmla="*/ 25 w 197"/>
                <a:gd name="T15" fmla="*/ 123 h 172"/>
                <a:gd name="T16" fmla="*/ 73 w 197"/>
                <a:gd name="T17" fmla="*/ 120 h 172"/>
                <a:gd name="T18" fmla="*/ 77 w 197"/>
                <a:gd name="T19" fmla="*/ 126 h 172"/>
                <a:gd name="T20" fmla="*/ 56 w 197"/>
                <a:gd name="T21" fmla="*/ 172 h 172"/>
                <a:gd name="T22" fmla="*/ 103 w 197"/>
                <a:gd name="T23" fmla="*/ 163 h 172"/>
                <a:gd name="T24" fmla="*/ 197 w 197"/>
                <a:gd name="T25" fmla="*/ 57 h 172"/>
                <a:gd name="T26" fmla="*/ 165 w 197"/>
                <a:gd name="T27" fmla="*/ 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172">
                  <a:moveTo>
                    <a:pt x="165" y="33"/>
                  </a:moveTo>
                  <a:cubicBezTo>
                    <a:pt x="159" y="23"/>
                    <a:pt x="156" y="12"/>
                    <a:pt x="157" y="0"/>
                  </a:cubicBezTo>
                  <a:cubicBezTo>
                    <a:pt x="113" y="14"/>
                    <a:pt x="68" y="26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cubicBezTo>
                    <a:pt x="16" y="51"/>
                    <a:pt x="8" y="65"/>
                    <a:pt x="0" y="78"/>
                  </a:cubicBezTo>
                  <a:cubicBezTo>
                    <a:pt x="14" y="77"/>
                    <a:pt x="29" y="76"/>
                    <a:pt x="43" y="75"/>
                  </a:cubicBezTo>
                  <a:cubicBezTo>
                    <a:pt x="47" y="74"/>
                    <a:pt x="50" y="78"/>
                    <a:pt x="47" y="82"/>
                  </a:cubicBezTo>
                  <a:cubicBezTo>
                    <a:pt x="38" y="95"/>
                    <a:pt x="31" y="109"/>
                    <a:pt x="25" y="123"/>
                  </a:cubicBezTo>
                  <a:cubicBezTo>
                    <a:pt x="41" y="121"/>
                    <a:pt x="57" y="120"/>
                    <a:pt x="73" y="120"/>
                  </a:cubicBezTo>
                  <a:cubicBezTo>
                    <a:pt x="76" y="120"/>
                    <a:pt x="78" y="123"/>
                    <a:pt x="77" y="126"/>
                  </a:cubicBezTo>
                  <a:cubicBezTo>
                    <a:pt x="69" y="141"/>
                    <a:pt x="62" y="156"/>
                    <a:pt x="56" y="172"/>
                  </a:cubicBezTo>
                  <a:cubicBezTo>
                    <a:pt x="71" y="169"/>
                    <a:pt x="87" y="167"/>
                    <a:pt x="103" y="163"/>
                  </a:cubicBezTo>
                  <a:cubicBezTo>
                    <a:pt x="133" y="127"/>
                    <a:pt x="165" y="92"/>
                    <a:pt x="197" y="57"/>
                  </a:cubicBezTo>
                  <a:cubicBezTo>
                    <a:pt x="183" y="57"/>
                    <a:pt x="172" y="44"/>
                    <a:pt x="165" y="33"/>
                  </a:cubicBezTo>
                  <a:close/>
                </a:path>
              </a:pathLst>
            </a:custGeom>
            <a:solidFill>
              <a:srgbClr val="FA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2"/>
            <p:cNvSpPr/>
            <p:nvPr/>
          </p:nvSpPr>
          <p:spPr bwMode="auto">
            <a:xfrm>
              <a:off x="285750" y="5965825"/>
              <a:ext cx="2509838" cy="1730375"/>
            </a:xfrm>
            <a:custGeom>
              <a:avLst/>
              <a:gdLst>
                <a:gd name="T0" fmla="*/ 1183 w 1226"/>
                <a:gd name="T1" fmla="*/ 134 h 845"/>
                <a:gd name="T2" fmla="*/ 1205 w 1226"/>
                <a:gd name="T3" fmla="*/ 87 h 845"/>
                <a:gd name="T4" fmla="*/ 1158 w 1226"/>
                <a:gd name="T5" fmla="*/ 91 h 845"/>
                <a:gd name="T6" fmla="*/ 1153 w 1226"/>
                <a:gd name="T7" fmla="*/ 85 h 845"/>
                <a:gd name="T8" fmla="*/ 1174 w 1226"/>
                <a:gd name="T9" fmla="*/ 42 h 845"/>
                <a:gd name="T10" fmla="*/ 1132 w 1226"/>
                <a:gd name="T11" fmla="*/ 46 h 845"/>
                <a:gd name="T12" fmla="*/ 1128 w 1226"/>
                <a:gd name="T13" fmla="*/ 39 h 845"/>
                <a:gd name="T14" fmla="*/ 1149 w 1226"/>
                <a:gd name="T15" fmla="*/ 0 h 845"/>
                <a:gd name="T16" fmla="*/ 922 w 1226"/>
                <a:gd name="T17" fmla="*/ 144 h 845"/>
                <a:gd name="T18" fmla="*/ 440 w 1226"/>
                <a:gd name="T19" fmla="*/ 449 h 845"/>
                <a:gd name="T20" fmla="*/ 206 w 1226"/>
                <a:gd name="T21" fmla="*/ 597 h 845"/>
                <a:gd name="T22" fmla="*/ 95 w 1226"/>
                <a:gd name="T23" fmla="*/ 667 h 845"/>
                <a:gd name="T24" fmla="*/ 0 w 1226"/>
                <a:gd name="T25" fmla="*/ 726 h 845"/>
                <a:gd name="T26" fmla="*/ 0 w 1226"/>
                <a:gd name="T27" fmla="*/ 727 h 845"/>
                <a:gd name="T28" fmla="*/ 75 w 1226"/>
                <a:gd name="T29" fmla="*/ 845 h 845"/>
                <a:gd name="T30" fmla="*/ 184 w 1226"/>
                <a:gd name="T31" fmla="*/ 776 h 845"/>
                <a:gd name="T32" fmla="*/ 306 w 1226"/>
                <a:gd name="T33" fmla="*/ 701 h 845"/>
                <a:gd name="T34" fmla="*/ 792 w 1226"/>
                <a:gd name="T35" fmla="*/ 402 h 845"/>
                <a:gd name="T36" fmla="*/ 1028 w 1226"/>
                <a:gd name="T37" fmla="*/ 256 h 845"/>
                <a:gd name="T38" fmla="*/ 1226 w 1226"/>
                <a:gd name="T39" fmla="*/ 133 h 845"/>
                <a:gd name="T40" fmla="*/ 1188 w 1226"/>
                <a:gd name="T41" fmla="*/ 140 h 845"/>
                <a:gd name="T42" fmla="*/ 1183 w 1226"/>
                <a:gd name="T43" fmla="*/ 13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6" h="845">
                  <a:moveTo>
                    <a:pt x="1183" y="134"/>
                  </a:moveTo>
                  <a:cubicBezTo>
                    <a:pt x="1190" y="118"/>
                    <a:pt x="1197" y="102"/>
                    <a:pt x="1205" y="87"/>
                  </a:cubicBezTo>
                  <a:cubicBezTo>
                    <a:pt x="1189" y="87"/>
                    <a:pt x="1173" y="88"/>
                    <a:pt x="1158" y="91"/>
                  </a:cubicBezTo>
                  <a:cubicBezTo>
                    <a:pt x="1154" y="92"/>
                    <a:pt x="1151" y="88"/>
                    <a:pt x="1153" y="85"/>
                  </a:cubicBezTo>
                  <a:cubicBezTo>
                    <a:pt x="1158" y="70"/>
                    <a:pt x="1165" y="56"/>
                    <a:pt x="1174" y="42"/>
                  </a:cubicBezTo>
                  <a:cubicBezTo>
                    <a:pt x="1160" y="44"/>
                    <a:pt x="1146" y="45"/>
                    <a:pt x="1132" y="46"/>
                  </a:cubicBezTo>
                  <a:cubicBezTo>
                    <a:pt x="1128" y="46"/>
                    <a:pt x="1126" y="42"/>
                    <a:pt x="1128" y="39"/>
                  </a:cubicBezTo>
                  <a:cubicBezTo>
                    <a:pt x="1135" y="26"/>
                    <a:pt x="1141" y="13"/>
                    <a:pt x="1149" y="0"/>
                  </a:cubicBezTo>
                  <a:cubicBezTo>
                    <a:pt x="1075" y="50"/>
                    <a:pt x="998" y="96"/>
                    <a:pt x="922" y="144"/>
                  </a:cubicBezTo>
                  <a:cubicBezTo>
                    <a:pt x="761" y="245"/>
                    <a:pt x="601" y="347"/>
                    <a:pt x="440" y="449"/>
                  </a:cubicBezTo>
                  <a:cubicBezTo>
                    <a:pt x="362" y="499"/>
                    <a:pt x="284" y="548"/>
                    <a:pt x="206" y="597"/>
                  </a:cubicBezTo>
                  <a:cubicBezTo>
                    <a:pt x="169" y="621"/>
                    <a:pt x="132" y="644"/>
                    <a:pt x="95" y="667"/>
                  </a:cubicBezTo>
                  <a:cubicBezTo>
                    <a:pt x="64" y="687"/>
                    <a:pt x="33" y="708"/>
                    <a:pt x="0" y="726"/>
                  </a:cubicBezTo>
                  <a:cubicBezTo>
                    <a:pt x="0" y="726"/>
                    <a:pt x="0" y="727"/>
                    <a:pt x="0" y="727"/>
                  </a:cubicBezTo>
                  <a:cubicBezTo>
                    <a:pt x="0" y="782"/>
                    <a:pt x="38" y="811"/>
                    <a:pt x="75" y="845"/>
                  </a:cubicBezTo>
                  <a:cubicBezTo>
                    <a:pt x="110" y="820"/>
                    <a:pt x="147" y="799"/>
                    <a:pt x="184" y="776"/>
                  </a:cubicBezTo>
                  <a:cubicBezTo>
                    <a:pt x="225" y="751"/>
                    <a:pt x="265" y="726"/>
                    <a:pt x="306" y="701"/>
                  </a:cubicBezTo>
                  <a:cubicBezTo>
                    <a:pt x="468" y="601"/>
                    <a:pt x="630" y="501"/>
                    <a:pt x="792" y="402"/>
                  </a:cubicBezTo>
                  <a:cubicBezTo>
                    <a:pt x="871" y="353"/>
                    <a:pt x="949" y="305"/>
                    <a:pt x="1028" y="256"/>
                  </a:cubicBezTo>
                  <a:cubicBezTo>
                    <a:pt x="1094" y="215"/>
                    <a:pt x="1159" y="173"/>
                    <a:pt x="1226" y="133"/>
                  </a:cubicBezTo>
                  <a:cubicBezTo>
                    <a:pt x="1214" y="136"/>
                    <a:pt x="1201" y="138"/>
                    <a:pt x="1188" y="140"/>
                  </a:cubicBezTo>
                  <a:cubicBezTo>
                    <a:pt x="1185" y="141"/>
                    <a:pt x="1182" y="137"/>
                    <a:pt x="1183" y="134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3"/>
            <p:cNvSpPr>
              <a:spLocks noEditPoints="1"/>
            </p:cNvSpPr>
            <p:nvPr/>
          </p:nvSpPr>
          <p:spPr bwMode="auto">
            <a:xfrm>
              <a:off x="252413" y="5732463"/>
              <a:ext cx="3052763" cy="1981200"/>
            </a:xfrm>
            <a:custGeom>
              <a:avLst/>
              <a:gdLst>
                <a:gd name="T0" fmla="*/ 1489 w 1491"/>
                <a:gd name="T1" fmla="*/ 3 h 968"/>
                <a:gd name="T2" fmla="*/ 1485 w 1491"/>
                <a:gd name="T3" fmla="*/ 1 h 968"/>
                <a:gd name="T4" fmla="*/ 1176 w 1491"/>
                <a:gd name="T5" fmla="*/ 100 h 968"/>
                <a:gd name="T6" fmla="*/ 1176 w 1491"/>
                <a:gd name="T7" fmla="*/ 100 h 968"/>
                <a:gd name="T8" fmla="*/ 1174 w 1491"/>
                <a:gd name="T9" fmla="*/ 101 h 968"/>
                <a:gd name="T10" fmla="*/ 964 w 1491"/>
                <a:gd name="T11" fmla="*/ 231 h 968"/>
                <a:gd name="T12" fmla="*/ 730 w 1491"/>
                <a:gd name="T13" fmla="*/ 380 h 968"/>
                <a:gd name="T14" fmla="*/ 248 w 1491"/>
                <a:gd name="T15" fmla="*/ 685 h 968"/>
                <a:gd name="T16" fmla="*/ 126 w 1491"/>
                <a:gd name="T17" fmla="*/ 762 h 968"/>
                <a:gd name="T18" fmla="*/ 9 w 1491"/>
                <a:gd name="T19" fmla="*/ 837 h 968"/>
                <a:gd name="T20" fmla="*/ 9 w 1491"/>
                <a:gd name="T21" fmla="*/ 842 h 968"/>
                <a:gd name="T22" fmla="*/ 86 w 1491"/>
                <a:gd name="T23" fmla="*/ 967 h 968"/>
                <a:gd name="T24" fmla="*/ 90 w 1491"/>
                <a:gd name="T25" fmla="*/ 968 h 968"/>
                <a:gd name="T26" fmla="*/ 194 w 1491"/>
                <a:gd name="T27" fmla="*/ 904 h 968"/>
                <a:gd name="T28" fmla="*/ 305 w 1491"/>
                <a:gd name="T29" fmla="*/ 835 h 968"/>
                <a:gd name="T30" fmla="*/ 541 w 1491"/>
                <a:gd name="T31" fmla="*/ 690 h 968"/>
                <a:gd name="T32" fmla="*/ 1027 w 1491"/>
                <a:gd name="T33" fmla="*/ 391 h 968"/>
                <a:gd name="T34" fmla="*/ 1263 w 1491"/>
                <a:gd name="T35" fmla="*/ 243 h 968"/>
                <a:gd name="T36" fmla="*/ 1263 w 1491"/>
                <a:gd name="T37" fmla="*/ 242 h 968"/>
                <a:gd name="T38" fmla="*/ 1265 w 1491"/>
                <a:gd name="T39" fmla="*/ 241 h 968"/>
                <a:gd name="T40" fmla="*/ 1489 w 1491"/>
                <a:gd name="T41" fmla="*/ 8 h 968"/>
                <a:gd name="T42" fmla="*/ 1489 w 1491"/>
                <a:gd name="T43" fmla="*/ 3 h 968"/>
                <a:gd name="T44" fmla="*/ 1354 w 1491"/>
                <a:gd name="T45" fmla="*/ 123 h 968"/>
                <a:gd name="T46" fmla="*/ 1320 w 1491"/>
                <a:gd name="T47" fmla="*/ 70 h 968"/>
                <a:gd name="T48" fmla="*/ 1472 w 1491"/>
                <a:gd name="T49" fmla="*/ 14 h 968"/>
                <a:gd name="T50" fmla="*/ 1356 w 1491"/>
                <a:gd name="T51" fmla="*/ 125 h 968"/>
                <a:gd name="T52" fmla="*/ 1354 w 1491"/>
                <a:gd name="T53" fmla="*/ 123 h 968"/>
                <a:gd name="T54" fmla="*/ 808 w 1491"/>
                <a:gd name="T55" fmla="*/ 516 h 968"/>
                <a:gd name="T56" fmla="*/ 322 w 1491"/>
                <a:gd name="T57" fmla="*/ 815 h 968"/>
                <a:gd name="T58" fmla="*/ 200 w 1491"/>
                <a:gd name="T59" fmla="*/ 890 h 968"/>
                <a:gd name="T60" fmla="*/ 91 w 1491"/>
                <a:gd name="T61" fmla="*/ 959 h 968"/>
                <a:gd name="T62" fmla="*/ 16 w 1491"/>
                <a:gd name="T63" fmla="*/ 841 h 968"/>
                <a:gd name="T64" fmla="*/ 16 w 1491"/>
                <a:gd name="T65" fmla="*/ 840 h 968"/>
                <a:gd name="T66" fmla="*/ 111 w 1491"/>
                <a:gd name="T67" fmla="*/ 781 h 968"/>
                <a:gd name="T68" fmla="*/ 222 w 1491"/>
                <a:gd name="T69" fmla="*/ 711 h 968"/>
                <a:gd name="T70" fmla="*/ 456 w 1491"/>
                <a:gd name="T71" fmla="*/ 563 h 968"/>
                <a:gd name="T72" fmla="*/ 938 w 1491"/>
                <a:gd name="T73" fmla="*/ 258 h 968"/>
                <a:gd name="T74" fmla="*/ 1165 w 1491"/>
                <a:gd name="T75" fmla="*/ 114 h 968"/>
                <a:gd name="T76" fmla="*/ 1144 w 1491"/>
                <a:gd name="T77" fmla="*/ 153 h 968"/>
                <a:gd name="T78" fmla="*/ 1148 w 1491"/>
                <a:gd name="T79" fmla="*/ 160 h 968"/>
                <a:gd name="T80" fmla="*/ 1190 w 1491"/>
                <a:gd name="T81" fmla="*/ 156 h 968"/>
                <a:gd name="T82" fmla="*/ 1169 w 1491"/>
                <a:gd name="T83" fmla="*/ 199 h 968"/>
                <a:gd name="T84" fmla="*/ 1174 w 1491"/>
                <a:gd name="T85" fmla="*/ 205 h 968"/>
                <a:gd name="T86" fmla="*/ 1221 w 1491"/>
                <a:gd name="T87" fmla="*/ 201 h 968"/>
                <a:gd name="T88" fmla="*/ 1199 w 1491"/>
                <a:gd name="T89" fmla="*/ 248 h 968"/>
                <a:gd name="T90" fmla="*/ 1204 w 1491"/>
                <a:gd name="T91" fmla="*/ 254 h 968"/>
                <a:gd name="T92" fmla="*/ 1242 w 1491"/>
                <a:gd name="T93" fmla="*/ 247 h 968"/>
                <a:gd name="T94" fmla="*/ 1044 w 1491"/>
                <a:gd name="T95" fmla="*/ 370 h 968"/>
                <a:gd name="T96" fmla="*/ 808 w 1491"/>
                <a:gd name="T97" fmla="*/ 516 h 968"/>
                <a:gd name="T98" fmla="*/ 1258 w 1491"/>
                <a:gd name="T99" fmla="*/ 235 h 968"/>
                <a:gd name="T100" fmla="*/ 1211 w 1491"/>
                <a:gd name="T101" fmla="*/ 244 h 968"/>
                <a:gd name="T102" fmla="*/ 1232 w 1491"/>
                <a:gd name="T103" fmla="*/ 198 h 968"/>
                <a:gd name="T104" fmla="*/ 1228 w 1491"/>
                <a:gd name="T105" fmla="*/ 192 h 968"/>
                <a:gd name="T106" fmla="*/ 1180 w 1491"/>
                <a:gd name="T107" fmla="*/ 195 h 968"/>
                <a:gd name="T108" fmla="*/ 1202 w 1491"/>
                <a:gd name="T109" fmla="*/ 154 h 968"/>
                <a:gd name="T110" fmla="*/ 1198 w 1491"/>
                <a:gd name="T111" fmla="*/ 147 h 968"/>
                <a:gd name="T112" fmla="*/ 1155 w 1491"/>
                <a:gd name="T113" fmla="*/ 150 h 968"/>
                <a:gd name="T114" fmla="*/ 1177 w 1491"/>
                <a:gd name="T115" fmla="*/ 109 h 968"/>
                <a:gd name="T116" fmla="*/ 1178 w 1491"/>
                <a:gd name="T117" fmla="*/ 109 h 968"/>
                <a:gd name="T118" fmla="*/ 1312 w 1491"/>
                <a:gd name="T119" fmla="*/ 72 h 968"/>
                <a:gd name="T120" fmla="*/ 1320 w 1491"/>
                <a:gd name="T121" fmla="*/ 105 h 968"/>
                <a:gd name="T122" fmla="*/ 1352 w 1491"/>
                <a:gd name="T123" fmla="*/ 129 h 968"/>
                <a:gd name="T124" fmla="*/ 1258 w 1491"/>
                <a:gd name="T125" fmla="*/ 23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968">
                  <a:moveTo>
                    <a:pt x="1489" y="3"/>
                  </a:moveTo>
                  <a:cubicBezTo>
                    <a:pt x="1489" y="1"/>
                    <a:pt x="1487" y="0"/>
                    <a:pt x="1485" y="1"/>
                  </a:cubicBezTo>
                  <a:cubicBezTo>
                    <a:pt x="1383" y="39"/>
                    <a:pt x="1282" y="74"/>
                    <a:pt x="1176" y="100"/>
                  </a:cubicBezTo>
                  <a:cubicBezTo>
                    <a:pt x="1176" y="100"/>
                    <a:pt x="1176" y="100"/>
                    <a:pt x="1176" y="100"/>
                  </a:cubicBezTo>
                  <a:cubicBezTo>
                    <a:pt x="1176" y="100"/>
                    <a:pt x="1175" y="100"/>
                    <a:pt x="1174" y="101"/>
                  </a:cubicBezTo>
                  <a:cubicBezTo>
                    <a:pt x="1102" y="141"/>
                    <a:pt x="1033" y="187"/>
                    <a:pt x="964" y="231"/>
                  </a:cubicBezTo>
                  <a:cubicBezTo>
                    <a:pt x="886" y="281"/>
                    <a:pt x="808" y="330"/>
                    <a:pt x="730" y="380"/>
                  </a:cubicBezTo>
                  <a:cubicBezTo>
                    <a:pt x="569" y="481"/>
                    <a:pt x="409" y="583"/>
                    <a:pt x="248" y="685"/>
                  </a:cubicBezTo>
                  <a:cubicBezTo>
                    <a:pt x="207" y="711"/>
                    <a:pt x="166" y="736"/>
                    <a:pt x="126" y="762"/>
                  </a:cubicBezTo>
                  <a:cubicBezTo>
                    <a:pt x="87" y="787"/>
                    <a:pt x="46" y="809"/>
                    <a:pt x="9" y="837"/>
                  </a:cubicBezTo>
                  <a:cubicBezTo>
                    <a:pt x="6" y="838"/>
                    <a:pt x="7" y="841"/>
                    <a:pt x="9" y="842"/>
                  </a:cubicBezTo>
                  <a:cubicBezTo>
                    <a:pt x="0" y="891"/>
                    <a:pt x="45" y="945"/>
                    <a:pt x="86" y="967"/>
                  </a:cubicBezTo>
                  <a:cubicBezTo>
                    <a:pt x="87" y="968"/>
                    <a:pt x="88" y="968"/>
                    <a:pt x="90" y="968"/>
                  </a:cubicBezTo>
                  <a:cubicBezTo>
                    <a:pt x="126" y="949"/>
                    <a:pt x="159" y="926"/>
                    <a:pt x="194" y="904"/>
                  </a:cubicBezTo>
                  <a:cubicBezTo>
                    <a:pt x="231" y="881"/>
                    <a:pt x="268" y="858"/>
                    <a:pt x="305" y="835"/>
                  </a:cubicBezTo>
                  <a:cubicBezTo>
                    <a:pt x="384" y="787"/>
                    <a:pt x="462" y="738"/>
                    <a:pt x="541" y="690"/>
                  </a:cubicBezTo>
                  <a:cubicBezTo>
                    <a:pt x="703" y="590"/>
                    <a:pt x="865" y="491"/>
                    <a:pt x="1027" y="391"/>
                  </a:cubicBezTo>
                  <a:cubicBezTo>
                    <a:pt x="1106" y="342"/>
                    <a:pt x="1186" y="295"/>
                    <a:pt x="1263" y="243"/>
                  </a:cubicBezTo>
                  <a:cubicBezTo>
                    <a:pt x="1263" y="242"/>
                    <a:pt x="1263" y="242"/>
                    <a:pt x="1263" y="242"/>
                  </a:cubicBezTo>
                  <a:cubicBezTo>
                    <a:pt x="1264" y="242"/>
                    <a:pt x="1264" y="242"/>
                    <a:pt x="1265" y="241"/>
                  </a:cubicBezTo>
                  <a:cubicBezTo>
                    <a:pt x="1334" y="158"/>
                    <a:pt x="1411" y="83"/>
                    <a:pt x="1489" y="8"/>
                  </a:cubicBezTo>
                  <a:cubicBezTo>
                    <a:pt x="1491" y="6"/>
                    <a:pt x="1490" y="4"/>
                    <a:pt x="1489" y="3"/>
                  </a:cubicBezTo>
                  <a:close/>
                  <a:moveTo>
                    <a:pt x="1354" y="123"/>
                  </a:moveTo>
                  <a:cubicBezTo>
                    <a:pt x="1331" y="114"/>
                    <a:pt x="1320" y="93"/>
                    <a:pt x="1320" y="70"/>
                  </a:cubicBezTo>
                  <a:cubicBezTo>
                    <a:pt x="1371" y="53"/>
                    <a:pt x="1422" y="35"/>
                    <a:pt x="1472" y="14"/>
                  </a:cubicBezTo>
                  <a:cubicBezTo>
                    <a:pt x="1431" y="49"/>
                    <a:pt x="1393" y="86"/>
                    <a:pt x="1356" y="125"/>
                  </a:cubicBezTo>
                  <a:cubicBezTo>
                    <a:pt x="1356" y="124"/>
                    <a:pt x="1355" y="124"/>
                    <a:pt x="1354" y="123"/>
                  </a:cubicBezTo>
                  <a:close/>
                  <a:moveTo>
                    <a:pt x="808" y="516"/>
                  </a:moveTo>
                  <a:cubicBezTo>
                    <a:pt x="646" y="615"/>
                    <a:pt x="484" y="715"/>
                    <a:pt x="322" y="815"/>
                  </a:cubicBezTo>
                  <a:cubicBezTo>
                    <a:pt x="281" y="840"/>
                    <a:pt x="241" y="865"/>
                    <a:pt x="200" y="890"/>
                  </a:cubicBezTo>
                  <a:cubicBezTo>
                    <a:pt x="163" y="913"/>
                    <a:pt x="126" y="934"/>
                    <a:pt x="91" y="959"/>
                  </a:cubicBezTo>
                  <a:cubicBezTo>
                    <a:pt x="54" y="925"/>
                    <a:pt x="16" y="896"/>
                    <a:pt x="16" y="841"/>
                  </a:cubicBezTo>
                  <a:cubicBezTo>
                    <a:pt x="16" y="841"/>
                    <a:pt x="16" y="840"/>
                    <a:pt x="16" y="840"/>
                  </a:cubicBezTo>
                  <a:cubicBezTo>
                    <a:pt x="49" y="822"/>
                    <a:pt x="80" y="801"/>
                    <a:pt x="111" y="781"/>
                  </a:cubicBezTo>
                  <a:cubicBezTo>
                    <a:pt x="148" y="758"/>
                    <a:pt x="185" y="735"/>
                    <a:pt x="222" y="711"/>
                  </a:cubicBezTo>
                  <a:cubicBezTo>
                    <a:pt x="300" y="662"/>
                    <a:pt x="378" y="613"/>
                    <a:pt x="456" y="563"/>
                  </a:cubicBezTo>
                  <a:cubicBezTo>
                    <a:pt x="617" y="461"/>
                    <a:pt x="777" y="359"/>
                    <a:pt x="938" y="258"/>
                  </a:cubicBezTo>
                  <a:cubicBezTo>
                    <a:pt x="1014" y="210"/>
                    <a:pt x="1091" y="164"/>
                    <a:pt x="1165" y="114"/>
                  </a:cubicBezTo>
                  <a:cubicBezTo>
                    <a:pt x="1157" y="127"/>
                    <a:pt x="1151" y="140"/>
                    <a:pt x="1144" y="153"/>
                  </a:cubicBezTo>
                  <a:cubicBezTo>
                    <a:pt x="1142" y="156"/>
                    <a:pt x="1144" y="160"/>
                    <a:pt x="1148" y="160"/>
                  </a:cubicBezTo>
                  <a:cubicBezTo>
                    <a:pt x="1162" y="159"/>
                    <a:pt x="1176" y="158"/>
                    <a:pt x="1190" y="156"/>
                  </a:cubicBezTo>
                  <a:cubicBezTo>
                    <a:pt x="1181" y="170"/>
                    <a:pt x="1174" y="184"/>
                    <a:pt x="1169" y="199"/>
                  </a:cubicBezTo>
                  <a:cubicBezTo>
                    <a:pt x="1167" y="202"/>
                    <a:pt x="1170" y="206"/>
                    <a:pt x="1174" y="205"/>
                  </a:cubicBezTo>
                  <a:cubicBezTo>
                    <a:pt x="1189" y="202"/>
                    <a:pt x="1205" y="201"/>
                    <a:pt x="1221" y="201"/>
                  </a:cubicBezTo>
                  <a:cubicBezTo>
                    <a:pt x="1213" y="216"/>
                    <a:pt x="1206" y="232"/>
                    <a:pt x="1199" y="248"/>
                  </a:cubicBezTo>
                  <a:cubicBezTo>
                    <a:pt x="1198" y="251"/>
                    <a:pt x="1201" y="255"/>
                    <a:pt x="1204" y="254"/>
                  </a:cubicBezTo>
                  <a:cubicBezTo>
                    <a:pt x="1217" y="252"/>
                    <a:pt x="1230" y="250"/>
                    <a:pt x="1242" y="247"/>
                  </a:cubicBezTo>
                  <a:cubicBezTo>
                    <a:pt x="1175" y="287"/>
                    <a:pt x="1110" y="329"/>
                    <a:pt x="1044" y="370"/>
                  </a:cubicBezTo>
                  <a:cubicBezTo>
                    <a:pt x="965" y="419"/>
                    <a:pt x="887" y="467"/>
                    <a:pt x="808" y="516"/>
                  </a:cubicBezTo>
                  <a:close/>
                  <a:moveTo>
                    <a:pt x="1258" y="235"/>
                  </a:moveTo>
                  <a:cubicBezTo>
                    <a:pt x="1242" y="239"/>
                    <a:pt x="1226" y="241"/>
                    <a:pt x="1211" y="244"/>
                  </a:cubicBezTo>
                  <a:cubicBezTo>
                    <a:pt x="1217" y="228"/>
                    <a:pt x="1224" y="213"/>
                    <a:pt x="1232" y="198"/>
                  </a:cubicBezTo>
                  <a:cubicBezTo>
                    <a:pt x="1233" y="195"/>
                    <a:pt x="1231" y="192"/>
                    <a:pt x="1228" y="192"/>
                  </a:cubicBezTo>
                  <a:cubicBezTo>
                    <a:pt x="1212" y="192"/>
                    <a:pt x="1196" y="193"/>
                    <a:pt x="1180" y="195"/>
                  </a:cubicBezTo>
                  <a:cubicBezTo>
                    <a:pt x="1186" y="181"/>
                    <a:pt x="1193" y="167"/>
                    <a:pt x="1202" y="154"/>
                  </a:cubicBezTo>
                  <a:cubicBezTo>
                    <a:pt x="1205" y="150"/>
                    <a:pt x="1202" y="146"/>
                    <a:pt x="1198" y="147"/>
                  </a:cubicBezTo>
                  <a:cubicBezTo>
                    <a:pt x="1184" y="148"/>
                    <a:pt x="1169" y="149"/>
                    <a:pt x="1155" y="150"/>
                  </a:cubicBezTo>
                  <a:cubicBezTo>
                    <a:pt x="1163" y="137"/>
                    <a:pt x="1171" y="123"/>
                    <a:pt x="1177" y="109"/>
                  </a:cubicBezTo>
                  <a:cubicBezTo>
                    <a:pt x="1177" y="109"/>
                    <a:pt x="1178" y="109"/>
                    <a:pt x="1178" y="109"/>
                  </a:cubicBezTo>
                  <a:cubicBezTo>
                    <a:pt x="1223" y="98"/>
                    <a:pt x="1268" y="86"/>
                    <a:pt x="1312" y="72"/>
                  </a:cubicBezTo>
                  <a:cubicBezTo>
                    <a:pt x="1311" y="84"/>
                    <a:pt x="1314" y="95"/>
                    <a:pt x="1320" y="105"/>
                  </a:cubicBezTo>
                  <a:cubicBezTo>
                    <a:pt x="1327" y="116"/>
                    <a:pt x="1338" y="129"/>
                    <a:pt x="1352" y="129"/>
                  </a:cubicBezTo>
                  <a:cubicBezTo>
                    <a:pt x="1320" y="164"/>
                    <a:pt x="1288" y="199"/>
                    <a:pt x="1258" y="235"/>
                  </a:cubicBezTo>
                  <a:close/>
                </a:path>
              </a:pathLst>
            </a:custGeom>
            <a:solidFill>
              <a:srgbClr val="A11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34"/>
            <p:cNvSpPr/>
            <p:nvPr/>
          </p:nvSpPr>
          <p:spPr bwMode="auto">
            <a:xfrm>
              <a:off x="304800" y="6051550"/>
              <a:ext cx="2430463" cy="1590675"/>
            </a:xfrm>
            <a:custGeom>
              <a:avLst/>
              <a:gdLst>
                <a:gd name="T0" fmla="*/ 1188 w 1188"/>
                <a:gd name="T1" fmla="*/ 45 h 777"/>
                <a:gd name="T2" fmla="*/ 1149 w 1188"/>
                <a:gd name="T3" fmla="*/ 49 h 777"/>
                <a:gd name="T4" fmla="*/ 1144 w 1188"/>
                <a:gd name="T5" fmla="*/ 43 h 777"/>
                <a:gd name="T6" fmla="*/ 1165 w 1188"/>
                <a:gd name="T7" fmla="*/ 0 h 777"/>
                <a:gd name="T8" fmla="*/ 1164 w 1188"/>
                <a:gd name="T9" fmla="*/ 1 h 777"/>
                <a:gd name="T10" fmla="*/ 0 w 1188"/>
                <a:gd name="T11" fmla="*/ 728 h 777"/>
                <a:gd name="T12" fmla="*/ 37 w 1188"/>
                <a:gd name="T13" fmla="*/ 777 h 777"/>
                <a:gd name="T14" fmla="*/ 1188 w 1188"/>
                <a:gd name="T15" fmla="*/ 45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8" h="777">
                  <a:moveTo>
                    <a:pt x="1188" y="45"/>
                  </a:moveTo>
                  <a:cubicBezTo>
                    <a:pt x="1175" y="46"/>
                    <a:pt x="1162" y="47"/>
                    <a:pt x="1149" y="49"/>
                  </a:cubicBezTo>
                  <a:cubicBezTo>
                    <a:pt x="1145" y="50"/>
                    <a:pt x="1142" y="46"/>
                    <a:pt x="1144" y="43"/>
                  </a:cubicBezTo>
                  <a:cubicBezTo>
                    <a:pt x="1149" y="28"/>
                    <a:pt x="1156" y="14"/>
                    <a:pt x="1165" y="0"/>
                  </a:cubicBezTo>
                  <a:cubicBezTo>
                    <a:pt x="1164" y="1"/>
                    <a:pt x="1164" y="1"/>
                    <a:pt x="1164" y="1"/>
                  </a:cubicBezTo>
                  <a:cubicBezTo>
                    <a:pt x="989" y="107"/>
                    <a:pt x="254" y="569"/>
                    <a:pt x="0" y="728"/>
                  </a:cubicBezTo>
                  <a:cubicBezTo>
                    <a:pt x="9" y="747"/>
                    <a:pt x="22" y="762"/>
                    <a:pt x="37" y="777"/>
                  </a:cubicBezTo>
                  <a:cubicBezTo>
                    <a:pt x="248" y="642"/>
                    <a:pt x="1021" y="148"/>
                    <a:pt x="1188" y="45"/>
                  </a:cubicBezTo>
                  <a:close/>
                </a:path>
              </a:pathLst>
            </a:custGeom>
            <a:solidFill>
              <a:srgbClr val="E98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38885" y="1572260"/>
            <a:ext cx="4897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A teacher is like Spring,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Who nurtures new green </a:t>
            </a:r>
            <a:r>
              <a:rPr lang="zh-CN" altLang="en-US" sz="2400" b="1" u="sng">
                <a:solidFill>
                  <a:schemeClr val="bg1"/>
                </a:solidFill>
              </a:rPr>
              <a:t>sprout</a:t>
            </a:r>
            <a:r>
              <a:rPr lang="zh-CN" altLang="en-US" sz="2400" b="1">
                <a:solidFill>
                  <a:schemeClr val="bg1"/>
                </a:solidFill>
              </a:rPr>
              <a:t>s,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Encourages and leads them,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Whenever they have doubts.</a:t>
            </a: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A teacher is like Summer,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Whose sunny temperament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Makes studying a pleasure,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Preventing </a:t>
            </a:r>
            <a:r>
              <a:rPr lang="zh-CN" altLang="en-US" sz="2400" b="1" u="sng">
                <a:solidFill>
                  <a:schemeClr val="bg1"/>
                </a:solidFill>
              </a:rPr>
              <a:t>discontent</a:t>
            </a:r>
            <a:r>
              <a:rPr lang="zh-CN" altLang="en-US" sz="24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79160" y="1600835"/>
            <a:ext cx="50838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A teacher is like Fall,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With methods </a:t>
            </a:r>
            <a:r>
              <a:rPr lang="zh-CN" altLang="en-US" sz="2400" b="1" u="sng">
                <a:solidFill>
                  <a:schemeClr val="bg1"/>
                </a:solidFill>
                <a:sym typeface="+mn-ea"/>
              </a:rPr>
              <a:t>crisp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 and clear,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Lessons of bright colors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And a happy atmosphere.</a:t>
            </a:r>
            <a:endParaRPr lang="zh-CN" altLang="en-US" sz="24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A teacher is like Winter,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While it's snowing hard outside,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Keeping students comfortable,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As a warm and helpful guide.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413000" y="5478145"/>
            <a:ext cx="69068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>
                    <a:lumMod val="40000"/>
                    <a:lumOff val="60000"/>
                  </a:schemeClr>
                </a:solidFill>
              </a:rPr>
              <a:t>sprout </a:t>
            </a:r>
            <a:r>
              <a:rPr lang="zh-CN" altLang="en-US" i="1">
                <a:solidFill>
                  <a:schemeClr val="accent1">
                    <a:lumMod val="40000"/>
                    <a:lumOff val="60000"/>
                  </a:schemeClr>
                </a:solidFill>
              </a:rPr>
              <a:t>/spraʊt/ v. 发芽；长芽n. 芽；萌芽；苗芽</a:t>
            </a:r>
          </a:p>
          <a:p>
            <a:r>
              <a:rPr lang="zh-CN" altLang="en-US" b="1">
                <a:solidFill>
                  <a:schemeClr val="accent1">
                    <a:lumMod val="40000"/>
                    <a:lumOff val="60000"/>
                  </a:schemeClr>
                </a:solidFill>
              </a:rPr>
              <a:t>discontent </a:t>
            </a:r>
            <a:r>
              <a:rPr lang="zh-CN" altLang="en-US" i="1">
                <a:solidFill>
                  <a:schemeClr val="accent1">
                    <a:lumMod val="40000"/>
                    <a:lumOff val="60000"/>
                  </a:schemeClr>
                </a:solidFill>
              </a:rPr>
              <a:t> /dɪskən'tent/ n. 不满   adj. 不满的   vt. 使不满</a:t>
            </a:r>
          </a:p>
          <a:p>
            <a:r>
              <a:rPr lang="zh-CN" altLang="en-US" b="1">
                <a:solidFill>
                  <a:schemeClr val="accent1">
                    <a:lumMod val="40000"/>
                    <a:lumOff val="60000"/>
                  </a:schemeClr>
                </a:solidFill>
              </a:rPr>
              <a:t>crisp</a:t>
            </a:r>
            <a:r>
              <a:rPr lang="zh-CN" altLang="en-US" i="1">
                <a:solidFill>
                  <a:schemeClr val="accent1">
                    <a:lumMod val="40000"/>
                    <a:lumOff val="60000"/>
                  </a:schemeClr>
                </a:solidFill>
              </a:rPr>
              <a:t>  /krɪsp/ adj. 脆的；新鲜的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图标"/>
          <p:cNvSpPr>
            <a:spLocks noChangeAspect="1" noEditPoints="1"/>
          </p:cNvSpPr>
          <p:nvPr/>
        </p:nvSpPr>
        <p:spPr bwMode="auto">
          <a:xfrm>
            <a:off x="406400" y="287655"/>
            <a:ext cx="751840" cy="1547495"/>
          </a:xfrm>
          <a:custGeom>
            <a:avLst/>
            <a:gdLst/>
            <a:ahLst/>
            <a:cxnLst>
              <a:cxn ang="0">
                <a:pos x="317" y="1182"/>
              </a:cxn>
              <a:cxn ang="0">
                <a:pos x="127" y="621"/>
              </a:cxn>
              <a:cxn ang="0">
                <a:pos x="227" y="428"/>
              </a:cxn>
              <a:cxn ang="0">
                <a:pos x="284" y="66"/>
              </a:cxn>
              <a:cxn ang="0">
                <a:pos x="660" y="982"/>
              </a:cxn>
              <a:cxn ang="0">
                <a:pos x="734" y="462"/>
              </a:cxn>
              <a:cxn ang="0">
                <a:pos x="805" y="5"/>
              </a:cxn>
              <a:cxn ang="0">
                <a:pos x="834" y="613"/>
              </a:cxn>
              <a:cxn ang="0">
                <a:pos x="922" y="708"/>
              </a:cxn>
              <a:cxn ang="0">
                <a:pos x="1130" y="377"/>
              </a:cxn>
              <a:cxn ang="0">
                <a:pos x="1047" y="917"/>
              </a:cxn>
              <a:cxn ang="0">
                <a:pos x="1089" y="1928"/>
              </a:cxn>
              <a:cxn ang="0">
                <a:pos x="801" y="112"/>
              </a:cxn>
              <a:cxn ang="0">
                <a:pos x="725" y="419"/>
              </a:cxn>
              <a:cxn ang="0">
                <a:pos x="836" y="138"/>
              </a:cxn>
              <a:cxn ang="0">
                <a:pos x="232" y="305"/>
              </a:cxn>
              <a:cxn ang="0">
                <a:pos x="357" y="533"/>
              </a:cxn>
              <a:cxn ang="0">
                <a:pos x="381" y="411"/>
              </a:cxn>
              <a:cxn ang="0">
                <a:pos x="341" y="302"/>
              </a:cxn>
              <a:cxn ang="0">
                <a:pos x="273" y="243"/>
              </a:cxn>
              <a:cxn ang="0">
                <a:pos x="1048" y="457"/>
              </a:cxn>
              <a:cxn ang="0">
                <a:pos x="1062" y="351"/>
              </a:cxn>
              <a:cxn ang="0">
                <a:pos x="821" y="448"/>
              </a:cxn>
              <a:cxn ang="0">
                <a:pos x="1053" y="476"/>
              </a:cxn>
              <a:cxn ang="0">
                <a:pos x="452" y="503"/>
              </a:cxn>
              <a:cxn ang="0">
                <a:pos x="524" y="576"/>
              </a:cxn>
              <a:cxn ang="0">
                <a:pos x="447" y="1210"/>
              </a:cxn>
              <a:cxn ang="0">
                <a:pos x="732" y="625"/>
              </a:cxn>
              <a:cxn ang="0">
                <a:pos x="43" y="689"/>
              </a:cxn>
              <a:cxn ang="0">
                <a:pos x="420" y="1312"/>
              </a:cxn>
              <a:cxn ang="0">
                <a:pos x="691" y="825"/>
              </a:cxn>
              <a:cxn ang="0">
                <a:pos x="734" y="1142"/>
              </a:cxn>
              <a:cxn ang="0">
                <a:pos x="938" y="683"/>
              </a:cxn>
              <a:cxn ang="0">
                <a:pos x="940" y="717"/>
              </a:cxn>
              <a:cxn ang="0">
                <a:pos x="985" y="810"/>
              </a:cxn>
              <a:cxn ang="0">
                <a:pos x="900" y="941"/>
              </a:cxn>
              <a:cxn ang="0">
                <a:pos x="1004" y="868"/>
              </a:cxn>
              <a:cxn ang="0">
                <a:pos x="1029" y="982"/>
              </a:cxn>
              <a:cxn ang="0">
                <a:pos x="814" y="914"/>
              </a:cxn>
              <a:cxn ang="0">
                <a:pos x="850" y="927"/>
              </a:cxn>
              <a:cxn ang="0">
                <a:pos x="1096" y="1016"/>
              </a:cxn>
              <a:cxn ang="0">
                <a:pos x="759" y="1286"/>
              </a:cxn>
              <a:cxn ang="0">
                <a:pos x="842" y="1045"/>
              </a:cxn>
              <a:cxn ang="0">
                <a:pos x="573" y="1261"/>
              </a:cxn>
              <a:cxn ang="0">
                <a:pos x="622" y="1076"/>
              </a:cxn>
              <a:cxn ang="0">
                <a:pos x="1020" y="1144"/>
              </a:cxn>
              <a:cxn ang="0">
                <a:pos x="643" y="1531"/>
              </a:cxn>
              <a:cxn ang="0">
                <a:pos x="322" y="1327"/>
              </a:cxn>
              <a:cxn ang="0">
                <a:pos x="950" y="1247"/>
              </a:cxn>
              <a:cxn ang="0">
                <a:pos x="439" y="1482"/>
              </a:cxn>
              <a:cxn ang="0">
                <a:pos x="417" y="1545"/>
              </a:cxn>
              <a:cxn ang="0">
                <a:pos x="439" y="1371"/>
              </a:cxn>
              <a:cxn ang="0">
                <a:pos x="773" y="1659"/>
              </a:cxn>
              <a:cxn ang="0">
                <a:pos x="832" y="1788"/>
              </a:cxn>
              <a:cxn ang="0">
                <a:pos x="810" y="1533"/>
              </a:cxn>
              <a:cxn ang="0">
                <a:pos x="743" y="1641"/>
              </a:cxn>
              <a:cxn ang="0">
                <a:pos x="408" y="2090"/>
              </a:cxn>
              <a:cxn ang="0">
                <a:pos x="1074" y="1832"/>
              </a:cxn>
              <a:cxn ang="0">
                <a:pos x="800" y="2062"/>
              </a:cxn>
              <a:cxn ang="0">
                <a:pos x="584" y="1658"/>
              </a:cxn>
              <a:cxn ang="0">
                <a:pos x="810" y="1813"/>
              </a:cxn>
              <a:cxn ang="0">
                <a:pos x="635" y="1789"/>
              </a:cxn>
              <a:cxn ang="0">
                <a:pos x="907" y="1780"/>
              </a:cxn>
            </a:cxnLst>
            <a:rect l="0" t="0" r="r" b="b"/>
            <a:pathLst>
              <a:path w="1161" h="2388">
                <a:moveTo>
                  <a:pt x="410" y="2315"/>
                </a:moveTo>
                <a:lnTo>
                  <a:pt x="410" y="2315"/>
                </a:lnTo>
                <a:lnTo>
                  <a:pt x="408" y="2269"/>
                </a:lnTo>
                <a:lnTo>
                  <a:pt x="403" y="2224"/>
                </a:lnTo>
                <a:lnTo>
                  <a:pt x="398" y="2180"/>
                </a:lnTo>
                <a:lnTo>
                  <a:pt x="393" y="2135"/>
                </a:lnTo>
                <a:lnTo>
                  <a:pt x="381" y="2043"/>
                </a:lnTo>
                <a:lnTo>
                  <a:pt x="377" y="1994"/>
                </a:lnTo>
                <a:lnTo>
                  <a:pt x="372" y="1944"/>
                </a:lnTo>
                <a:lnTo>
                  <a:pt x="372" y="1944"/>
                </a:lnTo>
                <a:lnTo>
                  <a:pt x="371" y="1924"/>
                </a:lnTo>
                <a:lnTo>
                  <a:pt x="372" y="1902"/>
                </a:lnTo>
                <a:lnTo>
                  <a:pt x="372" y="1881"/>
                </a:lnTo>
                <a:lnTo>
                  <a:pt x="371" y="1870"/>
                </a:lnTo>
                <a:lnTo>
                  <a:pt x="370" y="1859"/>
                </a:lnTo>
                <a:lnTo>
                  <a:pt x="370" y="1859"/>
                </a:lnTo>
                <a:lnTo>
                  <a:pt x="361" y="1794"/>
                </a:lnTo>
                <a:lnTo>
                  <a:pt x="351" y="1726"/>
                </a:lnTo>
                <a:lnTo>
                  <a:pt x="342" y="1658"/>
                </a:lnTo>
                <a:lnTo>
                  <a:pt x="337" y="1595"/>
                </a:lnTo>
                <a:lnTo>
                  <a:pt x="337" y="1595"/>
                </a:lnTo>
                <a:lnTo>
                  <a:pt x="337" y="1592"/>
                </a:lnTo>
                <a:lnTo>
                  <a:pt x="338" y="1588"/>
                </a:lnTo>
                <a:lnTo>
                  <a:pt x="339" y="1583"/>
                </a:lnTo>
                <a:lnTo>
                  <a:pt x="339" y="1579"/>
                </a:lnTo>
                <a:lnTo>
                  <a:pt x="339" y="1579"/>
                </a:lnTo>
                <a:lnTo>
                  <a:pt x="337" y="1568"/>
                </a:lnTo>
                <a:lnTo>
                  <a:pt x="335" y="1559"/>
                </a:lnTo>
                <a:lnTo>
                  <a:pt x="333" y="1549"/>
                </a:lnTo>
                <a:lnTo>
                  <a:pt x="333" y="1544"/>
                </a:lnTo>
                <a:lnTo>
                  <a:pt x="333" y="1539"/>
                </a:lnTo>
                <a:lnTo>
                  <a:pt x="333" y="1539"/>
                </a:lnTo>
                <a:lnTo>
                  <a:pt x="334" y="1533"/>
                </a:lnTo>
                <a:lnTo>
                  <a:pt x="336" y="1528"/>
                </a:lnTo>
                <a:lnTo>
                  <a:pt x="338" y="1521"/>
                </a:lnTo>
                <a:lnTo>
                  <a:pt x="341" y="1516"/>
                </a:lnTo>
                <a:lnTo>
                  <a:pt x="346" y="1510"/>
                </a:lnTo>
                <a:lnTo>
                  <a:pt x="350" y="1505"/>
                </a:lnTo>
                <a:lnTo>
                  <a:pt x="355" y="1502"/>
                </a:lnTo>
                <a:lnTo>
                  <a:pt x="362" y="1498"/>
                </a:lnTo>
                <a:lnTo>
                  <a:pt x="362" y="1498"/>
                </a:lnTo>
                <a:lnTo>
                  <a:pt x="347" y="1452"/>
                </a:lnTo>
                <a:lnTo>
                  <a:pt x="332" y="1406"/>
                </a:lnTo>
                <a:lnTo>
                  <a:pt x="324" y="1383"/>
                </a:lnTo>
                <a:lnTo>
                  <a:pt x="316" y="1361"/>
                </a:lnTo>
                <a:lnTo>
                  <a:pt x="306" y="1339"/>
                </a:lnTo>
                <a:lnTo>
                  <a:pt x="295" y="1319"/>
                </a:lnTo>
                <a:lnTo>
                  <a:pt x="295" y="1319"/>
                </a:lnTo>
                <a:lnTo>
                  <a:pt x="297" y="1314"/>
                </a:lnTo>
                <a:lnTo>
                  <a:pt x="299" y="1311"/>
                </a:lnTo>
                <a:lnTo>
                  <a:pt x="302" y="1307"/>
                </a:lnTo>
                <a:lnTo>
                  <a:pt x="304" y="1303"/>
                </a:lnTo>
                <a:lnTo>
                  <a:pt x="304" y="1303"/>
                </a:lnTo>
                <a:lnTo>
                  <a:pt x="303" y="1286"/>
                </a:lnTo>
                <a:lnTo>
                  <a:pt x="303" y="1270"/>
                </a:lnTo>
                <a:lnTo>
                  <a:pt x="306" y="1253"/>
                </a:lnTo>
                <a:lnTo>
                  <a:pt x="309" y="1238"/>
                </a:lnTo>
                <a:lnTo>
                  <a:pt x="314" y="1210"/>
                </a:lnTo>
                <a:lnTo>
                  <a:pt x="317" y="1196"/>
                </a:lnTo>
                <a:lnTo>
                  <a:pt x="317" y="1182"/>
                </a:lnTo>
                <a:lnTo>
                  <a:pt x="317" y="1182"/>
                </a:lnTo>
                <a:lnTo>
                  <a:pt x="309" y="1179"/>
                </a:lnTo>
                <a:lnTo>
                  <a:pt x="303" y="1174"/>
                </a:lnTo>
                <a:lnTo>
                  <a:pt x="287" y="1169"/>
                </a:lnTo>
                <a:lnTo>
                  <a:pt x="270" y="1165"/>
                </a:lnTo>
                <a:lnTo>
                  <a:pt x="251" y="1162"/>
                </a:lnTo>
                <a:lnTo>
                  <a:pt x="232" y="1160"/>
                </a:lnTo>
                <a:lnTo>
                  <a:pt x="215" y="1159"/>
                </a:lnTo>
                <a:lnTo>
                  <a:pt x="183" y="1159"/>
                </a:lnTo>
                <a:lnTo>
                  <a:pt x="183" y="1159"/>
                </a:lnTo>
                <a:lnTo>
                  <a:pt x="175" y="1157"/>
                </a:lnTo>
                <a:lnTo>
                  <a:pt x="168" y="1154"/>
                </a:lnTo>
                <a:lnTo>
                  <a:pt x="154" y="1145"/>
                </a:lnTo>
                <a:lnTo>
                  <a:pt x="140" y="1138"/>
                </a:lnTo>
                <a:lnTo>
                  <a:pt x="132" y="1135"/>
                </a:lnTo>
                <a:lnTo>
                  <a:pt x="125" y="1132"/>
                </a:lnTo>
                <a:lnTo>
                  <a:pt x="125" y="1132"/>
                </a:lnTo>
                <a:lnTo>
                  <a:pt x="114" y="1124"/>
                </a:lnTo>
                <a:lnTo>
                  <a:pt x="104" y="1115"/>
                </a:lnTo>
                <a:lnTo>
                  <a:pt x="94" y="1106"/>
                </a:lnTo>
                <a:lnTo>
                  <a:pt x="84" y="1095"/>
                </a:lnTo>
                <a:lnTo>
                  <a:pt x="75" y="1084"/>
                </a:lnTo>
                <a:lnTo>
                  <a:pt x="66" y="1073"/>
                </a:lnTo>
                <a:lnTo>
                  <a:pt x="58" y="1060"/>
                </a:lnTo>
                <a:lnTo>
                  <a:pt x="49" y="1046"/>
                </a:lnTo>
                <a:lnTo>
                  <a:pt x="41" y="1032"/>
                </a:lnTo>
                <a:lnTo>
                  <a:pt x="35" y="1018"/>
                </a:lnTo>
                <a:lnTo>
                  <a:pt x="29" y="1003"/>
                </a:lnTo>
                <a:lnTo>
                  <a:pt x="22" y="987"/>
                </a:lnTo>
                <a:lnTo>
                  <a:pt x="18" y="971"/>
                </a:lnTo>
                <a:lnTo>
                  <a:pt x="13" y="955"/>
                </a:lnTo>
                <a:lnTo>
                  <a:pt x="9" y="938"/>
                </a:lnTo>
                <a:lnTo>
                  <a:pt x="6" y="920"/>
                </a:lnTo>
                <a:lnTo>
                  <a:pt x="6" y="920"/>
                </a:lnTo>
                <a:lnTo>
                  <a:pt x="4" y="900"/>
                </a:lnTo>
                <a:lnTo>
                  <a:pt x="2" y="878"/>
                </a:lnTo>
                <a:lnTo>
                  <a:pt x="0" y="853"/>
                </a:lnTo>
                <a:lnTo>
                  <a:pt x="0" y="828"/>
                </a:lnTo>
                <a:lnTo>
                  <a:pt x="0" y="804"/>
                </a:lnTo>
                <a:lnTo>
                  <a:pt x="1" y="779"/>
                </a:lnTo>
                <a:lnTo>
                  <a:pt x="3" y="755"/>
                </a:lnTo>
                <a:lnTo>
                  <a:pt x="6" y="731"/>
                </a:lnTo>
                <a:lnTo>
                  <a:pt x="6" y="731"/>
                </a:lnTo>
                <a:lnTo>
                  <a:pt x="9" y="719"/>
                </a:lnTo>
                <a:lnTo>
                  <a:pt x="14" y="707"/>
                </a:lnTo>
                <a:lnTo>
                  <a:pt x="18" y="697"/>
                </a:lnTo>
                <a:lnTo>
                  <a:pt x="23" y="687"/>
                </a:lnTo>
                <a:lnTo>
                  <a:pt x="29" y="677"/>
                </a:lnTo>
                <a:lnTo>
                  <a:pt x="35" y="669"/>
                </a:lnTo>
                <a:lnTo>
                  <a:pt x="48" y="653"/>
                </a:lnTo>
                <a:lnTo>
                  <a:pt x="48" y="653"/>
                </a:lnTo>
                <a:lnTo>
                  <a:pt x="55" y="650"/>
                </a:lnTo>
                <a:lnTo>
                  <a:pt x="63" y="647"/>
                </a:lnTo>
                <a:lnTo>
                  <a:pt x="77" y="639"/>
                </a:lnTo>
                <a:lnTo>
                  <a:pt x="91" y="631"/>
                </a:lnTo>
                <a:lnTo>
                  <a:pt x="97" y="628"/>
                </a:lnTo>
                <a:lnTo>
                  <a:pt x="105" y="625"/>
                </a:lnTo>
                <a:lnTo>
                  <a:pt x="105" y="625"/>
                </a:lnTo>
                <a:lnTo>
                  <a:pt x="115" y="623"/>
                </a:lnTo>
                <a:lnTo>
                  <a:pt x="127" y="621"/>
                </a:lnTo>
                <a:lnTo>
                  <a:pt x="139" y="619"/>
                </a:lnTo>
                <a:lnTo>
                  <a:pt x="151" y="619"/>
                </a:lnTo>
                <a:lnTo>
                  <a:pt x="162" y="619"/>
                </a:lnTo>
                <a:lnTo>
                  <a:pt x="173" y="621"/>
                </a:lnTo>
                <a:lnTo>
                  <a:pt x="184" y="623"/>
                </a:lnTo>
                <a:lnTo>
                  <a:pt x="193" y="627"/>
                </a:lnTo>
                <a:lnTo>
                  <a:pt x="193" y="627"/>
                </a:lnTo>
                <a:lnTo>
                  <a:pt x="206" y="636"/>
                </a:lnTo>
                <a:lnTo>
                  <a:pt x="218" y="645"/>
                </a:lnTo>
                <a:lnTo>
                  <a:pt x="229" y="655"/>
                </a:lnTo>
                <a:lnTo>
                  <a:pt x="240" y="667"/>
                </a:lnTo>
                <a:lnTo>
                  <a:pt x="248" y="680"/>
                </a:lnTo>
                <a:lnTo>
                  <a:pt x="257" y="692"/>
                </a:lnTo>
                <a:lnTo>
                  <a:pt x="264" y="705"/>
                </a:lnTo>
                <a:lnTo>
                  <a:pt x="271" y="719"/>
                </a:lnTo>
                <a:lnTo>
                  <a:pt x="271" y="719"/>
                </a:lnTo>
                <a:lnTo>
                  <a:pt x="271" y="698"/>
                </a:lnTo>
                <a:lnTo>
                  <a:pt x="272" y="678"/>
                </a:lnTo>
                <a:lnTo>
                  <a:pt x="274" y="659"/>
                </a:lnTo>
                <a:lnTo>
                  <a:pt x="278" y="642"/>
                </a:lnTo>
                <a:lnTo>
                  <a:pt x="283" y="625"/>
                </a:lnTo>
                <a:lnTo>
                  <a:pt x="291" y="609"/>
                </a:lnTo>
                <a:lnTo>
                  <a:pt x="298" y="594"/>
                </a:lnTo>
                <a:lnTo>
                  <a:pt x="308" y="580"/>
                </a:lnTo>
                <a:lnTo>
                  <a:pt x="308" y="580"/>
                </a:lnTo>
                <a:lnTo>
                  <a:pt x="305" y="576"/>
                </a:lnTo>
                <a:lnTo>
                  <a:pt x="301" y="572"/>
                </a:lnTo>
                <a:lnTo>
                  <a:pt x="296" y="571"/>
                </a:lnTo>
                <a:lnTo>
                  <a:pt x="291" y="570"/>
                </a:lnTo>
                <a:lnTo>
                  <a:pt x="282" y="568"/>
                </a:lnTo>
                <a:lnTo>
                  <a:pt x="279" y="566"/>
                </a:lnTo>
                <a:lnTo>
                  <a:pt x="277" y="563"/>
                </a:lnTo>
                <a:lnTo>
                  <a:pt x="277" y="563"/>
                </a:lnTo>
                <a:lnTo>
                  <a:pt x="276" y="561"/>
                </a:lnTo>
                <a:lnTo>
                  <a:pt x="276" y="559"/>
                </a:lnTo>
                <a:lnTo>
                  <a:pt x="277" y="553"/>
                </a:lnTo>
                <a:lnTo>
                  <a:pt x="279" y="548"/>
                </a:lnTo>
                <a:lnTo>
                  <a:pt x="282" y="543"/>
                </a:lnTo>
                <a:lnTo>
                  <a:pt x="287" y="536"/>
                </a:lnTo>
                <a:lnTo>
                  <a:pt x="289" y="530"/>
                </a:lnTo>
                <a:lnTo>
                  <a:pt x="291" y="522"/>
                </a:lnTo>
                <a:lnTo>
                  <a:pt x="291" y="515"/>
                </a:lnTo>
                <a:lnTo>
                  <a:pt x="291" y="515"/>
                </a:lnTo>
                <a:lnTo>
                  <a:pt x="286" y="511"/>
                </a:lnTo>
                <a:lnTo>
                  <a:pt x="279" y="508"/>
                </a:lnTo>
                <a:lnTo>
                  <a:pt x="266" y="504"/>
                </a:lnTo>
                <a:lnTo>
                  <a:pt x="253" y="498"/>
                </a:lnTo>
                <a:lnTo>
                  <a:pt x="248" y="494"/>
                </a:lnTo>
                <a:lnTo>
                  <a:pt x="244" y="490"/>
                </a:lnTo>
                <a:lnTo>
                  <a:pt x="244" y="490"/>
                </a:lnTo>
                <a:lnTo>
                  <a:pt x="244" y="486"/>
                </a:lnTo>
                <a:lnTo>
                  <a:pt x="245" y="481"/>
                </a:lnTo>
                <a:lnTo>
                  <a:pt x="248" y="471"/>
                </a:lnTo>
                <a:lnTo>
                  <a:pt x="252" y="459"/>
                </a:lnTo>
                <a:lnTo>
                  <a:pt x="256" y="448"/>
                </a:lnTo>
                <a:lnTo>
                  <a:pt x="256" y="448"/>
                </a:lnTo>
                <a:lnTo>
                  <a:pt x="252" y="444"/>
                </a:lnTo>
                <a:lnTo>
                  <a:pt x="248" y="440"/>
                </a:lnTo>
                <a:lnTo>
                  <a:pt x="237" y="433"/>
                </a:lnTo>
                <a:lnTo>
                  <a:pt x="227" y="428"/>
                </a:lnTo>
                <a:lnTo>
                  <a:pt x="221" y="425"/>
                </a:lnTo>
                <a:lnTo>
                  <a:pt x="216" y="422"/>
                </a:lnTo>
                <a:lnTo>
                  <a:pt x="216" y="422"/>
                </a:lnTo>
                <a:lnTo>
                  <a:pt x="222" y="411"/>
                </a:lnTo>
                <a:lnTo>
                  <a:pt x="228" y="399"/>
                </a:lnTo>
                <a:lnTo>
                  <a:pt x="232" y="387"/>
                </a:lnTo>
                <a:lnTo>
                  <a:pt x="235" y="373"/>
                </a:lnTo>
                <a:lnTo>
                  <a:pt x="235" y="373"/>
                </a:lnTo>
                <a:lnTo>
                  <a:pt x="232" y="368"/>
                </a:lnTo>
                <a:lnTo>
                  <a:pt x="227" y="363"/>
                </a:lnTo>
                <a:lnTo>
                  <a:pt x="221" y="359"/>
                </a:lnTo>
                <a:lnTo>
                  <a:pt x="215" y="356"/>
                </a:lnTo>
                <a:lnTo>
                  <a:pt x="202" y="350"/>
                </a:lnTo>
                <a:lnTo>
                  <a:pt x="197" y="345"/>
                </a:lnTo>
                <a:lnTo>
                  <a:pt x="191" y="340"/>
                </a:lnTo>
                <a:lnTo>
                  <a:pt x="191" y="340"/>
                </a:lnTo>
                <a:lnTo>
                  <a:pt x="193" y="335"/>
                </a:lnTo>
                <a:lnTo>
                  <a:pt x="196" y="329"/>
                </a:lnTo>
                <a:lnTo>
                  <a:pt x="198" y="324"/>
                </a:lnTo>
                <a:lnTo>
                  <a:pt x="202" y="320"/>
                </a:lnTo>
                <a:lnTo>
                  <a:pt x="210" y="311"/>
                </a:lnTo>
                <a:lnTo>
                  <a:pt x="216" y="304"/>
                </a:lnTo>
                <a:lnTo>
                  <a:pt x="216" y="304"/>
                </a:lnTo>
                <a:lnTo>
                  <a:pt x="214" y="299"/>
                </a:lnTo>
                <a:lnTo>
                  <a:pt x="210" y="296"/>
                </a:lnTo>
                <a:lnTo>
                  <a:pt x="202" y="291"/>
                </a:lnTo>
                <a:lnTo>
                  <a:pt x="192" y="287"/>
                </a:lnTo>
                <a:lnTo>
                  <a:pt x="183" y="282"/>
                </a:lnTo>
                <a:lnTo>
                  <a:pt x="183" y="282"/>
                </a:lnTo>
                <a:lnTo>
                  <a:pt x="176" y="265"/>
                </a:lnTo>
                <a:lnTo>
                  <a:pt x="168" y="248"/>
                </a:lnTo>
                <a:lnTo>
                  <a:pt x="150" y="214"/>
                </a:lnTo>
                <a:lnTo>
                  <a:pt x="142" y="198"/>
                </a:lnTo>
                <a:lnTo>
                  <a:pt x="136" y="181"/>
                </a:lnTo>
                <a:lnTo>
                  <a:pt x="134" y="172"/>
                </a:lnTo>
                <a:lnTo>
                  <a:pt x="132" y="163"/>
                </a:lnTo>
                <a:lnTo>
                  <a:pt x="131" y="154"/>
                </a:lnTo>
                <a:lnTo>
                  <a:pt x="131" y="145"/>
                </a:lnTo>
                <a:lnTo>
                  <a:pt x="131" y="145"/>
                </a:lnTo>
                <a:lnTo>
                  <a:pt x="137" y="141"/>
                </a:lnTo>
                <a:lnTo>
                  <a:pt x="140" y="136"/>
                </a:lnTo>
                <a:lnTo>
                  <a:pt x="143" y="128"/>
                </a:lnTo>
                <a:lnTo>
                  <a:pt x="146" y="122"/>
                </a:lnTo>
                <a:lnTo>
                  <a:pt x="150" y="107"/>
                </a:lnTo>
                <a:lnTo>
                  <a:pt x="152" y="94"/>
                </a:lnTo>
                <a:lnTo>
                  <a:pt x="152" y="94"/>
                </a:lnTo>
                <a:lnTo>
                  <a:pt x="164" y="89"/>
                </a:lnTo>
                <a:lnTo>
                  <a:pt x="173" y="83"/>
                </a:lnTo>
                <a:lnTo>
                  <a:pt x="190" y="70"/>
                </a:lnTo>
                <a:lnTo>
                  <a:pt x="199" y="64"/>
                </a:lnTo>
                <a:lnTo>
                  <a:pt x="208" y="59"/>
                </a:lnTo>
                <a:lnTo>
                  <a:pt x="219" y="54"/>
                </a:lnTo>
                <a:lnTo>
                  <a:pt x="231" y="52"/>
                </a:lnTo>
                <a:lnTo>
                  <a:pt x="231" y="52"/>
                </a:lnTo>
                <a:lnTo>
                  <a:pt x="238" y="51"/>
                </a:lnTo>
                <a:lnTo>
                  <a:pt x="246" y="52"/>
                </a:lnTo>
                <a:lnTo>
                  <a:pt x="253" y="53"/>
                </a:lnTo>
                <a:lnTo>
                  <a:pt x="260" y="54"/>
                </a:lnTo>
                <a:lnTo>
                  <a:pt x="273" y="59"/>
                </a:lnTo>
                <a:lnTo>
                  <a:pt x="284" y="66"/>
                </a:lnTo>
                <a:lnTo>
                  <a:pt x="296" y="74"/>
                </a:lnTo>
                <a:lnTo>
                  <a:pt x="307" y="82"/>
                </a:lnTo>
                <a:lnTo>
                  <a:pt x="328" y="99"/>
                </a:lnTo>
                <a:lnTo>
                  <a:pt x="328" y="99"/>
                </a:lnTo>
                <a:lnTo>
                  <a:pt x="336" y="128"/>
                </a:lnTo>
                <a:lnTo>
                  <a:pt x="343" y="156"/>
                </a:lnTo>
                <a:lnTo>
                  <a:pt x="353" y="183"/>
                </a:lnTo>
                <a:lnTo>
                  <a:pt x="362" y="210"/>
                </a:lnTo>
                <a:lnTo>
                  <a:pt x="383" y="262"/>
                </a:lnTo>
                <a:lnTo>
                  <a:pt x="404" y="313"/>
                </a:lnTo>
                <a:lnTo>
                  <a:pt x="426" y="364"/>
                </a:lnTo>
                <a:lnTo>
                  <a:pt x="446" y="415"/>
                </a:lnTo>
                <a:lnTo>
                  <a:pt x="455" y="441"/>
                </a:lnTo>
                <a:lnTo>
                  <a:pt x="463" y="468"/>
                </a:lnTo>
                <a:lnTo>
                  <a:pt x="472" y="494"/>
                </a:lnTo>
                <a:lnTo>
                  <a:pt x="478" y="521"/>
                </a:lnTo>
                <a:lnTo>
                  <a:pt x="478" y="521"/>
                </a:lnTo>
                <a:lnTo>
                  <a:pt x="490" y="528"/>
                </a:lnTo>
                <a:lnTo>
                  <a:pt x="502" y="534"/>
                </a:lnTo>
                <a:lnTo>
                  <a:pt x="514" y="540"/>
                </a:lnTo>
                <a:lnTo>
                  <a:pt x="526" y="547"/>
                </a:lnTo>
                <a:lnTo>
                  <a:pt x="526" y="547"/>
                </a:lnTo>
                <a:lnTo>
                  <a:pt x="560" y="612"/>
                </a:lnTo>
                <a:lnTo>
                  <a:pt x="595" y="680"/>
                </a:lnTo>
                <a:lnTo>
                  <a:pt x="595" y="680"/>
                </a:lnTo>
                <a:lnTo>
                  <a:pt x="613" y="747"/>
                </a:lnTo>
                <a:lnTo>
                  <a:pt x="631" y="817"/>
                </a:lnTo>
                <a:lnTo>
                  <a:pt x="631" y="817"/>
                </a:lnTo>
                <a:lnTo>
                  <a:pt x="630" y="826"/>
                </a:lnTo>
                <a:lnTo>
                  <a:pt x="630" y="836"/>
                </a:lnTo>
                <a:lnTo>
                  <a:pt x="630" y="855"/>
                </a:lnTo>
                <a:lnTo>
                  <a:pt x="632" y="899"/>
                </a:lnTo>
                <a:lnTo>
                  <a:pt x="632" y="920"/>
                </a:lnTo>
                <a:lnTo>
                  <a:pt x="630" y="943"/>
                </a:lnTo>
                <a:lnTo>
                  <a:pt x="628" y="955"/>
                </a:lnTo>
                <a:lnTo>
                  <a:pt x="626" y="965"/>
                </a:lnTo>
                <a:lnTo>
                  <a:pt x="622" y="976"/>
                </a:lnTo>
                <a:lnTo>
                  <a:pt x="617" y="987"/>
                </a:lnTo>
                <a:lnTo>
                  <a:pt x="617" y="987"/>
                </a:lnTo>
                <a:lnTo>
                  <a:pt x="620" y="989"/>
                </a:lnTo>
                <a:lnTo>
                  <a:pt x="623" y="992"/>
                </a:lnTo>
                <a:lnTo>
                  <a:pt x="626" y="1001"/>
                </a:lnTo>
                <a:lnTo>
                  <a:pt x="628" y="1011"/>
                </a:lnTo>
                <a:lnTo>
                  <a:pt x="631" y="1022"/>
                </a:lnTo>
                <a:lnTo>
                  <a:pt x="634" y="1034"/>
                </a:lnTo>
                <a:lnTo>
                  <a:pt x="637" y="1045"/>
                </a:lnTo>
                <a:lnTo>
                  <a:pt x="641" y="1054"/>
                </a:lnTo>
                <a:lnTo>
                  <a:pt x="643" y="1059"/>
                </a:lnTo>
                <a:lnTo>
                  <a:pt x="646" y="1062"/>
                </a:lnTo>
                <a:lnTo>
                  <a:pt x="646" y="1062"/>
                </a:lnTo>
                <a:lnTo>
                  <a:pt x="644" y="1069"/>
                </a:lnTo>
                <a:lnTo>
                  <a:pt x="645" y="1076"/>
                </a:lnTo>
                <a:lnTo>
                  <a:pt x="646" y="1082"/>
                </a:lnTo>
                <a:lnTo>
                  <a:pt x="651" y="1089"/>
                </a:lnTo>
                <a:lnTo>
                  <a:pt x="651" y="1089"/>
                </a:lnTo>
                <a:lnTo>
                  <a:pt x="655" y="1073"/>
                </a:lnTo>
                <a:lnTo>
                  <a:pt x="657" y="1054"/>
                </a:lnTo>
                <a:lnTo>
                  <a:pt x="659" y="1036"/>
                </a:lnTo>
                <a:lnTo>
                  <a:pt x="659" y="1018"/>
                </a:lnTo>
                <a:lnTo>
                  <a:pt x="660" y="982"/>
                </a:lnTo>
                <a:lnTo>
                  <a:pt x="660" y="964"/>
                </a:lnTo>
                <a:lnTo>
                  <a:pt x="661" y="947"/>
                </a:lnTo>
                <a:lnTo>
                  <a:pt x="661" y="947"/>
                </a:lnTo>
                <a:lnTo>
                  <a:pt x="664" y="931"/>
                </a:lnTo>
                <a:lnTo>
                  <a:pt x="667" y="915"/>
                </a:lnTo>
                <a:lnTo>
                  <a:pt x="670" y="898"/>
                </a:lnTo>
                <a:lnTo>
                  <a:pt x="671" y="881"/>
                </a:lnTo>
                <a:lnTo>
                  <a:pt x="671" y="881"/>
                </a:lnTo>
                <a:lnTo>
                  <a:pt x="672" y="852"/>
                </a:lnTo>
                <a:lnTo>
                  <a:pt x="671" y="823"/>
                </a:lnTo>
                <a:lnTo>
                  <a:pt x="672" y="795"/>
                </a:lnTo>
                <a:lnTo>
                  <a:pt x="673" y="781"/>
                </a:lnTo>
                <a:lnTo>
                  <a:pt x="675" y="768"/>
                </a:lnTo>
                <a:lnTo>
                  <a:pt x="675" y="768"/>
                </a:lnTo>
                <a:lnTo>
                  <a:pt x="677" y="765"/>
                </a:lnTo>
                <a:lnTo>
                  <a:pt x="680" y="761"/>
                </a:lnTo>
                <a:lnTo>
                  <a:pt x="682" y="758"/>
                </a:lnTo>
                <a:lnTo>
                  <a:pt x="684" y="755"/>
                </a:lnTo>
                <a:lnTo>
                  <a:pt x="684" y="755"/>
                </a:lnTo>
                <a:lnTo>
                  <a:pt x="685" y="747"/>
                </a:lnTo>
                <a:lnTo>
                  <a:pt x="686" y="740"/>
                </a:lnTo>
                <a:lnTo>
                  <a:pt x="686" y="726"/>
                </a:lnTo>
                <a:lnTo>
                  <a:pt x="687" y="718"/>
                </a:lnTo>
                <a:lnTo>
                  <a:pt x="688" y="711"/>
                </a:lnTo>
                <a:lnTo>
                  <a:pt x="690" y="704"/>
                </a:lnTo>
                <a:lnTo>
                  <a:pt x="695" y="698"/>
                </a:lnTo>
                <a:lnTo>
                  <a:pt x="695" y="698"/>
                </a:lnTo>
                <a:lnTo>
                  <a:pt x="692" y="687"/>
                </a:lnTo>
                <a:lnTo>
                  <a:pt x="692" y="677"/>
                </a:lnTo>
                <a:lnTo>
                  <a:pt x="694" y="668"/>
                </a:lnTo>
                <a:lnTo>
                  <a:pt x="699" y="658"/>
                </a:lnTo>
                <a:lnTo>
                  <a:pt x="699" y="658"/>
                </a:lnTo>
                <a:lnTo>
                  <a:pt x="692" y="651"/>
                </a:lnTo>
                <a:lnTo>
                  <a:pt x="690" y="646"/>
                </a:lnTo>
                <a:lnTo>
                  <a:pt x="688" y="642"/>
                </a:lnTo>
                <a:lnTo>
                  <a:pt x="688" y="642"/>
                </a:lnTo>
                <a:lnTo>
                  <a:pt x="688" y="635"/>
                </a:lnTo>
                <a:lnTo>
                  <a:pt x="690" y="629"/>
                </a:lnTo>
                <a:lnTo>
                  <a:pt x="694" y="625"/>
                </a:lnTo>
                <a:lnTo>
                  <a:pt x="698" y="622"/>
                </a:lnTo>
                <a:lnTo>
                  <a:pt x="706" y="614"/>
                </a:lnTo>
                <a:lnTo>
                  <a:pt x="710" y="611"/>
                </a:lnTo>
                <a:lnTo>
                  <a:pt x="713" y="607"/>
                </a:lnTo>
                <a:lnTo>
                  <a:pt x="713" y="607"/>
                </a:lnTo>
                <a:lnTo>
                  <a:pt x="713" y="600"/>
                </a:lnTo>
                <a:lnTo>
                  <a:pt x="712" y="594"/>
                </a:lnTo>
                <a:lnTo>
                  <a:pt x="714" y="580"/>
                </a:lnTo>
                <a:lnTo>
                  <a:pt x="716" y="565"/>
                </a:lnTo>
                <a:lnTo>
                  <a:pt x="720" y="549"/>
                </a:lnTo>
                <a:lnTo>
                  <a:pt x="723" y="532"/>
                </a:lnTo>
                <a:lnTo>
                  <a:pt x="727" y="515"/>
                </a:lnTo>
                <a:lnTo>
                  <a:pt x="729" y="496"/>
                </a:lnTo>
                <a:lnTo>
                  <a:pt x="730" y="478"/>
                </a:lnTo>
                <a:lnTo>
                  <a:pt x="730" y="478"/>
                </a:lnTo>
                <a:lnTo>
                  <a:pt x="734" y="472"/>
                </a:lnTo>
                <a:lnTo>
                  <a:pt x="736" y="470"/>
                </a:lnTo>
                <a:lnTo>
                  <a:pt x="740" y="468"/>
                </a:lnTo>
                <a:lnTo>
                  <a:pt x="740" y="468"/>
                </a:lnTo>
                <a:lnTo>
                  <a:pt x="736" y="465"/>
                </a:lnTo>
                <a:lnTo>
                  <a:pt x="734" y="462"/>
                </a:lnTo>
                <a:lnTo>
                  <a:pt x="732" y="459"/>
                </a:lnTo>
                <a:lnTo>
                  <a:pt x="730" y="456"/>
                </a:lnTo>
                <a:lnTo>
                  <a:pt x="729" y="448"/>
                </a:lnTo>
                <a:lnTo>
                  <a:pt x="730" y="443"/>
                </a:lnTo>
                <a:lnTo>
                  <a:pt x="730" y="443"/>
                </a:lnTo>
                <a:lnTo>
                  <a:pt x="713" y="426"/>
                </a:lnTo>
                <a:lnTo>
                  <a:pt x="697" y="408"/>
                </a:lnTo>
                <a:lnTo>
                  <a:pt x="682" y="389"/>
                </a:lnTo>
                <a:lnTo>
                  <a:pt x="666" y="372"/>
                </a:lnTo>
                <a:lnTo>
                  <a:pt x="666" y="372"/>
                </a:lnTo>
                <a:lnTo>
                  <a:pt x="664" y="364"/>
                </a:lnTo>
                <a:lnTo>
                  <a:pt x="660" y="355"/>
                </a:lnTo>
                <a:lnTo>
                  <a:pt x="654" y="340"/>
                </a:lnTo>
                <a:lnTo>
                  <a:pt x="646" y="324"/>
                </a:lnTo>
                <a:lnTo>
                  <a:pt x="644" y="317"/>
                </a:lnTo>
                <a:lnTo>
                  <a:pt x="642" y="307"/>
                </a:lnTo>
                <a:lnTo>
                  <a:pt x="642" y="307"/>
                </a:lnTo>
                <a:lnTo>
                  <a:pt x="641" y="298"/>
                </a:lnTo>
                <a:lnTo>
                  <a:pt x="641" y="289"/>
                </a:lnTo>
                <a:lnTo>
                  <a:pt x="643" y="271"/>
                </a:lnTo>
                <a:lnTo>
                  <a:pt x="646" y="251"/>
                </a:lnTo>
                <a:lnTo>
                  <a:pt x="651" y="232"/>
                </a:lnTo>
                <a:lnTo>
                  <a:pt x="657" y="214"/>
                </a:lnTo>
                <a:lnTo>
                  <a:pt x="665" y="196"/>
                </a:lnTo>
                <a:lnTo>
                  <a:pt x="672" y="180"/>
                </a:lnTo>
                <a:lnTo>
                  <a:pt x="680" y="165"/>
                </a:lnTo>
                <a:lnTo>
                  <a:pt x="680" y="165"/>
                </a:lnTo>
                <a:lnTo>
                  <a:pt x="684" y="158"/>
                </a:lnTo>
                <a:lnTo>
                  <a:pt x="691" y="153"/>
                </a:lnTo>
                <a:lnTo>
                  <a:pt x="707" y="139"/>
                </a:lnTo>
                <a:lnTo>
                  <a:pt x="715" y="131"/>
                </a:lnTo>
                <a:lnTo>
                  <a:pt x="721" y="124"/>
                </a:lnTo>
                <a:lnTo>
                  <a:pt x="723" y="120"/>
                </a:lnTo>
                <a:lnTo>
                  <a:pt x="726" y="115"/>
                </a:lnTo>
                <a:lnTo>
                  <a:pt x="726" y="111"/>
                </a:lnTo>
                <a:lnTo>
                  <a:pt x="726" y="106"/>
                </a:lnTo>
                <a:lnTo>
                  <a:pt x="726" y="106"/>
                </a:lnTo>
                <a:lnTo>
                  <a:pt x="730" y="106"/>
                </a:lnTo>
                <a:lnTo>
                  <a:pt x="733" y="105"/>
                </a:lnTo>
                <a:lnTo>
                  <a:pt x="736" y="100"/>
                </a:lnTo>
                <a:lnTo>
                  <a:pt x="738" y="96"/>
                </a:lnTo>
                <a:lnTo>
                  <a:pt x="743" y="87"/>
                </a:lnTo>
                <a:lnTo>
                  <a:pt x="746" y="83"/>
                </a:lnTo>
                <a:lnTo>
                  <a:pt x="750" y="81"/>
                </a:lnTo>
                <a:lnTo>
                  <a:pt x="750" y="81"/>
                </a:lnTo>
                <a:lnTo>
                  <a:pt x="751" y="76"/>
                </a:lnTo>
                <a:lnTo>
                  <a:pt x="753" y="70"/>
                </a:lnTo>
                <a:lnTo>
                  <a:pt x="756" y="66"/>
                </a:lnTo>
                <a:lnTo>
                  <a:pt x="757" y="60"/>
                </a:lnTo>
                <a:lnTo>
                  <a:pt x="757" y="60"/>
                </a:lnTo>
                <a:lnTo>
                  <a:pt x="763" y="59"/>
                </a:lnTo>
                <a:lnTo>
                  <a:pt x="768" y="56"/>
                </a:lnTo>
                <a:lnTo>
                  <a:pt x="773" y="54"/>
                </a:lnTo>
                <a:lnTo>
                  <a:pt x="776" y="50"/>
                </a:lnTo>
                <a:lnTo>
                  <a:pt x="782" y="41"/>
                </a:lnTo>
                <a:lnTo>
                  <a:pt x="788" y="32"/>
                </a:lnTo>
                <a:lnTo>
                  <a:pt x="793" y="22"/>
                </a:lnTo>
                <a:lnTo>
                  <a:pt x="798" y="13"/>
                </a:lnTo>
                <a:lnTo>
                  <a:pt x="802" y="9"/>
                </a:lnTo>
                <a:lnTo>
                  <a:pt x="805" y="5"/>
                </a:lnTo>
                <a:lnTo>
                  <a:pt x="809" y="2"/>
                </a:lnTo>
                <a:lnTo>
                  <a:pt x="814" y="0"/>
                </a:lnTo>
                <a:lnTo>
                  <a:pt x="814" y="0"/>
                </a:lnTo>
                <a:lnTo>
                  <a:pt x="818" y="8"/>
                </a:lnTo>
                <a:lnTo>
                  <a:pt x="819" y="17"/>
                </a:lnTo>
                <a:lnTo>
                  <a:pt x="820" y="25"/>
                </a:lnTo>
                <a:lnTo>
                  <a:pt x="820" y="34"/>
                </a:lnTo>
                <a:lnTo>
                  <a:pt x="819" y="51"/>
                </a:lnTo>
                <a:lnTo>
                  <a:pt x="820" y="61"/>
                </a:lnTo>
                <a:lnTo>
                  <a:pt x="821" y="70"/>
                </a:lnTo>
                <a:lnTo>
                  <a:pt x="821" y="70"/>
                </a:lnTo>
                <a:lnTo>
                  <a:pt x="825" y="83"/>
                </a:lnTo>
                <a:lnTo>
                  <a:pt x="831" y="95"/>
                </a:lnTo>
                <a:lnTo>
                  <a:pt x="837" y="108"/>
                </a:lnTo>
                <a:lnTo>
                  <a:pt x="844" y="120"/>
                </a:lnTo>
                <a:lnTo>
                  <a:pt x="859" y="143"/>
                </a:lnTo>
                <a:lnTo>
                  <a:pt x="867" y="156"/>
                </a:lnTo>
                <a:lnTo>
                  <a:pt x="873" y="168"/>
                </a:lnTo>
                <a:lnTo>
                  <a:pt x="873" y="168"/>
                </a:lnTo>
                <a:lnTo>
                  <a:pt x="882" y="193"/>
                </a:lnTo>
                <a:lnTo>
                  <a:pt x="888" y="217"/>
                </a:lnTo>
                <a:lnTo>
                  <a:pt x="894" y="242"/>
                </a:lnTo>
                <a:lnTo>
                  <a:pt x="896" y="265"/>
                </a:lnTo>
                <a:lnTo>
                  <a:pt x="895" y="289"/>
                </a:lnTo>
                <a:lnTo>
                  <a:pt x="894" y="312"/>
                </a:lnTo>
                <a:lnTo>
                  <a:pt x="889" y="336"/>
                </a:lnTo>
                <a:lnTo>
                  <a:pt x="883" y="359"/>
                </a:lnTo>
                <a:lnTo>
                  <a:pt x="883" y="359"/>
                </a:lnTo>
                <a:lnTo>
                  <a:pt x="877" y="368"/>
                </a:lnTo>
                <a:lnTo>
                  <a:pt x="870" y="377"/>
                </a:lnTo>
                <a:lnTo>
                  <a:pt x="858" y="395"/>
                </a:lnTo>
                <a:lnTo>
                  <a:pt x="847" y="413"/>
                </a:lnTo>
                <a:lnTo>
                  <a:pt x="840" y="422"/>
                </a:lnTo>
                <a:lnTo>
                  <a:pt x="834" y="430"/>
                </a:lnTo>
                <a:lnTo>
                  <a:pt x="834" y="430"/>
                </a:lnTo>
                <a:lnTo>
                  <a:pt x="839" y="442"/>
                </a:lnTo>
                <a:lnTo>
                  <a:pt x="841" y="447"/>
                </a:lnTo>
                <a:lnTo>
                  <a:pt x="841" y="455"/>
                </a:lnTo>
                <a:lnTo>
                  <a:pt x="841" y="455"/>
                </a:lnTo>
                <a:lnTo>
                  <a:pt x="840" y="458"/>
                </a:lnTo>
                <a:lnTo>
                  <a:pt x="839" y="459"/>
                </a:lnTo>
                <a:lnTo>
                  <a:pt x="835" y="462"/>
                </a:lnTo>
                <a:lnTo>
                  <a:pt x="829" y="464"/>
                </a:lnTo>
                <a:lnTo>
                  <a:pt x="827" y="465"/>
                </a:lnTo>
                <a:lnTo>
                  <a:pt x="825" y="468"/>
                </a:lnTo>
                <a:lnTo>
                  <a:pt x="825" y="468"/>
                </a:lnTo>
                <a:lnTo>
                  <a:pt x="828" y="479"/>
                </a:lnTo>
                <a:lnTo>
                  <a:pt x="831" y="494"/>
                </a:lnTo>
                <a:lnTo>
                  <a:pt x="832" y="509"/>
                </a:lnTo>
                <a:lnTo>
                  <a:pt x="833" y="526"/>
                </a:lnTo>
                <a:lnTo>
                  <a:pt x="833" y="560"/>
                </a:lnTo>
                <a:lnTo>
                  <a:pt x="834" y="592"/>
                </a:lnTo>
                <a:lnTo>
                  <a:pt x="834" y="592"/>
                </a:lnTo>
                <a:lnTo>
                  <a:pt x="835" y="598"/>
                </a:lnTo>
                <a:lnTo>
                  <a:pt x="837" y="604"/>
                </a:lnTo>
                <a:lnTo>
                  <a:pt x="837" y="606"/>
                </a:lnTo>
                <a:lnTo>
                  <a:pt x="837" y="608"/>
                </a:lnTo>
                <a:lnTo>
                  <a:pt x="836" y="611"/>
                </a:lnTo>
                <a:lnTo>
                  <a:pt x="834" y="613"/>
                </a:lnTo>
                <a:lnTo>
                  <a:pt x="834" y="613"/>
                </a:lnTo>
                <a:lnTo>
                  <a:pt x="839" y="617"/>
                </a:lnTo>
                <a:lnTo>
                  <a:pt x="844" y="624"/>
                </a:lnTo>
                <a:lnTo>
                  <a:pt x="852" y="638"/>
                </a:lnTo>
                <a:lnTo>
                  <a:pt x="852" y="638"/>
                </a:lnTo>
                <a:lnTo>
                  <a:pt x="850" y="645"/>
                </a:lnTo>
                <a:lnTo>
                  <a:pt x="846" y="652"/>
                </a:lnTo>
                <a:lnTo>
                  <a:pt x="842" y="658"/>
                </a:lnTo>
                <a:lnTo>
                  <a:pt x="840" y="665"/>
                </a:lnTo>
                <a:lnTo>
                  <a:pt x="840" y="665"/>
                </a:lnTo>
                <a:lnTo>
                  <a:pt x="839" y="671"/>
                </a:lnTo>
                <a:lnTo>
                  <a:pt x="839" y="676"/>
                </a:lnTo>
                <a:lnTo>
                  <a:pt x="841" y="688"/>
                </a:lnTo>
                <a:lnTo>
                  <a:pt x="844" y="701"/>
                </a:lnTo>
                <a:lnTo>
                  <a:pt x="846" y="713"/>
                </a:lnTo>
                <a:lnTo>
                  <a:pt x="846" y="713"/>
                </a:lnTo>
                <a:lnTo>
                  <a:pt x="846" y="721"/>
                </a:lnTo>
                <a:lnTo>
                  <a:pt x="843" y="730"/>
                </a:lnTo>
                <a:lnTo>
                  <a:pt x="842" y="738"/>
                </a:lnTo>
                <a:lnTo>
                  <a:pt x="841" y="748"/>
                </a:lnTo>
                <a:lnTo>
                  <a:pt x="841" y="748"/>
                </a:lnTo>
                <a:lnTo>
                  <a:pt x="843" y="773"/>
                </a:lnTo>
                <a:lnTo>
                  <a:pt x="844" y="797"/>
                </a:lnTo>
                <a:lnTo>
                  <a:pt x="846" y="822"/>
                </a:lnTo>
                <a:lnTo>
                  <a:pt x="846" y="834"/>
                </a:lnTo>
                <a:lnTo>
                  <a:pt x="843" y="846"/>
                </a:lnTo>
                <a:lnTo>
                  <a:pt x="843" y="846"/>
                </a:lnTo>
                <a:lnTo>
                  <a:pt x="844" y="849"/>
                </a:lnTo>
                <a:lnTo>
                  <a:pt x="843" y="851"/>
                </a:lnTo>
                <a:lnTo>
                  <a:pt x="842" y="852"/>
                </a:lnTo>
                <a:lnTo>
                  <a:pt x="841" y="853"/>
                </a:lnTo>
                <a:lnTo>
                  <a:pt x="838" y="855"/>
                </a:lnTo>
                <a:lnTo>
                  <a:pt x="836" y="856"/>
                </a:lnTo>
                <a:lnTo>
                  <a:pt x="836" y="858"/>
                </a:lnTo>
                <a:lnTo>
                  <a:pt x="836" y="858"/>
                </a:lnTo>
                <a:lnTo>
                  <a:pt x="844" y="884"/>
                </a:lnTo>
                <a:lnTo>
                  <a:pt x="855" y="909"/>
                </a:lnTo>
                <a:lnTo>
                  <a:pt x="877" y="958"/>
                </a:lnTo>
                <a:lnTo>
                  <a:pt x="877" y="958"/>
                </a:lnTo>
                <a:lnTo>
                  <a:pt x="880" y="953"/>
                </a:lnTo>
                <a:lnTo>
                  <a:pt x="882" y="946"/>
                </a:lnTo>
                <a:lnTo>
                  <a:pt x="885" y="931"/>
                </a:lnTo>
                <a:lnTo>
                  <a:pt x="885" y="916"/>
                </a:lnTo>
                <a:lnTo>
                  <a:pt x="885" y="903"/>
                </a:lnTo>
                <a:lnTo>
                  <a:pt x="885" y="903"/>
                </a:lnTo>
                <a:lnTo>
                  <a:pt x="894" y="878"/>
                </a:lnTo>
                <a:lnTo>
                  <a:pt x="900" y="851"/>
                </a:lnTo>
                <a:lnTo>
                  <a:pt x="903" y="837"/>
                </a:lnTo>
                <a:lnTo>
                  <a:pt x="906" y="823"/>
                </a:lnTo>
                <a:lnTo>
                  <a:pt x="907" y="810"/>
                </a:lnTo>
                <a:lnTo>
                  <a:pt x="907" y="797"/>
                </a:lnTo>
                <a:lnTo>
                  <a:pt x="907" y="797"/>
                </a:lnTo>
                <a:lnTo>
                  <a:pt x="911" y="791"/>
                </a:lnTo>
                <a:lnTo>
                  <a:pt x="913" y="788"/>
                </a:lnTo>
                <a:lnTo>
                  <a:pt x="916" y="786"/>
                </a:lnTo>
                <a:lnTo>
                  <a:pt x="916" y="786"/>
                </a:lnTo>
                <a:lnTo>
                  <a:pt x="915" y="775"/>
                </a:lnTo>
                <a:lnTo>
                  <a:pt x="916" y="763"/>
                </a:lnTo>
                <a:lnTo>
                  <a:pt x="919" y="736"/>
                </a:lnTo>
                <a:lnTo>
                  <a:pt x="920" y="722"/>
                </a:lnTo>
                <a:lnTo>
                  <a:pt x="922" y="708"/>
                </a:lnTo>
                <a:lnTo>
                  <a:pt x="922" y="695"/>
                </a:lnTo>
                <a:lnTo>
                  <a:pt x="920" y="682"/>
                </a:lnTo>
                <a:lnTo>
                  <a:pt x="920" y="682"/>
                </a:lnTo>
                <a:lnTo>
                  <a:pt x="924" y="680"/>
                </a:lnTo>
                <a:lnTo>
                  <a:pt x="926" y="677"/>
                </a:lnTo>
                <a:lnTo>
                  <a:pt x="930" y="671"/>
                </a:lnTo>
                <a:lnTo>
                  <a:pt x="931" y="669"/>
                </a:lnTo>
                <a:lnTo>
                  <a:pt x="933" y="667"/>
                </a:lnTo>
                <a:lnTo>
                  <a:pt x="937" y="666"/>
                </a:lnTo>
                <a:lnTo>
                  <a:pt x="940" y="667"/>
                </a:lnTo>
                <a:lnTo>
                  <a:pt x="940" y="667"/>
                </a:lnTo>
                <a:lnTo>
                  <a:pt x="949" y="646"/>
                </a:lnTo>
                <a:lnTo>
                  <a:pt x="958" y="625"/>
                </a:lnTo>
                <a:lnTo>
                  <a:pt x="965" y="602"/>
                </a:lnTo>
                <a:lnTo>
                  <a:pt x="973" y="580"/>
                </a:lnTo>
                <a:lnTo>
                  <a:pt x="986" y="536"/>
                </a:lnTo>
                <a:lnTo>
                  <a:pt x="992" y="515"/>
                </a:lnTo>
                <a:lnTo>
                  <a:pt x="1000" y="494"/>
                </a:lnTo>
                <a:lnTo>
                  <a:pt x="1000" y="494"/>
                </a:lnTo>
                <a:lnTo>
                  <a:pt x="995" y="487"/>
                </a:lnTo>
                <a:lnTo>
                  <a:pt x="991" y="479"/>
                </a:lnTo>
                <a:lnTo>
                  <a:pt x="991" y="479"/>
                </a:lnTo>
                <a:lnTo>
                  <a:pt x="993" y="476"/>
                </a:lnTo>
                <a:lnTo>
                  <a:pt x="994" y="472"/>
                </a:lnTo>
                <a:lnTo>
                  <a:pt x="1000" y="465"/>
                </a:lnTo>
                <a:lnTo>
                  <a:pt x="1000" y="465"/>
                </a:lnTo>
                <a:lnTo>
                  <a:pt x="992" y="453"/>
                </a:lnTo>
                <a:lnTo>
                  <a:pt x="988" y="447"/>
                </a:lnTo>
                <a:lnTo>
                  <a:pt x="983" y="443"/>
                </a:lnTo>
                <a:lnTo>
                  <a:pt x="983" y="443"/>
                </a:lnTo>
                <a:lnTo>
                  <a:pt x="977" y="408"/>
                </a:lnTo>
                <a:lnTo>
                  <a:pt x="975" y="393"/>
                </a:lnTo>
                <a:lnTo>
                  <a:pt x="971" y="375"/>
                </a:lnTo>
                <a:lnTo>
                  <a:pt x="971" y="375"/>
                </a:lnTo>
                <a:lnTo>
                  <a:pt x="975" y="345"/>
                </a:lnTo>
                <a:lnTo>
                  <a:pt x="983" y="311"/>
                </a:lnTo>
                <a:lnTo>
                  <a:pt x="987" y="294"/>
                </a:lnTo>
                <a:lnTo>
                  <a:pt x="992" y="278"/>
                </a:lnTo>
                <a:lnTo>
                  <a:pt x="998" y="262"/>
                </a:lnTo>
                <a:lnTo>
                  <a:pt x="1004" y="247"/>
                </a:lnTo>
                <a:lnTo>
                  <a:pt x="1004" y="247"/>
                </a:lnTo>
                <a:lnTo>
                  <a:pt x="1008" y="245"/>
                </a:lnTo>
                <a:lnTo>
                  <a:pt x="1014" y="243"/>
                </a:lnTo>
                <a:lnTo>
                  <a:pt x="1024" y="242"/>
                </a:lnTo>
                <a:lnTo>
                  <a:pt x="1036" y="242"/>
                </a:lnTo>
                <a:lnTo>
                  <a:pt x="1047" y="243"/>
                </a:lnTo>
                <a:lnTo>
                  <a:pt x="1070" y="246"/>
                </a:lnTo>
                <a:lnTo>
                  <a:pt x="1081" y="247"/>
                </a:lnTo>
                <a:lnTo>
                  <a:pt x="1091" y="245"/>
                </a:lnTo>
                <a:lnTo>
                  <a:pt x="1091" y="245"/>
                </a:lnTo>
                <a:lnTo>
                  <a:pt x="1096" y="249"/>
                </a:lnTo>
                <a:lnTo>
                  <a:pt x="1100" y="252"/>
                </a:lnTo>
                <a:lnTo>
                  <a:pt x="1112" y="258"/>
                </a:lnTo>
                <a:lnTo>
                  <a:pt x="1124" y="262"/>
                </a:lnTo>
                <a:lnTo>
                  <a:pt x="1135" y="268"/>
                </a:lnTo>
                <a:lnTo>
                  <a:pt x="1135" y="268"/>
                </a:lnTo>
                <a:lnTo>
                  <a:pt x="1136" y="294"/>
                </a:lnTo>
                <a:lnTo>
                  <a:pt x="1136" y="322"/>
                </a:lnTo>
                <a:lnTo>
                  <a:pt x="1135" y="350"/>
                </a:lnTo>
                <a:lnTo>
                  <a:pt x="1130" y="377"/>
                </a:lnTo>
                <a:lnTo>
                  <a:pt x="1127" y="390"/>
                </a:lnTo>
                <a:lnTo>
                  <a:pt x="1123" y="403"/>
                </a:lnTo>
                <a:lnTo>
                  <a:pt x="1119" y="416"/>
                </a:lnTo>
                <a:lnTo>
                  <a:pt x="1113" y="429"/>
                </a:lnTo>
                <a:lnTo>
                  <a:pt x="1108" y="441"/>
                </a:lnTo>
                <a:lnTo>
                  <a:pt x="1101" y="453"/>
                </a:lnTo>
                <a:lnTo>
                  <a:pt x="1093" y="463"/>
                </a:lnTo>
                <a:lnTo>
                  <a:pt x="1084" y="474"/>
                </a:lnTo>
                <a:lnTo>
                  <a:pt x="1084" y="474"/>
                </a:lnTo>
                <a:lnTo>
                  <a:pt x="1085" y="477"/>
                </a:lnTo>
                <a:lnTo>
                  <a:pt x="1088" y="479"/>
                </a:lnTo>
                <a:lnTo>
                  <a:pt x="1093" y="481"/>
                </a:lnTo>
                <a:lnTo>
                  <a:pt x="1098" y="485"/>
                </a:lnTo>
                <a:lnTo>
                  <a:pt x="1100" y="487"/>
                </a:lnTo>
                <a:lnTo>
                  <a:pt x="1101" y="490"/>
                </a:lnTo>
                <a:lnTo>
                  <a:pt x="1101" y="490"/>
                </a:lnTo>
                <a:lnTo>
                  <a:pt x="1098" y="498"/>
                </a:lnTo>
                <a:lnTo>
                  <a:pt x="1096" y="502"/>
                </a:lnTo>
                <a:lnTo>
                  <a:pt x="1094" y="504"/>
                </a:lnTo>
                <a:lnTo>
                  <a:pt x="1091" y="506"/>
                </a:lnTo>
                <a:lnTo>
                  <a:pt x="1086" y="508"/>
                </a:lnTo>
                <a:lnTo>
                  <a:pt x="1082" y="509"/>
                </a:lnTo>
                <a:lnTo>
                  <a:pt x="1077" y="509"/>
                </a:lnTo>
                <a:lnTo>
                  <a:pt x="1077" y="509"/>
                </a:lnTo>
                <a:lnTo>
                  <a:pt x="1075" y="550"/>
                </a:lnTo>
                <a:lnTo>
                  <a:pt x="1074" y="594"/>
                </a:lnTo>
                <a:lnTo>
                  <a:pt x="1074" y="639"/>
                </a:lnTo>
                <a:lnTo>
                  <a:pt x="1073" y="682"/>
                </a:lnTo>
                <a:lnTo>
                  <a:pt x="1073" y="682"/>
                </a:lnTo>
                <a:lnTo>
                  <a:pt x="1078" y="683"/>
                </a:lnTo>
                <a:lnTo>
                  <a:pt x="1083" y="686"/>
                </a:lnTo>
                <a:lnTo>
                  <a:pt x="1089" y="690"/>
                </a:lnTo>
                <a:lnTo>
                  <a:pt x="1090" y="693"/>
                </a:lnTo>
                <a:lnTo>
                  <a:pt x="1091" y="696"/>
                </a:lnTo>
                <a:lnTo>
                  <a:pt x="1091" y="696"/>
                </a:lnTo>
                <a:lnTo>
                  <a:pt x="1091" y="699"/>
                </a:lnTo>
                <a:lnTo>
                  <a:pt x="1091" y="702"/>
                </a:lnTo>
                <a:lnTo>
                  <a:pt x="1086" y="707"/>
                </a:lnTo>
                <a:lnTo>
                  <a:pt x="1081" y="713"/>
                </a:lnTo>
                <a:lnTo>
                  <a:pt x="1077" y="719"/>
                </a:lnTo>
                <a:lnTo>
                  <a:pt x="1077" y="719"/>
                </a:lnTo>
                <a:lnTo>
                  <a:pt x="1070" y="733"/>
                </a:lnTo>
                <a:lnTo>
                  <a:pt x="1066" y="747"/>
                </a:lnTo>
                <a:lnTo>
                  <a:pt x="1063" y="762"/>
                </a:lnTo>
                <a:lnTo>
                  <a:pt x="1062" y="776"/>
                </a:lnTo>
                <a:lnTo>
                  <a:pt x="1060" y="805"/>
                </a:lnTo>
                <a:lnTo>
                  <a:pt x="1059" y="819"/>
                </a:lnTo>
                <a:lnTo>
                  <a:pt x="1055" y="833"/>
                </a:lnTo>
                <a:lnTo>
                  <a:pt x="1055" y="833"/>
                </a:lnTo>
                <a:lnTo>
                  <a:pt x="1052" y="847"/>
                </a:lnTo>
                <a:lnTo>
                  <a:pt x="1048" y="861"/>
                </a:lnTo>
                <a:lnTo>
                  <a:pt x="1038" y="886"/>
                </a:lnTo>
                <a:lnTo>
                  <a:pt x="1034" y="899"/>
                </a:lnTo>
                <a:lnTo>
                  <a:pt x="1030" y="911"/>
                </a:lnTo>
                <a:lnTo>
                  <a:pt x="1028" y="924"/>
                </a:lnTo>
                <a:lnTo>
                  <a:pt x="1026" y="937"/>
                </a:lnTo>
                <a:lnTo>
                  <a:pt x="1026" y="937"/>
                </a:lnTo>
                <a:lnTo>
                  <a:pt x="1034" y="931"/>
                </a:lnTo>
                <a:lnTo>
                  <a:pt x="1041" y="925"/>
                </a:lnTo>
                <a:lnTo>
                  <a:pt x="1047" y="917"/>
                </a:lnTo>
                <a:lnTo>
                  <a:pt x="1053" y="910"/>
                </a:lnTo>
                <a:lnTo>
                  <a:pt x="1064" y="893"/>
                </a:lnTo>
                <a:lnTo>
                  <a:pt x="1075" y="874"/>
                </a:lnTo>
                <a:lnTo>
                  <a:pt x="1075" y="874"/>
                </a:lnTo>
                <a:lnTo>
                  <a:pt x="1085" y="857"/>
                </a:lnTo>
                <a:lnTo>
                  <a:pt x="1095" y="839"/>
                </a:lnTo>
                <a:lnTo>
                  <a:pt x="1095" y="839"/>
                </a:lnTo>
                <a:lnTo>
                  <a:pt x="1099" y="831"/>
                </a:lnTo>
                <a:lnTo>
                  <a:pt x="1104" y="821"/>
                </a:lnTo>
                <a:lnTo>
                  <a:pt x="1106" y="817"/>
                </a:lnTo>
                <a:lnTo>
                  <a:pt x="1110" y="814"/>
                </a:lnTo>
                <a:lnTo>
                  <a:pt x="1114" y="813"/>
                </a:lnTo>
                <a:lnTo>
                  <a:pt x="1120" y="814"/>
                </a:lnTo>
                <a:lnTo>
                  <a:pt x="1120" y="814"/>
                </a:lnTo>
                <a:lnTo>
                  <a:pt x="1127" y="866"/>
                </a:lnTo>
                <a:lnTo>
                  <a:pt x="1131" y="889"/>
                </a:lnTo>
                <a:lnTo>
                  <a:pt x="1136" y="913"/>
                </a:lnTo>
                <a:lnTo>
                  <a:pt x="1141" y="935"/>
                </a:lnTo>
                <a:lnTo>
                  <a:pt x="1147" y="957"/>
                </a:lnTo>
                <a:lnTo>
                  <a:pt x="1154" y="978"/>
                </a:lnTo>
                <a:lnTo>
                  <a:pt x="1161" y="1000"/>
                </a:lnTo>
                <a:lnTo>
                  <a:pt x="1161" y="1000"/>
                </a:lnTo>
                <a:lnTo>
                  <a:pt x="1156" y="1016"/>
                </a:lnTo>
                <a:lnTo>
                  <a:pt x="1152" y="1033"/>
                </a:lnTo>
                <a:lnTo>
                  <a:pt x="1147" y="1051"/>
                </a:lnTo>
                <a:lnTo>
                  <a:pt x="1144" y="1069"/>
                </a:lnTo>
                <a:lnTo>
                  <a:pt x="1139" y="1104"/>
                </a:lnTo>
                <a:lnTo>
                  <a:pt x="1136" y="1120"/>
                </a:lnTo>
                <a:lnTo>
                  <a:pt x="1132" y="1135"/>
                </a:lnTo>
                <a:lnTo>
                  <a:pt x="1132" y="1135"/>
                </a:lnTo>
                <a:lnTo>
                  <a:pt x="1134" y="1139"/>
                </a:lnTo>
                <a:lnTo>
                  <a:pt x="1134" y="1143"/>
                </a:lnTo>
                <a:lnTo>
                  <a:pt x="1132" y="1152"/>
                </a:lnTo>
                <a:lnTo>
                  <a:pt x="1130" y="1159"/>
                </a:lnTo>
                <a:lnTo>
                  <a:pt x="1128" y="1168"/>
                </a:lnTo>
                <a:lnTo>
                  <a:pt x="1128" y="1168"/>
                </a:lnTo>
                <a:lnTo>
                  <a:pt x="1120" y="1249"/>
                </a:lnTo>
                <a:lnTo>
                  <a:pt x="1110" y="1328"/>
                </a:lnTo>
                <a:lnTo>
                  <a:pt x="1099" y="1403"/>
                </a:lnTo>
                <a:lnTo>
                  <a:pt x="1094" y="1440"/>
                </a:lnTo>
                <a:lnTo>
                  <a:pt x="1086" y="1475"/>
                </a:lnTo>
                <a:lnTo>
                  <a:pt x="1086" y="1475"/>
                </a:lnTo>
                <a:lnTo>
                  <a:pt x="1093" y="1482"/>
                </a:lnTo>
                <a:lnTo>
                  <a:pt x="1098" y="1487"/>
                </a:lnTo>
                <a:lnTo>
                  <a:pt x="1105" y="1493"/>
                </a:lnTo>
                <a:lnTo>
                  <a:pt x="1110" y="1500"/>
                </a:lnTo>
                <a:lnTo>
                  <a:pt x="1110" y="1500"/>
                </a:lnTo>
                <a:lnTo>
                  <a:pt x="1108" y="1543"/>
                </a:lnTo>
                <a:lnTo>
                  <a:pt x="1106" y="1583"/>
                </a:lnTo>
                <a:lnTo>
                  <a:pt x="1099" y="1660"/>
                </a:lnTo>
                <a:lnTo>
                  <a:pt x="1095" y="1699"/>
                </a:lnTo>
                <a:lnTo>
                  <a:pt x="1093" y="1739"/>
                </a:lnTo>
                <a:lnTo>
                  <a:pt x="1090" y="1780"/>
                </a:lnTo>
                <a:lnTo>
                  <a:pt x="1089" y="1824"/>
                </a:lnTo>
                <a:lnTo>
                  <a:pt x="1089" y="1824"/>
                </a:lnTo>
                <a:lnTo>
                  <a:pt x="1090" y="1850"/>
                </a:lnTo>
                <a:lnTo>
                  <a:pt x="1090" y="1877"/>
                </a:lnTo>
                <a:lnTo>
                  <a:pt x="1090" y="1902"/>
                </a:lnTo>
                <a:lnTo>
                  <a:pt x="1089" y="1928"/>
                </a:lnTo>
                <a:lnTo>
                  <a:pt x="1089" y="1928"/>
                </a:lnTo>
                <a:lnTo>
                  <a:pt x="1086" y="1954"/>
                </a:lnTo>
                <a:lnTo>
                  <a:pt x="1082" y="1980"/>
                </a:lnTo>
                <a:lnTo>
                  <a:pt x="1079" y="2007"/>
                </a:lnTo>
                <a:lnTo>
                  <a:pt x="1077" y="2034"/>
                </a:lnTo>
                <a:lnTo>
                  <a:pt x="1077" y="2034"/>
                </a:lnTo>
                <a:lnTo>
                  <a:pt x="1071" y="2103"/>
                </a:lnTo>
                <a:lnTo>
                  <a:pt x="1066" y="2172"/>
                </a:lnTo>
                <a:lnTo>
                  <a:pt x="1062" y="2207"/>
                </a:lnTo>
                <a:lnTo>
                  <a:pt x="1058" y="2242"/>
                </a:lnTo>
                <a:lnTo>
                  <a:pt x="1052" y="2276"/>
                </a:lnTo>
                <a:lnTo>
                  <a:pt x="1046" y="2310"/>
                </a:lnTo>
                <a:lnTo>
                  <a:pt x="1046" y="2310"/>
                </a:lnTo>
                <a:lnTo>
                  <a:pt x="1045" y="2312"/>
                </a:lnTo>
                <a:lnTo>
                  <a:pt x="1044" y="2315"/>
                </a:lnTo>
                <a:lnTo>
                  <a:pt x="1039" y="2317"/>
                </a:lnTo>
                <a:lnTo>
                  <a:pt x="1036" y="2320"/>
                </a:lnTo>
                <a:lnTo>
                  <a:pt x="1034" y="2323"/>
                </a:lnTo>
                <a:lnTo>
                  <a:pt x="1033" y="2327"/>
                </a:lnTo>
                <a:lnTo>
                  <a:pt x="1033" y="2327"/>
                </a:lnTo>
                <a:lnTo>
                  <a:pt x="1023" y="2328"/>
                </a:lnTo>
                <a:lnTo>
                  <a:pt x="1014" y="2332"/>
                </a:lnTo>
                <a:lnTo>
                  <a:pt x="1005" y="2335"/>
                </a:lnTo>
                <a:lnTo>
                  <a:pt x="997" y="2339"/>
                </a:lnTo>
                <a:lnTo>
                  <a:pt x="978" y="2349"/>
                </a:lnTo>
                <a:lnTo>
                  <a:pt x="970" y="2352"/>
                </a:lnTo>
                <a:lnTo>
                  <a:pt x="960" y="2356"/>
                </a:lnTo>
                <a:lnTo>
                  <a:pt x="960" y="2356"/>
                </a:lnTo>
                <a:lnTo>
                  <a:pt x="944" y="2361"/>
                </a:lnTo>
                <a:lnTo>
                  <a:pt x="928" y="2365"/>
                </a:lnTo>
                <a:lnTo>
                  <a:pt x="892" y="2370"/>
                </a:lnTo>
                <a:lnTo>
                  <a:pt x="854" y="2377"/>
                </a:lnTo>
                <a:lnTo>
                  <a:pt x="817" y="2383"/>
                </a:lnTo>
                <a:lnTo>
                  <a:pt x="817" y="2383"/>
                </a:lnTo>
                <a:lnTo>
                  <a:pt x="800" y="2386"/>
                </a:lnTo>
                <a:lnTo>
                  <a:pt x="781" y="2387"/>
                </a:lnTo>
                <a:lnTo>
                  <a:pt x="762" y="2388"/>
                </a:lnTo>
                <a:lnTo>
                  <a:pt x="742" y="2387"/>
                </a:lnTo>
                <a:lnTo>
                  <a:pt x="742" y="2387"/>
                </a:lnTo>
                <a:lnTo>
                  <a:pt x="705" y="2384"/>
                </a:lnTo>
                <a:lnTo>
                  <a:pt x="669" y="2381"/>
                </a:lnTo>
                <a:lnTo>
                  <a:pt x="631" y="2377"/>
                </a:lnTo>
                <a:lnTo>
                  <a:pt x="594" y="2371"/>
                </a:lnTo>
                <a:lnTo>
                  <a:pt x="558" y="2365"/>
                </a:lnTo>
                <a:lnTo>
                  <a:pt x="522" y="2358"/>
                </a:lnTo>
                <a:lnTo>
                  <a:pt x="487" y="2352"/>
                </a:lnTo>
                <a:lnTo>
                  <a:pt x="454" y="2343"/>
                </a:lnTo>
                <a:lnTo>
                  <a:pt x="454" y="2343"/>
                </a:lnTo>
                <a:lnTo>
                  <a:pt x="410" y="2315"/>
                </a:lnTo>
                <a:lnTo>
                  <a:pt x="410" y="2315"/>
                </a:lnTo>
                <a:close/>
                <a:moveTo>
                  <a:pt x="827" y="187"/>
                </a:moveTo>
                <a:lnTo>
                  <a:pt x="827" y="187"/>
                </a:lnTo>
                <a:lnTo>
                  <a:pt x="821" y="177"/>
                </a:lnTo>
                <a:lnTo>
                  <a:pt x="817" y="166"/>
                </a:lnTo>
                <a:lnTo>
                  <a:pt x="813" y="154"/>
                </a:lnTo>
                <a:lnTo>
                  <a:pt x="811" y="142"/>
                </a:lnTo>
                <a:lnTo>
                  <a:pt x="807" y="119"/>
                </a:lnTo>
                <a:lnTo>
                  <a:pt x="805" y="107"/>
                </a:lnTo>
                <a:lnTo>
                  <a:pt x="801" y="95"/>
                </a:lnTo>
                <a:lnTo>
                  <a:pt x="801" y="95"/>
                </a:lnTo>
                <a:lnTo>
                  <a:pt x="801" y="112"/>
                </a:lnTo>
                <a:lnTo>
                  <a:pt x="800" y="133"/>
                </a:lnTo>
                <a:lnTo>
                  <a:pt x="796" y="178"/>
                </a:lnTo>
                <a:lnTo>
                  <a:pt x="796" y="178"/>
                </a:lnTo>
                <a:lnTo>
                  <a:pt x="791" y="147"/>
                </a:lnTo>
                <a:lnTo>
                  <a:pt x="789" y="131"/>
                </a:lnTo>
                <a:lnTo>
                  <a:pt x="788" y="114"/>
                </a:lnTo>
                <a:lnTo>
                  <a:pt x="788" y="98"/>
                </a:lnTo>
                <a:lnTo>
                  <a:pt x="789" y="82"/>
                </a:lnTo>
                <a:lnTo>
                  <a:pt x="791" y="67"/>
                </a:lnTo>
                <a:lnTo>
                  <a:pt x="794" y="54"/>
                </a:lnTo>
                <a:lnTo>
                  <a:pt x="794" y="54"/>
                </a:lnTo>
                <a:lnTo>
                  <a:pt x="779" y="76"/>
                </a:lnTo>
                <a:lnTo>
                  <a:pt x="763" y="97"/>
                </a:lnTo>
                <a:lnTo>
                  <a:pt x="747" y="119"/>
                </a:lnTo>
                <a:lnTo>
                  <a:pt x="732" y="142"/>
                </a:lnTo>
                <a:lnTo>
                  <a:pt x="726" y="153"/>
                </a:lnTo>
                <a:lnTo>
                  <a:pt x="719" y="166"/>
                </a:lnTo>
                <a:lnTo>
                  <a:pt x="714" y="177"/>
                </a:lnTo>
                <a:lnTo>
                  <a:pt x="708" y="190"/>
                </a:lnTo>
                <a:lnTo>
                  <a:pt x="704" y="204"/>
                </a:lnTo>
                <a:lnTo>
                  <a:pt x="701" y="218"/>
                </a:lnTo>
                <a:lnTo>
                  <a:pt x="699" y="232"/>
                </a:lnTo>
                <a:lnTo>
                  <a:pt x="699" y="247"/>
                </a:lnTo>
                <a:lnTo>
                  <a:pt x="699" y="247"/>
                </a:lnTo>
                <a:lnTo>
                  <a:pt x="696" y="247"/>
                </a:lnTo>
                <a:lnTo>
                  <a:pt x="694" y="246"/>
                </a:lnTo>
                <a:lnTo>
                  <a:pt x="692" y="246"/>
                </a:lnTo>
                <a:lnTo>
                  <a:pt x="690" y="247"/>
                </a:lnTo>
                <a:lnTo>
                  <a:pt x="690" y="247"/>
                </a:lnTo>
                <a:lnTo>
                  <a:pt x="690" y="261"/>
                </a:lnTo>
                <a:lnTo>
                  <a:pt x="691" y="274"/>
                </a:lnTo>
                <a:lnTo>
                  <a:pt x="692" y="287"/>
                </a:lnTo>
                <a:lnTo>
                  <a:pt x="692" y="294"/>
                </a:lnTo>
                <a:lnTo>
                  <a:pt x="692" y="302"/>
                </a:lnTo>
                <a:lnTo>
                  <a:pt x="692" y="302"/>
                </a:lnTo>
                <a:lnTo>
                  <a:pt x="688" y="297"/>
                </a:lnTo>
                <a:lnTo>
                  <a:pt x="685" y="293"/>
                </a:lnTo>
                <a:lnTo>
                  <a:pt x="682" y="288"/>
                </a:lnTo>
                <a:lnTo>
                  <a:pt x="680" y="282"/>
                </a:lnTo>
                <a:lnTo>
                  <a:pt x="677" y="271"/>
                </a:lnTo>
                <a:lnTo>
                  <a:pt x="676" y="257"/>
                </a:lnTo>
                <a:lnTo>
                  <a:pt x="677" y="242"/>
                </a:lnTo>
                <a:lnTo>
                  <a:pt x="677" y="227"/>
                </a:lnTo>
                <a:lnTo>
                  <a:pt x="680" y="200"/>
                </a:lnTo>
                <a:lnTo>
                  <a:pt x="680" y="200"/>
                </a:lnTo>
                <a:lnTo>
                  <a:pt x="671" y="215"/>
                </a:lnTo>
                <a:lnTo>
                  <a:pt x="665" y="231"/>
                </a:lnTo>
                <a:lnTo>
                  <a:pt x="660" y="248"/>
                </a:lnTo>
                <a:lnTo>
                  <a:pt x="657" y="264"/>
                </a:lnTo>
                <a:lnTo>
                  <a:pt x="657" y="281"/>
                </a:lnTo>
                <a:lnTo>
                  <a:pt x="658" y="297"/>
                </a:lnTo>
                <a:lnTo>
                  <a:pt x="660" y="313"/>
                </a:lnTo>
                <a:lnTo>
                  <a:pt x="665" y="329"/>
                </a:lnTo>
                <a:lnTo>
                  <a:pt x="670" y="344"/>
                </a:lnTo>
                <a:lnTo>
                  <a:pt x="677" y="359"/>
                </a:lnTo>
                <a:lnTo>
                  <a:pt x="685" y="373"/>
                </a:lnTo>
                <a:lnTo>
                  <a:pt x="694" y="386"/>
                </a:lnTo>
                <a:lnTo>
                  <a:pt x="703" y="398"/>
                </a:lnTo>
                <a:lnTo>
                  <a:pt x="714" y="410"/>
                </a:lnTo>
                <a:lnTo>
                  <a:pt x="725" y="419"/>
                </a:lnTo>
                <a:lnTo>
                  <a:pt x="735" y="428"/>
                </a:lnTo>
                <a:lnTo>
                  <a:pt x="735" y="428"/>
                </a:lnTo>
                <a:lnTo>
                  <a:pt x="747" y="426"/>
                </a:lnTo>
                <a:lnTo>
                  <a:pt x="753" y="426"/>
                </a:lnTo>
                <a:lnTo>
                  <a:pt x="761" y="426"/>
                </a:lnTo>
                <a:lnTo>
                  <a:pt x="761" y="426"/>
                </a:lnTo>
                <a:lnTo>
                  <a:pt x="753" y="392"/>
                </a:lnTo>
                <a:lnTo>
                  <a:pt x="751" y="374"/>
                </a:lnTo>
                <a:lnTo>
                  <a:pt x="750" y="356"/>
                </a:lnTo>
                <a:lnTo>
                  <a:pt x="750" y="340"/>
                </a:lnTo>
                <a:lnTo>
                  <a:pt x="752" y="324"/>
                </a:lnTo>
                <a:lnTo>
                  <a:pt x="755" y="318"/>
                </a:lnTo>
                <a:lnTo>
                  <a:pt x="757" y="310"/>
                </a:lnTo>
                <a:lnTo>
                  <a:pt x="761" y="305"/>
                </a:lnTo>
                <a:lnTo>
                  <a:pt x="765" y="299"/>
                </a:lnTo>
                <a:lnTo>
                  <a:pt x="765" y="299"/>
                </a:lnTo>
                <a:lnTo>
                  <a:pt x="763" y="331"/>
                </a:lnTo>
                <a:lnTo>
                  <a:pt x="762" y="347"/>
                </a:lnTo>
                <a:lnTo>
                  <a:pt x="763" y="362"/>
                </a:lnTo>
                <a:lnTo>
                  <a:pt x="765" y="378"/>
                </a:lnTo>
                <a:lnTo>
                  <a:pt x="768" y="392"/>
                </a:lnTo>
                <a:lnTo>
                  <a:pt x="773" y="405"/>
                </a:lnTo>
                <a:lnTo>
                  <a:pt x="779" y="417"/>
                </a:lnTo>
                <a:lnTo>
                  <a:pt x="779" y="417"/>
                </a:lnTo>
                <a:lnTo>
                  <a:pt x="782" y="404"/>
                </a:lnTo>
                <a:lnTo>
                  <a:pt x="785" y="392"/>
                </a:lnTo>
                <a:lnTo>
                  <a:pt x="787" y="366"/>
                </a:lnTo>
                <a:lnTo>
                  <a:pt x="789" y="353"/>
                </a:lnTo>
                <a:lnTo>
                  <a:pt x="791" y="340"/>
                </a:lnTo>
                <a:lnTo>
                  <a:pt x="794" y="326"/>
                </a:lnTo>
                <a:lnTo>
                  <a:pt x="798" y="313"/>
                </a:lnTo>
                <a:lnTo>
                  <a:pt x="798" y="313"/>
                </a:lnTo>
                <a:lnTo>
                  <a:pt x="800" y="326"/>
                </a:lnTo>
                <a:lnTo>
                  <a:pt x="801" y="340"/>
                </a:lnTo>
                <a:lnTo>
                  <a:pt x="800" y="368"/>
                </a:lnTo>
                <a:lnTo>
                  <a:pt x="796" y="422"/>
                </a:lnTo>
                <a:lnTo>
                  <a:pt x="796" y="422"/>
                </a:lnTo>
                <a:lnTo>
                  <a:pt x="803" y="422"/>
                </a:lnTo>
                <a:lnTo>
                  <a:pt x="808" y="423"/>
                </a:lnTo>
                <a:lnTo>
                  <a:pt x="817" y="426"/>
                </a:lnTo>
                <a:lnTo>
                  <a:pt x="817" y="426"/>
                </a:lnTo>
                <a:lnTo>
                  <a:pt x="831" y="410"/>
                </a:lnTo>
                <a:lnTo>
                  <a:pt x="843" y="392"/>
                </a:lnTo>
                <a:lnTo>
                  <a:pt x="855" y="372"/>
                </a:lnTo>
                <a:lnTo>
                  <a:pt x="866" y="351"/>
                </a:lnTo>
                <a:lnTo>
                  <a:pt x="869" y="340"/>
                </a:lnTo>
                <a:lnTo>
                  <a:pt x="873" y="328"/>
                </a:lnTo>
                <a:lnTo>
                  <a:pt x="877" y="317"/>
                </a:lnTo>
                <a:lnTo>
                  <a:pt x="879" y="304"/>
                </a:lnTo>
                <a:lnTo>
                  <a:pt x="880" y="291"/>
                </a:lnTo>
                <a:lnTo>
                  <a:pt x="881" y="278"/>
                </a:lnTo>
                <a:lnTo>
                  <a:pt x="880" y="265"/>
                </a:lnTo>
                <a:lnTo>
                  <a:pt x="879" y="251"/>
                </a:lnTo>
                <a:lnTo>
                  <a:pt x="879" y="251"/>
                </a:lnTo>
                <a:lnTo>
                  <a:pt x="876" y="230"/>
                </a:lnTo>
                <a:lnTo>
                  <a:pt x="870" y="210"/>
                </a:lnTo>
                <a:lnTo>
                  <a:pt x="863" y="190"/>
                </a:lnTo>
                <a:lnTo>
                  <a:pt x="854" y="172"/>
                </a:lnTo>
                <a:lnTo>
                  <a:pt x="846" y="154"/>
                </a:lnTo>
                <a:lnTo>
                  <a:pt x="836" y="138"/>
                </a:lnTo>
                <a:lnTo>
                  <a:pt x="826" y="123"/>
                </a:lnTo>
                <a:lnTo>
                  <a:pt x="817" y="110"/>
                </a:lnTo>
                <a:lnTo>
                  <a:pt x="817" y="110"/>
                </a:lnTo>
                <a:lnTo>
                  <a:pt x="821" y="128"/>
                </a:lnTo>
                <a:lnTo>
                  <a:pt x="825" y="147"/>
                </a:lnTo>
                <a:lnTo>
                  <a:pt x="827" y="168"/>
                </a:lnTo>
                <a:lnTo>
                  <a:pt x="827" y="177"/>
                </a:lnTo>
                <a:lnTo>
                  <a:pt x="827" y="187"/>
                </a:lnTo>
                <a:lnTo>
                  <a:pt x="827" y="187"/>
                </a:lnTo>
                <a:close/>
                <a:moveTo>
                  <a:pt x="308" y="116"/>
                </a:moveTo>
                <a:lnTo>
                  <a:pt x="308" y="116"/>
                </a:lnTo>
                <a:lnTo>
                  <a:pt x="307" y="114"/>
                </a:lnTo>
                <a:lnTo>
                  <a:pt x="305" y="114"/>
                </a:lnTo>
                <a:lnTo>
                  <a:pt x="303" y="113"/>
                </a:lnTo>
                <a:lnTo>
                  <a:pt x="302" y="112"/>
                </a:lnTo>
                <a:lnTo>
                  <a:pt x="302" y="112"/>
                </a:lnTo>
                <a:lnTo>
                  <a:pt x="298" y="105"/>
                </a:lnTo>
                <a:lnTo>
                  <a:pt x="293" y="97"/>
                </a:lnTo>
                <a:lnTo>
                  <a:pt x="288" y="92"/>
                </a:lnTo>
                <a:lnTo>
                  <a:pt x="281" y="86"/>
                </a:lnTo>
                <a:lnTo>
                  <a:pt x="275" y="82"/>
                </a:lnTo>
                <a:lnTo>
                  <a:pt x="267" y="78"/>
                </a:lnTo>
                <a:lnTo>
                  <a:pt x="260" y="76"/>
                </a:lnTo>
                <a:lnTo>
                  <a:pt x="251" y="74"/>
                </a:lnTo>
                <a:lnTo>
                  <a:pt x="243" y="72"/>
                </a:lnTo>
                <a:lnTo>
                  <a:pt x="234" y="72"/>
                </a:lnTo>
                <a:lnTo>
                  <a:pt x="227" y="72"/>
                </a:lnTo>
                <a:lnTo>
                  <a:pt x="218" y="75"/>
                </a:lnTo>
                <a:lnTo>
                  <a:pt x="211" y="77"/>
                </a:lnTo>
                <a:lnTo>
                  <a:pt x="203" y="79"/>
                </a:lnTo>
                <a:lnTo>
                  <a:pt x="197" y="83"/>
                </a:lnTo>
                <a:lnTo>
                  <a:pt x="191" y="87"/>
                </a:lnTo>
                <a:lnTo>
                  <a:pt x="191" y="87"/>
                </a:lnTo>
                <a:lnTo>
                  <a:pt x="189" y="89"/>
                </a:lnTo>
                <a:lnTo>
                  <a:pt x="186" y="90"/>
                </a:lnTo>
                <a:lnTo>
                  <a:pt x="183" y="91"/>
                </a:lnTo>
                <a:lnTo>
                  <a:pt x="181" y="92"/>
                </a:lnTo>
                <a:lnTo>
                  <a:pt x="181" y="92"/>
                </a:lnTo>
                <a:lnTo>
                  <a:pt x="173" y="101"/>
                </a:lnTo>
                <a:lnTo>
                  <a:pt x="167" y="111"/>
                </a:lnTo>
                <a:lnTo>
                  <a:pt x="164" y="123"/>
                </a:lnTo>
                <a:lnTo>
                  <a:pt x="160" y="133"/>
                </a:lnTo>
                <a:lnTo>
                  <a:pt x="157" y="158"/>
                </a:lnTo>
                <a:lnTo>
                  <a:pt x="156" y="170"/>
                </a:lnTo>
                <a:lnTo>
                  <a:pt x="154" y="183"/>
                </a:lnTo>
                <a:lnTo>
                  <a:pt x="154" y="183"/>
                </a:lnTo>
                <a:lnTo>
                  <a:pt x="162" y="205"/>
                </a:lnTo>
                <a:lnTo>
                  <a:pt x="171" y="225"/>
                </a:lnTo>
                <a:lnTo>
                  <a:pt x="180" y="245"/>
                </a:lnTo>
                <a:lnTo>
                  <a:pt x="183" y="256"/>
                </a:lnTo>
                <a:lnTo>
                  <a:pt x="185" y="268"/>
                </a:lnTo>
                <a:lnTo>
                  <a:pt x="185" y="268"/>
                </a:lnTo>
                <a:lnTo>
                  <a:pt x="190" y="273"/>
                </a:lnTo>
                <a:lnTo>
                  <a:pt x="197" y="276"/>
                </a:lnTo>
                <a:lnTo>
                  <a:pt x="210" y="282"/>
                </a:lnTo>
                <a:lnTo>
                  <a:pt x="222" y="290"/>
                </a:lnTo>
                <a:lnTo>
                  <a:pt x="228" y="294"/>
                </a:lnTo>
                <a:lnTo>
                  <a:pt x="233" y="299"/>
                </a:lnTo>
                <a:lnTo>
                  <a:pt x="233" y="299"/>
                </a:lnTo>
                <a:lnTo>
                  <a:pt x="232" y="305"/>
                </a:lnTo>
                <a:lnTo>
                  <a:pt x="230" y="310"/>
                </a:lnTo>
                <a:lnTo>
                  <a:pt x="227" y="313"/>
                </a:lnTo>
                <a:lnTo>
                  <a:pt x="223" y="317"/>
                </a:lnTo>
                <a:lnTo>
                  <a:pt x="220" y="320"/>
                </a:lnTo>
                <a:lnTo>
                  <a:pt x="218" y="323"/>
                </a:lnTo>
                <a:lnTo>
                  <a:pt x="217" y="327"/>
                </a:lnTo>
                <a:lnTo>
                  <a:pt x="216" y="333"/>
                </a:lnTo>
                <a:lnTo>
                  <a:pt x="216" y="333"/>
                </a:lnTo>
                <a:lnTo>
                  <a:pt x="218" y="338"/>
                </a:lnTo>
                <a:lnTo>
                  <a:pt x="221" y="342"/>
                </a:lnTo>
                <a:lnTo>
                  <a:pt x="226" y="347"/>
                </a:lnTo>
                <a:lnTo>
                  <a:pt x="232" y="351"/>
                </a:lnTo>
                <a:lnTo>
                  <a:pt x="243" y="358"/>
                </a:lnTo>
                <a:lnTo>
                  <a:pt x="248" y="363"/>
                </a:lnTo>
                <a:lnTo>
                  <a:pt x="251" y="368"/>
                </a:lnTo>
                <a:lnTo>
                  <a:pt x="251" y="368"/>
                </a:lnTo>
                <a:lnTo>
                  <a:pt x="247" y="381"/>
                </a:lnTo>
                <a:lnTo>
                  <a:pt x="242" y="392"/>
                </a:lnTo>
                <a:lnTo>
                  <a:pt x="238" y="403"/>
                </a:lnTo>
                <a:lnTo>
                  <a:pt x="237" y="410"/>
                </a:lnTo>
                <a:lnTo>
                  <a:pt x="237" y="417"/>
                </a:lnTo>
                <a:lnTo>
                  <a:pt x="237" y="417"/>
                </a:lnTo>
                <a:lnTo>
                  <a:pt x="242" y="422"/>
                </a:lnTo>
                <a:lnTo>
                  <a:pt x="247" y="425"/>
                </a:lnTo>
                <a:lnTo>
                  <a:pt x="258" y="429"/>
                </a:lnTo>
                <a:lnTo>
                  <a:pt x="264" y="431"/>
                </a:lnTo>
                <a:lnTo>
                  <a:pt x="268" y="434"/>
                </a:lnTo>
                <a:lnTo>
                  <a:pt x="273" y="439"/>
                </a:lnTo>
                <a:lnTo>
                  <a:pt x="277" y="444"/>
                </a:lnTo>
                <a:lnTo>
                  <a:pt x="277" y="444"/>
                </a:lnTo>
                <a:lnTo>
                  <a:pt x="271" y="451"/>
                </a:lnTo>
                <a:lnTo>
                  <a:pt x="266" y="459"/>
                </a:lnTo>
                <a:lnTo>
                  <a:pt x="263" y="469"/>
                </a:lnTo>
                <a:lnTo>
                  <a:pt x="262" y="479"/>
                </a:lnTo>
                <a:lnTo>
                  <a:pt x="262" y="479"/>
                </a:lnTo>
                <a:lnTo>
                  <a:pt x="266" y="486"/>
                </a:lnTo>
                <a:lnTo>
                  <a:pt x="272" y="490"/>
                </a:lnTo>
                <a:lnTo>
                  <a:pt x="278" y="493"/>
                </a:lnTo>
                <a:lnTo>
                  <a:pt x="284" y="496"/>
                </a:lnTo>
                <a:lnTo>
                  <a:pt x="297" y="500"/>
                </a:lnTo>
                <a:lnTo>
                  <a:pt x="312" y="503"/>
                </a:lnTo>
                <a:lnTo>
                  <a:pt x="312" y="503"/>
                </a:lnTo>
                <a:lnTo>
                  <a:pt x="311" y="509"/>
                </a:lnTo>
                <a:lnTo>
                  <a:pt x="310" y="516"/>
                </a:lnTo>
                <a:lnTo>
                  <a:pt x="304" y="528"/>
                </a:lnTo>
                <a:lnTo>
                  <a:pt x="302" y="534"/>
                </a:lnTo>
                <a:lnTo>
                  <a:pt x="298" y="541"/>
                </a:lnTo>
                <a:lnTo>
                  <a:pt x="297" y="548"/>
                </a:lnTo>
                <a:lnTo>
                  <a:pt x="297" y="554"/>
                </a:lnTo>
                <a:lnTo>
                  <a:pt x="297" y="554"/>
                </a:lnTo>
                <a:lnTo>
                  <a:pt x="304" y="556"/>
                </a:lnTo>
                <a:lnTo>
                  <a:pt x="309" y="559"/>
                </a:lnTo>
                <a:lnTo>
                  <a:pt x="313" y="562"/>
                </a:lnTo>
                <a:lnTo>
                  <a:pt x="320" y="563"/>
                </a:lnTo>
                <a:lnTo>
                  <a:pt x="320" y="563"/>
                </a:lnTo>
                <a:lnTo>
                  <a:pt x="326" y="555"/>
                </a:lnTo>
                <a:lnTo>
                  <a:pt x="333" y="548"/>
                </a:lnTo>
                <a:lnTo>
                  <a:pt x="340" y="543"/>
                </a:lnTo>
                <a:lnTo>
                  <a:pt x="348" y="537"/>
                </a:lnTo>
                <a:lnTo>
                  <a:pt x="357" y="533"/>
                </a:lnTo>
                <a:lnTo>
                  <a:pt x="366" y="529"/>
                </a:lnTo>
                <a:lnTo>
                  <a:pt x="385" y="521"/>
                </a:lnTo>
                <a:lnTo>
                  <a:pt x="404" y="514"/>
                </a:lnTo>
                <a:lnTo>
                  <a:pt x="423" y="505"/>
                </a:lnTo>
                <a:lnTo>
                  <a:pt x="431" y="500"/>
                </a:lnTo>
                <a:lnTo>
                  <a:pt x="439" y="494"/>
                </a:lnTo>
                <a:lnTo>
                  <a:pt x="445" y="488"/>
                </a:lnTo>
                <a:lnTo>
                  <a:pt x="452" y="479"/>
                </a:lnTo>
                <a:lnTo>
                  <a:pt x="452" y="479"/>
                </a:lnTo>
                <a:lnTo>
                  <a:pt x="448" y="476"/>
                </a:lnTo>
                <a:lnTo>
                  <a:pt x="447" y="472"/>
                </a:lnTo>
                <a:lnTo>
                  <a:pt x="445" y="461"/>
                </a:lnTo>
                <a:lnTo>
                  <a:pt x="445" y="461"/>
                </a:lnTo>
                <a:lnTo>
                  <a:pt x="439" y="461"/>
                </a:lnTo>
                <a:lnTo>
                  <a:pt x="432" y="462"/>
                </a:lnTo>
                <a:lnTo>
                  <a:pt x="422" y="468"/>
                </a:lnTo>
                <a:lnTo>
                  <a:pt x="415" y="470"/>
                </a:lnTo>
                <a:lnTo>
                  <a:pt x="411" y="471"/>
                </a:lnTo>
                <a:lnTo>
                  <a:pt x="405" y="470"/>
                </a:lnTo>
                <a:lnTo>
                  <a:pt x="401" y="468"/>
                </a:lnTo>
                <a:lnTo>
                  <a:pt x="401" y="468"/>
                </a:lnTo>
                <a:lnTo>
                  <a:pt x="404" y="462"/>
                </a:lnTo>
                <a:lnTo>
                  <a:pt x="408" y="459"/>
                </a:lnTo>
                <a:lnTo>
                  <a:pt x="412" y="455"/>
                </a:lnTo>
                <a:lnTo>
                  <a:pt x="416" y="453"/>
                </a:lnTo>
                <a:lnTo>
                  <a:pt x="427" y="448"/>
                </a:lnTo>
                <a:lnTo>
                  <a:pt x="439" y="444"/>
                </a:lnTo>
                <a:lnTo>
                  <a:pt x="439" y="444"/>
                </a:lnTo>
                <a:lnTo>
                  <a:pt x="439" y="441"/>
                </a:lnTo>
                <a:lnTo>
                  <a:pt x="438" y="439"/>
                </a:lnTo>
                <a:lnTo>
                  <a:pt x="437" y="435"/>
                </a:lnTo>
                <a:lnTo>
                  <a:pt x="437" y="432"/>
                </a:lnTo>
                <a:lnTo>
                  <a:pt x="437" y="432"/>
                </a:lnTo>
                <a:lnTo>
                  <a:pt x="430" y="433"/>
                </a:lnTo>
                <a:lnTo>
                  <a:pt x="424" y="437"/>
                </a:lnTo>
                <a:lnTo>
                  <a:pt x="411" y="444"/>
                </a:lnTo>
                <a:lnTo>
                  <a:pt x="404" y="447"/>
                </a:lnTo>
                <a:lnTo>
                  <a:pt x="398" y="448"/>
                </a:lnTo>
                <a:lnTo>
                  <a:pt x="395" y="447"/>
                </a:lnTo>
                <a:lnTo>
                  <a:pt x="392" y="447"/>
                </a:lnTo>
                <a:lnTo>
                  <a:pt x="389" y="445"/>
                </a:lnTo>
                <a:lnTo>
                  <a:pt x="386" y="443"/>
                </a:lnTo>
                <a:lnTo>
                  <a:pt x="386" y="443"/>
                </a:lnTo>
                <a:lnTo>
                  <a:pt x="408" y="429"/>
                </a:lnTo>
                <a:lnTo>
                  <a:pt x="418" y="423"/>
                </a:lnTo>
                <a:lnTo>
                  <a:pt x="430" y="417"/>
                </a:lnTo>
                <a:lnTo>
                  <a:pt x="430" y="417"/>
                </a:lnTo>
                <a:lnTo>
                  <a:pt x="430" y="414"/>
                </a:lnTo>
                <a:lnTo>
                  <a:pt x="428" y="410"/>
                </a:lnTo>
                <a:lnTo>
                  <a:pt x="427" y="407"/>
                </a:lnTo>
                <a:lnTo>
                  <a:pt x="426" y="403"/>
                </a:lnTo>
                <a:lnTo>
                  <a:pt x="426" y="403"/>
                </a:lnTo>
                <a:lnTo>
                  <a:pt x="419" y="403"/>
                </a:lnTo>
                <a:lnTo>
                  <a:pt x="414" y="404"/>
                </a:lnTo>
                <a:lnTo>
                  <a:pt x="402" y="409"/>
                </a:lnTo>
                <a:lnTo>
                  <a:pt x="397" y="411"/>
                </a:lnTo>
                <a:lnTo>
                  <a:pt x="392" y="412"/>
                </a:lnTo>
                <a:lnTo>
                  <a:pt x="386" y="413"/>
                </a:lnTo>
                <a:lnTo>
                  <a:pt x="381" y="411"/>
                </a:lnTo>
                <a:lnTo>
                  <a:pt x="381" y="411"/>
                </a:lnTo>
                <a:lnTo>
                  <a:pt x="383" y="405"/>
                </a:lnTo>
                <a:lnTo>
                  <a:pt x="386" y="401"/>
                </a:lnTo>
                <a:lnTo>
                  <a:pt x="389" y="398"/>
                </a:lnTo>
                <a:lnTo>
                  <a:pt x="395" y="395"/>
                </a:lnTo>
                <a:lnTo>
                  <a:pt x="405" y="390"/>
                </a:lnTo>
                <a:lnTo>
                  <a:pt x="416" y="386"/>
                </a:lnTo>
                <a:lnTo>
                  <a:pt x="416" y="386"/>
                </a:lnTo>
                <a:lnTo>
                  <a:pt x="416" y="383"/>
                </a:lnTo>
                <a:lnTo>
                  <a:pt x="415" y="380"/>
                </a:lnTo>
                <a:lnTo>
                  <a:pt x="413" y="375"/>
                </a:lnTo>
                <a:lnTo>
                  <a:pt x="411" y="371"/>
                </a:lnTo>
                <a:lnTo>
                  <a:pt x="410" y="366"/>
                </a:lnTo>
                <a:lnTo>
                  <a:pt x="410" y="366"/>
                </a:lnTo>
                <a:lnTo>
                  <a:pt x="398" y="368"/>
                </a:lnTo>
                <a:lnTo>
                  <a:pt x="387" y="371"/>
                </a:lnTo>
                <a:lnTo>
                  <a:pt x="367" y="378"/>
                </a:lnTo>
                <a:lnTo>
                  <a:pt x="346" y="384"/>
                </a:lnTo>
                <a:lnTo>
                  <a:pt x="334" y="386"/>
                </a:lnTo>
                <a:lnTo>
                  <a:pt x="322" y="388"/>
                </a:lnTo>
                <a:lnTo>
                  <a:pt x="322" y="388"/>
                </a:lnTo>
                <a:lnTo>
                  <a:pt x="321" y="386"/>
                </a:lnTo>
                <a:lnTo>
                  <a:pt x="320" y="384"/>
                </a:lnTo>
                <a:lnTo>
                  <a:pt x="319" y="381"/>
                </a:lnTo>
                <a:lnTo>
                  <a:pt x="318" y="378"/>
                </a:lnTo>
                <a:lnTo>
                  <a:pt x="318" y="378"/>
                </a:lnTo>
                <a:lnTo>
                  <a:pt x="340" y="369"/>
                </a:lnTo>
                <a:lnTo>
                  <a:pt x="363" y="360"/>
                </a:lnTo>
                <a:lnTo>
                  <a:pt x="401" y="347"/>
                </a:lnTo>
                <a:lnTo>
                  <a:pt x="401" y="347"/>
                </a:lnTo>
                <a:lnTo>
                  <a:pt x="397" y="336"/>
                </a:lnTo>
                <a:lnTo>
                  <a:pt x="390" y="326"/>
                </a:lnTo>
                <a:lnTo>
                  <a:pt x="390" y="326"/>
                </a:lnTo>
                <a:lnTo>
                  <a:pt x="387" y="327"/>
                </a:lnTo>
                <a:lnTo>
                  <a:pt x="382" y="329"/>
                </a:lnTo>
                <a:lnTo>
                  <a:pt x="371" y="335"/>
                </a:lnTo>
                <a:lnTo>
                  <a:pt x="366" y="336"/>
                </a:lnTo>
                <a:lnTo>
                  <a:pt x="362" y="336"/>
                </a:lnTo>
                <a:lnTo>
                  <a:pt x="359" y="335"/>
                </a:lnTo>
                <a:lnTo>
                  <a:pt x="358" y="334"/>
                </a:lnTo>
                <a:lnTo>
                  <a:pt x="356" y="332"/>
                </a:lnTo>
                <a:lnTo>
                  <a:pt x="355" y="328"/>
                </a:lnTo>
                <a:lnTo>
                  <a:pt x="355" y="328"/>
                </a:lnTo>
                <a:lnTo>
                  <a:pt x="359" y="325"/>
                </a:lnTo>
                <a:lnTo>
                  <a:pt x="365" y="322"/>
                </a:lnTo>
                <a:lnTo>
                  <a:pt x="374" y="317"/>
                </a:lnTo>
                <a:lnTo>
                  <a:pt x="379" y="313"/>
                </a:lnTo>
                <a:lnTo>
                  <a:pt x="382" y="310"/>
                </a:lnTo>
                <a:lnTo>
                  <a:pt x="383" y="305"/>
                </a:lnTo>
                <a:lnTo>
                  <a:pt x="383" y="299"/>
                </a:lnTo>
                <a:lnTo>
                  <a:pt x="383" y="299"/>
                </a:lnTo>
                <a:lnTo>
                  <a:pt x="378" y="299"/>
                </a:lnTo>
                <a:lnTo>
                  <a:pt x="372" y="301"/>
                </a:lnTo>
                <a:lnTo>
                  <a:pt x="362" y="304"/>
                </a:lnTo>
                <a:lnTo>
                  <a:pt x="352" y="306"/>
                </a:lnTo>
                <a:lnTo>
                  <a:pt x="348" y="307"/>
                </a:lnTo>
                <a:lnTo>
                  <a:pt x="343" y="305"/>
                </a:lnTo>
                <a:lnTo>
                  <a:pt x="343" y="305"/>
                </a:lnTo>
                <a:lnTo>
                  <a:pt x="342" y="303"/>
                </a:lnTo>
                <a:lnTo>
                  <a:pt x="341" y="302"/>
                </a:lnTo>
                <a:lnTo>
                  <a:pt x="341" y="302"/>
                </a:lnTo>
                <a:lnTo>
                  <a:pt x="343" y="297"/>
                </a:lnTo>
                <a:lnTo>
                  <a:pt x="348" y="294"/>
                </a:lnTo>
                <a:lnTo>
                  <a:pt x="352" y="292"/>
                </a:lnTo>
                <a:lnTo>
                  <a:pt x="357" y="290"/>
                </a:lnTo>
                <a:lnTo>
                  <a:pt x="367" y="287"/>
                </a:lnTo>
                <a:lnTo>
                  <a:pt x="371" y="283"/>
                </a:lnTo>
                <a:lnTo>
                  <a:pt x="374" y="280"/>
                </a:lnTo>
                <a:lnTo>
                  <a:pt x="374" y="280"/>
                </a:lnTo>
                <a:lnTo>
                  <a:pt x="373" y="277"/>
                </a:lnTo>
                <a:lnTo>
                  <a:pt x="371" y="275"/>
                </a:lnTo>
                <a:lnTo>
                  <a:pt x="370" y="274"/>
                </a:lnTo>
                <a:lnTo>
                  <a:pt x="368" y="273"/>
                </a:lnTo>
                <a:lnTo>
                  <a:pt x="363" y="274"/>
                </a:lnTo>
                <a:lnTo>
                  <a:pt x="357" y="276"/>
                </a:lnTo>
                <a:lnTo>
                  <a:pt x="346" y="280"/>
                </a:lnTo>
                <a:lnTo>
                  <a:pt x="339" y="281"/>
                </a:lnTo>
                <a:lnTo>
                  <a:pt x="337" y="281"/>
                </a:lnTo>
                <a:lnTo>
                  <a:pt x="335" y="280"/>
                </a:lnTo>
                <a:lnTo>
                  <a:pt x="335" y="280"/>
                </a:lnTo>
                <a:lnTo>
                  <a:pt x="335" y="277"/>
                </a:lnTo>
                <a:lnTo>
                  <a:pt x="336" y="274"/>
                </a:lnTo>
                <a:lnTo>
                  <a:pt x="337" y="271"/>
                </a:lnTo>
                <a:lnTo>
                  <a:pt x="339" y="268"/>
                </a:lnTo>
                <a:lnTo>
                  <a:pt x="343" y="266"/>
                </a:lnTo>
                <a:lnTo>
                  <a:pt x="350" y="264"/>
                </a:lnTo>
                <a:lnTo>
                  <a:pt x="355" y="262"/>
                </a:lnTo>
                <a:lnTo>
                  <a:pt x="361" y="259"/>
                </a:lnTo>
                <a:lnTo>
                  <a:pt x="362" y="257"/>
                </a:lnTo>
                <a:lnTo>
                  <a:pt x="364" y="254"/>
                </a:lnTo>
                <a:lnTo>
                  <a:pt x="364" y="251"/>
                </a:lnTo>
                <a:lnTo>
                  <a:pt x="364" y="247"/>
                </a:lnTo>
                <a:lnTo>
                  <a:pt x="364" y="247"/>
                </a:lnTo>
                <a:lnTo>
                  <a:pt x="358" y="248"/>
                </a:lnTo>
                <a:lnTo>
                  <a:pt x="353" y="251"/>
                </a:lnTo>
                <a:lnTo>
                  <a:pt x="342" y="257"/>
                </a:lnTo>
                <a:lnTo>
                  <a:pt x="338" y="259"/>
                </a:lnTo>
                <a:lnTo>
                  <a:pt x="333" y="261"/>
                </a:lnTo>
                <a:lnTo>
                  <a:pt x="327" y="262"/>
                </a:lnTo>
                <a:lnTo>
                  <a:pt x="322" y="262"/>
                </a:lnTo>
                <a:lnTo>
                  <a:pt x="322" y="262"/>
                </a:lnTo>
                <a:lnTo>
                  <a:pt x="324" y="257"/>
                </a:lnTo>
                <a:lnTo>
                  <a:pt x="327" y="251"/>
                </a:lnTo>
                <a:lnTo>
                  <a:pt x="331" y="246"/>
                </a:lnTo>
                <a:lnTo>
                  <a:pt x="335" y="243"/>
                </a:lnTo>
                <a:lnTo>
                  <a:pt x="339" y="239"/>
                </a:lnTo>
                <a:lnTo>
                  <a:pt x="344" y="237"/>
                </a:lnTo>
                <a:lnTo>
                  <a:pt x="350" y="236"/>
                </a:lnTo>
                <a:lnTo>
                  <a:pt x="355" y="236"/>
                </a:lnTo>
                <a:lnTo>
                  <a:pt x="355" y="236"/>
                </a:lnTo>
                <a:lnTo>
                  <a:pt x="354" y="230"/>
                </a:lnTo>
                <a:lnTo>
                  <a:pt x="352" y="223"/>
                </a:lnTo>
                <a:lnTo>
                  <a:pt x="351" y="217"/>
                </a:lnTo>
                <a:lnTo>
                  <a:pt x="350" y="210"/>
                </a:lnTo>
                <a:lnTo>
                  <a:pt x="350" y="210"/>
                </a:lnTo>
                <a:lnTo>
                  <a:pt x="336" y="212"/>
                </a:lnTo>
                <a:lnTo>
                  <a:pt x="324" y="216"/>
                </a:lnTo>
                <a:lnTo>
                  <a:pt x="313" y="221"/>
                </a:lnTo>
                <a:lnTo>
                  <a:pt x="303" y="227"/>
                </a:lnTo>
                <a:lnTo>
                  <a:pt x="282" y="237"/>
                </a:lnTo>
                <a:lnTo>
                  <a:pt x="273" y="243"/>
                </a:lnTo>
                <a:lnTo>
                  <a:pt x="262" y="245"/>
                </a:lnTo>
                <a:lnTo>
                  <a:pt x="262" y="245"/>
                </a:lnTo>
                <a:lnTo>
                  <a:pt x="264" y="238"/>
                </a:lnTo>
                <a:lnTo>
                  <a:pt x="267" y="233"/>
                </a:lnTo>
                <a:lnTo>
                  <a:pt x="271" y="229"/>
                </a:lnTo>
                <a:lnTo>
                  <a:pt x="275" y="225"/>
                </a:lnTo>
                <a:lnTo>
                  <a:pt x="284" y="217"/>
                </a:lnTo>
                <a:lnTo>
                  <a:pt x="295" y="211"/>
                </a:lnTo>
                <a:lnTo>
                  <a:pt x="319" y="201"/>
                </a:lnTo>
                <a:lnTo>
                  <a:pt x="331" y="196"/>
                </a:lnTo>
                <a:lnTo>
                  <a:pt x="341" y="189"/>
                </a:lnTo>
                <a:lnTo>
                  <a:pt x="341" y="189"/>
                </a:lnTo>
                <a:lnTo>
                  <a:pt x="332" y="171"/>
                </a:lnTo>
                <a:lnTo>
                  <a:pt x="323" y="152"/>
                </a:lnTo>
                <a:lnTo>
                  <a:pt x="308" y="116"/>
                </a:lnTo>
                <a:lnTo>
                  <a:pt x="308" y="116"/>
                </a:lnTo>
                <a:close/>
                <a:moveTo>
                  <a:pt x="1016" y="256"/>
                </a:moveTo>
                <a:lnTo>
                  <a:pt x="1016" y="256"/>
                </a:lnTo>
                <a:lnTo>
                  <a:pt x="1011" y="262"/>
                </a:lnTo>
                <a:lnTo>
                  <a:pt x="1008" y="268"/>
                </a:lnTo>
                <a:lnTo>
                  <a:pt x="1007" y="275"/>
                </a:lnTo>
                <a:lnTo>
                  <a:pt x="1006" y="282"/>
                </a:lnTo>
                <a:lnTo>
                  <a:pt x="1006" y="296"/>
                </a:lnTo>
                <a:lnTo>
                  <a:pt x="1006" y="303"/>
                </a:lnTo>
                <a:lnTo>
                  <a:pt x="1006" y="309"/>
                </a:lnTo>
                <a:lnTo>
                  <a:pt x="1006" y="309"/>
                </a:lnTo>
                <a:lnTo>
                  <a:pt x="1005" y="312"/>
                </a:lnTo>
                <a:lnTo>
                  <a:pt x="1003" y="316"/>
                </a:lnTo>
                <a:lnTo>
                  <a:pt x="1001" y="319"/>
                </a:lnTo>
                <a:lnTo>
                  <a:pt x="1000" y="322"/>
                </a:lnTo>
                <a:lnTo>
                  <a:pt x="1000" y="322"/>
                </a:lnTo>
                <a:lnTo>
                  <a:pt x="995" y="342"/>
                </a:lnTo>
                <a:lnTo>
                  <a:pt x="993" y="359"/>
                </a:lnTo>
                <a:lnTo>
                  <a:pt x="993" y="375"/>
                </a:lnTo>
                <a:lnTo>
                  <a:pt x="995" y="389"/>
                </a:lnTo>
                <a:lnTo>
                  <a:pt x="998" y="403"/>
                </a:lnTo>
                <a:lnTo>
                  <a:pt x="1001" y="418"/>
                </a:lnTo>
                <a:lnTo>
                  <a:pt x="1008" y="448"/>
                </a:lnTo>
                <a:lnTo>
                  <a:pt x="1008" y="448"/>
                </a:lnTo>
                <a:lnTo>
                  <a:pt x="1010" y="448"/>
                </a:lnTo>
                <a:lnTo>
                  <a:pt x="1011" y="449"/>
                </a:lnTo>
                <a:lnTo>
                  <a:pt x="1014" y="451"/>
                </a:lnTo>
                <a:lnTo>
                  <a:pt x="1016" y="454"/>
                </a:lnTo>
                <a:lnTo>
                  <a:pt x="1018" y="455"/>
                </a:lnTo>
                <a:lnTo>
                  <a:pt x="1018" y="455"/>
                </a:lnTo>
                <a:lnTo>
                  <a:pt x="1020" y="443"/>
                </a:lnTo>
                <a:lnTo>
                  <a:pt x="1022" y="431"/>
                </a:lnTo>
                <a:lnTo>
                  <a:pt x="1024" y="427"/>
                </a:lnTo>
                <a:lnTo>
                  <a:pt x="1026" y="423"/>
                </a:lnTo>
                <a:lnTo>
                  <a:pt x="1030" y="418"/>
                </a:lnTo>
                <a:lnTo>
                  <a:pt x="1033" y="415"/>
                </a:lnTo>
                <a:lnTo>
                  <a:pt x="1033" y="415"/>
                </a:lnTo>
                <a:lnTo>
                  <a:pt x="1035" y="420"/>
                </a:lnTo>
                <a:lnTo>
                  <a:pt x="1036" y="426"/>
                </a:lnTo>
                <a:lnTo>
                  <a:pt x="1037" y="430"/>
                </a:lnTo>
                <a:lnTo>
                  <a:pt x="1036" y="435"/>
                </a:lnTo>
                <a:lnTo>
                  <a:pt x="1035" y="446"/>
                </a:lnTo>
                <a:lnTo>
                  <a:pt x="1033" y="457"/>
                </a:lnTo>
                <a:lnTo>
                  <a:pt x="1033" y="457"/>
                </a:lnTo>
                <a:lnTo>
                  <a:pt x="1048" y="457"/>
                </a:lnTo>
                <a:lnTo>
                  <a:pt x="1048" y="457"/>
                </a:lnTo>
                <a:lnTo>
                  <a:pt x="1052" y="448"/>
                </a:lnTo>
                <a:lnTo>
                  <a:pt x="1055" y="440"/>
                </a:lnTo>
                <a:lnTo>
                  <a:pt x="1058" y="430"/>
                </a:lnTo>
                <a:lnTo>
                  <a:pt x="1062" y="422"/>
                </a:lnTo>
                <a:lnTo>
                  <a:pt x="1062" y="422"/>
                </a:lnTo>
                <a:lnTo>
                  <a:pt x="1065" y="426"/>
                </a:lnTo>
                <a:lnTo>
                  <a:pt x="1065" y="431"/>
                </a:lnTo>
                <a:lnTo>
                  <a:pt x="1065" y="437"/>
                </a:lnTo>
                <a:lnTo>
                  <a:pt x="1064" y="442"/>
                </a:lnTo>
                <a:lnTo>
                  <a:pt x="1062" y="453"/>
                </a:lnTo>
                <a:lnTo>
                  <a:pt x="1063" y="457"/>
                </a:lnTo>
                <a:lnTo>
                  <a:pt x="1064" y="459"/>
                </a:lnTo>
                <a:lnTo>
                  <a:pt x="1064" y="459"/>
                </a:lnTo>
                <a:lnTo>
                  <a:pt x="1074" y="455"/>
                </a:lnTo>
                <a:lnTo>
                  <a:pt x="1083" y="449"/>
                </a:lnTo>
                <a:lnTo>
                  <a:pt x="1091" y="442"/>
                </a:lnTo>
                <a:lnTo>
                  <a:pt x="1097" y="432"/>
                </a:lnTo>
                <a:lnTo>
                  <a:pt x="1103" y="422"/>
                </a:lnTo>
                <a:lnTo>
                  <a:pt x="1107" y="410"/>
                </a:lnTo>
                <a:lnTo>
                  <a:pt x="1111" y="398"/>
                </a:lnTo>
                <a:lnTo>
                  <a:pt x="1113" y="384"/>
                </a:lnTo>
                <a:lnTo>
                  <a:pt x="1115" y="370"/>
                </a:lnTo>
                <a:lnTo>
                  <a:pt x="1117" y="356"/>
                </a:lnTo>
                <a:lnTo>
                  <a:pt x="1117" y="327"/>
                </a:lnTo>
                <a:lnTo>
                  <a:pt x="1116" y="299"/>
                </a:lnTo>
                <a:lnTo>
                  <a:pt x="1114" y="274"/>
                </a:lnTo>
                <a:lnTo>
                  <a:pt x="1114" y="274"/>
                </a:lnTo>
                <a:lnTo>
                  <a:pt x="1107" y="273"/>
                </a:lnTo>
                <a:lnTo>
                  <a:pt x="1103" y="271"/>
                </a:lnTo>
                <a:lnTo>
                  <a:pt x="1098" y="269"/>
                </a:lnTo>
                <a:lnTo>
                  <a:pt x="1096" y="269"/>
                </a:lnTo>
                <a:lnTo>
                  <a:pt x="1093" y="269"/>
                </a:lnTo>
                <a:lnTo>
                  <a:pt x="1093" y="269"/>
                </a:lnTo>
                <a:lnTo>
                  <a:pt x="1092" y="278"/>
                </a:lnTo>
                <a:lnTo>
                  <a:pt x="1091" y="286"/>
                </a:lnTo>
                <a:lnTo>
                  <a:pt x="1091" y="301"/>
                </a:lnTo>
                <a:lnTo>
                  <a:pt x="1090" y="307"/>
                </a:lnTo>
                <a:lnTo>
                  <a:pt x="1089" y="313"/>
                </a:lnTo>
                <a:lnTo>
                  <a:pt x="1086" y="320"/>
                </a:lnTo>
                <a:lnTo>
                  <a:pt x="1083" y="324"/>
                </a:lnTo>
                <a:lnTo>
                  <a:pt x="1083" y="324"/>
                </a:lnTo>
                <a:lnTo>
                  <a:pt x="1080" y="321"/>
                </a:lnTo>
                <a:lnTo>
                  <a:pt x="1079" y="318"/>
                </a:lnTo>
                <a:lnTo>
                  <a:pt x="1077" y="309"/>
                </a:lnTo>
                <a:lnTo>
                  <a:pt x="1076" y="299"/>
                </a:lnTo>
                <a:lnTo>
                  <a:pt x="1077" y="290"/>
                </a:lnTo>
                <a:lnTo>
                  <a:pt x="1078" y="272"/>
                </a:lnTo>
                <a:lnTo>
                  <a:pt x="1078" y="265"/>
                </a:lnTo>
                <a:lnTo>
                  <a:pt x="1077" y="260"/>
                </a:lnTo>
                <a:lnTo>
                  <a:pt x="1077" y="260"/>
                </a:lnTo>
                <a:lnTo>
                  <a:pt x="1074" y="267"/>
                </a:lnTo>
                <a:lnTo>
                  <a:pt x="1070" y="276"/>
                </a:lnTo>
                <a:lnTo>
                  <a:pt x="1066" y="295"/>
                </a:lnTo>
                <a:lnTo>
                  <a:pt x="1064" y="316"/>
                </a:lnTo>
                <a:lnTo>
                  <a:pt x="1062" y="335"/>
                </a:lnTo>
                <a:lnTo>
                  <a:pt x="1062" y="335"/>
                </a:lnTo>
                <a:lnTo>
                  <a:pt x="1063" y="341"/>
                </a:lnTo>
                <a:lnTo>
                  <a:pt x="1063" y="349"/>
                </a:lnTo>
                <a:lnTo>
                  <a:pt x="1062" y="351"/>
                </a:lnTo>
                <a:lnTo>
                  <a:pt x="1061" y="354"/>
                </a:lnTo>
                <a:lnTo>
                  <a:pt x="1058" y="355"/>
                </a:lnTo>
                <a:lnTo>
                  <a:pt x="1053" y="355"/>
                </a:lnTo>
                <a:lnTo>
                  <a:pt x="1053" y="355"/>
                </a:lnTo>
                <a:lnTo>
                  <a:pt x="1050" y="351"/>
                </a:lnTo>
                <a:lnTo>
                  <a:pt x="1049" y="345"/>
                </a:lnTo>
                <a:lnTo>
                  <a:pt x="1048" y="339"/>
                </a:lnTo>
                <a:lnTo>
                  <a:pt x="1048" y="333"/>
                </a:lnTo>
                <a:lnTo>
                  <a:pt x="1049" y="320"/>
                </a:lnTo>
                <a:lnTo>
                  <a:pt x="1049" y="307"/>
                </a:lnTo>
                <a:lnTo>
                  <a:pt x="1049" y="307"/>
                </a:lnTo>
                <a:lnTo>
                  <a:pt x="1047" y="310"/>
                </a:lnTo>
                <a:lnTo>
                  <a:pt x="1045" y="313"/>
                </a:lnTo>
                <a:lnTo>
                  <a:pt x="1043" y="322"/>
                </a:lnTo>
                <a:lnTo>
                  <a:pt x="1041" y="333"/>
                </a:lnTo>
                <a:lnTo>
                  <a:pt x="1040" y="342"/>
                </a:lnTo>
                <a:lnTo>
                  <a:pt x="1040" y="352"/>
                </a:lnTo>
                <a:lnTo>
                  <a:pt x="1039" y="360"/>
                </a:lnTo>
                <a:lnTo>
                  <a:pt x="1037" y="365"/>
                </a:lnTo>
                <a:lnTo>
                  <a:pt x="1036" y="368"/>
                </a:lnTo>
                <a:lnTo>
                  <a:pt x="1034" y="370"/>
                </a:lnTo>
                <a:lnTo>
                  <a:pt x="1031" y="372"/>
                </a:lnTo>
                <a:lnTo>
                  <a:pt x="1031" y="372"/>
                </a:lnTo>
                <a:lnTo>
                  <a:pt x="1028" y="369"/>
                </a:lnTo>
                <a:lnTo>
                  <a:pt x="1025" y="366"/>
                </a:lnTo>
                <a:lnTo>
                  <a:pt x="1025" y="362"/>
                </a:lnTo>
                <a:lnTo>
                  <a:pt x="1025" y="357"/>
                </a:lnTo>
                <a:lnTo>
                  <a:pt x="1026" y="348"/>
                </a:lnTo>
                <a:lnTo>
                  <a:pt x="1029" y="339"/>
                </a:lnTo>
                <a:lnTo>
                  <a:pt x="1029" y="339"/>
                </a:lnTo>
                <a:lnTo>
                  <a:pt x="1033" y="294"/>
                </a:lnTo>
                <a:lnTo>
                  <a:pt x="1034" y="273"/>
                </a:lnTo>
                <a:lnTo>
                  <a:pt x="1037" y="256"/>
                </a:lnTo>
                <a:lnTo>
                  <a:pt x="1037" y="256"/>
                </a:lnTo>
                <a:lnTo>
                  <a:pt x="1016" y="256"/>
                </a:lnTo>
                <a:lnTo>
                  <a:pt x="1016" y="256"/>
                </a:lnTo>
                <a:close/>
                <a:moveTo>
                  <a:pt x="1049" y="305"/>
                </a:moveTo>
                <a:lnTo>
                  <a:pt x="1049" y="305"/>
                </a:lnTo>
                <a:lnTo>
                  <a:pt x="1050" y="297"/>
                </a:lnTo>
                <a:lnTo>
                  <a:pt x="1052" y="289"/>
                </a:lnTo>
                <a:lnTo>
                  <a:pt x="1053" y="281"/>
                </a:lnTo>
                <a:lnTo>
                  <a:pt x="1053" y="278"/>
                </a:lnTo>
                <a:lnTo>
                  <a:pt x="1051" y="274"/>
                </a:lnTo>
                <a:lnTo>
                  <a:pt x="1051" y="274"/>
                </a:lnTo>
                <a:lnTo>
                  <a:pt x="1049" y="281"/>
                </a:lnTo>
                <a:lnTo>
                  <a:pt x="1048" y="289"/>
                </a:lnTo>
                <a:lnTo>
                  <a:pt x="1047" y="298"/>
                </a:lnTo>
                <a:lnTo>
                  <a:pt x="1048" y="302"/>
                </a:lnTo>
                <a:lnTo>
                  <a:pt x="1049" y="305"/>
                </a:lnTo>
                <a:lnTo>
                  <a:pt x="1049" y="305"/>
                </a:lnTo>
                <a:close/>
                <a:moveTo>
                  <a:pt x="750" y="439"/>
                </a:moveTo>
                <a:lnTo>
                  <a:pt x="750" y="439"/>
                </a:lnTo>
                <a:lnTo>
                  <a:pt x="752" y="443"/>
                </a:lnTo>
                <a:lnTo>
                  <a:pt x="752" y="445"/>
                </a:lnTo>
                <a:lnTo>
                  <a:pt x="750" y="446"/>
                </a:lnTo>
                <a:lnTo>
                  <a:pt x="746" y="448"/>
                </a:lnTo>
                <a:lnTo>
                  <a:pt x="746" y="448"/>
                </a:lnTo>
                <a:lnTo>
                  <a:pt x="783" y="448"/>
                </a:lnTo>
                <a:lnTo>
                  <a:pt x="802" y="448"/>
                </a:lnTo>
                <a:lnTo>
                  <a:pt x="821" y="448"/>
                </a:lnTo>
                <a:lnTo>
                  <a:pt x="821" y="448"/>
                </a:lnTo>
                <a:lnTo>
                  <a:pt x="819" y="445"/>
                </a:lnTo>
                <a:lnTo>
                  <a:pt x="816" y="442"/>
                </a:lnTo>
                <a:lnTo>
                  <a:pt x="812" y="440"/>
                </a:lnTo>
                <a:lnTo>
                  <a:pt x="809" y="439"/>
                </a:lnTo>
                <a:lnTo>
                  <a:pt x="801" y="438"/>
                </a:lnTo>
                <a:lnTo>
                  <a:pt x="792" y="438"/>
                </a:lnTo>
                <a:lnTo>
                  <a:pt x="772" y="440"/>
                </a:lnTo>
                <a:lnTo>
                  <a:pt x="761" y="440"/>
                </a:lnTo>
                <a:lnTo>
                  <a:pt x="750" y="439"/>
                </a:lnTo>
                <a:lnTo>
                  <a:pt x="750" y="439"/>
                </a:lnTo>
                <a:close/>
                <a:moveTo>
                  <a:pt x="759" y="468"/>
                </a:moveTo>
                <a:lnTo>
                  <a:pt x="759" y="468"/>
                </a:lnTo>
                <a:lnTo>
                  <a:pt x="755" y="487"/>
                </a:lnTo>
                <a:lnTo>
                  <a:pt x="750" y="505"/>
                </a:lnTo>
                <a:lnTo>
                  <a:pt x="741" y="540"/>
                </a:lnTo>
                <a:lnTo>
                  <a:pt x="731" y="572"/>
                </a:lnTo>
                <a:lnTo>
                  <a:pt x="727" y="589"/>
                </a:lnTo>
                <a:lnTo>
                  <a:pt x="723" y="605"/>
                </a:lnTo>
                <a:lnTo>
                  <a:pt x="723" y="605"/>
                </a:lnTo>
                <a:lnTo>
                  <a:pt x="729" y="610"/>
                </a:lnTo>
                <a:lnTo>
                  <a:pt x="734" y="614"/>
                </a:lnTo>
                <a:lnTo>
                  <a:pt x="746" y="623"/>
                </a:lnTo>
                <a:lnTo>
                  <a:pt x="746" y="623"/>
                </a:lnTo>
                <a:lnTo>
                  <a:pt x="766" y="624"/>
                </a:lnTo>
                <a:lnTo>
                  <a:pt x="787" y="624"/>
                </a:lnTo>
                <a:lnTo>
                  <a:pt x="796" y="623"/>
                </a:lnTo>
                <a:lnTo>
                  <a:pt x="805" y="621"/>
                </a:lnTo>
                <a:lnTo>
                  <a:pt x="812" y="617"/>
                </a:lnTo>
                <a:lnTo>
                  <a:pt x="819" y="613"/>
                </a:lnTo>
                <a:lnTo>
                  <a:pt x="819" y="613"/>
                </a:lnTo>
                <a:lnTo>
                  <a:pt x="820" y="595"/>
                </a:lnTo>
                <a:lnTo>
                  <a:pt x="820" y="576"/>
                </a:lnTo>
                <a:lnTo>
                  <a:pt x="819" y="555"/>
                </a:lnTo>
                <a:lnTo>
                  <a:pt x="817" y="535"/>
                </a:lnTo>
                <a:lnTo>
                  <a:pt x="811" y="496"/>
                </a:lnTo>
                <a:lnTo>
                  <a:pt x="806" y="461"/>
                </a:lnTo>
                <a:lnTo>
                  <a:pt x="806" y="461"/>
                </a:lnTo>
                <a:lnTo>
                  <a:pt x="801" y="460"/>
                </a:lnTo>
                <a:lnTo>
                  <a:pt x="794" y="461"/>
                </a:lnTo>
                <a:lnTo>
                  <a:pt x="782" y="462"/>
                </a:lnTo>
                <a:lnTo>
                  <a:pt x="759" y="468"/>
                </a:lnTo>
                <a:lnTo>
                  <a:pt x="759" y="468"/>
                </a:lnTo>
                <a:close/>
                <a:moveTo>
                  <a:pt x="1020" y="479"/>
                </a:moveTo>
                <a:lnTo>
                  <a:pt x="1020" y="479"/>
                </a:lnTo>
                <a:lnTo>
                  <a:pt x="1022" y="483"/>
                </a:lnTo>
                <a:lnTo>
                  <a:pt x="1024" y="485"/>
                </a:lnTo>
                <a:lnTo>
                  <a:pt x="1032" y="489"/>
                </a:lnTo>
                <a:lnTo>
                  <a:pt x="1039" y="491"/>
                </a:lnTo>
                <a:lnTo>
                  <a:pt x="1048" y="492"/>
                </a:lnTo>
                <a:lnTo>
                  <a:pt x="1058" y="492"/>
                </a:lnTo>
                <a:lnTo>
                  <a:pt x="1066" y="491"/>
                </a:lnTo>
                <a:lnTo>
                  <a:pt x="1074" y="490"/>
                </a:lnTo>
                <a:lnTo>
                  <a:pt x="1079" y="488"/>
                </a:lnTo>
                <a:lnTo>
                  <a:pt x="1079" y="488"/>
                </a:lnTo>
                <a:lnTo>
                  <a:pt x="1077" y="485"/>
                </a:lnTo>
                <a:lnTo>
                  <a:pt x="1074" y="483"/>
                </a:lnTo>
                <a:lnTo>
                  <a:pt x="1068" y="478"/>
                </a:lnTo>
                <a:lnTo>
                  <a:pt x="1061" y="476"/>
                </a:lnTo>
                <a:lnTo>
                  <a:pt x="1053" y="476"/>
                </a:lnTo>
                <a:lnTo>
                  <a:pt x="1045" y="476"/>
                </a:lnTo>
                <a:lnTo>
                  <a:pt x="1036" y="477"/>
                </a:lnTo>
                <a:lnTo>
                  <a:pt x="1020" y="479"/>
                </a:lnTo>
                <a:lnTo>
                  <a:pt x="1020" y="479"/>
                </a:lnTo>
                <a:close/>
                <a:moveTo>
                  <a:pt x="960" y="660"/>
                </a:moveTo>
                <a:lnTo>
                  <a:pt x="960" y="660"/>
                </a:lnTo>
                <a:lnTo>
                  <a:pt x="963" y="665"/>
                </a:lnTo>
                <a:lnTo>
                  <a:pt x="967" y="668"/>
                </a:lnTo>
                <a:lnTo>
                  <a:pt x="971" y="670"/>
                </a:lnTo>
                <a:lnTo>
                  <a:pt x="975" y="673"/>
                </a:lnTo>
                <a:lnTo>
                  <a:pt x="975" y="673"/>
                </a:lnTo>
                <a:lnTo>
                  <a:pt x="979" y="663"/>
                </a:lnTo>
                <a:lnTo>
                  <a:pt x="985" y="653"/>
                </a:lnTo>
                <a:lnTo>
                  <a:pt x="988" y="649"/>
                </a:lnTo>
                <a:lnTo>
                  <a:pt x="991" y="644"/>
                </a:lnTo>
                <a:lnTo>
                  <a:pt x="995" y="642"/>
                </a:lnTo>
                <a:lnTo>
                  <a:pt x="1000" y="642"/>
                </a:lnTo>
                <a:lnTo>
                  <a:pt x="1000" y="642"/>
                </a:lnTo>
                <a:lnTo>
                  <a:pt x="1003" y="646"/>
                </a:lnTo>
                <a:lnTo>
                  <a:pt x="1005" y="652"/>
                </a:lnTo>
                <a:lnTo>
                  <a:pt x="1008" y="663"/>
                </a:lnTo>
                <a:lnTo>
                  <a:pt x="1010" y="676"/>
                </a:lnTo>
                <a:lnTo>
                  <a:pt x="1011" y="683"/>
                </a:lnTo>
                <a:lnTo>
                  <a:pt x="1015" y="688"/>
                </a:lnTo>
                <a:lnTo>
                  <a:pt x="1015" y="688"/>
                </a:lnTo>
                <a:lnTo>
                  <a:pt x="1025" y="687"/>
                </a:lnTo>
                <a:lnTo>
                  <a:pt x="1034" y="686"/>
                </a:lnTo>
                <a:lnTo>
                  <a:pt x="1043" y="686"/>
                </a:lnTo>
                <a:lnTo>
                  <a:pt x="1051" y="684"/>
                </a:lnTo>
                <a:lnTo>
                  <a:pt x="1051" y="684"/>
                </a:lnTo>
                <a:lnTo>
                  <a:pt x="1054" y="661"/>
                </a:lnTo>
                <a:lnTo>
                  <a:pt x="1056" y="639"/>
                </a:lnTo>
                <a:lnTo>
                  <a:pt x="1059" y="595"/>
                </a:lnTo>
                <a:lnTo>
                  <a:pt x="1061" y="551"/>
                </a:lnTo>
                <a:lnTo>
                  <a:pt x="1062" y="509"/>
                </a:lnTo>
                <a:lnTo>
                  <a:pt x="1062" y="509"/>
                </a:lnTo>
                <a:lnTo>
                  <a:pt x="1051" y="507"/>
                </a:lnTo>
                <a:lnTo>
                  <a:pt x="1038" y="506"/>
                </a:lnTo>
                <a:lnTo>
                  <a:pt x="1025" y="504"/>
                </a:lnTo>
                <a:lnTo>
                  <a:pt x="1019" y="503"/>
                </a:lnTo>
                <a:lnTo>
                  <a:pt x="1015" y="501"/>
                </a:lnTo>
                <a:lnTo>
                  <a:pt x="1015" y="501"/>
                </a:lnTo>
                <a:lnTo>
                  <a:pt x="1000" y="540"/>
                </a:lnTo>
                <a:lnTo>
                  <a:pt x="985" y="581"/>
                </a:lnTo>
                <a:lnTo>
                  <a:pt x="971" y="621"/>
                </a:lnTo>
                <a:lnTo>
                  <a:pt x="965" y="641"/>
                </a:lnTo>
                <a:lnTo>
                  <a:pt x="960" y="660"/>
                </a:lnTo>
                <a:lnTo>
                  <a:pt x="960" y="660"/>
                </a:lnTo>
                <a:close/>
                <a:moveTo>
                  <a:pt x="439" y="514"/>
                </a:moveTo>
                <a:lnTo>
                  <a:pt x="439" y="514"/>
                </a:lnTo>
                <a:lnTo>
                  <a:pt x="443" y="514"/>
                </a:lnTo>
                <a:lnTo>
                  <a:pt x="447" y="515"/>
                </a:lnTo>
                <a:lnTo>
                  <a:pt x="452" y="516"/>
                </a:lnTo>
                <a:lnTo>
                  <a:pt x="457" y="515"/>
                </a:lnTo>
                <a:lnTo>
                  <a:pt x="457" y="515"/>
                </a:lnTo>
                <a:lnTo>
                  <a:pt x="457" y="510"/>
                </a:lnTo>
                <a:lnTo>
                  <a:pt x="457" y="506"/>
                </a:lnTo>
                <a:lnTo>
                  <a:pt x="455" y="504"/>
                </a:lnTo>
                <a:lnTo>
                  <a:pt x="454" y="503"/>
                </a:lnTo>
                <a:lnTo>
                  <a:pt x="452" y="503"/>
                </a:lnTo>
                <a:lnTo>
                  <a:pt x="452" y="503"/>
                </a:lnTo>
                <a:lnTo>
                  <a:pt x="448" y="505"/>
                </a:lnTo>
                <a:lnTo>
                  <a:pt x="444" y="507"/>
                </a:lnTo>
                <a:lnTo>
                  <a:pt x="441" y="509"/>
                </a:lnTo>
                <a:lnTo>
                  <a:pt x="440" y="511"/>
                </a:lnTo>
                <a:lnTo>
                  <a:pt x="439" y="514"/>
                </a:lnTo>
                <a:lnTo>
                  <a:pt x="439" y="514"/>
                </a:lnTo>
                <a:close/>
                <a:moveTo>
                  <a:pt x="499" y="1095"/>
                </a:moveTo>
                <a:lnTo>
                  <a:pt x="499" y="1095"/>
                </a:lnTo>
                <a:lnTo>
                  <a:pt x="495" y="1095"/>
                </a:lnTo>
                <a:lnTo>
                  <a:pt x="495" y="1094"/>
                </a:lnTo>
                <a:lnTo>
                  <a:pt x="494" y="1093"/>
                </a:lnTo>
                <a:lnTo>
                  <a:pt x="495" y="1091"/>
                </a:lnTo>
                <a:lnTo>
                  <a:pt x="496" y="1089"/>
                </a:lnTo>
                <a:lnTo>
                  <a:pt x="496" y="1089"/>
                </a:lnTo>
                <a:lnTo>
                  <a:pt x="499" y="1088"/>
                </a:lnTo>
                <a:lnTo>
                  <a:pt x="496" y="1088"/>
                </a:lnTo>
                <a:lnTo>
                  <a:pt x="495" y="1088"/>
                </a:lnTo>
                <a:lnTo>
                  <a:pt x="495" y="1086"/>
                </a:lnTo>
                <a:lnTo>
                  <a:pt x="496" y="1084"/>
                </a:lnTo>
                <a:lnTo>
                  <a:pt x="496" y="1084"/>
                </a:lnTo>
                <a:lnTo>
                  <a:pt x="507" y="1080"/>
                </a:lnTo>
                <a:lnTo>
                  <a:pt x="516" y="1075"/>
                </a:lnTo>
                <a:lnTo>
                  <a:pt x="523" y="1069"/>
                </a:lnTo>
                <a:lnTo>
                  <a:pt x="531" y="1063"/>
                </a:lnTo>
                <a:lnTo>
                  <a:pt x="544" y="1049"/>
                </a:lnTo>
                <a:lnTo>
                  <a:pt x="558" y="1035"/>
                </a:lnTo>
                <a:lnTo>
                  <a:pt x="558" y="1035"/>
                </a:lnTo>
                <a:lnTo>
                  <a:pt x="563" y="1031"/>
                </a:lnTo>
                <a:lnTo>
                  <a:pt x="569" y="1026"/>
                </a:lnTo>
                <a:lnTo>
                  <a:pt x="577" y="1023"/>
                </a:lnTo>
                <a:lnTo>
                  <a:pt x="582" y="1018"/>
                </a:lnTo>
                <a:lnTo>
                  <a:pt x="582" y="1018"/>
                </a:lnTo>
                <a:lnTo>
                  <a:pt x="586" y="1013"/>
                </a:lnTo>
                <a:lnTo>
                  <a:pt x="591" y="1005"/>
                </a:lnTo>
                <a:lnTo>
                  <a:pt x="598" y="991"/>
                </a:lnTo>
                <a:lnTo>
                  <a:pt x="598" y="991"/>
                </a:lnTo>
                <a:lnTo>
                  <a:pt x="604" y="982"/>
                </a:lnTo>
                <a:lnTo>
                  <a:pt x="608" y="971"/>
                </a:lnTo>
                <a:lnTo>
                  <a:pt x="611" y="960"/>
                </a:lnTo>
                <a:lnTo>
                  <a:pt x="613" y="949"/>
                </a:lnTo>
                <a:lnTo>
                  <a:pt x="616" y="927"/>
                </a:lnTo>
                <a:lnTo>
                  <a:pt x="617" y="905"/>
                </a:lnTo>
                <a:lnTo>
                  <a:pt x="617" y="905"/>
                </a:lnTo>
                <a:lnTo>
                  <a:pt x="616" y="878"/>
                </a:lnTo>
                <a:lnTo>
                  <a:pt x="614" y="850"/>
                </a:lnTo>
                <a:lnTo>
                  <a:pt x="611" y="821"/>
                </a:lnTo>
                <a:lnTo>
                  <a:pt x="607" y="792"/>
                </a:lnTo>
                <a:lnTo>
                  <a:pt x="600" y="763"/>
                </a:lnTo>
                <a:lnTo>
                  <a:pt x="594" y="736"/>
                </a:lnTo>
                <a:lnTo>
                  <a:pt x="585" y="711"/>
                </a:lnTo>
                <a:lnTo>
                  <a:pt x="576" y="688"/>
                </a:lnTo>
                <a:lnTo>
                  <a:pt x="576" y="688"/>
                </a:lnTo>
                <a:lnTo>
                  <a:pt x="571" y="671"/>
                </a:lnTo>
                <a:lnTo>
                  <a:pt x="566" y="656"/>
                </a:lnTo>
                <a:lnTo>
                  <a:pt x="560" y="642"/>
                </a:lnTo>
                <a:lnTo>
                  <a:pt x="552" y="629"/>
                </a:lnTo>
                <a:lnTo>
                  <a:pt x="537" y="604"/>
                </a:lnTo>
                <a:lnTo>
                  <a:pt x="530" y="590"/>
                </a:lnTo>
                <a:lnTo>
                  <a:pt x="524" y="576"/>
                </a:lnTo>
                <a:lnTo>
                  <a:pt x="524" y="576"/>
                </a:lnTo>
                <a:lnTo>
                  <a:pt x="500" y="559"/>
                </a:lnTo>
                <a:lnTo>
                  <a:pt x="487" y="549"/>
                </a:lnTo>
                <a:lnTo>
                  <a:pt x="473" y="540"/>
                </a:lnTo>
                <a:lnTo>
                  <a:pt x="459" y="533"/>
                </a:lnTo>
                <a:lnTo>
                  <a:pt x="452" y="531"/>
                </a:lnTo>
                <a:lnTo>
                  <a:pt x="443" y="529"/>
                </a:lnTo>
                <a:lnTo>
                  <a:pt x="435" y="526"/>
                </a:lnTo>
                <a:lnTo>
                  <a:pt x="427" y="526"/>
                </a:lnTo>
                <a:lnTo>
                  <a:pt x="418" y="526"/>
                </a:lnTo>
                <a:lnTo>
                  <a:pt x="410" y="528"/>
                </a:lnTo>
                <a:lnTo>
                  <a:pt x="410" y="528"/>
                </a:lnTo>
                <a:lnTo>
                  <a:pt x="402" y="530"/>
                </a:lnTo>
                <a:lnTo>
                  <a:pt x="396" y="533"/>
                </a:lnTo>
                <a:lnTo>
                  <a:pt x="389" y="537"/>
                </a:lnTo>
                <a:lnTo>
                  <a:pt x="384" y="541"/>
                </a:lnTo>
                <a:lnTo>
                  <a:pt x="372" y="550"/>
                </a:lnTo>
                <a:lnTo>
                  <a:pt x="366" y="554"/>
                </a:lnTo>
                <a:lnTo>
                  <a:pt x="357" y="556"/>
                </a:lnTo>
                <a:lnTo>
                  <a:pt x="357" y="556"/>
                </a:lnTo>
                <a:lnTo>
                  <a:pt x="343" y="571"/>
                </a:lnTo>
                <a:lnTo>
                  <a:pt x="329" y="587"/>
                </a:lnTo>
                <a:lnTo>
                  <a:pt x="318" y="604"/>
                </a:lnTo>
                <a:lnTo>
                  <a:pt x="308" y="620"/>
                </a:lnTo>
                <a:lnTo>
                  <a:pt x="299" y="638"/>
                </a:lnTo>
                <a:lnTo>
                  <a:pt x="293" y="656"/>
                </a:lnTo>
                <a:lnTo>
                  <a:pt x="289" y="676"/>
                </a:lnTo>
                <a:lnTo>
                  <a:pt x="288" y="687"/>
                </a:lnTo>
                <a:lnTo>
                  <a:pt x="287" y="698"/>
                </a:lnTo>
                <a:lnTo>
                  <a:pt x="287" y="698"/>
                </a:lnTo>
                <a:lnTo>
                  <a:pt x="287" y="712"/>
                </a:lnTo>
                <a:lnTo>
                  <a:pt x="288" y="726"/>
                </a:lnTo>
                <a:lnTo>
                  <a:pt x="290" y="741"/>
                </a:lnTo>
                <a:lnTo>
                  <a:pt x="292" y="756"/>
                </a:lnTo>
                <a:lnTo>
                  <a:pt x="298" y="786"/>
                </a:lnTo>
                <a:lnTo>
                  <a:pt x="306" y="814"/>
                </a:lnTo>
                <a:lnTo>
                  <a:pt x="306" y="814"/>
                </a:lnTo>
                <a:lnTo>
                  <a:pt x="317" y="852"/>
                </a:lnTo>
                <a:lnTo>
                  <a:pt x="328" y="888"/>
                </a:lnTo>
                <a:lnTo>
                  <a:pt x="352" y="956"/>
                </a:lnTo>
                <a:lnTo>
                  <a:pt x="352" y="956"/>
                </a:lnTo>
                <a:lnTo>
                  <a:pt x="359" y="983"/>
                </a:lnTo>
                <a:lnTo>
                  <a:pt x="359" y="983"/>
                </a:lnTo>
                <a:lnTo>
                  <a:pt x="367" y="1008"/>
                </a:lnTo>
                <a:lnTo>
                  <a:pt x="376" y="1034"/>
                </a:lnTo>
                <a:lnTo>
                  <a:pt x="384" y="1059"/>
                </a:lnTo>
                <a:lnTo>
                  <a:pt x="394" y="1083"/>
                </a:lnTo>
                <a:lnTo>
                  <a:pt x="414" y="1132"/>
                </a:lnTo>
                <a:lnTo>
                  <a:pt x="434" y="1180"/>
                </a:lnTo>
                <a:lnTo>
                  <a:pt x="434" y="1180"/>
                </a:lnTo>
                <a:lnTo>
                  <a:pt x="435" y="1186"/>
                </a:lnTo>
                <a:lnTo>
                  <a:pt x="437" y="1191"/>
                </a:lnTo>
                <a:lnTo>
                  <a:pt x="439" y="1197"/>
                </a:lnTo>
                <a:lnTo>
                  <a:pt x="439" y="1203"/>
                </a:lnTo>
                <a:lnTo>
                  <a:pt x="439" y="1203"/>
                </a:lnTo>
                <a:lnTo>
                  <a:pt x="440" y="1205"/>
                </a:lnTo>
                <a:lnTo>
                  <a:pt x="443" y="1206"/>
                </a:lnTo>
                <a:lnTo>
                  <a:pt x="445" y="1207"/>
                </a:lnTo>
                <a:lnTo>
                  <a:pt x="447" y="1210"/>
                </a:lnTo>
                <a:lnTo>
                  <a:pt x="447" y="1210"/>
                </a:lnTo>
                <a:lnTo>
                  <a:pt x="455" y="1243"/>
                </a:lnTo>
                <a:lnTo>
                  <a:pt x="459" y="1259"/>
                </a:lnTo>
                <a:lnTo>
                  <a:pt x="464" y="1274"/>
                </a:lnTo>
                <a:lnTo>
                  <a:pt x="470" y="1289"/>
                </a:lnTo>
                <a:lnTo>
                  <a:pt x="477" y="1303"/>
                </a:lnTo>
                <a:lnTo>
                  <a:pt x="485" y="1314"/>
                </a:lnTo>
                <a:lnTo>
                  <a:pt x="494" y="1325"/>
                </a:lnTo>
                <a:lnTo>
                  <a:pt x="494" y="1325"/>
                </a:lnTo>
                <a:lnTo>
                  <a:pt x="498" y="1323"/>
                </a:lnTo>
                <a:lnTo>
                  <a:pt x="501" y="1322"/>
                </a:lnTo>
                <a:lnTo>
                  <a:pt x="508" y="1320"/>
                </a:lnTo>
                <a:lnTo>
                  <a:pt x="518" y="1319"/>
                </a:lnTo>
                <a:lnTo>
                  <a:pt x="528" y="1317"/>
                </a:lnTo>
                <a:lnTo>
                  <a:pt x="528" y="1317"/>
                </a:lnTo>
                <a:lnTo>
                  <a:pt x="524" y="1304"/>
                </a:lnTo>
                <a:lnTo>
                  <a:pt x="520" y="1290"/>
                </a:lnTo>
                <a:lnTo>
                  <a:pt x="510" y="1263"/>
                </a:lnTo>
                <a:lnTo>
                  <a:pt x="500" y="1234"/>
                </a:lnTo>
                <a:lnTo>
                  <a:pt x="491" y="1206"/>
                </a:lnTo>
                <a:lnTo>
                  <a:pt x="488" y="1192"/>
                </a:lnTo>
                <a:lnTo>
                  <a:pt x="485" y="1179"/>
                </a:lnTo>
                <a:lnTo>
                  <a:pt x="484" y="1165"/>
                </a:lnTo>
                <a:lnTo>
                  <a:pt x="483" y="1150"/>
                </a:lnTo>
                <a:lnTo>
                  <a:pt x="485" y="1136"/>
                </a:lnTo>
                <a:lnTo>
                  <a:pt x="487" y="1122"/>
                </a:lnTo>
                <a:lnTo>
                  <a:pt x="492" y="1109"/>
                </a:lnTo>
                <a:lnTo>
                  <a:pt x="499" y="1095"/>
                </a:lnTo>
                <a:lnTo>
                  <a:pt x="499" y="1095"/>
                </a:lnTo>
                <a:close/>
                <a:moveTo>
                  <a:pt x="721" y="615"/>
                </a:moveTo>
                <a:lnTo>
                  <a:pt x="721" y="615"/>
                </a:lnTo>
                <a:lnTo>
                  <a:pt x="713" y="625"/>
                </a:lnTo>
                <a:lnTo>
                  <a:pt x="710" y="629"/>
                </a:lnTo>
                <a:lnTo>
                  <a:pt x="706" y="636"/>
                </a:lnTo>
                <a:lnTo>
                  <a:pt x="706" y="636"/>
                </a:lnTo>
                <a:lnTo>
                  <a:pt x="707" y="639"/>
                </a:lnTo>
                <a:lnTo>
                  <a:pt x="708" y="640"/>
                </a:lnTo>
                <a:lnTo>
                  <a:pt x="712" y="643"/>
                </a:lnTo>
                <a:lnTo>
                  <a:pt x="715" y="646"/>
                </a:lnTo>
                <a:lnTo>
                  <a:pt x="716" y="649"/>
                </a:lnTo>
                <a:lnTo>
                  <a:pt x="717" y="651"/>
                </a:lnTo>
                <a:lnTo>
                  <a:pt x="717" y="651"/>
                </a:lnTo>
                <a:lnTo>
                  <a:pt x="748" y="654"/>
                </a:lnTo>
                <a:lnTo>
                  <a:pt x="765" y="655"/>
                </a:lnTo>
                <a:lnTo>
                  <a:pt x="781" y="656"/>
                </a:lnTo>
                <a:lnTo>
                  <a:pt x="796" y="655"/>
                </a:lnTo>
                <a:lnTo>
                  <a:pt x="804" y="654"/>
                </a:lnTo>
                <a:lnTo>
                  <a:pt x="810" y="653"/>
                </a:lnTo>
                <a:lnTo>
                  <a:pt x="817" y="650"/>
                </a:lnTo>
                <a:lnTo>
                  <a:pt x="823" y="646"/>
                </a:lnTo>
                <a:lnTo>
                  <a:pt x="828" y="643"/>
                </a:lnTo>
                <a:lnTo>
                  <a:pt x="834" y="638"/>
                </a:lnTo>
                <a:lnTo>
                  <a:pt x="834" y="638"/>
                </a:lnTo>
                <a:lnTo>
                  <a:pt x="819" y="636"/>
                </a:lnTo>
                <a:lnTo>
                  <a:pt x="803" y="636"/>
                </a:lnTo>
                <a:lnTo>
                  <a:pt x="773" y="636"/>
                </a:lnTo>
                <a:lnTo>
                  <a:pt x="758" y="635"/>
                </a:lnTo>
                <a:lnTo>
                  <a:pt x="751" y="634"/>
                </a:lnTo>
                <a:lnTo>
                  <a:pt x="744" y="631"/>
                </a:lnTo>
                <a:lnTo>
                  <a:pt x="737" y="629"/>
                </a:lnTo>
                <a:lnTo>
                  <a:pt x="732" y="625"/>
                </a:lnTo>
                <a:lnTo>
                  <a:pt x="727" y="621"/>
                </a:lnTo>
                <a:lnTo>
                  <a:pt x="721" y="615"/>
                </a:lnTo>
                <a:lnTo>
                  <a:pt x="721" y="615"/>
                </a:lnTo>
                <a:close/>
                <a:moveTo>
                  <a:pt x="434" y="1252"/>
                </a:moveTo>
                <a:lnTo>
                  <a:pt x="434" y="1252"/>
                </a:lnTo>
                <a:lnTo>
                  <a:pt x="432" y="1236"/>
                </a:lnTo>
                <a:lnTo>
                  <a:pt x="429" y="1221"/>
                </a:lnTo>
                <a:lnTo>
                  <a:pt x="425" y="1206"/>
                </a:lnTo>
                <a:lnTo>
                  <a:pt x="419" y="1191"/>
                </a:lnTo>
                <a:lnTo>
                  <a:pt x="409" y="1164"/>
                </a:lnTo>
                <a:lnTo>
                  <a:pt x="397" y="1136"/>
                </a:lnTo>
                <a:lnTo>
                  <a:pt x="384" y="1108"/>
                </a:lnTo>
                <a:lnTo>
                  <a:pt x="372" y="1080"/>
                </a:lnTo>
                <a:lnTo>
                  <a:pt x="367" y="1066"/>
                </a:lnTo>
                <a:lnTo>
                  <a:pt x="363" y="1051"/>
                </a:lnTo>
                <a:lnTo>
                  <a:pt x="358" y="1036"/>
                </a:lnTo>
                <a:lnTo>
                  <a:pt x="355" y="1020"/>
                </a:lnTo>
                <a:lnTo>
                  <a:pt x="355" y="1020"/>
                </a:lnTo>
                <a:lnTo>
                  <a:pt x="350" y="1009"/>
                </a:lnTo>
                <a:lnTo>
                  <a:pt x="344" y="999"/>
                </a:lnTo>
                <a:lnTo>
                  <a:pt x="341" y="985"/>
                </a:lnTo>
                <a:lnTo>
                  <a:pt x="339" y="970"/>
                </a:lnTo>
                <a:lnTo>
                  <a:pt x="339" y="970"/>
                </a:lnTo>
                <a:lnTo>
                  <a:pt x="319" y="918"/>
                </a:lnTo>
                <a:lnTo>
                  <a:pt x="309" y="893"/>
                </a:lnTo>
                <a:lnTo>
                  <a:pt x="301" y="866"/>
                </a:lnTo>
                <a:lnTo>
                  <a:pt x="292" y="838"/>
                </a:lnTo>
                <a:lnTo>
                  <a:pt x="286" y="809"/>
                </a:lnTo>
                <a:lnTo>
                  <a:pt x="280" y="778"/>
                </a:lnTo>
                <a:lnTo>
                  <a:pt x="277" y="746"/>
                </a:lnTo>
                <a:lnTo>
                  <a:pt x="277" y="746"/>
                </a:lnTo>
                <a:lnTo>
                  <a:pt x="270" y="740"/>
                </a:lnTo>
                <a:lnTo>
                  <a:pt x="263" y="732"/>
                </a:lnTo>
                <a:lnTo>
                  <a:pt x="257" y="723"/>
                </a:lnTo>
                <a:lnTo>
                  <a:pt x="251" y="715"/>
                </a:lnTo>
                <a:lnTo>
                  <a:pt x="242" y="697"/>
                </a:lnTo>
                <a:lnTo>
                  <a:pt x="236" y="688"/>
                </a:lnTo>
                <a:lnTo>
                  <a:pt x="231" y="680"/>
                </a:lnTo>
                <a:lnTo>
                  <a:pt x="231" y="680"/>
                </a:lnTo>
                <a:lnTo>
                  <a:pt x="219" y="668"/>
                </a:lnTo>
                <a:lnTo>
                  <a:pt x="205" y="657"/>
                </a:lnTo>
                <a:lnTo>
                  <a:pt x="191" y="649"/>
                </a:lnTo>
                <a:lnTo>
                  <a:pt x="175" y="642"/>
                </a:lnTo>
                <a:lnTo>
                  <a:pt x="167" y="640"/>
                </a:lnTo>
                <a:lnTo>
                  <a:pt x="158" y="638"/>
                </a:lnTo>
                <a:lnTo>
                  <a:pt x="150" y="637"/>
                </a:lnTo>
                <a:lnTo>
                  <a:pt x="141" y="637"/>
                </a:lnTo>
                <a:lnTo>
                  <a:pt x="131" y="637"/>
                </a:lnTo>
                <a:lnTo>
                  <a:pt x="122" y="638"/>
                </a:lnTo>
                <a:lnTo>
                  <a:pt x="112" y="639"/>
                </a:lnTo>
                <a:lnTo>
                  <a:pt x="102" y="642"/>
                </a:lnTo>
                <a:lnTo>
                  <a:pt x="102" y="642"/>
                </a:lnTo>
                <a:lnTo>
                  <a:pt x="93" y="646"/>
                </a:lnTo>
                <a:lnTo>
                  <a:pt x="83" y="651"/>
                </a:lnTo>
                <a:lnTo>
                  <a:pt x="76" y="656"/>
                </a:lnTo>
                <a:lnTo>
                  <a:pt x="67" y="661"/>
                </a:lnTo>
                <a:lnTo>
                  <a:pt x="61" y="668"/>
                </a:lnTo>
                <a:lnTo>
                  <a:pt x="54" y="674"/>
                </a:lnTo>
                <a:lnTo>
                  <a:pt x="48" y="682"/>
                </a:lnTo>
                <a:lnTo>
                  <a:pt x="43" y="689"/>
                </a:lnTo>
                <a:lnTo>
                  <a:pt x="37" y="698"/>
                </a:lnTo>
                <a:lnTo>
                  <a:pt x="33" y="706"/>
                </a:lnTo>
                <a:lnTo>
                  <a:pt x="25" y="725"/>
                </a:lnTo>
                <a:lnTo>
                  <a:pt x="20" y="744"/>
                </a:lnTo>
                <a:lnTo>
                  <a:pt x="16" y="764"/>
                </a:lnTo>
                <a:lnTo>
                  <a:pt x="14" y="786"/>
                </a:lnTo>
                <a:lnTo>
                  <a:pt x="13" y="808"/>
                </a:lnTo>
                <a:lnTo>
                  <a:pt x="13" y="832"/>
                </a:lnTo>
                <a:lnTo>
                  <a:pt x="14" y="854"/>
                </a:lnTo>
                <a:lnTo>
                  <a:pt x="16" y="878"/>
                </a:lnTo>
                <a:lnTo>
                  <a:pt x="19" y="901"/>
                </a:lnTo>
                <a:lnTo>
                  <a:pt x="28" y="947"/>
                </a:lnTo>
                <a:lnTo>
                  <a:pt x="28" y="947"/>
                </a:lnTo>
                <a:lnTo>
                  <a:pt x="31" y="960"/>
                </a:lnTo>
                <a:lnTo>
                  <a:pt x="35" y="974"/>
                </a:lnTo>
                <a:lnTo>
                  <a:pt x="44" y="1002"/>
                </a:lnTo>
                <a:lnTo>
                  <a:pt x="44" y="1002"/>
                </a:lnTo>
                <a:lnTo>
                  <a:pt x="49" y="1014"/>
                </a:lnTo>
                <a:lnTo>
                  <a:pt x="54" y="1026"/>
                </a:lnTo>
                <a:lnTo>
                  <a:pt x="60" y="1038"/>
                </a:lnTo>
                <a:lnTo>
                  <a:pt x="67" y="1049"/>
                </a:lnTo>
                <a:lnTo>
                  <a:pt x="75" y="1061"/>
                </a:lnTo>
                <a:lnTo>
                  <a:pt x="82" y="1071"/>
                </a:lnTo>
                <a:lnTo>
                  <a:pt x="91" y="1081"/>
                </a:lnTo>
                <a:lnTo>
                  <a:pt x="99" y="1091"/>
                </a:lnTo>
                <a:lnTo>
                  <a:pt x="109" y="1099"/>
                </a:lnTo>
                <a:lnTo>
                  <a:pt x="120" y="1108"/>
                </a:lnTo>
                <a:lnTo>
                  <a:pt x="130" y="1116"/>
                </a:lnTo>
                <a:lnTo>
                  <a:pt x="141" y="1124"/>
                </a:lnTo>
                <a:lnTo>
                  <a:pt x="153" y="1130"/>
                </a:lnTo>
                <a:lnTo>
                  <a:pt x="165" y="1137"/>
                </a:lnTo>
                <a:lnTo>
                  <a:pt x="176" y="1142"/>
                </a:lnTo>
                <a:lnTo>
                  <a:pt x="189" y="1146"/>
                </a:lnTo>
                <a:lnTo>
                  <a:pt x="189" y="1146"/>
                </a:lnTo>
                <a:lnTo>
                  <a:pt x="196" y="1143"/>
                </a:lnTo>
                <a:lnTo>
                  <a:pt x="203" y="1140"/>
                </a:lnTo>
                <a:lnTo>
                  <a:pt x="210" y="1138"/>
                </a:lnTo>
                <a:lnTo>
                  <a:pt x="217" y="1136"/>
                </a:lnTo>
                <a:lnTo>
                  <a:pt x="232" y="1135"/>
                </a:lnTo>
                <a:lnTo>
                  <a:pt x="247" y="1135"/>
                </a:lnTo>
                <a:lnTo>
                  <a:pt x="262" y="1136"/>
                </a:lnTo>
                <a:lnTo>
                  <a:pt x="279" y="1138"/>
                </a:lnTo>
                <a:lnTo>
                  <a:pt x="312" y="1142"/>
                </a:lnTo>
                <a:lnTo>
                  <a:pt x="312" y="1142"/>
                </a:lnTo>
                <a:lnTo>
                  <a:pt x="324" y="1152"/>
                </a:lnTo>
                <a:lnTo>
                  <a:pt x="336" y="1162"/>
                </a:lnTo>
                <a:lnTo>
                  <a:pt x="348" y="1173"/>
                </a:lnTo>
                <a:lnTo>
                  <a:pt x="358" y="1185"/>
                </a:lnTo>
                <a:lnTo>
                  <a:pt x="368" y="1197"/>
                </a:lnTo>
                <a:lnTo>
                  <a:pt x="378" y="1210"/>
                </a:lnTo>
                <a:lnTo>
                  <a:pt x="395" y="1236"/>
                </a:lnTo>
                <a:lnTo>
                  <a:pt x="395" y="1236"/>
                </a:lnTo>
                <a:lnTo>
                  <a:pt x="397" y="1244"/>
                </a:lnTo>
                <a:lnTo>
                  <a:pt x="399" y="1252"/>
                </a:lnTo>
                <a:lnTo>
                  <a:pt x="402" y="1261"/>
                </a:lnTo>
                <a:lnTo>
                  <a:pt x="407" y="1268"/>
                </a:lnTo>
                <a:lnTo>
                  <a:pt x="424" y="1301"/>
                </a:lnTo>
                <a:lnTo>
                  <a:pt x="424" y="1301"/>
                </a:lnTo>
                <a:lnTo>
                  <a:pt x="422" y="1306"/>
                </a:lnTo>
                <a:lnTo>
                  <a:pt x="420" y="1312"/>
                </a:lnTo>
                <a:lnTo>
                  <a:pt x="422" y="1319"/>
                </a:lnTo>
                <a:lnTo>
                  <a:pt x="425" y="1324"/>
                </a:lnTo>
                <a:lnTo>
                  <a:pt x="428" y="1331"/>
                </a:lnTo>
                <a:lnTo>
                  <a:pt x="431" y="1336"/>
                </a:lnTo>
                <a:lnTo>
                  <a:pt x="439" y="1344"/>
                </a:lnTo>
                <a:lnTo>
                  <a:pt x="439" y="1344"/>
                </a:lnTo>
                <a:lnTo>
                  <a:pt x="442" y="1342"/>
                </a:lnTo>
                <a:lnTo>
                  <a:pt x="446" y="1340"/>
                </a:lnTo>
                <a:lnTo>
                  <a:pt x="454" y="1338"/>
                </a:lnTo>
                <a:lnTo>
                  <a:pt x="457" y="1337"/>
                </a:lnTo>
                <a:lnTo>
                  <a:pt x="460" y="1335"/>
                </a:lnTo>
                <a:lnTo>
                  <a:pt x="463" y="1332"/>
                </a:lnTo>
                <a:lnTo>
                  <a:pt x="465" y="1327"/>
                </a:lnTo>
                <a:lnTo>
                  <a:pt x="465" y="1327"/>
                </a:lnTo>
                <a:lnTo>
                  <a:pt x="460" y="1311"/>
                </a:lnTo>
                <a:lnTo>
                  <a:pt x="454" y="1291"/>
                </a:lnTo>
                <a:lnTo>
                  <a:pt x="449" y="1281"/>
                </a:lnTo>
                <a:lnTo>
                  <a:pt x="445" y="1271"/>
                </a:lnTo>
                <a:lnTo>
                  <a:pt x="440" y="1261"/>
                </a:lnTo>
                <a:lnTo>
                  <a:pt x="434" y="1252"/>
                </a:lnTo>
                <a:lnTo>
                  <a:pt x="434" y="1252"/>
                </a:lnTo>
                <a:close/>
                <a:moveTo>
                  <a:pt x="971" y="715"/>
                </a:moveTo>
                <a:lnTo>
                  <a:pt x="971" y="715"/>
                </a:lnTo>
                <a:lnTo>
                  <a:pt x="978" y="716"/>
                </a:lnTo>
                <a:lnTo>
                  <a:pt x="984" y="718"/>
                </a:lnTo>
                <a:lnTo>
                  <a:pt x="995" y="723"/>
                </a:lnTo>
                <a:lnTo>
                  <a:pt x="995" y="723"/>
                </a:lnTo>
                <a:lnTo>
                  <a:pt x="997" y="721"/>
                </a:lnTo>
                <a:lnTo>
                  <a:pt x="998" y="719"/>
                </a:lnTo>
                <a:lnTo>
                  <a:pt x="999" y="714"/>
                </a:lnTo>
                <a:lnTo>
                  <a:pt x="1000" y="712"/>
                </a:lnTo>
                <a:lnTo>
                  <a:pt x="1001" y="710"/>
                </a:lnTo>
                <a:lnTo>
                  <a:pt x="1003" y="708"/>
                </a:lnTo>
                <a:lnTo>
                  <a:pt x="1006" y="708"/>
                </a:lnTo>
                <a:lnTo>
                  <a:pt x="1006" y="708"/>
                </a:lnTo>
                <a:lnTo>
                  <a:pt x="1004" y="703"/>
                </a:lnTo>
                <a:lnTo>
                  <a:pt x="1002" y="698"/>
                </a:lnTo>
                <a:lnTo>
                  <a:pt x="1000" y="685"/>
                </a:lnTo>
                <a:lnTo>
                  <a:pt x="998" y="673"/>
                </a:lnTo>
                <a:lnTo>
                  <a:pt x="995" y="668"/>
                </a:lnTo>
                <a:lnTo>
                  <a:pt x="993" y="662"/>
                </a:lnTo>
                <a:lnTo>
                  <a:pt x="993" y="662"/>
                </a:lnTo>
                <a:lnTo>
                  <a:pt x="988" y="675"/>
                </a:lnTo>
                <a:lnTo>
                  <a:pt x="983" y="689"/>
                </a:lnTo>
                <a:lnTo>
                  <a:pt x="976" y="702"/>
                </a:lnTo>
                <a:lnTo>
                  <a:pt x="971" y="715"/>
                </a:lnTo>
                <a:lnTo>
                  <a:pt x="971" y="715"/>
                </a:lnTo>
                <a:close/>
                <a:moveTo>
                  <a:pt x="717" y="689"/>
                </a:moveTo>
                <a:lnTo>
                  <a:pt x="717" y="689"/>
                </a:lnTo>
                <a:lnTo>
                  <a:pt x="712" y="703"/>
                </a:lnTo>
                <a:lnTo>
                  <a:pt x="707" y="717"/>
                </a:lnTo>
                <a:lnTo>
                  <a:pt x="705" y="732"/>
                </a:lnTo>
                <a:lnTo>
                  <a:pt x="703" y="746"/>
                </a:lnTo>
                <a:lnTo>
                  <a:pt x="702" y="775"/>
                </a:lnTo>
                <a:lnTo>
                  <a:pt x="700" y="790"/>
                </a:lnTo>
                <a:lnTo>
                  <a:pt x="699" y="804"/>
                </a:lnTo>
                <a:lnTo>
                  <a:pt x="699" y="804"/>
                </a:lnTo>
                <a:lnTo>
                  <a:pt x="697" y="811"/>
                </a:lnTo>
                <a:lnTo>
                  <a:pt x="695" y="819"/>
                </a:lnTo>
                <a:lnTo>
                  <a:pt x="691" y="825"/>
                </a:lnTo>
                <a:lnTo>
                  <a:pt x="690" y="833"/>
                </a:lnTo>
                <a:lnTo>
                  <a:pt x="690" y="833"/>
                </a:lnTo>
                <a:lnTo>
                  <a:pt x="690" y="843"/>
                </a:lnTo>
                <a:lnTo>
                  <a:pt x="690" y="854"/>
                </a:lnTo>
                <a:lnTo>
                  <a:pt x="692" y="865"/>
                </a:lnTo>
                <a:lnTo>
                  <a:pt x="692" y="874"/>
                </a:lnTo>
                <a:lnTo>
                  <a:pt x="692" y="874"/>
                </a:lnTo>
                <a:lnTo>
                  <a:pt x="690" y="888"/>
                </a:lnTo>
                <a:lnTo>
                  <a:pt x="687" y="901"/>
                </a:lnTo>
                <a:lnTo>
                  <a:pt x="684" y="915"/>
                </a:lnTo>
                <a:lnTo>
                  <a:pt x="682" y="929"/>
                </a:lnTo>
                <a:lnTo>
                  <a:pt x="682" y="929"/>
                </a:lnTo>
                <a:lnTo>
                  <a:pt x="683" y="932"/>
                </a:lnTo>
                <a:lnTo>
                  <a:pt x="684" y="937"/>
                </a:lnTo>
                <a:lnTo>
                  <a:pt x="685" y="941"/>
                </a:lnTo>
                <a:lnTo>
                  <a:pt x="686" y="945"/>
                </a:lnTo>
                <a:lnTo>
                  <a:pt x="686" y="945"/>
                </a:lnTo>
                <a:lnTo>
                  <a:pt x="685" y="950"/>
                </a:lnTo>
                <a:lnTo>
                  <a:pt x="683" y="956"/>
                </a:lnTo>
                <a:lnTo>
                  <a:pt x="681" y="961"/>
                </a:lnTo>
                <a:lnTo>
                  <a:pt x="680" y="967"/>
                </a:lnTo>
                <a:lnTo>
                  <a:pt x="680" y="967"/>
                </a:lnTo>
                <a:lnTo>
                  <a:pt x="677" y="995"/>
                </a:lnTo>
                <a:lnTo>
                  <a:pt x="675" y="1025"/>
                </a:lnTo>
                <a:lnTo>
                  <a:pt x="675" y="1056"/>
                </a:lnTo>
                <a:lnTo>
                  <a:pt x="676" y="1070"/>
                </a:lnTo>
                <a:lnTo>
                  <a:pt x="677" y="1084"/>
                </a:lnTo>
                <a:lnTo>
                  <a:pt x="677" y="1084"/>
                </a:lnTo>
                <a:lnTo>
                  <a:pt x="674" y="1127"/>
                </a:lnTo>
                <a:lnTo>
                  <a:pt x="671" y="1168"/>
                </a:lnTo>
                <a:lnTo>
                  <a:pt x="667" y="1249"/>
                </a:lnTo>
                <a:lnTo>
                  <a:pt x="665" y="1331"/>
                </a:lnTo>
                <a:lnTo>
                  <a:pt x="664" y="1417"/>
                </a:lnTo>
                <a:lnTo>
                  <a:pt x="664" y="1417"/>
                </a:lnTo>
                <a:lnTo>
                  <a:pt x="662" y="1425"/>
                </a:lnTo>
                <a:lnTo>
                  <a:pt x="660" y="1432"/>
                </a:lnTo>
                <a:lnTo>
                  <a:pt x="658" y="1440"/>
                </a:lnTo>
                <a:lnTo>
                  <a:pt x="657" y="1448"/>
                </a:lnTo>
                <a:lnTo>
                  <a:pt x="657" y="1448"/>
                </a:lnTo>
                <a:lnTo>
                  <a:pt x="656" y="1462"/>
                </a:lnTo>
                <a:lnTo>
                  <a:pt x="657" y="1476"/>
                </a:lnTo>
                <a:lnTo>
                  <a:pt x="659" y="1504"/>
                </a:lnTo>
                <a:lnTo>
                  <a:pt x="662" y="1531"/>
                </a:lnTo>
                <a:lnTo>
                  <a:pt x="666" y="1559"/>
                </a:lnTo>
                <a:lnTo>
                  <a:pt x="666" y="1559"/>
                </a:lnTo>
                <a:lnTo>
                  <a:pt x="673" y="1560"/>
                </a:lnTo>
                <a:lnTo>
                  <a:pt x="682" y="1560"/>
                </a:lnTo>
                <a:lnTo>
                  <a:pt x="701" y="1556"/>
                </a:lnTo>
                <a:lnTo>
                  <a:pt x="719" y="1553"/>
                </a:lnTo>
                <a:lnTo>
                  <a:pt x="728" y="1552"/>
                </a:lnTo>
                <a:lnTo>
                  <a:pt x="735" y="1552"/>
                </a:lnTo>
                <a:lnTo>
                  <a:pt x="735" y="1552"/>
                </a:lnTo>
                <a:lnTo>
                  <a:pt x="738" y="1529"/>
                </a:lnTo>
                <a:lnTo>
                  <a:pt x="738" y="1509"/>
                </a:lnTo>
                <a:lnTo>
                  <a:pt x="737" y="1473"/>
                </a:lnTo>
                <a:lnTo>
                  <a:pt x="737" y="1473"/>
                </a:lnTo>
                <a:lnTo>
                  <a:pt x="738" y="1420"/>
                </a:lnTo>
                <a:lnTo>
                  <a:pt x="737" y="1366"/>
                </a:lnTo>
                <a:lnTo>
                  <a:pt x="736" y="1253"/>
                </a:lnTo>
                <a:lnTo>
                  <a:pt x="734" y="1142"/>
                </a:lnTo>
                <a:lnTo>
                  <a:pt x="735" y="1090"/>
                </a:lnTo>
                <a:lnTo>
                  <a:pt x="735" y="1040"/>
                </a:lnTo>
                <a:lnTo>
                  <a:pt x="735" y="1040"/>
                </a:lnTo>
                <a:lnTo>
                  <a:pt x="732" y="1037"/>
                </a:lnTo>
                <a:lnTo>
                  <a:pt x="731" y="1033"/>
                </a:lnTo>
                <a:lnTo>
                  <a:pt x="730" y="1028"/>
                </a:lnTo>
                <a:lnTo>
                  <a:pt x="731" y="1022"/>
                </a:lnTo>
                <a:lnTo>
                  <a:pt x="731" y="1011"/>
                </a:lnTo>
                <a:lnTo>
                  <a:pt x="731" y="1007"/>
                </a:lnTo>
                <a:lnTo>
                  <a:pt x="730" y="1003"/>
                </a:lnTo>
                <a:lnTo>
                  <a:pt x="730" y="1003"/>
                </a:lnTo>
                <a:lnTo>
                  <a:pt x="736" y="992"/>
                </a:lnTo>
                <a:lnTo>
                  <a:pt x="742" y="977"/>
                </a:lnTo>
                <a:lnTo>
                  <a:pt x="748" y="961"/>
                </a:lnTo>
                <a:lnTo>
                  <a:pt x="753" y="943"/>
                </a:lnTo>
                <a:lnTo>
                  <a:pt x="765" y="907"/>
                </a:lnTo>
                <a:lnTo>
                  <a:pt x="772" y="888"/>
                </a:lnTo>
                <a:lnTo>
                  <a:pt x="777" y="872"/>
                </a:lnTo>
                <a:lnTo>
                  <a:pt x="777" y="872"/>
                </a:lnTo>
                <a:lnTo>
                  <a:pt x="780" y="866"/>
                </a:lnTo>
                <a:lnTo>
                  <a:pt x="785" y="861"/>
                </a:lnTo>
                <a:lnTo>
                  <a:pt x="788" y="855"/>
                </a:lnTo>
                <a:lnTo>
                  <a:pt x="790" y="850"/>
                </a:lnTo>
                <a:lnTo>
                  <a:pt x="790" y="850"/>
                </a:lnTo>
                <a:lnTo>
                  <a:pt x="792" y="837"/>
                </a:lnTo>
                <a:lnTo>
                  <a:pt x="794" y="826"/>
                </a:lnTo>
                <a:lnTo>
                  <a:pt x="796" y="822"/>
                </a:lnTo>
                <a:lnTo>
                  <a:pt x="798" y="819"/>
                </a:lnTo>
                <a:lnTo>
                  <a:pt x="803" y="817"/>
                </a:lnTo>
                <a:lnTo>
                  <a:pt x="808" y="817"/>
                </a:lnTo>
                <a:lnTo>
                  <a:pt x="808" y="817"/>
                </a:lnTo>
                <a:lnTo>
                  <a:pt x="813" y="818"/>
                </a:lnTo>
                <a:lnTo>
                  <a:pt x="817" y="819"/>
                </a:lnTo>
                <a:lnTo>
                  <a:pt x="820" y="822"/>
                </a:lnTo>
                <a:lnTo>
                  <a:pt x="822" y="825"/>
                </a:lnTo>
                <a:lnTo>
                  <a:pt x="826" y="833"/>
                </a:lnTo>
                <a:lnTo>
                  <a:pt x="828" y="837"/>
                </a:lnTo>
                <a:lnTo>
                  <a:pt x="832" y="839"/>
                </a:lnTo>
                <a:lnTo>
                  <a:pt x="832" y="839"/>
                </a:lnTo>
                <a:lnTo>
                  <a:pt x="831" y="796"/>
                </a:lnTo>
                <a:lnTo>
                  <a:pt x="828" y="753"/>
                </a:lnTo>
                <a:lnTo>
                  <a:pt x="823" y="669"/>
                </a:lnTo>
                <a:lnTo>
                  <a:pt x="823" y="669"/>
                </a:lnTo>
                <a:lnTo>
                  <a:pt x="807" y="672"/>
                </a:lnTo>
                <a:lnTo>
                  <a:pt x="792" y="673"/>
                </a:lnTo>
                <a:lnTo>
                  <a:pt x="779" y="673"/>
                </a:lnTo>
                <a:lnTo>
                  <a:pt x="765" y="673"/>
                </a:lnTo>
                <a:lnTo>
                  <a:pt x="740" y="670"/>
                </a:lnTo>
                <a:lnTo>
                  <a:pt x="715" y="667"/>
                </a:lnTo>
                <a:lnTo>
                  <a:pt x="715" y="667"/>
                </a:lnTo>
                <a:lnTo>
                  <a:pt x="716" y="670"/>
                </a:lnTo>
                <a:lnTo>
                  <a:pt x="716" y="672"/>
                </a:lnTo>
                <a:lnTo>
                  <a:pt x="715" y="677"/>
                </a:lnTo>
                <a:lnTo>
                  <a:pt x="715" y="683"/>
                </a:lnTo>
                <a:lnTo>
                  <a:pt x="715" y="686"/>
                </a:lnTo>
                <a:lnTo>
                  <a:pt x="717" y="689"/>
                </a:lnTo>
                <a:lnTo>
                  <a:pt x="717" y="689"/>
                </a:lnTo>
                <a:close/>
                <a:moveTo>
                  <a:pt x="938" y="680"/>
                </a:moveTo>
                <a:lnTo>
                  <a:pt x="938" y="680"/>
                </a:lnTo>
                <a:lnTo>
                  <a:pt x="938" y="683"/>
                </a:lnTo>
                <a:lnTo>
                  <a:pt x="937" y="686"/>
                </a:lnTo>
                <a:lnTo>
                  <a:pt x="935" y="688"/>
                </a:lnTo>
                <a:lnTo>
                  <a:pt x="935" y="691"/>
                </a:lnTo>
                <a:lnTo>
                  <a:pt x="935" y="691"/>
                </a:lnTo>
                <a:lnTo>
                  <a:pt x="941" y="698"/>
                </a:lnTo>
                <a:lnTo>
                  <a:pt x="946" y="702"/>
                </a:lnTo>
                <a:lnTo>
                  <a:pt x="954" y="706"/>
                </a:lnTo>
                <a:lnTo>
                  <a:pt x="962" y="708"/>
                </a:lnTo>
                <a:lnTo>
                  <a:pt x="962" y="708"/>
                </a:lnTo>
                <a:lnTo>
                  <a:pt x="962" y="704"/>
                </a:lnTo>
                <a:lnTo>
                  <a:pt x="963" y="701"/>
                </a:lnTo>
                <a:lnTo>
                  <a:pt x="967" y="693"/>
                </a:lnTo>
                <a:lnTo>
                  <a:pt x="969" y="687"/>
                </a:lnTo>
                <a:lnTo>
                  <a:pt x="970" y="684"/>
                </a:lnTo>
                <a:lnTo>
                  <a:pt x="969" y="682"/>
                </a:lnTo>
                <a:lnTo>
                  <a:pt x="969" y="682"/>
                </a:lnTo>
                <a:lnTo>
                  <a:pt x="965" y="681"/>
                </a:lnTo>
                <a:lnTo>
                  <a:pt x="962" y="680"/>
                </a:lnTo>
                <a:lnTo>
                  <a:pt x="955" y="676"/>
                </a:lnTo>
                <a:lnTo>
                  <a:pt x="950" y="675"/>
                </a:lnTo>
                <a:lnTo>
                  <a:pt x="946" y="675"/>
                </a:lnTo>
                <a:lnTo>
                  <a:pt x="942" y="676"/>
                </a:lnTo>
                <a:lnTo>
                  <a:pt x="938" y="680"/>
                </a:lnTo>
                <a:lnTo>
                  <a:pt x="938" y="680"/>
                </a:lnTo>
                <a:close/>
                <a:moveTo>
                  <a:pt x="1018" y="702"/>
                </a:moveTo>
                <a:lnTo>
                  <a:pt x="1018" y="702"/>
                </a:lnTo>
                <a:lnTo>
                  <a:pt x="1017" y="703"/>
                </a:lnTo>
                <a:lnTo>
                  <a:pt x="1016" y="705"/>
                </a:lnTo>
                <a:lnTo>
                  <a:pt x="1017" y="708"/>
                </a:lnTo>
                <a:lnTo>
                  <a:pt x="1019" y="712"/>
                </a:lnTo>
                <a:lnTo>
                  <a:pt x="1019" y="714"/>
                </a:lnTo>
                <a:lnTo>
                  <a:pt x="1018" y="717"/>
                </a:lnTo>
                <a:lnTo>
                  <a:pt x="1018" y="717"/>
                </a:lnTo>
                <a:lnTo>
                  <a:pt x="1024" y="716"/>
                </a:lnTo>
                <a:lnTo>
                  <a:pt x="1031" y="715"/>
                </a:lnTo>
                <a:lnTo>
                  <a:pt x="1046" y="714"/>
                </a:lnTo>
                <a:lnTo>
                  <a:pt x="1052" y="713"/>
                </a:lnTo>
                <a:lnTo>
                  <a:pt x="1058" y="711"/>
                </a:lnTo>
                <a:lnTo>
                  <a:pt x="1062" y="707"/>
                </a:lnTo>
                <a:lnTo>
                  <a:pt x="1063" y="705"/>
                </a:lnTo>
                <a:lnTo>
                  <a:pt x="1064" y="702"/>
                </a:lnTo>
                <a:lnTo>
                  <a:pt x="1064" y="702"/>
                </a:lnTo>
                <a:lnTo>
                  <a:pt x="1059" y="701"/>
                </a:lnTo>
                <a:lnTo>
                  <a:pt x="1052" y="701"/>
                </a:lnTo>
                <a:lnTo>
                  <a:pt x="1039" y="701"/>
                </a:lnTo>
                <a:lnTo>
                  <a:pt x="1028" y="702"/>
                </a:lnTo>
                <a:lnTo>
                  <a:pt x="1018" y="702"/>
                </a:lnTo>
                <a:lnTo>
                  <a:pt x="1018" y="702"/>
                </a:lnTo>
                <a:close/>
                <a:moveTo>
                  <a:pt x="931" y="764"/>
                </a:moveTo>
                <a:lnTo>
                  <a:pt x="931" y="764"/>
                </a:lnTo>
                <a:lnTo>
                  <a:pt x="933" y="759"/>
                </a:lnTo>
                <a:lnTo>
                  <a:pt x="937" y="752"/>
                </a:lnTo>
                <a:lnTo>
                  <a:pt x="943" y="743"/>
                </a:lnTo>
                <a:lnTo>
                  <a:pt x="949" y="732"/>
                </a:lnTo>
                <a:lnTo>
                  <a:pt x="953" y="726"/>
                </a:lnTo>
                <a:lnTo>
                  <a:pt x="954" y="719"/>
                </a:lnTo>
                <a:lnTo>
                  <a:pt x="954" y="719"/>
                </a:lnTo>
                <a:lnTo>
                  <a:pt x="949" y="719"/>
                </a:lnTo>
                <a:lnTo>
                  <a:pt x="946" y="718"/>
                </a:lnTo>
                <a:lnTo>
                  <a:pt x="940" y="717"/>
                </a:lnTo>
                <a:lnTo>
                  <a:pt x="940" y="717"/>
                </a:lnTo>
                <a:lnTo>
                  <a:pt x="935" y="729"/>
                </a:lnTo>
                <a:lnTo>
                  <a:pt x="933" y="741"/>
                </a:lnTo>
                <a:lnTo>
                  <a:pt x="932" y="753"/>
                </a:lnTo>
                <a:lnTo>
                  <a:pt x="931" y="764"/>
                </a:lnTo>
                <a:lnTo>
                  <a:pt x="931" y="764"/>
                </a:lnTo>
                <a:close/>
                <a:moveTo>
                  <a:pt x="1022" y="729"/>
                </a:moveTo>
                <a:lnTo>
                  <a:pt x="1022" y="729"/>
                </a:lnTo>
                <a:lnTo>
                  <a:pt x="1032" y="763"/>
                </a:lnTo>
                <a:lnTo>
                  <a:pt x="1036" y="778"/>
                </a:lnTo>
                <a:lnTo>
                  <a:pt x="1041" y="793"/>
                </a:lnTo>
                <a:lnTo>
                  <a:pt x="1041" y="793"/>
                </a:lnTo>
                <a:lnTo>
                  <a:pt x="1043" y="782"/>
                </a:lnTo>
                <a:lnTo>
                  <a:pt x="1044" y="773"/>
                </a:lnTo>
                <a:lnTo>
                  <a:pt x="1048" y="758"/>
                </a:lnTo>
                <a:lnTo>
                  <a:pt x="1052" y="743"/>
                </a:lnTo>
                <a:lnTo>
                  <a:pt x="1054" y="734"/>
                </a:lnTo>
                <a:lnTo>
                  <a:pt x="1055" y="725"/>
                </a:lnTo>
                <a:lnTo>
                  <a:pt x="1055" y="725"/>
                </a:lnTo>
                <a:lnTo>
                  <a:pt x="1047" y="726"/>
                </a:lnTo>
                <a:lnTo>
                  <a:pt x="1039" y="728"/>
                </a:lnTo>
                <a:lnTo>
                  <a:pt x="1032" y="729"/>
                </a:lnTo>
                <a:lnTo>
                  <a:pt x="1022" y="729"/>
                </a:lnTo>
                <a:lnTo>
                  <a:pt x="1022" y="729"/>
                </a:lnTo>
                <a:close/>
                <a:moveTo>
                  <a:pt x="993" y="744"/>
                </a:moveTo>
                <a:lnTo>
                  <a:pt x="993" y="744"/>
                </a:lnTo>
                <a:lnTo>
                  <a:pt x="991" y="741"/>
                </a:lnTo>
                <a:lnTo>
                  <a:pt x="988" y="738"/>
                </a:lnTo>
                <a:lnTo>
                  <a:pt x="980" y="736"/>
                </a:lnTo>
                <a:lnTo>
                  <a:pt x="972" y="734"/>
                </a:lnTo>
                <a:lnTo>
                  <a:pt x="964" y="731"/>
                </a:lnTo>
                <a:lnTo>
                  <a:pt x="964" y="731"/>
                </a:lnTo>
                <a:lnTo>
                  <a:pt x="962" y="742"/>
                </a:lnTo>
                <a:lnTo>
                  <a:pt x="958" y="751"/>
                </a:lnTo>
                <a:lnTo>
                  <a:pt x="953" y="760"/>
                </a:lnTo>
                <a:lnTo>
                  <a:pt x="947" y="767"/>
                </a:lnTo>
                <a:lnTo>
                  <a:pt x="942" y="776"/>
                </a:lnTo>
                <a:lnTo>
                  <a:pt x="938" y="783"/>
                </a:lnTo>
                <a:lnTo>
                  <a:pt x="934" y="792"/>
                </a:lnTo>
                <a:lnTo>
                  <a:pt x="933" y="802"/>
                </a:lnTo>
                <a:lnTo>
                  <a:pt x="933" y="802"/>
                </a:lnTo>
                <a:lnTo>
                  <a:pt x="938" y="802"/>
                </a:lnTo>
                <a:lnTo>
                  <a:pt x="941" y="803"/>
                </a:lnTo>
                <a:lnTo>
                  <a:pt x="943" y="805"/>
                </a:lnTo>
                <a:lnTo>
                  <a:pt x="945" y="807"/>
                </a:lnTo>
                <a:lnTo>
                  <a:pt x="948" y="812"/>
                </a:lnTo>
                <a:lnTo>
                  <a:pt x="950" y="819"/>
                </a:lnTo>
                <a:lnTo>
                  <a:pt x="953" y="834"/>
                </a:lnTo>
                <a:lnTo>
                  <a:pt x="955" y="840"/>
                </a:lnTo>
                <a:lnTo>
                  <a:pt x="956" y="843"/>
                </a:lnTo>
                <a:lnTo>
                  <a:pt x="958" y="846"/>
                </a:lnTo>
                <a:lnTo>
                  <a:pt x="958" y="846"/>
                </a:lnTo>
                <a:lnTo>
                  <a:pt x="961" y="833"/>
                </a:lnTo>
                <a:lnTo>
                  <a:pt x="962" y="826"/>
                </a:lnTo>
                <a:lnTo>
                  <a:pt x="965" y="821"/>
                </a:lnTo>
                <a:lnTo>
                  <a:pt x="968" y="817"/>
                </a:lnTo>
                <a:lnTo>
                  <a:pt x="972" y="812"/>
                </a:lnTo>
                <a:lnTo>
                  <a:pt x="978" y="810"/>
                </a:lnTo>
                <a:lnTo>
                  <a:pt x="985" y="810"/>
                </a:lnTo>
                <a:lnTo>
                  <a:pt x="985" y="810"/>
                </a:lnTo>
                <a:lnTo>
                  <a:pt x="989" y="813"/>
                </a:lnTo>
                <a:lnTo>
                  <a:pt x="991" y="817"/>
                </a:lnTo>
                <a:lnTo>
                  <a:pt x="995" y="825"/>
                </a:lnTo>
                <a:lnTo>
                  <a:pt x="997" y="829"/>
                </a:lnTo>
                <a:lnTo>
                  <a:pt x="999" y="834"/>
                </a:lnTo>
                <a:lnTo>
                  <a:pt x="1002" y="837"/>
                </a:lnTo>
                <a:lnTo>
                  <a:pt x="1006" y="839"/>
                </a:lnTo>
                <a:lnTo>
                  <a:pt x="1006" y="839"/>
                </a:lnTo>
                <a:lnTo>
                  <a:pt x="1011" y="835"/>
                </a:lnTo>
                <a:lnTo>
                  <a:pt x="1016" y="829"/>
                </a:lnTo>
                <a:lnTo>
                  <a:pt x="1019" y="823"/>
                </a:lnTo>
                <a:lnTo>
                  <a:pt x="1021" y="817"/>
                </a:lnTo>
                <a:lnTo>
                  <a:pt x="1023" y="810"/>
                </a:lnTo>
                <a:lnTo>
                  <a:pt x="1024" y="803"/>
                </a:lnTo>
                <a:lnTo>
                  <a:pt x="1024" y="788"/>
                </a:lnTo>
                <a:lnTo>
                  <a:pt x="1022" y="773"/>
                </a:lnTo>
                <a:lnTo>
                  <a:pt x="1018" y="757"/>
                </a:lnTo>
                <a:lnTo>
                  <a:pt x="1014" y="743"/>
                </a:lnTo>
                <a:lnTo>
                  <a:pt x="1008" y="729"/>
                </a:lnTo>
                <a:lnTo>
                  <a:pt x="1008" y="729"/>
                </a:lnTo>
                <a:lnTo>
                  <a:pt x="1008" y="733"/>
                </a:lnTo>
                <a:lnTo>
                  <a:pt x="1007" y="735"/>
                </a:lnTo>
                <a:lnTo>
                  <a:pt x="1006" y="737"/>
                </a:lnTo>
                <a:lnTo>
                  <a:pt x="1004" y="740"/>
                </a:lnTo>
                <a:lnTo>
                  <a:pt x="999" y="742"/>
                </a:lnTo>
                <a:lnTo>
                  <a:pt x="993" y="744"/>
                </a:lnTo>
                <a:lnTo>
                  <a:pt x="993" y="744"/>
                </a:lnTo>
                <a:close/>
                <a:moveTo>
                  <a:pt x="1004" y="868"/>
                </a:moveTo>
                <a:lnTo>
                  <a:pt x="1004" y="868"/>
                </a:lnTo>
                <a:lnTo>
                  <a:pt x="1001" y="868"/>
                </a:lnTo>
                <a:lnTo>
                  <a:pt x="998" y="868"/>
                </a:lnTo>
                <a:lnTo>
                  <a:pt x="993" y="865"/>
                </a:lnTo>
                <a:lnTo>
                  <a:pt x="991" y="861"/>
                </a:lnTo>
                <a:lnTo>
                  <a:pt x="989" y="855"/>
                </a:lnTo>
                <a:lnTo>
                  <a:pt x="988" y="850"/>
                </a:lnTo>
                <a:lnTo>
                  <a:pt x="986" y="844"/>
                </a:lnTo>
                <a:lnTo>
                  <a:pt x="982" y="840"/>
                </a:lnTo>
                <a:lnTo>
                  <a:pt x="979" y="839"/>
                </a:lnTo>
                <a:lnTo>
                  <a:pt x="977" y="837"/>
                </a:lnTo>
                <a:lnTo>
                  <a:pt x="977" y="837"/>
                </a:lnTo>
                <a:lnTo>
                  <a:pt x="973" y="842"/>
                </a:lnTo>
                <a:lnTo>
                  <a:pt x="971" y="848"/>
                </a:lnTo>
                <a:lnTo>
                  <a:pt x="967" y="859"/>
                </a:lnTo>
                <a:lnTo>
                  <a:pt x="963" y="865"/>
                </a:lnTo>
                <a:lnTo>
                  <a:pt x="960" y="869"/>
                </a:lnTo>
                <a:lnTo>
                  <a:pt x="956" y="872"/>
                </a:lnTo>
                <a:lnTo>
                  <a:pt x="949" y="874"/>
                </a:lnTo>
                <a:lnTo>
                  <a:pt x="949" y="874"/>
                </a:lnTo>
                <a:lnTo>
                  <a:pt x="946" y="867"/>
                </a:lnTo>
                <a:lnTo>
                  <a:pt x="943" y="858"/>
                </a:lnTo>
                <a:lnTo>
                  <a:pt x="939" y="840"/>
                </a:lnTo>
                <a:lnTo>
                  <a:pt x="937" y="831"/>
                </a:lnTo>
                <a:lnTo>
                  <a:pt x="933" y="822"/>
                </a:lnTo>
                <a:lnTo>
                  <a:pt x="930" y="814"/>
                </a:lnTo>
                <a:lnTo>
                  <a:pt x="925" y="808"/>
                </a:lnTo>
                <a:lnTo>
                  <a:pt x="925" y="808"/>
                </a:lnTo>
                <a:lnTo>
                  <a:pt x="917" y="843"/>
                </a:lnTo>
                <a:lnTo>
                  <a:pt x="909" y="881"/>
                </a:lnTo>
                <a:lnTo>
                  <a:pt x="902" y="919"/>
                </a:lnTo>
                <a:lnTo>
                  <a:pt x="900" y="941"/>
                </a:lnTo>
                <a:lnTo>
                  <a:pt x="898" y="962"/>
                </a:lnTo>
                <a:lnTo>
                  <a:pt x="898" y="962"/>
                </a:lnTo>
                <a:lnTo>
                  <a:pt x="897" y="964"/>
                </a:lnTo>
                <a:lnTo>
                  <a:pt x="896" y="965"/>
                </a:lnTo>
                <a:lnTo>
                  <a:pt x="892" y="968"/>
                </a:lnTo>
                <a:lnTo>
                  <a:pt x="887" y="970"/>
                </a:lnTo>
                <a:lnTo>
                  <a:pt x="885" y="972"/>
                </a:lnTo>
                <a:lnTo>
                  <a:pt x="885" y="974"/>
                </a:lnTo>
                <a:lnTo>
                  <a:pt x="885" y="974"/>
                </a:lnTo>
                <a:lnTo>
                  <a:pt x="889" y="980"/>
                </a:lnTo>
                <a:lnTo>
                  <a:pt x="892" y="987"/>
                </a:lnTo>
                <a:lnTo>
                  <a:pt x="895" y="999"/>
                </a:lnTo>
                <a:lnTo>
                  <a:pt x="896" y="1010"/>
                </a:lnTo>
                <a:lnTo>
                  <a:pt x="896" y="1022"/>
                </a:lnTo>
                <a:lnTo>
                  <a:pt x="896" y="1022"/>
                </a:lnTo>
                <a:lnTo>
                  <a:pt x="894" y="1046"/>
                </a:lnTo>
                <a:lnTo>
                  <a:pt x="892" y="1069"/>
                </a:lnTo>
                <a:lnTo>
                  <a:pt x="889" y="1120"/>
                </a:lnTo>
                <a:lnTo>
                  <a:pt x="889" y="1171"/>
                </a:lnTo>
                <a:lnTo>
                  <a:pt x="889" y="1223"/>
                </a:lnTo>
                <a:lnTo>
                  <a:pt x="891" y="1327"/>
                </a:lnTo>
                <a:lnTo>
                  <a:pt x="889" y="1378"/>
                </a:lnTo>
                <a:lnTo>
                  <a:pt x="887" y="1425"/>
                </a:lnTo>
                <a:lnTo>
                  <a:pt x="887" y="1425"/>
                </a:lnTo>
                <a:lnTo>
                  <a:pt x="895" y="1403"/>
                </a:lnTo>
                <a:lnTo>
                  <a:pt x="902" y="1380"/>
                </a:lnTo>
                <a:lnTo>
                  <a:pt x="909" y="1356"/>
                </a:lnTo>
                <a:lnTo>
                  <a:pt x="914" y="1332"/>
                </a:lnTo>
                <a:lnTo>
                  <a:pt x="918" y="1306"/>
                </a:lnTo>
                <a:lnTo>
                  <a:pt x="923" y="1281"/>
                </a:lnTo>
                <a:lnTo>
                  <a:pt x="925" y="1256"/>
                </a:lnTo>
                <a:lnTo>
                  <a:pt x="927" y="1230"/>
                </a:lnTo>
                <a:lnTo>
                  <a:pt x="927" y="1230"/>
                </a:lnTo>
                <a:lnTo>
                  <a:pt x="944" y="1202"/>
                </a:lnTo>
                <a:lnTo>
                  <a:pt x="960" y="1174"/>
                </a:lnTo>
                <a:lnTo>
                  <a:pt x="960" y="1174"/>
                </a:lnTo>
                <a:lnTo>
                  <a:pt x="969" y="1160"/>
                </a:lnTo>
                <a:lnTo>
                  <a:pt x="977" y="1146"/>
                </a:lnTo>
                <a:lnTo>
                  <a:pt x="987" y="1132"/>
                </a:lnTo>
                <a:lnTo>
                  <a:pt x="990" y="1125"/>
                </a:lnTo>
                <a:lnTo>
                  <a:pt x="993" y="1117"/>
                </a:lnTo>
                <a:lnTo>
                  <a:pt x="993" y="1117"/>
                </a:lnTo>
                <a:lnTo>
                  <a:pt x="995" y="1109"/>
                </a:lnTo>
                <a:lnTo>
                  <a:pt x="998" y="1099"/>
                </a:lnTo>
                <a:lnTo>
                  <a:pt x="999" y="1078"/>
                </a:lnTo>
                <a:lnTo>
                  <a:pt x="999" y="1054"/>
                </a:lnTo>
                <a:lnTo>
                  <a:pt x="999" y="1043"/>
                </a:lnTo>
                <a:lnTo>
                  <a:pt x="1000" y="1031"/>
                </a:lnTo>
                <a:lnTo>
                  <a:pt x="1000" y="1031"/>
                </a:lnTo>
                <a:lnTo>
                  <a:pt x="1011" y="930"/>
                </a:lnTo>
                <a:lnTo>
                  <a:pt x="1018" y="882"/>
                </a:lnTo>
                <a:lnTo>
                  <a:pt x="1026" y="835"/>
                </a:lnTo>
                <a:lnTo>
                  <a:pt x="1026" y="835"/>
                </a:lnTo>
                <a:lnTo>
                  <a:pt x="1022" y="847"/>
                </a:lnTo>
                <a:lnTo>
                  <a:pt x="1018" y="857"/>
                </a:lnTo>
                <a:lnTo>
                  <a:pt x="1015" y="862"/>
                </a:lnTo>
                <a:lnTo>
                  <a:pt x="1013" y="865"/>
                </a:lnTo>
                <a:lnTo>
                  <a:pt x="1008" y="867"/>
                </a:lnTo>
                <a:lnTo>
                  <a:pt x="1004" y="868"/>
                </a:lnTo>
                <a:lnTo>
                  <a:pt x="1004" y="868"/>
                </a:lnTo>
                <a:close/>
                <a:moveTo>
                  <a:pt x="783" y="908"/>
                </a:moveTo>
                <a:lnTo>
                  <a:pt x="783" y="908"/>
                </a:lnTo>
                <a:lnTo>
                  <a:pt x="788" y="909"/>
                </a:lnTo>
                <a:lnTo>
                  <a:pt x="790" y="910"/>
                </a:lnTo>
                <a:lnTo>
                  <a:pt x="792" y="912"/>
                </a:lnTo>
                <a:lnTo>
                  <a:pt x="796" y="912"/>
                </a:lnTo>
                <a:lnTo>
                  <a:pt x="796" y="912"/>
                </a:lnTo>
                <a:lnTo>
                  <a:pt x="800" y="909"/>
                </a:lnTo>
                <a:lnTo>
                  <a:pt x="802" y="904"/>
                </a:lnTo>
                <a:lnTo>
                  <a:pt x="807" y="897"/>
                </a:lnTo>
                <a:lnTo>
                  <a:pt x="810" y="895"/>
                </a:lnTo>
                <a:lnTo>
                  <a:pt x="814" y="893"/>
                </a:lnTo>
                <a:lnTo>
                  <a:pt x="819" y="892"/>
                </a:lnTo>
                <a:lnTo>
                  <a:pt x="825" y="894"/>
                </a:lnTo>
                <a:lnTo>
                  <a:pt x="825" y="894"/>
                </a:lnTo>
                <a:lnTo>
                  <a:pt x="826" y="897"/>
                </a:lnTo>
                <a:lnTo>
                  <a:pt x="827" y="900"/>
                </a:lnTo>
                <a:lnTo>
                  <a:pt x="828" y="903"/>
                </a:lnTo>
                <a:lnTo>
                  <a:pt x="832" y="905"/>
                </a:lnTo>
                <a:lnTo>
                  <a:pt x="832" y="905"/>
                </a:lnTo>
                <a:lnTo>
                  <a:pt x="827" y="888"/>
                </a:lnTo>
                <a:lnTo>
                  <a:pt x="822" y="873"/>
                </a:lnTo>
                <a:lnTo>
                  <a:pt x="816" y="859"/>
                </a:lnTo>
                <a:lnTo>
                  <a:pt x="806" y="848"/>
                </a:lnTo>
                <a:lnTo>
                  <a:pt x="806" y="848"/>
                </a:lnTo>
                <a:lnTo>
                  <a:pt x="802" y="865"/>
                </a:lnTo>
                <a:lnTo>
                  <a:pt x="795" y="880"/>
                </a:lnTo>
                <a:lnTo>
                  <a:pt x="789" y="894"/>
                </a:lnTo>
                <a:lnTo>
                  <a:pt x="783" y="908"/>
                </a:lnTo>
                <a:lnTo>
                  <a:pt x="783" y="908"/>
                </a:lnTo>
                <a:close/>
                <a:moveTo>
                  <a:pt x="1084" y="887"/>
                </a:moveTo>
                <a:lnTo>
                  <a:pt x="1084" y="887"/>
                </a:lnTo>
                <a:lnTo>
                  <a:pt x="1088" y="888"/>
                </a:lnTo>
                <a:lnTo>
                  <a:pt x="1092" y="888"/>
                </a:lnTo>
                <a:lnTo>
                  <a:pt x="1100" y="887"/>
                </a:lnTo>
                <a:lnTo>
                  <a:pt x="1109" y="885"/>
                </a:lnTo>
                <a:lnTo>
                  <a:pt x="1116" y="881"/>
                </a:lnTo>
                <a:lnTo>
                  <a:pt x="1116" y="881"/>
                </a:lnTo>
                <a:lnTo>
                  <a:pt x="1112" y="864"/>
                </a:lnTo>
                <a:lnTo>
                  <a:pt x="1108" y="848"/>
                </a:lnTo>
                <a:lnTo>
                  <a:pt x="1108" y="848"/>
                </a:lnTo>
                <a:lnTo>
                  <a:pt x="1106" y="853"/>
                </a:lnTo>
                <a:lnTo>
                  <a:pt x="1103" y="857"/>
                </a:lnTo>
                <a:lnTo>
                  <a:pt x="1095" y="867"/>
                </a:lnTo>
                <a:lnTo>
                  <a:pt x="1089" y="876"/>
                </a:lnTo>
                <a:lnTo>
                  <a:pt x="1086" y="881"/>
                </a:lnTo>
                <a:lnTo>
                  <a:pt x="1084" y="887"/>
                </a:lnTo>
                <a:lnTo>
                  <a:pt x="1084" y="887"/>
                </a:lnTo>
                <a:close/>
                <a:moveTo>
                  <a:pt x="1077" y="899"/>
                </a:moveTo>
                <a:lnTo>
                  <a:pt x="1077" y="899"/>
                </a:lnTo>
                <a:lnTo>
                  <a:pt x="1066" y="917"/>
                </a:lnTo>
                <a:lnTo>
                  <a:pt x="1055" y="935"/>
                </a:lnTo>
                <a:lnTo>
                  <a:pt x="1050" y="944"/>
                </a:lnTo>
                <a:lnTo>
                  <a:pt x="1043" y="952"/>
                </a:lnTo>
                <a:lnTo>
                  <a:pt x="1034" y="958"/>
                </a:lnTo>
                <a:lnTo>
                  <a:pt x="1024" y="962"/>
                </a:lnTo>
                <a:lnTo>
                  <a:pt x="1024" y="962"/>
                </a:lnTo>
                <a:lnTo>
                  <a:pt x="1024" y="983"/>
                </a:lnTo>
                <a:lnTo>
                  <a:pt x="1024" y="983"/>
                </a:lnTo>
                <a:lnTo>
                  <a:pt x="1029" y="982"/>
                </a:lnTo>
                <a:lnTo>
                  <a:pt x="1031" y="983"/>
                </a:lnTo>
                <a:lnTo>
                  <a:pt x="1033" y="984"/>
                </a:lnTo>
                <a:lnTo>
                  <a:pt x="1034" y="986"/>
                </a:lnTo>
                <a:lnTo>
                  <a:pt x="1036" y="989"/>
                </a:lnTo>
                <a:lnTo>
                  <a:pt x="1038" y="990"/>
                </a:lnTo>
                <a:lnTo>
                  <a:pt x="1041" y="991"/>
                </a:lnTo>
                <a:lnTo>
                  <a:pt x="1041" y="991"/>
                </a:lnTo>
                <a:lnTo>
                  <a:pt x="1045" y="989"/>
                </a:lnTo>
                <a:lnTo>
                  <a:pt x="1047" y="986"/>
                </a:lnTo>
                <a:lnTo>
                  <a:pt x="1051" y="980"/>
                </a:lnTo>
                <a:lnTo>
                  <a:pt x="1053" y="977"/>
                </a:lnTo>
                <a:lnTo>
                  <a:pt x="1056" y="975"/>
                </a:lnTo>
                <a:lnTo>
                  <a:pt x="1060" y="973"/>
                </a:lnTo>
                <a:lnTo>
                  <a:pt x="1064" y="972"/>
                </a:lnTo>
                <a:lnTo>
                  <a:pt x="1064" y="972"/>
                </a:lnTo>
                <a:lnTo>
                  <a:pt x="1068" y="975"/>
                </a:lnTo>
                <a:lnTo>
                  <a:pt x="1070" y="979"/>
                </a:lnTo>
                <a:lnTo>
                  <a:pt x="1076" y="987"/>
                </a:lnTo>
                <a:lnTo>
                  <a:pt x="1081" y="996"/>
                </a:lnTo>
                <a:lnTo>
                  <a:pt x="1083" y="1000"/>
                </a:lnTo>
                <a:lnTo>
                  <a:pt x="1086" y="1003"/>
                </a:lnTo>
                <a:lnTo>
                  <a:pt x="1086" y="1003"/>
                </a:lnTo>
                <a:lnTo>
                  <a:pt x="1091" y="1000"/>
                </a:lnTo>
                <a:lnTo>
                  <a:pt x="1093" y="995"/>
                </a:lnTo>
                <a:lnTo>
                  <a:pt x="1095" y="986"/>
                </a:lnTo>
                <a:lnTo>
                  <a:pt x="1097" y="983"/>
                </a:lnTo>
                <a:lnTo>
                  <a:pt x="1098" y="978"/>
                </a:lnTo>
                <a:lnTo>
                  <a:pt x="1101" y="976"/>
                </a:lnTo>
                <a:lnTo>
                  <a:pt x="1106" y="974"/>
                </a:lnTo>
                <a:lnTo>
                  <a:pt x="1106" y="974"/>
                </a:lnTo>
                <a:lnTo>
                  <a:pt x="1111" y="974"/>
                </a:lnTo>
                <a:lnTo>
                  <a:pt x="1114" y="975"/>
                </a:lnTo>
                <a:lnTo>
                  <a:pt x="1117" y="977"/>
                </a:lnTo>
                <a:lnTo>
                  <a:pt x="1121" y="980"/>
                </a:lnTo>
                <a:lnTo>
                  <a:pt x="1127" y="987"/>
                </a:lnTo>
                <a:lnTo>
                  <a:pt x="1131" y="989"/>
                </a:lnTo>
                <a:lnTo>
                  <a:pt x="1137" y="991"/>
                </a:lnTo>
                <a:lnTo>
                  <a:pt x="1137" y="991"/>
                </a:lnTo>
                <a:lnTo>
                  <a:pt x="1134" y="969"/>
                </a:lnTo>
                <a:lnTo>
                  <a:pt x="1129" y="944"/>
                </a:lnTo>
                <a:lnTo>
                  <a:pt x="1124" y="919"/>
                </a:lnTo>
                <a:lnTo>
                  <a:pt x="1120" y="908"/>
                </a:lnTo>
                <a:lnTo>
                  <a:pt x="1116" y="897"/>
                </a:lnTo>
                <a:lnTo>
                  <a:pt x="1116" y="897"/>
                </a:lnTo>
                <a:lnTo>
                  <a:pt x="1107" y="900"/>
                </a:lnTo>
                <a:lnTo>
                  <a:pt x="1096" y="903"/>
                </a:lnTo>
                <a:lnTo>
                  <a:pt x="1091" y="903"/>
                </a:lnTo>
                <a:lnTo>
                  <a:pt x="1085" y="903"/>
                </a:lnTo>
                <a:lnTo>
                  <a:pt x="1080" y="902"/>
                </a:lnTo>
                <a:lnTo>
                  <a:pt x="1077" y="899"/>
                </a:lnTo>
                <a:lnTo>
                  <a:pt x="1077" y="899"/>
                </a:lnTo>
                <a:close/>
                <a:moveTo>
                  <a:pt x="840" y="934"/>
                </a:moveTo>
                <a:lnTo>
                  <a:pt x="840" y="934"/>
                </a:lnTo>
                <a:lnTo>
                  <a:pt x="835" y="933"/>
                </a:lnTo>
                <a:lnTo>
                  <a:pt x="832" y="931"/>
                </a:lnTo>
                <a:lnTo>
                  <a:pt x="828" y="929"/>
                </a:lnTo>
                <a:lnTo>
                  <a:pt x="826" y="926"/>
                </a:lnTo>
                <a:lnTo>
                  <a:pt x="822" y="918"/>
                </a:lnTo>
                <a:lnTo>
                  <a:pt x="819" y="916"/>
                </a:lnTo>
                <a:lnTo>
                  <a:pt x="814" y="914"/>
                </a:lnTo>
                <a:lnTo>
                  <a:pt x="814" y="914"/>
                </a:lnTo>
                <a:lnTo>
                  <a:pt x="813" y="920"/>
                </a:lnTo>
                <a:lnTo>
                  <a:pt x="809" y="925"/>
                </a:lnTo>
                <a:lnTo>
                  <a:pt x="805" y="928"/>
                </a:lnTo>
                <a:lnTo>
                  <a:pt x="800" y="929"/>
                </a:lnTo>
                <a:lnTo>
                  <a:pt x="794" y="929"/>
                </a:lnTo>
                <a:lnTo>
                  <a:pt x="789" y="928"/>
                </a:lnTo>
                <a:lnTo>
                  <a:pt x="783" y="925"/>
                </a:lnTo>
                <a:lnTo>
                  <a:pt x="779" y="920"/>
                </a:lnTo>
                <a:lnTo>
                  <a:pt x="779" y="920"/>
                </a:lnTo>
                <a:lnTo>
                  <a:pt x="776" y="930"/>
                </a:lnTo>
                <a:lnTo>
                  <a:pt x="773" y="941"/>
                </a:lnTo>
                <a:lnTo>
                  <a:pt x="764" y="960"/>
                </a:lnTo>
                <a:lnTo>
                  <a:pt x="760" y="970"/>
                </a:lnTo>
                <a:lnTo>
                  <a:pt x="756" y="979"/>
                </a:lnTo>
                <a:lnTo>
                  <a:pt x="753" y="989"/>
                </a:lnTo>
                <a:lnTo>
                  <a:pt x="752" y="1000"/>
                </a:lnTo>
                <a:lnTo>
                  <a:pt x="752" y="1000"/>
                </a:lnTo>
                <a:lnTo>
                  <a:pt x="762" y="999"/>
                </a:lnTo>
                <a:lnTo>
                  <a:pt x="773" y="1000"/>
                </a:lnTo>
                <a:lnTo>
                  <a:pt x="773" y="1000"/>
                </a:lnTo>
                <a:lnTo>
                  <a:pt x="778" y="1008"/>
                </a:lnTo>
                <a:lnTo>
                  <a:pt x="780" y="1013"/>
                </a:lnTo>
                <a:lnTo>
                  <a:pt x="783" y="1016"/>
                </a:lnTo>
                <a:lnTo>
                  <a:pt x="783" y="1016"/>
                </a:lnTo>
                <a:lnTo>
                  <a:pt x="790" y="1011"/>
                </a:lnTo>
                <a:lnTo>
                  <a:pt x="797" y="1009"/>
                </a:lnTo>
                <a:lnTo>
                  <a:pt x="804" y="1009"/>
                </a:lnTo>
                <a:lnTo>
                  <a:pt x="809" y="1011"/>
                </a:lnTo>
                <a:lnTo>
                  <a:pt x="814" y="1016"/>
                </a:lnTo>
                <a:lnTo>
                  <a:pt x="820" y="1020"/>
                </a:lnTo>
                <a:lnTo>
                  <a:pt x="824" y="1026"/>
                </a:lnTo>
                <a:lnTo>
                  <a:pt x="827" y="1033"/>
                </a:lnTo>
                <a:lnTo>
                  <a:pt x="827" y="1033"/>
                </a:lnTo>
                <a:lnTo>
                  <a:pt x="828" y="1026"/>
                </a:lnTo>
                <a:lnTo>
                  <a:pt x="832" y="1020"/>
                </a:lnTo>
                <a:lnTo>
                  <a:pt x="836" y="1016"/>
                </a:lnTo>
                <a:lnTo>
                  <a:pt x="841" y="1011"/>
                </a:lnTo>
                <a:lnTo>
                  <a:pt x="848" y="1010"/>
                </a:lnTo>
                <a:lnTo>
                  <a:pt x="854" y="1010"/>
                </a:lnTo>
                <a:lnTo>
                  <a:pt x="861" y="1013"/>
                </a:lnTo>
                <a:lnTo>
                  <a:pt x="864" y="1015"/>
                </a:lnTo>
                <a:lnTo>
                  <a:pt x="867" y="1018"/>
                </a:lnTo>
                <a:lnTo>
                  <a:pt x="867" y="1018"/>
                </a:lnTo>
                <a:lnTo>
                  <a:pt x="865" y="1011"/>
                </a:lnTo>
                <a:lnTo>
                  <a:pt x="865" y="1006"/>
                </a:lnTo>
                <a:lnTo>
                  <a:pt x="866" y="1001"/>
                </a:lnTo>
                <a:lnTo>
                  <a:pt x="868" y="995"/>
                </a:lnTo>
                <a:lnTo>
                  <a:pt x="871" y="987"/>
                </a:lnTo>
                <a:lnTo>
                  <a:pt x="872" y="983"/>
                </a:lnTo>
                <a:lnTo>
                  <a:pt x="873" y="978"/>
                </a:lnTo>
                <a:lnTo>
                  <a:pt x="873" y="978"/>
                </a:lnTo>
                <a:lnTo>
                  <a:pt x="871" y="972"/>
                </a:lnTo>
                <a:lnTo>
                  <a:pt x="869" y="965"/>
                </a:lnTo>
                <a:lnTo>
                  <a:pt x="862" y="953"/>
                </a:lnTo>
                <a:lnTo>
                  <a:pt x="857" y="946"/>
                </a:lnTo>
                <a:lnTo>
                  <a:pt x="853" y="940"/>
                </a:lnTo>
                <a:lnTo>
                  <a:pt x="851" y="933"/>
                </a:lnTo>
                <a:lnTo>
                  <a:pt x="850" y="927"/>
                </a:lnTo>
                <a:lnTo>
                  <a:pt x="850" y="927"/>
                </a:lnTo>
                <a:lnTo>
                  <a:pt x="847" y="932"/>
                </a:lnTo>
                <a:lnTo>
                  <a:pt x="843" y="934"/>
                </a:lnTo>
                <a:lnTo>
                  <a:pt x="840" y="934"/>
                </a:lnTo>
                <a:lnTo>
                  <a:pt x="840" y="934"/>
                </a:lnTo>
                <a:close/>
                <a:moveTo>
                  <a:pt x="1016" y="1064"/>
                </a:moveTo>
                <a:lnTo>
                  <a:pt x="1016" y="1064"/>
                </a:lnTo>
                <a:lnTo>
                  <a:pt x="1022" y="1052"/>
                </a:lnTo>
                <a:lnTo>
                  <a:pt x="1026" y="1046"/>
                </a:lnTo>
                <a:lnTo>
                  <a:pt x="1031" y="1040"/>
                </a:lnTo>
                <a:lnTo>
                  <a:pt x="1036" y="1037"/>
                </a:lnTo>
                <a:lnTo>
                  <a:pt x="1038" y="1035"/>
                </a:lnTo>
                <a:lnTo>
                  <a:pt x="1041" y="1035"/>
                </a:lnTo>
                <a:lnTo>
                  <a:pt x="1045" y="1035"/>
                </a:lnTo>
                <a:lnTo>
                  <a:pt x="1048" y="1036"/>
                </a:lnTo>
                <a:lnTo>
                  <a:pt x="1050" y="1038"/>
                </a:lnTo>
                <a:lnTo>
                  <a:pt x="1053" y="1040"/>
                </a:lnTo>
                <a:lnTo>
                  <a:pt x="1053" y="1040"/>
                </a:lnTo>
                <a:lnTo>
                  <a:pt x="1052" y="1067"/>
                </a:lnTo>
                <a:lnTo>
                  <a:pt x="1052" y="1094"/>
                </a:lnTo>
                <a:lnTo>
                  <a:pt x="1053" y="1120"/>
                </a:lnTo>
                <a:lnTo>
                  <a:pt x="1054" y="1146"/>
                </a:lnTo>
                <a:lnTo>
                  <a:pt x="1058" y="1174"/>
                </a:lnTo>
                <a:lnTo>
                  <a:pt x="1062" y="1200"/>
                </a:lnTo>
                <a:lnTo>
                  <a:pt x="1066" y="1227"/>
                </a:lnTo>
                <a:lnTo>
                  <a:pt x="1073" y="1252"/>
                </a:lnTo>
                <a:lnTo>
                  <a:pt x="1073" y="1252"/>
                </a:lnTo>
                <a:lnTo>
                  <a:pt x="1060" y="1289"/>
                </a:lnTo>
                <a:lnTo>
                  <a:pt x="1050" y="1325"/>
                </a:lnTo>
                <a:lnTo>
                  <a:pt x="1043" y="1361"/>
                </a:lnTo>
                <a:lnTo>
                  <a:pt x="1035" y="1396"/>
                </a:lnTo>
                <a:lnTo>
                  <a:pt x="1022" y="1467"/>
                </a:lnTo>
                <a:lnTo>
                  <a:pt x="1015" y="1502"/>
                </a:lnTo>
                <a:lnTo>
                  <a:pt x="1006" y="1537"/>
                </a:lnTo>
                <a:lnTo>
                  <a:pt x="1006" y="1537"/>
                </a:lnTo>
                <a:lnTo>
                  <a:pt x="1013" y="1537"/>
                </a:lnTo>
                <a:lnTo>
                  <a:pt x="1019" y="1536"/>
                </a:lnTo>
                <a:lnTo>
                  <a:pt x="1033" y="1532"/>
                </a:lnTo>
                <a:lnTo>
                  <a:pt x="1046" y="1525"/>
                </a:lnTo>
                <a:lnTo>
                  <a:pt x="1053" y="1522"/>
                </a:lnTo>
                <a:lnTo>
                  <a:pt x="1060" y="1521"/>
                </a:lnTo>
                <a:lnTo>
                  <a:pt x="1060" y="1521"/>
                </a:lnTo>
                <a:lnTo>
                  <a:pt x="1070" y="1461"/>
                </a:lnTo>
                <a:lnTo>
                  <a:pt x="1080" y="1399"/>
                </a:lnTo>
                <a:lnTo>
                  <a:pt x="1099" y="1271"/>
                </a:lnTo>
                <a:lnTo>
                  <a:pt x="1117" y="1141"/>
                </a:lnTo>
                <a:lnTo>
                  <a:pt x="1137" y="1011"/>
                </a:lnTo>
                <a:lnTo>
                  <a:pt x="1137" y="1011"/>
                </a:lnTo>
                <a:lnTo>
                  <a:pt x="1132" y="1011"/>
                </a:lnTo>
                <a:lnTo>
                  <a:pt x="1128" y="1010"/>
                </a:lnTo>
                <a:lnTo>
                  <a:pt x="1125" y="1008"/>
                </a:lnTo>
                <a:lnTo>
                  <a:pt x="1121" y="1005"/>
                </a:lnTo>
                <a:lnTo>
                  <a:pt x="1114" y="999"/>
                </a:lnTo>
                <a:lnTo>
                  <a:pt x="1108" y="991"/>
                </a:lnTo>
                <a:lnTo>
                  <a:pt x="1108" y="991"/>
                </a:lnTo>
                <a:lnTo>
                  <a:pt x="1108" y="998"/>
                </a:lnTo>
                <a:lnTo>
                  <a:pt x="1108" y="1003"/>
                </a:lnTo>
                <a:lnTo>
                  <a:pt x="1106" y="1007"/>
                </a:lnTo>
                <a:lnTo>
                  <a:pt x="1104" y="1011"/>
                </a:lnTo>
                <a:lnTo>
                  <a:pt x="1100" y="1014"/>
                </a:lnTo>
                <a:lnTo>
                  <a:pt x="1096" y="1016"/>
                </a:lnTo>
                <a:lnTo>
                  <a:pt x="1092" y="1017"/>
                </a:lnTo>
                <a:lnTo>
                  <a:pt x="1088" y="1017"/>
                </a:lnTo>
                <a:lnTo>
                  <a:pt x="1083" y="1017"/>
                </a:lnTo>
                <a:lnTo>
                  <a:pt x="1079" y="1015"/>
                </a:lnTo>
                <a:lnTo>
                  <a:pt x="1075" y="1013"/>
                </a:lnTo>
                <a:lnTo>
                  <a:pt x="1071" y="1009"/>
                </a:lnTo>
                <a:lnTo>
                  <a:pt x="1068" y="1006"/>
                </a:lnTo>
                <a:lnTo>
                  <a:pt x="1067" y="1002"/>
                </a:lnTo>
                <a:lnTo>
                  <a:pt x="1066" y="996"/>
                </a:lnTo>
                <a:lnTo>
                  <a:pt x="1066" y="991"/>
                </a:lnTo>
                <a:lnTo>
                  <a:pt x="1066" y="991"/>
                </a:lnTo>
                <a:lnTo>
                  <a:pt x="1061" y="996"/>
                </a:lnTo>
                <a:lnTo>
                  <a:pt x="1054" y="1001"/>
                </a:lnTo>
                <a:lnTo>
                  <a:pt x="1048" y="1004"/>
                </a:lnTo>
                <a:lnTo>
                  <a:pt x="1041" y="1005"/>
                </a:lnTo>
                <a:lnTo>
                  <a:pt x="1041" y="1005"/>
                </a:lnTo>
                <a:lnTo>
                  <a:pt x="1037" y="1005"/>
                </a:lnTo>
                <a:lnTo>
                  <a:pt x="1035" y="1005"/>
                </a:lnTo>
                <a:lnTo>
                  <a:pt x="1030" y="1002"/>
                </a:lnTo>
                <a:lnTo>
                  <a:pt x="1025" y="999"/>
                </a:lnTo>
                <a:lnTo>
                  <a:pt x="1020" y="998"/>
                </a:lnTo>
                <a:lnTo>
                  <a:pt x="1020" y="998"/>
                </a:lnTo>
                <a:lnTo>
                  <a:pt x="1021" y="1006"/>
                </a:lnTo>
                <a:lnTo>
                  <a:pt x="1020" y="1015"/>
                </a:lnTo>
                <a:lnTo>
                  <a:pt x="1019" y="1033"/>
                </a:lnTo>
                <a:lnTo>
                  <a:pt x="1017" y="1050"/>
                </a:lnTo>
                <a:lnTo>
                  <a:pt x="1016" y="1058"/>
                </a:lnTo>
                <a:lnTo>
                  <a:pt x="1016" y="1064"/>
                </a:lnTo>
                <a:lnTo>
                  <a:pt x="1016" y="1064"/>
                </a:lnTo>
                <a:close/>
                <a:moveTo>
                  <a:pt x="589" y="1038"/>
                </a:moveTo>
                <a:lnTo>
                  <a:pt x="589" y="1038"/>
                </a:lnTo>
                <a:lnTo>
                  <a:pt x="595" y="1037"/>
                </a:lnTo>
                <a:lnTo>
                  <a:pt x="600" y="1035"/>
                </a:lnTo>
                <a:lnTo>
                  <a:pt x="606" y="1033"/>
                </a:lnTo>
                <a:lnTo>
                  <a:pt x="609" y="1029"/>
                </a:lnTo>
                <a:lnTo>
                  <a:pt x="609" y="1029"/>
                </a:lnTo>
                <a:lnTo>
                  <a:pt x="607" y="1028"/>
                </a:lnTo>
                <a:lnTo>
                  <a:pt x="606" y="1026"/>
                </a:lnTo>
                <a:lnTo>
                  <a:pt x="606" y="1021"/>
                </a:lnTo>
                <a:lnTo>
                  <a:pt x="605" y="1017"/>
                </a:lnTo>
                <a:lnTo>
                  <a:pt x="605" y="1015"/>
                </a:lnTo>
                <a:lnTo>
                  <a:pt x="602" y="1014"/>
                </a:lnTo>
                <a:lnTo>
                  <a:pt x="602" y="1014"/>
                </a:lnTo>
                <a:lnTo>
                  <a:pt x="594" y="1025"/>
                </a:lnTo>
                <a:lnTo>
                  <a:pt x="591" y="1031"/>
                </a:lnTo>
                <a:lnTo>
                  <a:pt x="589" y="1038"/>
                </a:lnTo>
                <a:lnTo>
                  <a:pt x="589" y="1038"/>
                </a:lnTo>
                <a:close/>
                <a:moveTo>
                  <a:pt x="763" y="1020"/>
                </a:moveTo>
                <a:lnTo>
                  <a:pt x="763" y="1020"/>
                </a:lnTo>
                <a:lnTo>
                  <a:pt x="762" y="1022"/>
                </a:lnTo>
                <a:lnTo>
                  <a:pt x="760" y="1022"/>
                </a:lnTo>
                <a:lnTo>
                  <a:pt x="758" y="1023"/>
                </a:lnTo>
                <a:lnTo>
                  <a:pt x="757" y="1024"/>
                </a:lnTo>
                <a:lnTo>
                  <a:pt x="757" y="1024"/>
                </a:lnTo>
                <a:lnTo>
                  <a:pt x="755" y="1049"/>
                </a:lnTo>
                <a:lnTo>
                  <a:pt x="753" y="1078"/>
                </a:lnTo>
                <a:lnTo>
                  <a:pt x="753" y="1109"/>
                </a:lnTo>
                <a:lnTo>
                  <a:pt x="755" y="1143"/>
                </a:lnTo>
                <a:lnTo>
                  <a:pt x="757" y="1214"/>
                </a:lnTo>
                <a:lnTo>
                  <a:pt x="759" y="1286"/>
                </a:lnTo>
                <a:lnTo>
                  <a:pt x="759" y="1286"/>
                </a:lnTo>
                <a:lnTo>
                  <a:pt x="758" y="1343"/>
                </a:lnTo>
                <a:lnTo>
                  <a:pt x="756" y="1399"/>
                </a:lnTo>
                <a:lnTo>
                  <a:pt x="755" y="1453"/>
                </a:lnTo>
                <a:lnTo>
                  <a:pt x="755" y="1479"/>
                </a:lnTo>
                <a:lnTo>
                  <a:pt x="755" y="1504"/>
                </a:lnTo>
                <a:lnTo>
                  <a:pt x="755" y="1504"/>
                </a:lnTo>
                <a:lnTo>
                  <a:pt x="764" y="1501"/>
                </a:lnTo>
                <a:lnTo>
                  <a:pt x="774" y="1499"/>
                </a:lnTo>
                <a:lnTo>
                  <a:pt x="783" y="1497"/>
                </a:lnTo>
                <a:lnTo>
                  <a:pt x="792" y="1497"/>
                </a:lnTo>
                <a:lnTo>
                  <a:pt x="802" y="1497"/>
                </a:lnTo>
                <a:lnTo>
                  <a:pt x="810" y="1498"/>
                </a:lnTo>
                <a:lnTo>
                  <a:pt x="818" y="1499"/>
                </a:lnTo>
                <a:lnTo>
                  <a:pt x="825" y="1501"/>
                </a:lnTo>
                <a:lnTo>
                  <a:pt x="833" y="1504"/>
                </a:lnTo>
                <a:lnTo>
                  <a:pt x="839" y="1507"/>
                </a:lnTo>
                <a:lnTo>
                  <a:pt x="844" y="1512"/>
                </a:lnTo>
                <a:lnTo>
                  <a:pt x="849" y="1517"/>
                </a:lnTo>
                <a:lnTo>
                  <a:pt x="852" y="1522"/>
                </a:lnTo>
                <a:lnTo>
                  <a:pt x="855" y="1528"/>
                </a:lnTo>
                <a:lnTo>
                  <a:pt x="856" y="1534"/>
                </a:lnTo>
                <a:lnTo>
                  <a:pt x="856" y="1541"/>
                </a:lnTo>
                <a:lnTo>
                  <a:pt x="856" y="1541"/>
                </a:lnTo>
                <a:lnTo>
                  <a:pt x="871" y="1504"/>
                </a:lnTo>
                <a:lnTo>
                  <a:pt x="878" y="1485"/>
                </a:lnTo>
                <a:lnTo>
                  <a:pt x="880" y="1475"/>
                </a:lnTo>
                <a:lnTo>
                  <a:pt x="881" y="1464"/>
                </a:lnTo>
                <a:lnTo>
                  <a:pt x="881" y="1464"/>
                </a:lnTo>
                <a:lnTo>
                  <a:pt x="882" y="1455"/>
                </a:lnTo>
                <a:lnTo>
                  <a:pt x="881" y="1445"/>
                </a:lnTo>
                <a:lnTo>
                  <a:pt x="878" y="1426"/>
                </a:lnTo>
                <a:lnTo>
                  <a:pt x="874" y="1407"/>
                </a:lnTo>
                <a:lnTo>
                  <a:pt x="873" y="1397"/>
                </a:lnTo>
                <a:lnTo>
                  <a:pt x="873" y="1387"/>
                </a:lnTo>
                <a:lnTo>
                  <a:pt x="873" y="1387"/>
                </a:lnTo>
                <a:lnTo>
                  <a:pt x="873" y="1382"/>
                </a:lnTo>
                <a:lnTo>
                  <a:pt x="874" y="1378"/>
                </a:lnTo>
                <a:lnTo>
                  <a:pt x="877" y="1367"/>
                </a:lnTo>
                <a:lnTo>
                  <a:pt x="877" y="1367"/>
                </a:lnTo>
                <a:lnTo>
                  <a:pt x="879" y="1348"/>
                </a:lnTo>
                <a:lnTo>
                  <a:pt x="879" y="1327"/>
                </a:lnTo>
                <a:lnTo>
                  <a:pt x="879" y="1286"/>
                </a:lnTo>
                <a:lnTo>
                  <a:pt x="878" y="1243"/>
                </a:lnTo>
                <a:lnTo>
                  <a:pt x="876" y="1200"/>
                </a:lnTo>
                <a:lnTo>
                  <a:pt x="874" y="1158"/>
                </a:lnTo>
                <a:lnTo>
                  <a:pt x="873" y="1116"/>
                </a:lnTo>
                <a:lnTo>
                  <a:pt x="874" y="1077"/>
                </a:lnTo>
                <a:lnTo>
                  <a:pt x="876" y="1058"/>
                </a:lnTo>
                <a:lnTo>
                  <a:pt x="877" y="1038"/>
                </a:lnTo>
                <a:lnTo>
                  <a:pt x="877" y="1038"/>
                </a:lnTo>
                <a:lnTo>
                  <a:pt x="869" y="1037"/>
                </a:lnTo>
                <a:lnTo>
                  <a:pt x="862" y="1034"/>
                </a:lnTo>
                <a:lnTo>
                  <a:pt x="855" y="1031"/>
                </a:lnTo>
                <a:lnTo>
                  <a:pt x="850" y="1026"/>
                </a:lnTo>
                <a:lnTo>
                  <a:pt x="850" y="1026"/>
                </a:lnTo>
                <a:lnTo>
                  <a:pt x="849" y="1032"/>
                </a:lnTo>
                <a:lnTo>
                  <a:pt x="848" y="1037"/>
                </a:lnTo>
                <a:lnTo>
                  <a:pt x="846" y="1041"/>
                </a:lnTo>
                <a:lnTo>
                  <a:pt x="842" y="1045"/>
                </a:lnTo>
                <a:lnTo>
                  <a:pt x="839" y="1047"/>
                </a:lnTo>
                <a:lnTo>
                  <a:pt x="836" y="1049"/>
                </a:lnTo>
                <a:lnTo>
                  <a:pt x="832" y="1050"/>
                </a:lnTo>
                <a:lnTo>
                  <a:pt x="828" y="1050"/>
                </a:lnTo>
                <a:lnTo>
                  <a:pt x="824" y="1049"/>
                </a:lnTo>
                <a:lnTo>
                  <a:pt x="820" y="1048"/>
                </a:lnTo>
                <a:lnTo>
                  <a:pt x="817" y="1046"/>
                </a:lnTo>
                <a:lnTo>
                  <a:pt x="813" y="1044"/>
                </a:lnTo>
                <a:lnTo>
                  <a:pt x="810" y="1040"/>
                </a:lnTo>
                <a:lnTo>
                  <a:pt x="807" y="1036"/>
                </a:lnTo>
                <a:lnTo>
                  <a:pt x="806" y="1032"/>
                </a:lnTo>
                <a:lnTo>
                  <a:pt x="805" y="1026"/>
                </a:lnTo>
                <a:lnTo>
                  <a:pt x="805" y="1026"/>
                </a:lnTo>
                <a:lnTo>
                  <a:pt x="798" y="1031"/>
                </a:lnTo>
                <a:lnTo>
                  <a:pt x="793" y="1035"/>
                </a:lnTo>
                <a:lnTo>
                  <a:pt x="790" y="1037"/>
                </a:lnTo>
                <a:lnTo>
                  <a:pt x="787" y="1038"/>
                </a:lnTo>
                <a:lnTo>
                  <a:pt x="783" y="1039"/>
                </a:lnTo>
                <a:lnTo>
                  <a:pt x="779" y="1038"/>
                </a:lnTo>
                <a:lnTo>
                  <a:pt x="779" y="1038"/>
                </a:lnTo>
                <a:lnTo>
                  <a:pt x="777" y="1037"/>
                </a:lnTo>
                <a:lnTo>
                  <a:pt x="775" y="1034"/>
                </a:lnTo>
                <a:lnTo>
                  <a:pt x="772" y="1029"/>
                </a:lnTo>
                <a:lnTo>
                  <a:pt x="771" y="1025"/>
                </a:lnTo>
                <a:lnTo>
                  <a:pt x="768" y="1023"/>
                </a:lnTo>
                <a:lnTo>
                  <a:pt x="766" y="1021"/>
                </a:lnTo>
                <a:lnTo>
                  <a:pt x="763" y="1020"/>
                </a:lnTo>
                <a:lnTo>
                  <a:pt x="763" y="1020"/>
                </a:lnTo>
                <a:close/>
                <a:moveTo>
                  <a:pt x="593" y="1053"/>
                </a:moveTo>
                <a:lnTo>
                  <a:pt x="593" y="1053"/>
                </a:lnTo>
                <a:lnTo>
                  <a:pt x="594" y="1055"/>
                </a:lnTo>
                <a:lnTo>
                  <a:pt x="595" y="1058"/>
                </a:lnTo>
                <a:lnTo>
                  <a:pt x="597" y="1064"/>
                </a:lnTo>
                <a:lnTo>
                  <a:pt x="599" y="1068"/>
                </a:lnTo>
                <a:lnTo>
                  <a:pt x="600" y="1070"/>
                </a:lnTo>
                <a:lnTo>
                  <a:pt x="602" y="1073"/>
                </a:lnTo>
                <a:lnTo>
                  <a:pt x="602" y="1073"/>
                </a:lnTo>
                <a:lnTo>
                  <a:pt x="606" y="1069"/>
                </a:lnTo>
                <a:lnTo>
                  <a:pt x="608" y="1068"/>
                </a:lnTo>
                <a:lnTo>
                  <a:pt x="615" y="1066"/>
                </a:lnTo>
                <a:lnTo>
                  <a:pt x="615" y="1066"/>
                </a:lnTo>
                <a:lnTo>
                  <a:pt x="615" y="1061"/>
                </a:lnTo>
                <a:lnTo>
                  <a:pt x="616" y="1056"/>
                </a:lnTo>
                <a:lnTo>
                  <a:pt x="617" y="1052"/>
                </a:lnTo>
                <a:lnTo>
                  <a:pt x="617" y="1047"/>
                </a:lnTo>
                <a:lnTo>
                  <a:pt x="617" y="1047"/>
                </a:lnTo>
                <a:lnTo>
                  <a:pt x="612" y="1046"/>
                </a:lnTo>
                <a:lnTo>
                  <a:pt x="605" y="1047"/>
                </a:lnTo>
                <a:lnTo>
                  <a:pt x="597" y="1050"/>
                </a:lnTo>
                <a:lnTo>
                  <a:pt x="593" y="1053"/>
                </a:lnTo>
                <a:lnTo>
                  <a:pt x="593" y="1053"/>
                </a:lnTo>
                <a:close/>
                <a:moveTo>
                  <a:pt x="520" y="1117"/>
                </a:moveTo>
                <a:lnTo>
                  <a:pt x="520" y="1117"/>
                </a:lnTo>
                <a:lnTo>
                  <a:pt x="530" y="1136"/>
                </a:lnTo>
                <a:lnTo>
                  <a:pt x="533" y="1144"/>
                </a:lnTo>
                <a:lnTo>
                  <a:pt x="536" y="1153"/>
                </a:lnTo>
                <a:lnTo>
                  <a:pt x="536" y="1153"/>
                </a:lnTo>
                <a:lnTo>
                  <a:pt x="548" y="1190"/>
                </a:lnTo>
                <a:lnTo>
                  <a:pt x="560" y="1226"/>
                </a:lnTo>
                <a:lnTo>
                  <a:pt x="573" y="1261"/>
                </a:lnTo>
                <a:lnTo>
                  <a:pt x="586" y="1295"/>
                </a:lnTo>
                <a:lnTo>
                  <a:pt x="614" y="1363"/>
                </a:lnTo>
                <a:lnTo>
                  <a:pt x="642" y="1431"/>
                </a:lnTo>
                <a:lnTo>
                  <a:pt x="642" y="1431"/>
                </a:lnTo>
                <a:lnTo>
                  <a:pt x="644" y="1398"/>
                </a:lnTo>
                <a:lnTo>
                  <a:pt x="645" y="1362"/>
                </a:lnTo>
                <a:lnTo>
                  <a:pt x="646" y="1324"/>
                </a:lnTo>
                <a:lnTo>
                  <a:pt x="649" y="1288"/>
                </a:lnTo>
                <a:lnTo>
                  <a:pt x="649" y="1288"/>
                </a:lnTo>
                <a:lnTo>
                  <a:pt x="643" y="1283"/>
                </a:lnTo>
                <a:lnTo>
                  <a:pt x="641" y="1281"/>
                </a:lnTo>
                <a:lnTo>
                  <a:pt x="640" y="1278"/>
                </a:lnTo>
                <a:lnTo>
                  <a:pt x="640" y="1278"/>
                </a:lnTo>
                <a:lnTo>
                  <a:pt x="623" y="1219"/>
                </a:lnTo>
                <a:lnTo>
                  <a:pt x="608" y="1160"/>
                </a:lnTo>
                <a:lnTo>
                  <a:pt x="592" y="1104"/>
                </a:lnTo>
                <a:lnTo>
                  <a:pt x="583" y="1075"/>
                </a:lnTo>
                <a:lnTo>
                  <a:pt x="574" y="1047"/>
                </a:lnTo>
                <a:lnTo>
                  <a:pt x="574" y="1047"/>
                </a:lnTo>
                <a:lnTo>
                  <a:pt x="546" y="1082"/>
                </a:lnTo>
                <a:lnTo>
                  <a:pt x="533" y="1099"/>
                </a:lnTo>
                <a:lnTo>
                  <a:pt x="520" y="1117"/>
                </a:lnTo>
                <a:lnTo>
                  <a:pt x="520" y="1117"/>
                </a:lnTo>
                <a:close/>
                <a:moveTo>
                  <a:pt x="1010" y="1106"/>
                </a:moveTo>
                <a:lnTo>
                  <a:pt x="1010" y="1106"/>
                </a:lnTo>
                <a:lnTo>
                  <a:pt x="1013" y="1113"/>
                </a:lnTo>
                <a:lnTo>
                  <a:pt x="1015" y="1120"/>
                </a:lnTo>
                <a:lnTo>
                  <a:pt x="1017" y="1123"/>
                </a:lnTo>
                <a:lnTo>
                  <a:pt x="1020" y="1125"/>
                </a:lnTo>
                <a:lnTo>
                  <a:pt x="1023" y="1127"/>
                </a:lnTo>
                <a:lnTo>
                  <a:pt x="1026" y="1128"/>
                </a:lnTo>
                <a:lnTo>
                  <a:pt x="1026" y="1128"/>
                </a:lnTo>
                <a:lnTo>
                  <a:pt x="1026" y="1126"/>
                </a:lnTo>
                <a:lnTo>
                  <a:pt x="1026" y="1125"/>
                </a:lnTo>
                <a:lnTo>
                  <a:pt x="1030" y="1124"/>
                </a:lnTo>
                <a:lnTo>
                  <a:pt x="1033" y="1123"/>
                </a:lnTo>
                <a:lnTo>
                  <a:pt x="1034" y="1123"/>
                </a:lnTo>
                <a:lnTo>
                  <a:pt x="1035" y="1122"/>
                </a:lnTo>
                <a:lnTo>
                  <a:pt x="1035" y="1122"/>
                </a:lnTo>
                <a:lnTo>
                  <a:pt x="1033" y="1095"/>
                </a:lnTo>
                <a:lnTo>
                  <a:pt x="1031" y="1082"/>
                </a:lnTo>
                <a:lnTo>
                  <a:pt x="1029" y="1074"/>
                </a:lnTo>
                <a:lnTo>
                  <a:pt x="1029" y="1074"/>
                </a:lnTo>
                <a:lnTo>
                  <a:pt x="1020" y="1090"/>
                </a:lnTo>
                <a:lnTo>
                  <a:pt x="1010" y="1106"/>
                </a:lnTo>
                <a:lnTo>
                  <a:pt x="1010" y="1106"/>
                </a:lnTo>
                <a:close/>
                <a:moveTo>
                  <a:pt x="605" y="1084"/>
                </a:moveTo>
                <a:lnTo>
                  <a:pt x="605" y="1084"/>
                </a:lnTo>
                <a:lnTo>
                  <a:pt x="606" y="1092"/>
                </a:lnTo>
                <a:lnTo>
                  <a:pt x="607" y="1098"/>
                </a:lnTo>
                <a:lnTo>
                  <a:pt x="611" y="1109"/>
                </a:lnTo>
                <a:lnTo>
                  <a:pt x="611" y="1109"/>
                </a:lnTo>
                <a:lnTo>
                  <a:pt x="616" y="1108"/>
                </a:lnTo>
                <a:lnTo>
                  <a:pt x="621" y="1106"/>
                </a:lnTo>
                <a:lnTo>
                  <a:pt x="624" y="1101"/>
                </a:lnTo>
                <a:lnTo>
                  <a:pt x="626" y="1097"/>
                </a:lnTo>
                <a:lnTo>
                  <a:pt x="627" y="1092"/>
                </a:lnTo>
                <a:lnTo>
                  <a:pt x="627" y="1086"/>
                </a:lnTo>
                <a:lnTo>
                  <a:pt x="625" y="1081"/>
                </a:lnTo>
                <a:lnTo>
                  <a:pt x="622" y="1076"/>
                </a:lnTo>
                <a:lnTo>
                  <a:pt x="622" y="1076"/>
                </a:lnTo>
                <a:lnTo>
                  <a:pt x="619" y="1079"/>
                </a:lnTo>
                <a:lnTo>
                  <a:pt x="614" y="1082"/>
                </a:lnTo>
                <a:lnTo>
                  <a:pt x="610" y="1083"/>
                </a:lnTo>
                <a:lnTo>
                  <a:pt x="605" y="1084"/>
                </a:lnTo>
                <a:lnTo>
                  <a:pt x="605" y="1084"/>
                </a:lnTo>
                <a:close/>
                <a:moveTo>
                  <a:pt x="615" y="1122"/>
                </a:moveTo>
                <a:lnTo>
                  <a:pt x="615" y="1122"/>
                </a:lnTo>
                <a:lnTo>
                  <a:pt x="615" y="1128"/>
                </a:lnTo>
                <a:lnTo>
                  <a:pt x="616" y="1135"/>
                </a:lnTo>
                <a:lnTo>
                  <a:pt x="619" y="1139"/>
                </a:lnTo>
                <a:lnTo>
                  <a:pt x="620" y="1141"/>
                </a:lnTo>
                <a:lnTo>
                  <a:pt x="622" y="1142"/>
                </a:lnTo>
                <a:lnTo>
                  <a:pt x="622" y="1142"/>
                </a:lnTo>
                <a:lnTo>
                  <a:pt x="630" y="1138"/>
                </a:lnTo>
                <a:lnTo>
                  <a:pt x="640" y="1135"/>
                </a:lnTo>
                <a:lnTo>
                  <a:pt x="640" y="1135"/>
                </a:lnTo>
                <a:lnTo>
                  <a:pt x="637" y="1123"/>
                </a:lnTo>
                <a:lnTo>
                  <a:pt x="631" y="1113"/>
                </a:lnTo>
                <a:lnTo>
                  <a:pt x="631" y="1113"/>
                </a:lnTo>
                <a:lnTo>
                  <a:pt x="629" y="1116"/>
                </a:lnTo>
                <a:lnTo>
                  <a:pt x="625" y="1119"/>
                </a:lnTo>
                <a:lnTo>
                  <a:pt x="615" y="1122"/>
                </a:lnTo>
                <a:lnTo>
                  <a:pt x="615" y="1122"/>
                </a:lnTo>
                <a:close/>
                <a:moveTo>
                  <a:pt x="973" y="1257"/>
                </a:moveTo>
                <a:lnTo>
                  <a:pt x="973" y="1257"/>
                </a:lnTo>
                <a:lnTo>
                  <a:pt x="978" y="1255"/>
                </a:lnTo>
                <a:lnTo>
                  <a:pt x="983" y="1251"/>
                </a:lnTo>
                <a:lnTo>
                  <a:pt x="986" y="1247"/>
                </a:lnTo>
                <a:lnTo>
                  <a:pt x="988" y="1242"/>
                </a:lnTo>
                <a:lnTo>
                  <a:pt x="990" y="1236"/>
                </a:lnTo>
                <a:lnTo>
                  <a:pt x="992" y="1232"/>
                </a:lnTo>
                <a:lnTo>
                  <a:pt x="995" y="1228"/>
                </a:lnTo>
                <a:lnTo>
                  <a:pt x="1000" y="1226"/>
                </a:lnTo>
                <a:lnTo>
                  <a:pt x="1000" y="1226"/>
                </a:lnTo>
                <a:lnTo>
                  <a:pt x="1004" y="1226"/>
                </a:lnTo>
                <a:lnTo>
                  <a:pt x="1007" y="1226"/>
                </a:lnTo>
                <a:lnTo>
                  <a:pt x="1009" y="1227"/>
                </a:lnTo>
                <a:lnTo>
                  <a:pt x="1011" y="1228"/>
                </a:lnTo>
                <a:lnTo>
                  <a:pt x="1015" y="1232"/>
                </a:lnTo>
                <a:lnTo>
                  <a:pt x="1017" y="1237"/>
                </a:lnTo>
                <a:lnTo>
                  <a:pt x="1019" y="1244"/>
                </a:lnTo>
                <a:lnTo>
                  <a:pt x="1022" y="1250"/>
                </a:lnTo>
                <a:lnTo>
                  <a:pt x="1026" y="1256"/>
                </a:lnTo>
                <a:lnTo>
                  <a:pt x="1030" y="1258"/>
                </a:lnTo>
                <a:lnTo>
                  <a:pt x="1033" y="1259"/>
                </a:lnTo>
                <a:lnTo>
                  <a:pt x="1033" y="1259"/>
                </a:lnTo>
                <a:lnTo>
                  <a:pt x="1037" y="1253"/>
                </a:lnTo>
                <a:lnTo>
                  <a:pt x="1040" y="1247"/>
                </a:lnTo>
                <a:lnTo>
                  <a:pt x="1043" y="1241"/>
                </a:lnTo>
                <a:lnTo>
                  <a:pt x="1044" y="1233"/>
                </a:lnTo>
                <a:lnTo>
                  <a:pt x="1045" y="1219"/>
                </a:lnTo>
                <a:lnTo>
                  <a:pt x="1044" y="1204"/>
                </a:lnTo>
                <a:lnTo>
                  <a:pt x="1039" y="1174"/>
                </a:lnTo>
                <a:lnTo>
                  <a:pt x="1037" y="1160"/>
                </a:lnTo>
                <a:lnTo>
                  <a:pt x="1037" y="1146"/>
                </a:lnTo>
                <a:lnTo>
                  <a:pt x="1037" y="1146"/>
                </a:lnTo>
                <a:lnTo>
                  <a:pt x="1031" y="1146"/>
                </a:lnTo>
                <a:lnTo>
                  <a:pt x="1024" y="1145"/>
                </a:lnTo>
                <a:lnTo>
                  <a:pt x="1020" y="1144"/>
                </a:lnTo>
                <a:lnTo>
                  <a:pt x="1015" y="1142"/>
                </a:lnTo>
                <a:lnTo>
                  <a:pt x="1007" y="1137"/>
                </a:lnTo>
                <a:lnTo>
                  <a:pt x="1003" y="1134"/>
                </a:lnTo>
                <a:lnTo>
                  <a:pt x="998" y="1132"/>
                </a:lnTo>
                <a:lnTo>
                  <a:pt x="998" y="1132"/>
                </a:lnTo>
                <a:lnTo>
                  <a:pt x="994" y="1140"/>
                </a:lnTo>
                <a:lnTo>
                  <a:pt x="991" y="1146"/>
                </a:lnTo>
                <a:lnTo>
                  <a:pt x="983" y="1162"/>
                </a:lnTo>
                <a:lnTo>
                  <a:pt x="973" y="1179"/>
                </a:lnTo>
                <a:lnTo>
                  <a:pt x="964" y="1195"/>
                </a:lnTo>
                <a:lnTo>
                  <a:pt x="960" y="1203"/>
                </a:lnTo>
                <a:lnTo>
                  <a:pt x="958" y="1211"/>
                </a:lnTo>
                <a:lnTo>
                  <a:pt x="956" y="1219"/>
                </a:lnTo>
                <a:lnTo>
                  <a:pt x="956" y="1227"/>
                </a:lnTo>
                <a:lnTo>
                  <a:pt x="957" y="1234"/>
                </a:lnTo>
                <a:lnTo>
                  <a:pt x="960" y="1243"/>
                </a:lnTo>
                <a:lnTo>
                  <a:pt x="965" y="1249"/>
                </a:lnTo>
                <a:lnTo>
                  <a:pt x="973" y="1257"/>
                </a:lnTo>
                <a:lnTo>
                  <a:pt x="973" y="1257"/>
                </a:lnTo>
                <a:close/>
                <a:moveTo>
                  <a:pt x="624" y="1155"/>
                </a:moveTo>
                <a:lnTo>
                  <a:pt x="624" y="1155"/>
                </a:lnTo>
                <a:lnTo>
                  <a:pt x="626" y="1165"/>
                </a:lnTo>
                <a:lnTo>
                  <a:pt x="628" y="1173"/>
                </a:lnTo>
                <a:lnTo>
                  <a:pt x="631" y="1182"/>
                </a:lnTo>
                <a:lnTo>
                  <a:pt x="634" y="1190"/>
                </a:lnTo>
                <a:lnTo>
                  <a:pt x="634" y="1190"/>
                </a:lnTo>
                <a:lnTo>
                  <a:pt x="638" y="1189"/>
                </a:lnTo>
                <a:lnTo>
                  <a:pt x="641" y="1188"/>
                </a:lnTo>
                <a:lnTo>
                  <a:pt x="644" y="1186"/>
                </a:lnTo>
                <a:lnTo>
                  <a:pt x="646" y="1184"/>
                </a:lnTo>
                <a:lnTo>
                  <a:pt x="650" y="1179"/>
                </a:lnTo>
                <a:lnTo>
                  <a:pt x="650" y="1172"/>
                </a:lnTo>
                <a:lnTo>
                  <a:pt x="650" y="1166"/>
                </a:lnTo>
                <a:lnTo>
                  <a:pt x="649" y="1159"/>
                </a:lnTo>
                <a:lnTo>
                  <a:pt x="646" y="1149"/>
                </a:lnTo>
                <a:lnTo>
                  <a:pt x="646" y="1149"/>
                </a:lnTo>
                <a:lnTo>
                  <a:pt x="639" y="1150"/>
                </a:lnTo>
                <a:lnTo>
                  <a:pt x="635" y="1152"/>
                </a:lnTo>
                <a:lnTo>
                  <a:pt x="624" y="1155"/>
                </a:lnTo>
                <a:lnTo>
                  <a:pt x="624" y="1155"/>
                </a:lnTo>
                <a:close/>
                <a:moveTo>
                  <a:pt x="547" y="1307"/>
                </a:moveTo>
                <a:lnTo>
                  <a:pt x="547" y="1307"/>
                </a:lnTo>
                <a:lnTo>
                  <a:pt x="552" y="1312"/>
                </a:lnTo>
                <a:lnTo>
                  <a:pt x="558" y="1319"/>
                </a:lnTo>
                <a:lnTo>
                  <a:pt x="562" y="1326"/>
                </a:lnTo>
                <a:lnTo>
                  <a:pt x="565" y="1335"/>
                </a:lnTo>
                <a:lnTo>
                  <a:pt x="573" y="1354"/>
                </a:lnTo>
                <a:lnTo>
                  <a:pt x="578" y="1373"/>
                </a:lnTo>
                <a:lnTo>
                  <a:pt x="578" y="1373"/>
                </a:lnTo>
                <a:lnTo>
                  <a:pt x="605" y="1469"/>
                </a:lnTo>
                <a:lnTo>
                  <a:pt x="630" y="1561"/>
                </a:lnTo>
                <a:lnTo>
                  <a:pt x="630" y="1561"/>
                </a:lnTo>
                <a:lnTo>
                  <a:pt x="630" y="1559"/>
                </a:lnTo>
                <a:lnTo>
                  <a:pt x="631" y="1559"/>
                </a:lnTo>
                <a:lnTo>
                  <a:pt x="635" y="1558"/>
                </a:lnTo>
                <a:lnTo>
                  <a:pt x="639" y="1559"/>
                </a:lnTo>
                <a:lnTo>
                  <a:pt x="642" y="1559"/>
                </a:lnTo>
                <a:lnTo>
                  <a:pt x="642" y="1559"/>
                </a:lnTo>
                <a:lnTo>
                  <a:pt x="642" y="1544"/>
                </a:lnTo>
                <a:lnTo>
                  <a:pt x="643" y="1531"/>
                </a:lnTo>
                <a:lnTo>
                  <a:pt x="644" y="1518"/>
                </a:lnTo>
                <a:lnTo>
                  <a:pt x="644" y="1504"/>
                </a:lnTo>
                <a:lnTo>
                  <a:pt x="644" y="1504"/>
                </a:lnTo>
                <a:lnTo>
                  <a:pt x="643" y="1498"/>
                </a:lnTo>
                <a:lnTo>
                  <a:pt x="640" y="1491"/>
                </a:lnTo>
                <a:lnTo>
                  <a:pt x="637" y="1485"/>
                </a:lnTo>
                <a:lnTo>
                  <a:pt x="634" y="1477"/>
                </a:lnTo>
                <a:lnTo>
                  <a:pt x="634" y="1477"/>
                </a:lnTo>
                <a:lnTo>
                  <a:pt x="629" y="1459"/>
                </a:lnTo>
                <a:lnTo>
                  <a:pt x="622" y="1439"/>
                </a:lnTo>
                <a:lnTo>
                  <a:pt x="614" y="1417"/>
                </a:lnTo>
                <a:lnTo>
                  <a:pt x="605" y="1396"/>
                </a:lnTo>
                <a:lnTo>
                  <a:pt x="605" y="1396"/>
                </a:lnTo>
                <a:lnTo>
                  <a:pt x="589" y="1362"/>
                </a:lnTo>
                <a:lnTo>
                  <a:pt x="581" y="1344"/>
                </a:lnTo>
                <a:lnTo>
                  <a:pt x="576" y="1327"/>
                </a:lnTo>
                <a:lnTo>
                  <a:pt x="576" y="1327"/>
                </a:lnTo>
                <a:lnTo>
                  <a:pt x="573" y="1314"/>
                </a:lnTo>
                <a:lnTo>
                  <a:pt x="568" y="1303"/>
                </a:lnTo>
                <a:lnTo>
                  <a:pt x="559" y="1281"/>
                </a:lnTo>
                <a:lnTo>
                  <a:pt x="549" y="1260"/>
                </a:lnTo>
                <a:lnTo>
                  <a:pt x="540" y="1238"/>
                </a:lnTo>
                <a:lnTo>
                  <a:pt x="540" y="1238"/>
                </a:lnTo>
                <a:lnTo>
                  <a:pt x="525" y="1196"/>
                </a:lnTo>
                <a:lnTo>
                  <a:pt x="517" y="1175"/>
                </a:lnTo>
                <a:lnTo>
                  <a:pt x="509" y="1157"/>
                </a:lnTo>
                <a:lnTo>
                  <a:pt x="509" y="1157"/>
                </a:lnTo>
                <a:lnTo>
                  <a:pt x="509" y="1168"/>
                </a:lnTo>
                <a:lnTo>
                  <a:pt x="509" y="1179"/>
                </a:lnTo>
                <a:lnTo>
                  <a:pt x="513" y="1198"/>
                </a:lnTo>
                <a:lnTo>
                  <a:pt x="517" y="1216"/>
                </a:lnTo>
                <a:lnTo>
                  <a:pt x="523" y="1234"/>
                </a:lnTo>
                <a:lnTo>
                  <a:pt x="536" y="1270"/>
                </a:lnTo>
                <a:lnTo>
                  <a:pt x="543" y="1288"/>
                </a:lnTo>
                <a:lnTo>
                  <a:pt x="547" y="1307"/>
                </a:lnTo>
                <a:lnTo>
                  <a:pt x="547" y="1307"/>
                </a:lnTo>
                <a:close/>
                <a:moveTo>
                  <a:pt x="649" y="1238"/>
                </a:moveTo>
                <a:lnTo>
                  <a:pt x="649" y="1238"/>
                </a:lnTo>
                <a:lnTo>
                  <a:pt x="649" y="1199"/>
                </a:lnTo>
                <a:lnTo>
                  <a:pt x="649" y="1199"/>
                </a:lnTo>
                <a:lnTo>
                  <a:pt x="645" y="1200"/>
                </a:lnTo>
                <a:lnTo>
                  <a:pt x="642" y="1201"/>
                </a:lnTo>
                <a:lnTo>
                  <a:pt x="640" y="1202"/>
                </a:lnTo>
                <a:lnTo>
                  <a:pt x="639" y="1204"/>
                </a:lnTo>
                <a:lnTo>
                  <a:pt x="638" y="1210"/>
                </a:lnTo>
                <a:lnTo>
                  <a:pt x="639" y="1215"/>
                </a:lnTo>
                <a:lnTo>
                  <a:pt x="641" y="1221"/>
                </a:lnTo>
                <a:lnTo>
                  <a:pt x="643" y="1228"/>
                </a:lnTo>
                <a:lnTo>
                  <a:pt x="649" y="1238"/>
                </a:lnTo>
                <a:lnTo>
                  <a:pt x="649" y="1238"/>
                </a:lnTo>
                <a:close/>
                <a:moveTo>
                  <a:pt x="328" y="1234"/>
                </a:moveTo>
                <a:lnTo>
                  <a:pt x="328" y="1234"/>
                </a:lnTo>
                <a:lnTo>
                  <a:pt x="328" y="1246"/>
                </a:lnTo>
                <a:lnTo>
                  <a:pt x="326" y="1259"/>
                </a:lnTo>
                <a:lnTo>
                  <a:pt x="321" y="1285"/>
                </a:lnTo>
                <a:lnTo>
                  <a:pt x="320" y="1296"/>
                </a:lnTo>
                <a:lnTo>
                  <a:pt x="319" y="1308"/>
                </a:lnTo>
                <a:lnTo>
                  <a:pt x="319" y="1319"/>
                </a:lnTo>
                <a:lnTo>
                  <a:pt x="321" y="1323"/>
                </a:lnTo>
                <a:lnTo>
                  <a:pt x="322" y="1327"/>
                </a:lnTo>
                <a:lnTo>
                  <a:pt x="322" y="1327"/>
                </a:lnTo>
                <a:lnTo>
                  <a:pt x="325" y="1328"/>
                </a:lnTo>
                <a:lnTo>
                  <a:pt x="328" y="1327"/>
                </a:lnTo>
                <a:lnTo>
                  <a:pt x="333" y="1325"/>
                </a:lnTo>
                <a:lnTo>
                  <a:pt x="337" y="1322"/>
                </a:lnTo>
                <a:lnTo>
                  <a:pt x="341" y="1318"/>
                </a:lnTo>
                <a:lnTo>
                  <a:pt x="344" y="1312"/>
                </a:lnTo>
                <a:lnTo>
                  <a:pt x="349" y="1308"/>
                </a:lnTo>
                <a:lnTo>
                  <a:pt x="354" y="1305"/>
                </a:lnTo>
                <a:lnTo>
                  <a:pt x="359" y="1303"/>
                </a:lnTo>
                <a:lnTo>
                  <a:pt x="359" y="1303"/>
                </a:lnTo>
                <a:lnTo>
                  <a:pt x="364" y="1305"/>
                </a:lnTo>
                <a:lnTo>
                  <a:pt x="367" y="1307"/>
                </a:lnTo>
                <a:lnTo>
                  <a:pt x="373" y="1313"/>
                </a:lnTo>
                <a:lnTo>
                  <a:pt x="377" y="1317"/>
                </a:lnTo>
                <a:lnTo>
                  <a:pt x="380" y="1319"/>
                </a:lnTo>
                <a:lnTo>
                  <a:pt x="383" y="1320"/>
                </a:lnTo>
                <a:lnTo>
                  <a:pt x="386" y="1319"/>
                </a:lnTo>
                <a:lnTo>
                  <a:pt x="386" y="1319"/>
                </a:lnTo>
                <a:lnTo>
                  <a:pt x="388" y="1312"/>
                </a:lnTo>
                <a:lnTo>
                  <a:pt x="389" y="1306"/>
                </a:lnTo>
                <a:lnTo>
                  <a:pt x="389" y="1301"/>
                </a:lnTo>
                <a:lnTo>
                  <a:pt x="388" y="1294"/>
                </a:lnTo>
                <a:lnTo>
                  <a:pt x="385" y="1283"/>
                </a:lnTo>
                <a:lnTo>
                  <a:pt x="379" y="1273"/>
                </a:lnTo>
                <a:lnTo>
                  <a:pt x="367" y="1251"/>
                </a:lnTo>
                <a:lnTo>
                  <a:pt x="362" y="1241"/>
                </a:lnTo>
                <a:lnTo>
                  <a:pt x="357" y="1230"/>
                </a:lnTo>
                <a:lnTo>
                  <a:pt x="357" y="1230"/>
                </a:lnTo>
                <a:lnTo>
                  <a:pt x="349" y="1230"/>
                </a:lnTo>
                <a:lnTo>
                  <a:pt x="341" y="1231"/>
                </a:lnTo>
                <a:lnTo>
                  <a:pt x="328" y="1234"/>
                </a:lnTo>
                <a:lnTo>
                  <a:pt x="328" y="1234"/>
                </a:lnTo>
                <a:close/>
                <a:moveTo>
                  <a:pt x="873" y="1556"/>
                </a:moveTo>
                <a:lnTo>
                  <a:pt x="873" y="1556"/>
                </a:lnTo>
                <a:lnTo>
                  <a:pt x="888" y="1556"/>
                </a:lnTo>
                <a:lnTo>
                  <a:pt x="898" y="1556"/>
                </a:lnTo>
                <a:lnTo>
                  <a:pt x="910" y="1556"/>
                </a:lnTo>
                <a:lnTo>
                  <a:pt x="929" y="1556"/>
                </a:lnTo>
                <a:lnTo>
                  <a:pt x="929" y="1556"/>
                </a:lnTo>
                <a:lnTo>
                  <a:pt x="934" y="1540"/>
                </a:lnTo>
                <a:lnTo>
                  <a:pt x="939" y="1524"/>
                </a:lnTo>
                <a:lnTo>
                  <a:pt x="947" y="1489"/>
                </a:lnTo>
                <a:lnTo>
                  <a:pt x="955" y="1452"/>
                </a:lnTo>
                <a:lnTo>
                  <a:pt x="961" y="1412"/>
                </a:lnTo>
                <a:lnTo>
                  <a:pt x="968" y="1373"/>
                </a:lnTo>
                <a:lnTo>
                  <a:pt x="974" y="1335"/>
                </a:lnTo>
                <a:lnTo>
                  <a:pt x="982" y="1297"/>
                </a:lnTo>
                <a:lnTo>
                  <a:pt x="991" y="1263"/>
                </a:lnTo>
                <a:lnTo>
                  <a:pt x="991" y="1263"/>
                </a:lnTo>
                <a:lnTo>
                  <a:pt x="986" y="1264"/>
                </a:lnTo>
                <a:lnTo>
                  <a:pt x="980" y="1266"/>
                </a:lnTo>
                <a:lnTo>
                  <a:pt x="975" y="1268"/>
                </a:lnTo>
                <a:lnTo>
                  <a:pt x="969" y="1270"/>
                </a:lnTo>
                <a:lnTo>
                  <a:pt x="969" y="1270"/>
                </a:lnTo>
                <a:lnTo>
                  <a:pt x="964" y="1267"/>
                </a:lnTo>
                <a:lnTo>
                  <a:pt x="961" y="1263"/>
                </a:lnTo>
                <a:lnTo>
                  <a:pt x="956" y="1255"/>
                </a:lnTo>
                <a:lnTo>
                  <a:pt x="953" y="1250"/>
                </a:lnTo>
                <a:lnTo>
                  <a:pt x="950" y="1247"/>
                </a:lnTo>
                <a:lnTo>
                  <a:pt x="947" y="1245"/>
                </a:lnTo>
                <a:lnTo>
                  <a:pt x="944" y="1245"/>
                </a:lnTo>
                <a:lnTo>
                  <a:pt x="944" y="1245"/>
                </a:lnTo>
                <a:lnTo>
                  <a:pt x="938" y="1281"/>
                </a:lnTo>
                <a:lnTo>
                  <a:pt x="929" y="1321"/>
                </a:lnTo>
                <a:lnTo>
                  <a:pt x="920" y="1362"/>
                </a:lnTo>
                <a:lnTo>
                  <a:pt x="911" y="1402"/>
                </a:lnTo>
                <a:lnTo>
                  <a:pt x="891" y="1483"/>
                </a:lnTo>
                <a:lnTo>
                  <a:pt x="873" y="1556"/>
                </a:lnTo>
                <a:lnTo>
                  <a:pt x="873" y="1556"/>
                </a:lnTo>
                <a:close/>
                <a:moveTo>
                  <a:pt x="954" y="1552"/>
                </a:moveTo>
                <a:lnTo>
                  <a:pt x="954" y="1552"/>
                </a:lnTo>
                <a:lnTo>
                  <a:pt x="973" y="1548"/>
                </a:lnTo>
                <a:lnTo>
                  <a:pt x="983" y="1546"/>
                </a:lnTo>
                <a:lnTo>
                  <a:pt x="991" y="1544"/>
                </a:lnTo>
                <a:lnTo>
                  <a:pt x="991" y="1544"/>
                </a:lnTo>
                <a:lnTo>
                  <a:pt x="998" y="1507"/>
                </a:lnTo>
                <a:lnTo>
                  <a:pt x="1004" y="1473"/>
                </a:lnTo>
                <a:lnTo>
                  <a:pt x="1019" y="1406"/>
                </a:lnTo>
                <a:lnTo>
                  <a:pt x="1035" y="1338"/>
                </a:lnTo>
                <a:lnTo>
                  <a:pt x="1043" y="1304"/>
                </a:lnTo>
                <a:lnTo>
                  <a:pt x="1049" y="1267"/>
                </a:lnTo>
                <a:lnTo>
                  <a:pt x="1049" y="1267"/>
                </a:lnTo>
                <a:lnTo>
                  <a:pt x="1044" y="1270"/>
                </a:lnTo>
                <a:lnTo>
                  <a:pt x="1038" y="1274"/>
                </a:lnTo>
                <a:lnTo>
                  <a:pt x="1035" y="1275"/>
                </a:lnTo>
                <a:lnTo>
                  <a:pt x="1032" y="1276"/>
                </a:lnTo>
                <a:lnTo>
                  <a:pt x="1028" y="1276"/>
                </a:lnTo>
                <a:lnTo>
                  <a:pt x="1022" y="1276"/>
                </a:lnTo>
                <a:lnTo>
                  <a:pt x="1022" y="1276"/>
                </a:lnTo>
                <a:lnTo>
                  <a:pt x="1020" y="1272"/>
                </a:lnTo>
                <a:lnTo>
                  <a:pt x="1018" y="1268"/>
                </a:lnTo>
                <a:lnTo>
                  <a:pt x="1015" y="1264"/>
                </a:lnTo>
                <a:lnTo>
                  <a:pt x="1013" y="1261"/>
                </a:lnTo>
                <a:lnTo>
                  <a:pt x="1013" y="1261"/>
                </a:lnTo>
                <a:lnTo>
                  <a:pt x="994" y="1334"/>
                </a:lnTo>
                <a:lnTo>
                  <a:pt x="978" y="1403"/>
                </a:lnTo>
                <a:lnTo>
                  <a:pt x="965" y="1475"/>
                </a:lnTo>
                <a:lnTo>
                  <a:pt x="954" y="1552"/>
                </a:lnTo>
                <a:lnTo>
                  <a:pt x="954" y="1552"/>
                </a:lnTo>
                <a:close/>
                <a:moveTo>
                  <a:pt x="372" y="1334"/>
                </a:moveTo>
                <a:lnTo>
                  <a:pt x="372" y="1334"/>
                </a:lnTo>
                <a:lnTo>
                  <a:pt x="381" y="1361"/>
                </a:lnTo>
                <a:lnTo>
                  <a:pt x="389" y="1387"/>
                </a:lnTo>
                <a:lnTo>
                  <a:pt x="408" y="1440"/>
                </a:lnTo>
                <a:lnTo>
                  <a:pt x="416" y="1467"/>
                </a:lnTo>
                <a:lnTo>
                  <a:pt x="425" y="1493"/>
                </a:lnTo>
                <a:lnTo>
                  <a:pt x="431" y="1520"/>
                </a:lnTo>
                <a:lnTo>
                  <a:pt x="437" y="1548"/>
                </a:lnTo>
                <a:lnTo>
                  <a:pt x="437" y="1548"/>
                </a:lnTo>
                <a:lnTo>
                  <a:pt x="442" y="1550"/>
                </a:lnTo>
                <a:lnTo>
                  <a:pt x="447" y="1551"/>
                </a:lnTo>
                <a:lnTo>
                  <a:pt x="454" y="1552"/>
                </a:lnTo>
                <a:lnTo>
                  <a:pt x="457" y="1551"/>
                </a:lnTo>
                <a:lnTo>
                  <a:pt x="459" y="1550"/>
                </a:lnTo>
                <a:lnTo>
                  <a:pt x="459" y="1550"/>
                </a:lnTo>
                <a:lnTo>
                  <a:pt x="452" y="1513"/>
                </a:lnTo>
                <a:lnTo>
                  <a:pt x="446" y="1497"/>
                </a:lnTo>
                <a:lnTo>
                  <a:pt x="443" y="1489"/>
                </a:lnTo>
                <a:lnTo>
                  <a:pt x="439" y="1482"/>
                </a:lnTo>
                <a:lnTo>
                  <a:pt x="439" y="1482"/>
                </a:lnTo>
                <a:lnTo>
                  <a:pt x="440" y="1477"/>
                </a:lnTo>
                <a:lnTo>
                  <a:pt x="441" y="1472"/>
                </a:lnTo>
                <a:lnTo>
                  <a:pt x="441" y="1462"/>
                </a:lnTo>
                <a:lnTo>
                  <a:pt x="440" y="1450"/>
                </a:lnTo>
                <a:lnTo>
                  <a:pt x="438" y="1439"/>
                </a:lnTo>
                <a:lnTo>
                  <a:pt x="430" y="1415"/>
                </a:lnTo>
                <a:lnTo>
                  <a:pt x="424" y="1392"/>
                </a:lnTo>
                <a:lnTo>
                  <a:pt x="424" y="1392"/>
                </a:lnTo>
                <a:lnTo>
                  <a:pt x="423" y="1385"/>
                </a:lnTo>
                <a:lnTo>
                  <a:pt x="423" y="1378"/>
                </a:lnTo>
                <a:lnTo>
                  <a:pt x="422" y="1371"/>
                </a:lnTo>
                <a:lnTo>
                  <a:pt x="420" y="1367"/>
                </a:lnTo>
                <a:lnTo>
                  <a:pt x="420" y="1367"/>
                </a:lnTo>
                <a:lnTo>
                  <a:pt x="418" y="1366"/>
                </a:lnTo>
                <a:lnTo>
                  <a:pt x="415" y="1365"/>
                </a:lnTo>
                <a:lnTo>
                  <a:pt x="413" y="1364"/>
                </a:lnTo>
                <a:lnTo>
                  <a:pt x="412" y="1363"/>
                </a:lnTo>
                <a:lnTo>
                  <a:pt x="412" y="1363"/>
                </a:lnTo>
                <a:lnTo>
                  <a:pt x="410" y="1357"/>
                </a:lnTo>
                <a:lnTo>
                  <a:pt x="409" y="1352"/>
                </a:lnTo>
                <a:lnTo>
                  <a:pt x="409" y="1340"/>
                </a:lnTo>
                <a:lnTo>
                  <a:pt x="408" y="1336"/>
                </a:lnTo>
                <a:lnTo>
                  <a:pt x="405" y="1331"/>
                </a:lnTo>
                <a:lnTo>
                  <a:pt x="403" y="1326"/>
                </a:lnTo>
                <a:lnTo>
                  <a:pt x="399" y="1323"/>
                </a:lnTo>
                <a:lnTo>
                  <a:pt x="399" y="1323"/>
                </a:lnTo>
                <a:lnTo>
                  <a:pt x="397" y="1327"/>
                </a:lnTo>
                <a:lnTo>
                  <a:pt x="395" y="1331"/>
                </a:lnTo>
                <a:lnTo>
                  <a:pt x="392" y="1334"/>
                </a:lnTo>
                <a:lnTo>
                  <a:pt x="388" y="1336"/>
                </a:lnTo>
                <a:lnTo>
                  <a:pt x="385" y="1337"/>
                </a:lnTo>
                <a:lnTo>
                  <a:pt x="381" y="1337"/>
                </a:lnTo>
                <a:lnTo>
                  <a:pt x="377" y="1336"/>
                </a:lnTo>
                <a:lnTo>
                  <a:pt x="372" y="1334"/>
                </a:lnTo>
                <a:lnTo>
                  <a:pt x="372" y="1334"/>
                </a:lnTo>
                <a:close/>
                <a:moveTo>
                  <a:pt x="324" y="1344"/>
                </a:moveTo>
                <a:lnTo>
                  <a:pt x="324" y="1344"/>
                </a:lnTo>
                <a:lnTo>
                  <a:pt x="333" y="1364"/>
                </a:lnTo>
                <a:lnTo>
                  <a:pt x="339" y="1383"/>
                </a:lnTo>
                <a:lnTo>
                  <a:pt x="352" y="1424"/>
                </a:lnTo>
                <a:lnTo>
                  <a:pt x="359" y="1443"/>
                </a:lnTo>
                <a:lnTo>
                  <a:pt x="366" y="1462"/>
                </a:lnTo>
                <a:lnTo>
                  <a:pt x="374" y="1482"/>
                </a:lnTo>
                <a:lnTo>
                  <a:pt x="385" y="1500"/>
                </a:lnTo>
                <a:lnTo>
                  <a:pt x="385" y="1500"/>
                </a:lnTo>
                <a:lnTo>
                  <a:pt x="382" y="1503"/>
                </a:lnTo>
                <a:lnTo>
                  <a:pt x="382" y="1505"/>
                </a:lnTo>
                <a:lnTo>
                  <a:pt x="383" y="1508"/>
                </a:lnTo>
                <a:lnTo>
                  <a:pt x="384" y="1513"/>
                </a:lnTo>
                <a:lnTo>
                  <a:pt x="386" y="1516"/>
                </a:lnTo>
                <a:lnTo>
                  <a:pt x="387" y="1520"/>
                </a:lnTo>
                <a:lnTo>
                  <a:pt x="388" y="1525"/>
                </a:lnTo>
                <a:lnTo>
                  <a:pt x="386" y="1531"/>
                </a:lnTo>
                <a:lnTo>
                  <a:pt x="386" y="1531"/>
                </a:lnTo>
                <a:lnTo>
                  <a:pt x="392" y="1532"/>
                </a:lnTo>
                <a:lnTo>
                  <a:pt x="397" y="1534"/>
                </a:lnTo>
                <a:lnTo>
                  <a:pt x="404" y="1538"/>
                </a:lnTo>
                <a:lnTo>
                  <a:pt x="413" y="1543"/>
                </a:lnTo>
                <a:lnTo>
                  <a:pt x="417" y="1545"/>
                </a:lnTo>
                <a:lnTo>
                  <a:pt x="422" y="1546"/>
                </a:lnTo>
                <a:lnTo>
                  <a:pt x="422" y="1546"/>
                </a:lnTo>
                <a:lnTo>
                  <a:pt x="408" y="1489"/>
                </a:lnTo>
                <a:lnTo>
                  <a:pt x="392" y="1433"/>
                </a:lnTo>
                <a:lnTo>
                  <a:pt x="383" y="1406"/>
                </a:lnTo>
                <a:lnTo>
                  <a:pt x="374" y="1379"/>
                </a:lnTo>
                <a:lnTo>
                  <a:pt x="364" y="1352"/>
                </a:lnTo>
                <a:lnTo>
                  <a:pt x="353" y="1325"/>
                </a:lnTo>
                <a:lnTo>
                  <a:pt x="353" y="1325"/>
                </a:lnTo>
                <a:lnTo>
                  <a:pt x="352" y="1329"/>
                </a:lnTo>
                <a:lnTo>
                  <a:pt x="349" y="1333"/>
                </a:lnTo>
                <a:lnTo>
                  <a:pt x="346" y="1336"/>
                </a:lnTo>
                <a:lnTo>
                  <a:pt x="342" y="1338"/>
                </a:lnTo>
                <a:lnTo>
                  <a:pt x="334" y="1341"/>
                </a:lnTo>
                <a:lnTo>
                  <a:pt x="324" y="1344"/>
                </a:lnTo>
                <a:lnTo>
                  <a:pt x="324" y="1344"/>
                </a:lnTo>
                <a:close/>
                <a:moveTo>
                  <a:pt x="439" y="1371"/>
                </a:moveTo>
                <a:lnTo>
                  <a:pt x="439" y="1371"/>
                </a:lnTo>
                <a:lnTo>
                  <a:pt x="443" y="1383"/>
                </a:lnTo>
                <a:lnTo>
                  <a:pt x="446" y="1396"/>
                </a:lnTo>
                <a:lnTo>
                  <a:pt x="448" y="1408"/>
                </a:lnTo>
                <a:lnTo>
                  <a:pt x="449" y="1419"/>
                </a:lnTo>
                <a:lnTo>
                  <a:pt x="450" y="1431"/>
                </a:lnTo>
                <a:lnTo>
                  <a:pt x="453" y="1443"/>
                </a:lnTo>
                <a:lnTo>
                  <a:pt x="457" y="1454"/>
                </a:lnTo>
                <a:lnTo>
                  <a:pt x="460" y="1458"/>
                </a:lnTo>
                <a:lnTo>
                  <a:pt x="463" y="1462"/>
                </a:lnTo>
                <a:lnTo>
                  <a:pt x="463" y="1462"/>
                </a:lnTo>
                <a:lnTo>
                  <a:pt x="471" y="1469"/>
                </a:lnTo>
                <a:lnTo>
                  <a:pt x="479" y="1474"/>
                </a:lnTo>
                <a:lnTo>
                  <a:pt x="489" y="1479"/>
                </a:lnTo>
                <a:lnTo>
                  <a:pt x="499" y="1484"/>
                </a:lnTo>
                <a:lnTo>
                  <a:pt x="519" y="1492"/>
                </a:lnTo>
                <a:lnTo>
                  <a:pt x="528" y="1497"/>
                </a:lnTo>
                <a:lnTo>
                  <a:pt x="536" y="1502"/>
                </a:lnTo>
                <a:lnTo>
                  <a:pt x="536" y="1502"/>
                </a:lnTo>
                <a:lnTo>
                  <a:pt x="543" y="1507"/>
                </a:lnTo>
                <a:lnTo>
                  <a:pt x="548" y="1513"/>
                </a:lnTo>
                <a:lnTo>
                  <a:pt x="558" y="1525"/>
                </a:lnTo>
                <a:lnTo>
                  <a:pt x="566" y="1539"/>
                </a:lnTo>
                <a:lnTo>
                  <a:pt x="574" y="1554"/>
                </a:lnTo>
                <a:lnTo>
                  <a:pt x="574" y="1554"/>
                </a:lnTo>
                <a:lnTo>
                  <a:pt x="582" y="1556"/>
                </a:lnTo>
                <a:lnTo>
                  <a:pt x="590" y="1558"/>
                </a:lnTo>
                <a:lnTo>
                  <a:pt x="609" y="1559"/>
                </a:lnTo>
                <a:lnTo>
                  <a:pt x="609" y="1559"/>
                </a:lnTo>
                <a:lnTo>
                  <a:pt x="596" y="1505"/>
                </a:lnTo>
                <a:lnTo>
                  <a:pt x="581" y="1449"/>
                </a:lnTo>
                <a:lnTo>
                  <a:pt x="574" y="1422"/>
                </a:lnTo>
                <a:lnTo>
                  <a:pt x="564" y="1393"/>
                </a:lnTo>
                <a:lnTo>
                  <a:pt x="554" y="1366"/>
                </a:lnTo>
                <a:lnTo>
                  <a:pt x="543" y="1338"/>
                </a:lnTo>
                <a:lnTo>
                  <a:pt x="543" y="1338"/>
                </a:lnTo>
                <a:lnTo>
                  <a:pt x="528" y="1342"/>
                </a:lnTo>
                <a:lnTo>
                  <a:pt x="514" y="1346"/>
                </a:lnTo>
                <a:lnTo>
                  <a:pt x="487" y="1352"/>
                </a:lnTo>
                <a:lnTo>
                  <a:pt x="474" y="1355"/>
                </a:lnTo>
                <a:lnTo>
                  <a:pt x="462" y="1358"/>
                </a:lnTo>
                <a:lnTo>
                  <a:pt x="450" y="1364"/>
                </a:lnTo>
                <a:lnTo>
                  <a:pt x="439" y="1371"/>
                </a:lnTo>
                <a:lnTo>
                  <a:pt x="439" y="1371"/>
                </a:lnTo>
                <a:close/>
                <a:moveTo>
                  <a:pt x="476" y="1552"/>
                </a:moveTo>
                <a:lnTo>
                  <a:pt x="476" y="1552"/>
                </a:lnTo>
                <a:lnTo>
                  <a:pt x="516" y="1553"/>
                </a:lnTo>
                <a:lnTo>
                  <a:pt x="534" y="1553"/>
                </a:lnTo>
                <a:lnTo>
                  <a:pt x="555" y="1552"/>
                </a:lnTo>
                <a:lnTo>
                  <a:pt x="555" y="1552"/>
                </a:lnTo>
                <a:lnTo>
                  <a:pt x="548" y="1539"/>
                </a:lnTo>
                <a:lnTo>
                  <a:pt x="539" y="1528"/>
                </a:lnTo>
                <a:lnTo>
                  <a:pt x="530" y="1518"/>
                </a:lnTo>
                <a:lnTo>
                  <a:pt x="519" y="1509"/>
                </a:lnTo>
                <a:lnTo>
                  <a:pt x="507" y="1502"/>
                </a:lnTo>
                <a:lnTo>
                  <a:pt x="494" y="1494"/>
                </a:lnTo>
                <a:lnTo>
                  <a:pt x="480" y="1489"/>
                </a:lnTo>
                <a:lnTo>
                  <a:pt x="465" y="1484"/>
                </a:lnTo>
                <a:lnTo>
                  <a:pt x="465" y="1484"/>
                </a:lnTo>
                <a:lnTo>
                  <a:pt x="465" y="1492"/>
                </a:lnTo>
                <a:lnTo>
                  <a:pt x="468" y="1501"/>
                </a:lnTo>
                <a:lnTo>
                  <a:pt x="474" y="1519"/>
                </a:lnTo>
                <a:lnTo>
                  <a:pt x="476" y="1529"/>
                </a:lnTo>
                <a:lnTo>
                  <a:pt x="478" y="1537"/>
                </a:lnTo>
                <a:lnTo>
                  <a:pt x="478" y="1545"/>
                </a:lnTo>
                <a:lnTo>
                  <a:pt x="477" y="1549"/>
                </a:lnTo>
                <a:lnTo>
                  <a:pt x="476" y="1552"/>
                </a:lnTo>
                <a:lnTo>
                  <a:pt x="476" y="1552"/>
                </a:lnTo>
                <a:close/>
                <a:moveTo>
                  <a:pt x="836" y="1645"/>
                </a:moveTo>
                <a:lnTo>
                  <a:pt x="836" y="1645"/>
                </a:lnTo>
                <a:lnTo>
                  <a:pt x="834" y="1654"/>
                </a:lnTo>
                <a:lnTo>
                  <a:pt x="834" y="1662"/>
                </a:lnTo>
                <a:lnTo>
                  <a:pt x="835" y="1680"/>
                </a:lnTo>
                <a:lnTo>
                  <a:pt x="839" y="1714"/>
                </a:lnTo>
                <a:lnTo>
                  <a:pt x="840" y="1729"/>
                </a:lnTo>
                <a:lnTo>
                  <a:pt x="840" y="1737"/>
                </a:lnTo>
                <a:lnTo>
                  <a:pt x="839" y="1744"/>
                </a:lnTo>
                <a:lnTo>
                  <a:pt x="837" y="1751"/>
                </a:lnTo>
                <a:lnTo>
                  <a:pt x="833" y="1758"/>
                </a:lnTo>
                <a:lnTo>
                  <a:pt x="827" y="1764"/>
                </a:lnTo>
                <a:lnTo>
                  <a:pt x="821" y="1770"/>
                </a:lnTo>
                <a:lnTo>
                  <a:pt x="821" y="1770"/>
                </a:lnTo>
                <a:lnTo>
                  <a:pt x="814" y="1771"/>
                </a:lnTo>
                <a:lnTo>
                  <a:pt x="808" y="1773"/>
                </a:lnTo>
                <a:lnTo>
                  <a:pt x="793" y="1780"/>
                </a:lnTo>
                <a:lnTo>
                  <a:pt x="786" y="1781"/>
                </a:lnTo>
                <a:lnTo>
                  <a:pt x="782" y="1782"/>
                </a:lnTo>
                <a:lnTo>
                  <a:pt x="779" y="1782"/>
                </a:lnTo>
                <a:lnTo>
                  <a:pt x="776" y="1781"/>
                </a:lnTo>
                <a:lnTo>
                  <a:pt x="774" y="1779"/>
                </a:lnTo>
                <a:lnTo>
                  <a:pt x="772" y="1776"/>
                </a:lnTo>
                <a:lnTo>
                  <a:pt x="770" y="1772"/>
                </a:lnTo>
                <a:lnTo>
                  <a:pt x="770" y="1772"/>
                </a:lnTo>
                <a:lnTo>
                  <a:pt x="768" y="1751"/>
                </a:lnTo>
                <a:lnTo>
                  <a:pt x="768" y="1729"/>
                </a:lnTo>
                <a:lnTo>
                  <a:pt x="768" y="1707"/>
                </a:lnTo>
                <a:lnTo>
                  <a:pt x="767" y="1685"/>
                </a:lnTo>
                <a:lnTo>
                  <a:pt x="767" y="1685"/>
                </a:lnTo>
                <a:lnTo>
                  <a:pt x="766" y="1679"/>
                </a:lnTo>
                <a:lnTo>
                  <a:pt x="767" y="1672"/>
                </a:lnTo>
                <a:lnTo>
                  <a:pt x="768" y="1668"/>
                </a:lnTo>
                <a:lnTo>
                  <a:pt x="771" y="1662"/>
                </a:lnTo>
                <a:lnTo>
                  <a:pt x="773" y="1659"/>
                </a:lnTo>
                <a:lnTo>
                  <a:pt x="775" y="1657"/>
                </a:lnTo>
                <a:lnTo>
                  <a:pt x="778" y="1655"/>
                </a:lnTo>
                <a:lnTo>
                  <a:pt x="781" y="1654"/>
                </a:lnTo>
                <a:lnTo>
                  <a:pt x="786" y="1653"/>
                </a:lnTo>
                <a:lnTo>
                  <a:pt x="790" y="1653"/>
                </a:lnTo>
                <a:lnTo>
                  <a:pt x="793" y="1654"/>
                </a:lnTo>
                <a:lnTo>
                  <a:pt x="797" y="1656"/>
                </a:lnTo>
                <a:lnTo>
                  <a:pt x="802" y="1659"/>
                </a:lnTo>
                <a:lnTo>
                  <a:pt x="805" y="1662"/>
                </a:lnTo>
                <a:lnTo>
                  <a:pt x="809" y="1667"/>
                </a:lnTo>
                <a:lnTo>
                  <a:pt x="812" y="1672"/>
                </a:lnTo>
                <a:lnTo>
                  <a:pt x="812" y="1672"/>
                </a:lnTo>
                <a:lnTo>
                  <a:pt x="807" y="1692"/>
                </a:lnTo>
                <a:lnTo>
                  <a:pt x="805" y="1703"/>
                </a:lnTo>
                <a:lnTo>
                  <a:pt x="804" y="1714"/>
                </a:lnTo>
                <a:lnTo>
                  <a:pt x="804" y="1725"/>
                </a:lnTo>
                <a:lnTo>
                  <a:pt x="805" y="1735"/>
                </a:lnTo>
                <a:lnTo>
                  <a:pt x="807" y="1746"/>
                </a:lnTo>
                <a:lnTo>
                  <a:pt x="810" y="1756"/>
                </a:lnTo>
                <a:lnTo>
                  <a:pt x="810" y="1756"/>
                </a:lnTo>
                <a:lnTo>
                  <a:pt x="813" y="1750"/>
                </a:lnTo>
                <a:lnTo>
                  <a:pt x="816" y="1746"/>
                </a:lnTo>
                <a:lnTo>
                  <a:pt x="819" y="1734"/>
                </a:lnTo>
                <a:lnTo>
                  <a:pt x="819" y="1720"/>
                </a:lnTo>
                <a:lnTo>
                  <a:pt x="819" y="1706"/>
                </a:lnTo>
                <a:lnTo>
                  <a:pt x="818" y="1676"/>
                </a:lnTo>
                <a:lnTo>
                  <a:pt x="818" y="1661"/>
                </a:lnTo>
                <a:lnTo>
                  <a:pt x="819" y="1647"/>
                </a:lnTo>
                <a:lnTo>
                  <a:pt x="819" y="1647"/>
                </a:lnTo>
                <a:lnTo>
                  <a:pt x="816" y="1643"/>
                </a:lnTo>
                <a:lnTo>
                  <a:pt x="810" y="1639"/>
                </a:lnTo>
                <a:lnTo>
                  <a:pt x="805" y="1637"/>
                </a:lnTo>
                <a:lnTo>
                  <a:pt x="800" y="1634"/>
                </a:lnTo>
                <a:lnTo>
                  <a:pt x="786" y="1630"/>
                </a:lnTo>
                <a:lnTo>
                  <a:pt x="771" y="1629"/>
                </a:lnTo>
                <a:lnTo>
                  <a:pt x="771" y="1629"/>
                </a:lnTo>
                <a:lnTo>
                  <a:pt x="763" y="1640"/>
                </a:lnTo>
                <a:lnTo>
                  <a:pt x="758" y="1645"/>
                </a:lnTo>
                <a:lnTo>
                  <a:pt x="752" y="1650"/>
                </a:lnTo>
                <a:lnTo>
                  <a:pt x="752" y="1650"/>
                </a:lnTo>
                <a:lnTo>
                  <a:pt x="752" y="1664"/>
                </a:lnTo>
                <a:lnTo>
                  <a:pt x="752" y="1680"/>
                </a:lnTo>
                <a:lnTo>
                  <a:pt x="751" y="1716"/>
                </a:lnTo>
                <a:lnTo>
                  <a:pt x="750" y="1734"/>
                </a:lnTo>
                <a:lnTo>
                  <a:pt x="751" y="1751"/>
                </a:lnTo>
                <a:lnTo>
                  <a:pt x="752" y="1766"/>
                </a:lnTo>
                <a:lnTo>
                  <a:pt x="755" y="1778"/>
                </a:lnTo>
                <a:lnTo>
                  <a:pt x="755" y="1778"/>
                </a:lnTo>
                <a:lnTo>
                  <a:pt x="757" y="1783"/>
                </a:lnTo>
                <a:lnTo>
                  <a:pt x="761" y="1789"/>
                </a:lnTo>
                <a:lnTo>
                  <a:pt x="765" y="1792"/>
                </a:lnTo>
                <a:lnTo>
                  <a:pt x="770" y="1795"/>
                </a:lnTo>
                <a:lnTo>
                  <a:pt x="776" y="1797"/>
                </a:lnTo>
                <a:lnTo>
                  <a:pt x="781" y="1798"/>
                </a:lnTo>
                <a:lnTo>
                  <a:pt x="788" y="1800"/>
                </a:lnTo>
                <a:lnTo>
                  <a:pt x="795" y="1800"/>
                </a:lnTo>
                <a:lnTo>
                  <a:pt x="808" y="1797"/>
                </a:lnTo>
                <a:lnTo>
                  <a:pt x="821" y="1793"/>
                </a:lnTo>
                <a:lnTo>
                  <a:pt x="826" y="1791"/>
                </a:lnTo>
                <a:lnTo>
                  <a:pt x="832" y="1788"/>
                </a:lnTo>
                <a:lnTo>
                  <a:pt x="836" y="1785"/>
                </a:lnTo>
                <a:lnTo>
                  <a:pt x="840" y="1780"/>
                </a:lnTo>
                <a:lnTo>
                  <a:pt x="840" y="1780"/>
                </a:lnTo>
                <a:lnTo>
                  <a:pt x="842" y="1762"/>
                </a:lnTo>
                <a:lnTo>
                  <a:pt x="844" y="1741"/>
                </a:lnTo>
                <a:lnTo>
                  <a:pt x="844" y="1730"/>
                </a:lnTo>
                <a:lnTo>
                  <a:pt x="843" y="1719"/>
                </a:lnTo>
                <a:lnTo>
                  <a:pt x="842" y="1710"/>
                </a:lnTo>
                <a:lnTo>
                  <a:pt x="840" y="1701"/>
                </a:lnTo>
                <a:lnTo>
                  <a:pt x="840" y="1701"/>
                </a:lnTo>
                <a:lnTo>
                  <a:pt x="842" y="1699"/>
                </a:lnTo>
                <a:lnTo>
                  <a:pt x="843" y="1696"/>
                </a:lnTo>
                <a:lnTo>
                  <a:pt x="844" y="1692"/>
                </a:lnTo>
                <a:lnTo>
                  <a:pt x="843" y="1689"/>
                </a:lnTo>
                <a:lnTo>
                  <a:pt x="842" y="1683"/>
                </a:lnTo>
                <a:lnTo>
                  <a:pt x="841" y="1676"/>
                </a:lnTo>
                <a:lnTo>
                  <a:pt x="841" y="1676"/>
                </a:lnTo>
                <a:lnTo>
                  <a:pt x="842" y="1655"/>
                </a:lnTo>
                <a:lnTo>
                  <a:pt x="842" y="1634"/>
                </a:lnTo>
                <a:lnTo>
                  <a:pt x="843" y="1612"/>
                </a:lnTo>
                <a:lnTo>
                  <a:pt x="843" y="1592"/>
                </a:lnTo>
                <a:lnTo>
                  <a:pt x="842" y="1571"/>
                </a:lnTo>
                <a:lnTo>
                  <a:pt x="839" y="1553"/>
                </a:lnTo>
                <a:lnTo>
                  <a:pt x="837" y="1544"/>
                </a:lnTo>
                <a:lnTo>
                  <a:pt x="834" y="1535"/>
                </a:lnTo>
                <a:lnTo>
                  <a:pt x="829" y="1527"/>
                </a:lnTo>
                <a:lnTo>
                  <a:pt x="825" y="1519"/>
                </a:lnTo>
                <a:lnTo>
                  <a:pt x="825" y="1519"/>
                </a:lnTo>
                <a:lnTo>
                  <a:pt x="819" y="1518"/>
                </a:lnTo>
                <a:lnTo>
                  <a:pt x="813" y="1518"/>
                </a:lnTo>
                <a:lnTo>
                  <a:pt x="801" y="1515"/>
                </a:lnTo>
                <a:lnTo>
                  <a:pt x="788" y="1512"/>
                </a:lnTo>
                <a:lnTo>
                  <a:pt x="781" y="1512"/>
                </a:lnTo>
                <a:lnTo>
                  <a:pt x="775" y="1513"/>
                </a:lnTo>
                <a:lnTo>
                  <a:pt x="775" y="1513"/>
                </a:lnTo>
                <a:lnTo>
                  <a:pt x="768" y="1515"/>
                </a:lnTo>
                <a:lnTo>
                  <a:pt x="764" y="1518"/>
                </a:lnTo>
                <a:lnTo>
                  <a:pt x="760" y="1522"/>
                </a:lnTo>
                <a:lnTo>
                  <a:pt x="757" y="1528"/>
                </a:lnTo>
                <a:lnTo>
                  <a:pt x="752" y="1540"/>
                </a:lnTo>
                <a:lnTo>
                  <a:pt x="748" y="1554"/>
                </a:lnTo>
                <a:lnTo>
                  <a:pt x="748" y="1554"/>
                </a:lnTo>
                <a:lnTo>
                  <a:pt x="751" y="1554"/>
                </a:lnTo>
                <a:lnTo>
                  <a:pt x="755" y="1554"/>
                </a:lnTo>
                <a:lnTo>
                  <a:pt x="760" y="1556"/>
                </a:lnTo>
                <a:lnTo>
                  <a:pt x="765" y="1559"/>
                </a:lnTo>
                <a:lnTo>
                  <a:pt x="768" y="1559"/>
                </a:lnTo>
                <a:lnTo>
                  <a:pt x="773" y="1559"/>
                </a:lnTo>
                <a:lnTo>
                  <a:pt x="773" y="1559"/>
                </a:lnTo>
                <a:lnTo>
                  <a:pt x="775" y="1549"/>
                </a:lnTo>
                <a:lnTo>
                  <a:pt x="778" y="1540"/>
                </a:lnTo>
                <a:lnTo>
                  <a:pt x="781" y="1535"/>
                </a:lnTo>
                <a:lnTo>
                  <a:pt x="786" y="1531"/>
                </a:lnTo>
                <a:lnTo>
                  <a:pt x="792" y="1529"/>
                </a:lnTo>
                <a:lnTo>
                  <a:pt x="798" y="1528"/>
                </a:lnTo>
                <a:lnTo>
                  <a:pt x="805" y="1528"/>
                </a:lnTo>
                <a:lnTo>
                  <a:pt x="812" y="1529"/>
                </a:lnTo>
                <a:lnTo>
                  <a:pt x="812" y="1529"/>
                </a:lnTo>
                <a:lnTo>
                  <a:pt x="809" y="1533"/>
                </a:lnTo>
                <a:lnTo>
                  <a:pt x="810" y="1533"/>
                </a:lnTo>
                <a:lnTo>
                  <a:pt x="811" y="1534"/>
                </a:lnTo>
                <a:lnTo>
                  <a:pt x="816" y="1535"/>
                </a:lnTo>
                <a:lnTo>
                  <a:pt x="817" y="1536"/>
                </a:lnTo>
                <a:lnTo>
                  <a:pt x="819" y="1537"/>
                </a:lnTo>
                <a:lnTo>
                  <a:pt x="819" y="1537"/>
                </a:lnTo>
                <a:lnTo>
                  <a:pt x="818" y="1540"/>
                </a:lnTo>
                <a:lnTo>
                  <a:pt x="818" y="1544"/>
                </a:lnTo>
                <a:lnTo>
                  <a:pt x="819" y="1547"/>
                </a:lnTo>
                <a:lnTo>
                  <a:pt x="821" y="1550"/>
                </a:lnTo>
                <a:lnTo>
                  <a:pt x="825" y="1556"/>
                </a:lnTo>
                <a:lnTo>
                  <a:pt x="829" y="1562"/>
                </a:lnTo>
                <a:lnTo>
                  <a:pt x="829" y="1562"/>
                </a:lnTo>
                <a:lnTo>
                  <a:pt x="826" y="1571"/>
                </a:lnTo>
                <a:lnTo>
                  <a:pt x="825" y="1580"/>
                </a:lnTo>
                <a:lnTo>
                  <a:pt x="826" y="1589"/>
                </a:lnTo>
                <a:lnTo>
                  <a:pt x="827" y="1598"/>
                </a:lnTo>
                <a:lnTo>
                  <a:pt x="828" y="1608"/>
                </a:lnTo>
                <a:lnTo>
                  <a:pt x="828" y="1616"/>
                </a:lnTo>
                <a:lnTo>
                  <a:pt x="828" y="1626"/>
                </a:lnTo>
                <a:lnTo>
                  <a:pt x="825" y="1635"/>
                </a:lnTo>
                <a:lnTo>
                  <a:pt x="825" y="1635"/>
                </a:lnTo>
                <a:lnTo>
                  <a:pt x="832" y="1639"/>
                </a:lnTo>
                <a:lnTo>
                  <a:pt x="834" y="1642"/>
                </a:lnTo>
                <a:lnTo>
                  <a:pt x="836" y="1645"/>
                </a:lnTo>
                <a:lnTo>
                  <a:pt x="836" y="1645"/>
                </a:lnTo>
                <a:close/>
                <a:moveTo>
                  <a:pt x="598" y="1616"/>
                </a:moveTo>
                <a:lnTo>
                  <a:pt x="598" y="1616"/>
                </a:lnTo>
                <a:lnTo>
                  <a:pt x="609" y="1615"/>
                </a:lnTo>
                <a:lnTo>
                  <a:pt x="619" y="1615"/>
                </a:lnTo>
                <a:lnTo>
                  <a:pt x="627" y="1616"/>
                </a:lnTo>
                <a:lnTo>
                  <a:pt x="635" y="1620"/>
                </a:lnTo>
                <a:lnTo>
                  <a:pt x="642" y="1623"/>
                </a:lnTo>
                <a:lnTo>
                  <a:pt x="650" y="1628"/>
                </a:lnTo>
                <a:lnTo>
                  <a:pt x="656" y="1634"/>
                </a:lnTo>
                <a:lnTo>
                  <a:pt x="661" y="1640"/>
                </a:lnTo>
                <a:lnTo>
                  <a:pt x="672" y="1654"/>
                </a:lnTo>
                <a:lnTo>
                  <a:pt x="681" y="1670"/>
                </a:lnTo>
                <a:lnTo>
                  <a:pt x="697" y="1701"/>
                </a:lnTo>
                <a:lnTo>
                  <a:pt x="697" y="1701"/>
                </a:lnTo>
                <a:lnTo>
                  <a:pt x="694" y="1705"/>
                </a:lnTo>
                <a:lnTo>
                  <a:pt x="694" y="1707"/>
                </a:lnTo>
                <a:lnTo>
                  <a:pt x="692" y="1711"/>
                </a:lnTo>
                <a:lnTo>
                  <a:pt x="690" y="1714"/>
                </a:lnTo>
                <a:lnTo>
                  <a:pt x="690" y="1714"/>
                </a:lnTo>
                <a:lnTo>
                  <a:pt x="690" y="1716"/>
                </a:lnTo>
                <a:lnTo>
                  <a:pt x="692" y="1716"/>
                </a:lnTo>
                <a:lnTo>
                  <a:pt x="692" y="1716"/>
                </a:lnTo>
                <a:lnTo>
                  <a:pt x="702" y="1707"/>
                </a:lnTo>
                <a:lnTo>
                  <a:pt x="712" y="1698"/>
                </a:lnTo>
                <a:lnTo>
                  <a:pt x="717" y="1694"/>
                </a:lnTo>
                <a:lnTo>
                  <a:pt x="722" y="1690"/>
                </a:lnTo>
                <a:lnTo>
                  <a:pt x="729" y="1689"/>
                </a:lnTo>
                <a:lnTo>
                  <a:pt x="735" y="1689"/>
                </a:lnTo>
                <a:lnTo>
                  <a:pt x="735" y="1689"/>
                </a:lnTo>
                <a:lnTo>
                  <a:pt x="735" y="1680"/>
                </a:lnTo>
                <a:lnTo>
                  <a:pt x="735" y="1671"/>
                </a:lnTo>
                <a:lnTo>
                  <a:pt x="735" y="1662"/>
                </a:lnTo>
                <a:lnTo>
                  <a:pt x="737" y="1655"/>
                </a:lnTo>
                <a:lnTo>
                  <a:pt x="740" y="1647"/>
                </a:lnTo>
                <a:lnTo>
                  <a:pt x="743" y="1641"/>
                </a:lnTo>
                <a:lnTo>
                  <a:pt x="746" y="1636"/>
                </a:lnTo>
                <a:lnTo>
                  <a:pt x="750" y="1630"/>
                </a:lnTo>
                <a:lnTo>
                  <a:pt x="756" y="1626"/>
                </a:lnTo>
                <a:lnTo>
                  <a:pt x="761" y="1623"/>
                </a:lnTo>
                <a:lnTo>
                  <a:pt x="767" y="1620"/>
                </a:lnTo>
                <a:lnTo>
                  <a:pt x="774" y="1619"/>
                </a:lnTo>
                <a:lnTo>
                  <a:pt x="781" y="1618"/>
                </a:lnTo>
                <a:lnTo>
                  <a:pt x="790" y="1618"/>
                </a:lnTo>
                <a:lnTo>
                  <a:pt x="800" y="1619"/>
                </a:lnTo>
                <a:lnTo>
                  <a:pt x="808" y="1621"/>
                </a:lnTo>
                <a:lnTo>
                  <a:pt x="808" y="1621"/>
                </a:lnTo>
                <a:lnTo>
                  <a:pt x="808" y="1609"/>
                </a:lnTo>
                <a:lnTo>
                  <a:pt x="809" y="1599"/>
                </a:lnTo>
                <a:lnTo>
                  <a:pt x="809" y="1591"/>
                </a:lnTo>
                <a:lnTo>
                  <a:pt x="806" y="1579"/>
                </a:lnTo>
                <a:lnTo>
                  <a:pt x="806" y="1579"/>
                </a:lnTo>
                <a:lnTo>
                  <a:pt x="792" y="1577"/>
                </a:lnTo>
                <a:lnTo>
                  <a:pt x="776" y="1575"/>
                </a:lnTo>
                <a:lnTo>
                  <a:pt x="759" y="1575"/>
                </a:lnTo>
                <a:lnTo>
                  <a:pt x="741" y="1575"/>
                </a:lnTo>
                <a:lnTo>
                  <a:pt x="702" y="1575"/>
                </a:lnTo>
                <a:lnTo>
                  <a:pt x="661" y="1575"/>
                </a:lnTo>
                <a:lnTo>
                  <a:pt x="661" y="1575"/>
                </a:lnTo>
                <a:lnTo>
                  <a:pt x="611" y="1573"/>
                </a:lnTo>
                <a:lnTo>
                  <a:pt x="560" y="1568"/>
                </a:lnTo>
                <a:lnTo>
                  <a:pt x="511" y="1566"/>
                </a:lnTo>
                <a:lnTo>
                  <a:pt x="488" y="1566"/>
                </a:lnTo>
                <a:lnTo>
                  <a:pt x="465" y="1566"/>
                </a:lnTo>
                <a:lnTo>
                  <a:pt x="465" y="1566"/>
                </a:lnTo>
                <a:lnTo>
                  <a:pt x="441" y="1563"/>
                </a:lnTo>
                <a:lnTo>
                  <a:pt x="414" y="1556"/>
                </a:lnTo>
                <a:lnTo>
                  <a:pt x="387" y="1549"/>
                </a:lnTo>
                <a:lnTo>
                  <a:pt x="362" y="1539"/>
                </a:lnTo>
                <a:lnTo>
                  <a:pt x="362" y="1539"/>
                </a:lnTo>
                <a:lnTo>
                  <a:pt x="359" y="1555"/>
                </a:lnTo>
                <a:lnTo>
                  <a:pt x="357" y="1573"/>
                </a:lnTo>
                <a:lnTo>
                  <a:pt x="357" y="1589"/>
                </a:lnTo>
                <a:lnTo>
                  <a:pt x="358" y="1606"/>
                </a:lnTo>
                <a:lnTo>
                  <a:pt x="362" y="1642"/>
                </a:lnTo>
                <a:lnTo>
                  <a:pt x="366" y="1679"/>
                </a:lnTo>
                <a:lnTo>
                  <a:pt x="366" y="1679"/>
                </a:lnTo>
                <a:lnTo>
                  <a:pt x="372" y="1741"/>
                </a:lnTo>
                <a:lnTo>
                  <a:pt x="381" y="1805"/>
                </a:lnTo>
                <a:lnTo>
                  <a:pt x="381" y="1805"/>
                </a:lnTo>
                <a:lnTo>
                  <a:pt x="383" y="1833"/>
                </a:lnTo>
                <a:lnTo>
                  <a:pt x="385" y="1862"/>
                </a:lnTo>
                <a:lnTo>
                  <a:pt x="388" y="1919"/>
                </a:lnTo>
                <a:lnTo>
                  <a:pt x="390" y="1948"/>
                </a:lnTo>
                <a:lnTo>
                  <a:pt x="393" y="1976"/>
                </a:lnTo>
                <a:lnTo>
                  <a:pt x="397" y="2003"/>
                </a:lnTo>
                <a:lnTo>
                  <a:pt x="401" y="2028"/>
                </a:lnTo>
                <a:lnTo>
                  <a:pt x="401" y="2028"/>
                </a:lnTo>
                <a:lnTo>
                  <a:pt x="399" y="2036"/>
                </a:lnTo>
                <a:lnTo>
                  <a:pt x="399" y="2044"/>
                </a:lnTo>
                <a:lnTo>
                  <a:pt x="399" y="2052"/>
                </a:lnTo>
                <a:lnTo>
                  <a:pt x="400" y="2060"/>
                </a:lnTo>
                <a:lnTo>
                  <a:pt x="404" y="2075"/>
                </a:lnTo>
                <a:lnTo>
                  <a:pt x="407" y="2082"/>
                </a:lnTo>
                <a:lnTo>
                  <a:pt x="408" y="2090"/>
                </a:lnTo>
                <a:lnTo>
                  <a:pt x="408" y="2090"/>
                </a:lnTo>
                <a:lnTo>
                  <a:pt x="413" y="2144"/>
                </a:lnTo>
                <a:lnTo>
                  <a:pt x="417" y="2199"/>
                </a:lnTo>
                <a:lnTo>
                  <a:pt x="423" y="2255"/>
                </a:lnTo>
                <a:lnTo>
                  <a:pt x="426" y="2283"/>
                </a:lnTo>
                <a:lnTo>
                  <a:pt x="430" y="2312"/>
                </a:lnTo>
                <a:lnTo>
                  <a:pt x="430" y="2312"/>
                </a:lnTo>
                <a:lnTo>
                  <a:pt x="441" y="2318"/>
                </a:lnTo>
                <a:lnTo>
                  <a:pt x="452" y="2321"/>
                </a:lnTo>
                <a:lnTo>
                  <a:pt x="474" y="2328"/>
                </a:lnTo>
                <a:lnTo>
                  <a:pt x="494" y="2335"/>
                </a:lnTo>
                <a:lnTo>
                  <a:pt x="505" y="2339"/>
                </a:lnTo>
                <a:lnTo>
                  <a:pt x="514" y="2343"/>
                </a:lnTo>
                <a:lnTo>
                  <a:pt x="514" y="2343"/>
                </a:lnTo>
                <a:lnTo>
                  <a:pt x="556" y="2349"/>
                </a:lnTo>
                <a:lnTo>
                  <a:pt x="599" y="2355"/>
                </a:lnTo>
                <a:lnTo>
                  <a:pt x="642" y="2361"/>
                </a:lnTo>
                <a:lnTo>
                  <a:pt x="664" y="2363"/>
                </a:lnTo>
                <a:lnTo>
                  <a:pt x="686" y="2364"/>
                </a:lnTo>
                <a:lnTo>
                  <a:pt x="686" y="2364"/>
                </a:lnTo>
                <a:lnTo>
                  <a:pt x="713" y="2366"/>
                </a:lnTo>
                <a:lnTo>
                  <a:pt x="740" y="2369"/>
                </a:lnTo>
                <a:lnTo>
                  <a:pt x="765" y="2370"/>
                </a:lnTo>
                <a:lnTo>
                  <a:pt x="779" y="2371"/>
                </a:lnTo>
                <a:lnTo>
                  <a:pt x="792" y="2370"/>
                </a:lnTo>
                <a:lnTo>
                  <a:pt x="792" y="2370"/>
                </a:lnTo>
                <a:lnTo>
                  <a:pt x="817" y="2368"/>
                </a:lnTo>
                <a:lnTo>
                  <a:pt x="841" y="2364"/>
                </a:lnTo>
                <a:lnTo>
                  <a:pt x="865" y="2357"/>
                </a:lnTo>
                <a:lnTo>
                  <a:pt x="889" y="2351"/>
                </a:lnTo>
                <a:lnTo>
                  <a:pt x="938" y="2336"/>
                </a:lnTo>
                <a:lnTo>
                  <a:pt x="963" y="2330"/>
                </a:lnTo>
                <a:lnTo>
                  <a:pt x="989" y="2323"/>
                </a:lnTo>
                <a:lnTo>
                  <a:pt x="989" y="2323"/>
                </a:lnTo>
                <a:lnTo>
                  <a:pt x="1013" y="2306"/>
                </a:lnTo>
                <a:lnTo>
                  <a:pt x="1024" y="2298"/>
                </a:lnTo>
                <a:lnTo>
                  <a:pt x="1035" y="2290"/>
                </a:lnTo>
                <a:lnTo>
                  <a:pt x="1035" y="2290"/>
                </a:lnTo>
                <a:lnTo>
                  <a:pt x="1039" y="2262"/>
                </a:lnTo>
                <a:lnTo>
                  <a:pt x="1043" y="2235"/>
                </a:lnTo>
                <a:lnTo>
                  <a:pt x="1048" y="2179"/>
                </a:lnTo>
                <a:lnTo>
                  <a:pt x="1053" y="2124"/>
                </a:lnTo>
                <a:lnTo>
                  <a:pt x="1060" y="2071"/>
                </a:lnTo>
                <a:lnTo>
                  <a:pt x="1060" y="2071"/>
                </a:lnTo>
                <a:lnTo>
                  <a:pt x="1063" y="2042"/>
                </a:lnTo>
                <a:lnTo>
                  <a:pt x="1065" y="2013"/>
                </a:lnTo>
                <a:lnTo>
                  <a:pt x="1066" y="1983"/>
                </a:lnTo>
                <a:lnTo>
                  <a:pt x="1068" y="1953"/>
                </a:lnTo>
                <a:lnTo>
                  <a:pt x="1068" y="1953"/>
                </a:lnTo>
                <a:lnTo>
                  <a:pt x="1068" y="1940"/>
                </a:lnTo>
                <a:lnTo>
                  <a:pt x="1067" y="1927"/>
                </a:lnTo>
                <a:lnTo>
                  <a:pt x="1066" y="1914"/>
                </a:lnTo>
                <a:lnTo>
                  <a:pt x="1066" y="1901"/>
                </a:lnTo>
                <a:lnTo>
                  <a:pt x="1066" y="1901"/>
                </a:lnTo>
                <a:lnTo>
                  <a:pt x="1067" y="1894"/>
                </a:lnTo>
                <a:lnTo>
                  <a:pt x="1069" y="1886"/>
                </a:lnTo>
                <a:lnTo>
                  <a:pt x="1071" y="1880"/>
                </a:lnTo>
                <a:lnTo>
                  <a:pt x="1073" y="1872"/>
                </a:lnTo>
                <a:lnTo>
                  <a:pt x="1073" y="1872"/>
                </a:lnTo>
                <a:lnTo>
                  <a:pt x="1074" y="1852"/>
                </a:lnTo>
                <a:lnTo>
                  <a:pt x="1074" y="1832"/>
                </a:lnTo>
                <a:lnTo>
                  <a:pt x="1073" y="1789"/>
                </a:lnTo>
                <a:lnTo>
                  <a:pt x="1073" y="1743"/>
                </a:lnTo>
                <a:lnTo>
                  <a:pt x="1073" y="1719"/>
                </a:lnTo>
                <a:lnTo>
                  <a:pt x="1075" y="1696"/>
                </a:lnTo>
                <a:lnTo>
                  <a:pt x="1075" y="1696"/>
                </a:lnTo>
                <a:lnTo>
                  <a:pt x="1077" y="1681"/>
                </a:lnTo>
                <a:lnTo>
                  <a:pt x="1079" y="1667"/>
                </a:lnTo>
                <a:lnTo>
                  <a:pt x="1082" y="1655"/>
                </a:lnTo>
                <a:lnTo>
                  <a:pt x="1084" y="1643"/>
                </a:lnTo>
                <a:lnTo>
                  <a:pt x="1084" y="1643"/>
                </a:lnTo>
                <a:lnTo>
                  <a:pt x="1086" y="1628"/>
                </a:lnTo>
                <a:lnTo>
                  <a:pt x="1088" y="1614"/>
                </a:lnTo>
                <a:lnTo>
                  <a:pt x="1088" y="1584"/>
                </a:lnTo>
                <a:lnTo>
                  <a:pt x="1089" y="1555"/>
                </a:lnTo>
                <a:lnTo>
                  <a:pt x="1091" y="1540"/>
                </a:lnTo>
                <a:lnTo>
                  <a:pt x="1093" y="1525"/>
                </a:lnTo>
                <a:lnTo>
                  <a:pt x="1093" y="1525"/>
                </a:lnTo>
                <a:lnTo>
                  <a:pt x="1075" y="1532"/>
                </a:lnTo>
                <a:lnTo>
                  <a:pt x="1055" y="1539"/>
                </a:lnTo>
                <a:lnTo>
                  <a:pt x="1019" y="1550"/>
                </a:lnTo>
                <a:lnTo>
                  <a:pt x="940" y="1573"/>
                </a:lnTo>
                <a:lnTo>
                  <a:pt x="940" y="1573"/>
                </a:lnTo>
                <a:lnTo>
                  <a:pt x="931" y="1571"/>
                </a:lnTo>
                <a:lnTo>
                  <a:pt x="922" y="1570"/>
                </a:lnTo>
                <a:lnTo>
                  <a:pt x="900" y="1570"/>
                </a:lnTo>
                <a:lnTo>
                  <a:pt x="861" y="1573"/>
                </a:lnTo>
                <a:lnTo>
                  <a:pt x="861" y="1573"/>
                </a:lnTo>
                <a:lnTo>
                  <a:pt x="858" y="1606"/>
                </a:lnTo>
                <a:lnTo>
                  <a:pt x="857" y="1635"/>
                </a:lnTo>
                <a:lnTo>
                  <a:pt x="858" y="1694"/>
                </a:lnTo>
                <a:lnTo>
                  <a:pt x="858" y="1694"/>
                </a:lnTo>
                <a:lnTo>
                  <a:pt x="872" y="1702"/>
                </a:lnTo>
                <a:lnTo>
                  <a:pt x="885" y="1713"/>
                </a:lnTo>
                <a:lnTo>
                  <a:pt x="896" y="1724"/>
                </a:lnTo>
                <a:lnTo>
                  <a:pt x="904" y="1734"/>
                </a:lnTo>
                <a:lnTo>
                  <a:pt x="912" y="1747"/>
                </a:lnTo>
                <a:lnTo>
                  <a:pt x="918" y="1760"/>
                </a:lnTo>
                <a:lnTo>
                  <a:pt x="925" y="1774"/>
                </a:lnTo>
                <a:lnTo>
                  <a:pt x="929" y="1789"/>
                </a:lnTo>
                <a:lnTo>
                  <a:pt x="929" y="1789"/>
                </a:lnTo>
                <a:lnTo>
                  <a:pt x="926" y="1790"/>
                </a:lnTo>
                <a:lnTo>
                  <a:pt x="926" y="1792"/>
                </a:lnTo>
                <a:lnTo>
                  <a:pt x="926" y="1792"/>
                </a:lnTo>
                <a:lnTo>
                  <a:pt x="929" y="1791"/>
                </a:lnTo>
                <a:lnTo>
                  <a:pt x="929" y="1791"/>
                </a:lnTo>
                <a:lnTo>
                  <a:pt x="923" y="1835"/>
                </a:lnTo>
                <a:lnTo>
                  <a:pt x="919" y="1856"/>
                </a:lnTo>
                <a:lnTo>
                  <a:pt x="914" y="1878"/>
                </a:lnTo>
                <a:lnTo>
                  <a:pt x="914" y="1878"/>
                </a:lnTo>
                <a:lnTo>
                  <a:pt x="911" y="1893"/>
                </a:lnTo>
                <a:lnTo>
                  <a:pt x="907" y="1907"/>
                </a:lnTo>
                <a:lnTo>
                  <a:pt x="901" y="1921"/>
                </a:lnTo>
                <a:lnTo>
                  <a:pt x="897" y="1932"/>
                </a:lnTo>
                <a:lnTo>
                  <a:pt x="885" y="1956"/>
                </a:lnTo>
                <a:lnTo>
                  <a:pt x="872" y="1976"/>
                </a:lnTo>
                <a:lnTo>
                  <a:pt x="858" y="1995"/>
                </a:lnTo>
                <a:lnTo>
                  <a:pt x="843" y="2015"/>
                </a:lnTo>
                <a:lnTo>
                  <a:pt x="810" y="2050"/>
                </a:lnTo>
                <a:lnTo>
                  <a:pt x="810" y="2050"/>
                </a:lnTo>
                <a:lnTo>
                  <a:pt x="800" y="2062"/>
                </a:lnTo>
                <a:lnTo>
                  <a:pt x="788" y="2073"/>
                </a:lnTo>
                <a:lnTo>
                  <a:pt x="764" y="2095"/>
                </a:lnTo>
                <a:lnTo>
                  <a:pt x="753" y="2106"/>
                </a:lnTo>
                <a:lnTo>
                  <a:pt x="744" y="2118"/>
                </a:lnTo>
                <a:lnTo>
                  <a:pt x="735" y="2129"/>
                </a:lnTo>
                <a:lnTo>
                  <a:pt x="728" y="2142"/>
                </a:lnTo>
                <a:lnTo>
                  <a:pt x="728" y="2142"/>
                </a:lnTo>
                <a:lnTo>
                  <a:pt x="725" y="2149"/>
                </a:lnTo>
                <a:lnTo>
                  <a:pt x="723" y="2156"/>
                </a:lnTo>
                <a:lnTo>
                  <a:pt x="719" y="2172"/>
                </a:lnTo>
                <a:lnTo>
                  <a:pt x="717" y="2180"/>
                </a:lnTo>
                <a:lnTo>
                  <a:pt x="713" y="2187"/>
                </a:lnTo>
                <a:lnTo>
                  <a:pt x="707" y="2192"/>
                </a:lnTo>
                <a:lnTo>
                  <a:pt x="704" y="2195"/>
                </a:lnTo>
                <a:lnTo>
                  <a:pt x="700" y="2196"/>
                </a:lnTo>
                <a:lnTo>
                  <a:pt x="700" y="2196"/>
                </a:lnTo>
                <a:lnTo>
                  <a:pt x="674" y="2173"/>
                </a:lnTo>
                <a:lnTo>
                  <a:pt x="649" y="2148"/>
                </a:lnTo>
                <a:lnTo>
                  <a:pt x="623" y="2121"/>
                </a:lnTo>
                <a:lnTo>
                  <a:pt x="598" y="2092"/>
                </a:lnTo>
                <a:lnTo>
                  <a:pt x="598" y="2092"/>
                </a:lnTo>
                <a:lnTo>
                  <a:pt x="582" y="2071"/>
                </a:lnTo>
                <a:lnTo>
                  <a:pt x="574" y="2060"/>
                </a:lnTo>
                <a:lnTo>
                  <a:pt x="567" y="2049"/>
                </a:lnTo>
                <a:lnTo>
                  <a:pt x="567" y="2049"/>
                </a:lnTo>
                <a:lnTo>
                  <a:pt x="563" y="2037"/>
                </a:lnTo>
                <a:lnTo>
                  <a:pt x="561" y="2024"/>
                </a:lnTo>
                <a:lnTo>
                  <a:pt x="560" y="2010"/>
                </a:lnTo>
                <a:lnTo>
                  <a:pt x="560" y="1997"/>
                </a:lnTo>
                <a:lnTo>
                  <a:pt x="561" y="1969"/>
                </a:lnTo>
                <a:lnTo>
                  <a:pt x="563" y="1943"/>
                </a:lnTo>
                <a:lnTo>
                  <a:pt x="563" y="1943"/>
                </a:lnTo>
                <a:lnTo>
                  <a:pt x="563" y="1934"/>
                </a:lnTo>
                <a:lnTo>
                  <a:pt x="562" y="1927"/>
                </a:lnTo>
                <a:lnTo>
                  <a:pt x="562" y="1919"/>
                </a:lnTo>
                <a:lnTo>
                  <a:pt x="561" y="1911"/>
                </a:lnTo>
                <a:lnTo>
                  <a:pt x="561" y="1911"/>
                </a:lnTo>
                <a:lnTo>
                  <a:pt x="563" y="1897"/>
                </a:lnTo>
                <a:lnTo>
                  <a:pt x="565" y="1884"/>
                </a:lnTo>
                <a:lnTo>
                  <a:pt x="569" y="1870"/>
                </a:lnTo>
                <a:lnTo>
                  <a:pt x="574" y="1857"/>
                </a:lnTo>
                <a:lnTo>
                  <a:pt x="579" y="1845"/>
                </a:lnTo>
                <a:lnTo>
                  <a:pt x="584" y="1833"/>
                </a:lnTo>
                <a:lnTo>
                  <a:pt x="591" y="1821"/>
                </a:lnTo>
                <a:lnTo>
                  <a:pt x="598" y="1809"/>
                </a:lnTo>
                <a:lnTo>
                  <a:pt x="606" y="1798"/>
                </a:lnTo>
                <a:lnTo>
                  <a:pt x="614" y="1789"/>
                </a:lnTo>
                <a:lnTo>
                  <a:pt x="623" y="1778"/>
                </a:lnTo>
                <a:lnTo>
                  <a:pt x="631" y="1770"/>
                </a:lnTo>
                <a:lnTo>
                  <a:pt x="650" y="1752"/>
                </a:lnTo>
                <a:lnTo>
                  <a:pt x="669" y="1739"/>
                </a:lnTo>
                <a:lnTo>
                  <a:pt x="669" y="1739"/>
                </a:lnTo>
                <a:lnTo>
                  <a:pt x="662" y="1725"/>
                </a:lnTo>
                <a:lnTo>
                  <a:pt x="655" y="1711"/>
                </a:lnTo>
                <a:lnTo>
                  <a:pt x="645" y="1699"/>
                </a:lnTo>
                <a:lnTo>
                  <a:pt x="634" y="1689"/>
                </a:lnTo>
                <a:lnTo>
                  <a:pt x="622" y="1680"/>
                </a:lnTo>
                <a:lnTo>
                  <a:pt x="610" y="1671"/>
                </a:lnTo>
                <a:lnTo>
                  <a:pt x="597" y="1664"/>
                </a:lnTo>
                <a:lnTo>
                  <a:pt x="584" y="1658"/>
                </a:lnTo>
                <a:lnTo>
                  <a:pt x="584" y="1658"/>
                </a:lnTo>
                <a:lnTo>
                  <a:pt x="585" y="1652"/>
                </a:lnTo>
                <a:lnTo>
                  <a:pt x="588" y="1647"/>
                </a:lnTo>
                <a:lnTo>
                  <a:pt x="592" y="1638"/>
                </a:lnTo>
                <a:lnTo>
                  <a:pt x="596" y="1628"/>
                </a:lnTo>
                <a:lnTo>
                  <a:pt x="598" y="1623"/>
                </a:lnTo>
                <a:lnTo>
                  <a:pt x="598" y="1616"/>
                </a:lnTo>
                <a:lnTo>
                  <a:pt x="598" y="1616"/>
                </a:lnTo>
                <a:close/>
                <a:moveTo>
                  <a:pt x="605" y="1647"/>
                </a:moveTo>
                <a:lnTo>
                  <a:pt x="605" y="1647"/>
                </a:lnTo>
                <a:lnTo>
                  <a:pt x="624" y="1661"/>
                </a:lnTo>
                <a:lnTo>
                  <a:pt x="642" y="1676"/>
                </a:lnTo>
                <a:lnTo>
                  <a:pt x="658" y="1692"/>
                </a:lnTo>
                <a:lnTo>
                  <a:pt x="673" y="1710"/>
                </a:lnTo>
                <a:lnTo>
                  <a:pt x="673" y="1710"/>
                </a:lnTo>
                <a:lnTo>
                  <a:pt x="674" y="1704"/>
                </a:lnTo>
                <a:lnTo>
                  <a:pt x="673" y="1699"/>
                </a:lnTo>
                <a:lnTo>
                  <a:pt x="672" y="1694"/>
                </a:lnTo>
                <a:lnTo>
                  <a:pt x="670" y="1687"/>
                </a:lnTo>
                <a:lnTo>
                  <a:pt x="664" y="1674"/>
                </a:lnTo>
                <a:lnTo>
                  <a:pt x="655" y="1662"/>
                </a:lnTo>
                <a:lnTo>
                  <a:pt x="644" y="1651"/>
                </a:lnTo>
                <a:lnTo>
                  <a:pt x="634" y="1640"/>
                </a:lnTo>
                <a:lnTo>
                  <a:pt x="622" y="1633"/>
                </a:lnTo>
                <a:lnTo>
                  <a:pt x="616" y="1630"/>
                </a:lnTo>
                <a:lnTo>
                  <a:pt x="611" y="1629"/>
                </a:lnTo>
                <a:lnTo>
                  <a:pt x="611" y="1629"/>
                </a:lnTo>
                <a:lnTo>
                  <a:pt x="611" y="1631"/>
                </a:lnTo>
                <a:lnTo>
                  <a:pt x="610" y="1635"/>
                </a:lnTo>
                <a:lnTo>
                  <a:pt x="608" y="1638"/>
                </a:lnTo>
                <a:lnTo>
                  <a:pt x="606" y="1642"/>
                </a:lnTo>
                <a:lnTo>
                  <a:pt x="605" y="1644"/>
                </a:lnTo>
                <a:lnTo>
                  <a:pt x="605" y="1647"/>
                </a:lnTo>
                <a:lnTo>
                  <a:pt x="605" y="1647"/>
                </a:lnTo>
                <a:close/>
                <a:moveTo>
                  <a:pt x="790" y="1729"/>
                </a:moveTo>
                <a:lnTo>
                  <a:pt x="790" y="1729"/>
                </a:lnTo>
                <a:lnTo>
                  <a:pt x="792" y="1715"/>
                </a:lnTo>
                <a:lnTo>
                  <a:pt x="793" y="1701"/>
                </a:lnTo>
                <a:lnTo>
                  <a:pt x="793" y="1695"/>
                </a:lnTo>
                <a:lnTo>
                  <a:pt x="791" y="1688"/>
                </a:lnTo>
                <a:lnTo>
                  <a:pt x="789" y="1683"/>
                </a:lnTo>
                <a:lnTo>
                  <a:pt x="786" y="1679"/>
                </a:lnTo>
                <a:lnTo>
                  <a:pt x="786" y="1679"/>
                </a:lnTo>
                <a:lnTo>
                  <a:pt x="787" y="1686"/>
                </a:lnTo>
                <a:lnTo>
                  <a:pt x="788" y="1692"/>
                </a:lnTo>
                <a:lnTo>
                  <a:pt x="787" y="1705"/>
                </a:lnTo>
                <a:lnTo>
                  <a:pt x="787" y="1711"/>
                </a:lnTo>
                <a:lnTo>
                  <a:pt x="787" y="1717"/>
                </a:lnTo>
                <a:lnTo>
                  <a:pt x="788" y="1722"/>
                </a:lnTo>
                <a:lnTo>
                  <a:pt x="790" y="1729"/>
                </a:lnTo>
                <a:lnTo>
                  <a:pt x="790" y="1729"/>
                </a:lnTo>
                <a:close/>
                <a:moveTo>
                  <a:pt x="861" y="1770"/>
                </a:moveTo>
                <a:lnTo>
                  <a:pt x="861" y="1770"/>
                </a:lnTo>
                <a:lnTo>
                  <a:pt x="853" y="1785"/>
                </a:lnTo>
                <a:lnTo>
                  <a:pt x="848" y="1791"/>
                </a:lnTo>
                <a:lnTo>
                  <a:pt x="842" y="1797"/>
                </a:lnTo>
                <a:lnTo>
                  <a:pt x="836" y="1803"/>
                </a:lnTo>
                <a:lnTo>
                  <a:pt x="828" y="1808"/>
                </a:lnTo>
                <a:lnTo>
                  <a:pt x="820" y="1811"/>
                </a:lnTo>
                <a:lnTo>
                  <a:pt x="810" y="1813"/>
                </a:lnTo>
                <a:lnTo>
                  <a:pt x="810" y="1813"/>
                </a:lnTo>
                <a:lnTo>
                  <a:pt x="797" y="1815"/>
                </a:lnTo>
                <a:lnTo>
                  <a:pt x="787" y="1815"/>
                </a:lnTo>
                <a:lnTo>
                  <a:pt x="776" y="1812"/>
                </a:lnTo>
                <a:lnTo>
                  <a:pt x="767" y="1809"/>
                </a:lnTo>
                <a:lnTo>
                  <a:pt x="760" y="1805"/>
                </a:lnTo>
                <a:lnTo>
                  <a:pt x="755" y="1800"/>
                </a:lnTo>
                <a:lnTo>
                  <a:pt x="749" y="1793"/>
                </a:lnTo>
                <a:lnTo>
                  <a:pt x="745" y="1786"/>
                </a:lnTo>
                <a:lnTo>
                  <a:pt x="742" y="1777"/>
                </a:lnTo>
                <a:lnTo>
                  <a:pt x="740" y="1768"/>
                </a:lnTo>
                <a:lnTo>
                  <a:pt x="737" y="1759"/>
                </a:lnTo>
                <a:lnTo>
                  <a:pt x="736" y="1748"/>
                </a:lnTo>
                <a:lnTo>
                  <a:pt x="736" y="1727"/>
                </a:lnTo>
                <a:lnTo>
                  <a:pt x="737" y="1703"/>
                </a:lnTo>
                <a:lnTo>
                  <a:pt x="737" y="1703"/>
                </a:lnTo>
                <a:lnTo>
                  <a:pt x="736" y="1703"/>
                </a:lnTo>
                <a:lnTo>
                  <a:pt x="735" y="1702"/>
                </a:lnTo>
                <a:lnTo>
                  <a:pt x="733" y="1702"/>
                </a:lnTo>
                <a:lnTo>
                  <a:pt x="732" y="1701"/>
                </a:lnTo>
                <a:lnTo>
                  <a:pt x="732" y="1701"/>
                </a:lnTo>
                <a:lnTo>
                  <a:pt x="718" y="1715"/>
                </a:lnTo>
                <a:lnTo>
                  <a:pt x="706" y="1729"/>
                </a:lnTo>
                <a:lnTo>
                  <a:pt x="697" y="1744"/>
                </a:lnTo>
                <a:lnTo>
                  <a:pt x="689" y="1760"/>
                </a:lnTo>
                <a:lnTo>
                  <a:pt x="684" y="1777"/>
                </a:lnTo>
                <a:lnTo>
                  <a:pt x="680" y="1795"/>
                </a:lnTo>
                <a:lnTo>
                  <a:pt x="676" y="1815"/>
                </a:lnTo>
                <a:lnTo>
                  <a:pt x="674" y="1833"/>
                </a:lnTo>
                <a:lnTo>
                  <a:pt x="674" y="1853"/>
                </a:lnTo>
                <a:lnTo>
                  <a:pt x="675" y="1872"/>
                </a:lnTo>
                <a:lnTo>
                  <a:pt x="677" y="1893"/>
                </a:lnTo>
                <a:lnTo>
                  <a:pt x="680" y="1912"/>
                </a:lnTo>
                <a:lnTo>
                  <a:pt x="683" y="1932"/>
                </a:lnTo>
                <a:lnTo>
                  <a:pt x="687" y="1952"/>
                </a:lnTo>
                <a:lnTo>
                  <a:pt x="697" y="1990"/>
                </a:lnTo>
                <a:lnTo>
                  <a:pt x="697" y="1990"/>
                </a:lnTo>
                <a:lnTo>
                  <a:pt x="689" y="1984"/>
                </a:lnTo>
                <a:lnTo>
                  <a:pt x="684" y="1976"/>
                </a:lnTo>
                <a:lnTo>
                  <a:pt x="679" y="1967"/>
                </a:lnTo>
                <a:lnTo>
                  <a:pt x="673" y="1957"/>
                </a:lnTo>
                <a:lnTo>
                  <a:pt x="669" y="1946"/>
                </a:lnTo>
                <a:lnTo>
                  <a:pt x="666" y="1936"/>
                </a:lnTo>
                <a:lnTo>
                  <a:pt x="661" y="1915"/>
                </a:lnTo>
                <a:lnTo>
                  <a:pt x="661" y="1915"/>
                </a:lnTo>
                <a:lnTo>
                  <a:pt x="658" y="1896"/>
                </a:lnTo>
                <a:lnTo>
                  <a:pt x="656" y="1876"/>
                </a:lnTo>
                <a:lnTo>
                  <a:pt x="656" y="1856"/>
                </a:lnTo>
                <a:lnTo>
                  <a:pt x="657" y="1837"/>
                </a:lnTo>
                <a:lnTo>
                  <a:pt x="659" y="1818"/>
                </a:lnTo>
                <a:lnTo>
                  <a:pt x="661" y="1798"/>
                </a:lnTo>
                <a:lnTo>
                  <a:pt x="666" y="1780"/>
                </a:lnTo>
                <a:lnTo>
                  <a:pt x="669" y="1762"/>
                </a:lnTo>
                <a:lnTo>
                  <a:pt x="669" y="1762"/>
                </a:lnTo>
                <a:lnTo>
                  <a:pt x="661" y="1764"/>
                </a:lnTo>
                <a:lnTo>
                  <a:pt x="654" y="1767"/>
                </a:lnTo>
                <a:lnTo>
                  <a:pt x="649" y="1772"/>
                </a:lnTo>
                <a:lnTo>
                  <a:pt x="642" y="1777"/>
                </a:lnTo>
                <a:lnTo>
                  <a:pt x="638" y="1782"/>
                </a:lnTo>
                <a:lnTo>
                  <a:pt x="635" y="1789"/>
                </a:lnTo>
                <a:lnTo>
                  <a:pt x="632" y="1796"/>
                </a:lnTo>
                <a:lnTo>
                  <a:pt x="631" y="1804"/>
                </a:lnTo>
                <a:lnTo>
                  <a:pt x="631" y="1804"/>
                </a:lnTo>
                <a:lnTo>
                  <a:pt x="624" y="1812"/>
                </a:lnTo>
                <a:lnTo>
                  <a:pt x="616" y="1823"/>
                </a:lnTo>
                <a:lnTo>
                  <a:pt x="610" y="1834"/>
                </a:lnTo>
                <a:lnTo>
                  <a:pt x="604" y="1847"/>
                </a:lnTo>
                <a:lnTo>
                  <a:pt x="598" y="1858"/>
                </a:lnTo>
                <a:lnTo>
                  <a:pt x="593" y="1872"/>
                </a:lnTo>
                <a:lnTo>
                  <a:pt x="590" y="1885"/>
                </a:lnTo>
                <a:lnTo>
                  <a:pt x="585" y="1899"/>
                </a:lnTo>
                <a:lnTo>
                  <a:pt x="583" y="1913"/>
                </a:lnTo>
                <a:lnTo>
                  <a:pt x="581" y="1928"/>
                </a:lnTo>
                <a:lnTo>
                  <a:pt x="579" y="1942"/>
                </a:lnTo>
                <a:lnTo>
                  <a:pt x="579" y="1957"/>
                </a:lnTo>
                <a:lnTo>
                  <a:pt x="578" y="1971"/>
                </a:lnTo>
                <a:lnTo>
                  <a:pt x="579" y="1986"/>
                </a:lnTo>
                <a:lnTo>
                  <a:pt x="580" y="2000"/>
                </a:lnTo>
                <a:lnTo>
                  <a:pt x="582" y="2014"/>
                </a:lnTo>
                <a:lnTo>
                  <a:pt x="582" y="2014"/>
                </a:lnTo>
                <a:lnTo>
                  <a:pt x="580" y="2016"/>
                </a:lnTo>
                <a:lnTo>
                  <a:pt x="578" y="2019"/>
                </a:lnTo>
                <a:lnTo>
                  <a:pt x="577" y="2021"/>
                </a:lnTo>
                <a:lnTo>
                  <a:pt x="576" y="2025"/>
                </a:lnTo>
                <a:lnTo>
                  <a:pt x="576" y="2025"/>
                </a:lnTo>
                <a:lnTo>
                  <a:pt x="588" y="2048"/>
                </a:lnTo>
                <a:lnTo>
                  <a:pt x="601" y="2069"/>
                </a:lnTo>
                <a:lnTo>
                  <a:pt x="616" y="2090"/>
                </a:lnTo>
                <a:lnTo>
                  <a:pt x="632" y="2109"/>
                </a:lnTo>
                <a:lnTo>
                  <a:pt x="649" y="2126"/>
                </a:lnTo>
                <a:lnTo>
                  <a:pt x="667" y="2143"/>
                </a:lnTo>
                <a:lnTo>
                  <a:pt x="685" y="2159"/>
                </a:lnTo>
                <a:lnTo>
                  <a:pt x="704" y="2175"/>
                </a:lnTo>
                <a:lnTo>
                  <a:pt x="704" y="2175"/>
                </a:lnTo>
                <a:lnTo>
                  <a:pt x="708" y="2156"/>
                </a:lnTo>
                <a:lnTo>
                  <a:pt x="715" y="2138"/>
                </a:lnTo>
                <a:lnTo>
                  <a:pt x="722" y="2123"/>
                </a:lnTo>
                <a:lnTo>
                  <a:pt x="732" y="2108"/>
                </a:lnTo>
                <a:lnTo>
                  <a:pt x="742" y="2094"/>
                </a:lnTo>
                <a:lnTo>
                  <a:pt x="753" y="2081"/>
                </a:lnTo>
                <a:lnTo>
                  <a:pt x="765" y="2069"/>
                </a:lnTo>
                <a:lnTo>
                  <a:pt x="777" y="2058"/>
                </a:lnTo>
                <a:lnTo>
                  <a:pt x="803" y="2036"/>
                </a:lnTo>
                <a:lnTo>
                  <a:pt x="816" y="2024"/>
                </a:lnTo>
                <a:lnTo>
                  <a:pt x="827" y="2013"/>
                </a:lnTo>
                <a:lnTo>
                  <a:pt x="839" y="2001"/>
                </a:lnTo>
                <a:lnTo>
                  <a:pt x="850" y="1988"/>
                </a:lnTo>
                <a:lnTo>
                  <a:pt x="858" y="1974"/>
                </a:lnTo>
                <a:lnTo>
                  <a:pt x="867" y="1959"/>
                </a:lnTo>
                <a:lnTo>
                  <a:pt x="867" y="1959"/>
                </a:lnTo>
                <a:lnTo>
                  <a:pt x="877" y="1939"/>
                </a:lnTo>
                <a:lnTo>
                  <a:pt x="885" y="1915"/>
                </a:lnTo>
                <a:lnTo>
                  <a:pt x="895" y="1891"/>
                </a:lnTo>
                <a:lnTo>
                  <a:pt x="901" y="1865"/>
                </a:lnTo>
                <a:lnTo>
                  <a:pt x="904" y="1851"/>
                </a:lnTo>
                <a:lnTo>
                  <a:pt x="907" y="1837"/>
                </a:lnTo>
                <a:lnTo>
                  <a:pt x="908" y="1823"/>
                </a:lnTo>
                <a:lnTo>
                  <a:pt x="909" y="1809"/>
                </a:lnTo>
                <a:lnTo>
                  <a:pt x="909" y="1795"/>
                </a:lnTo>
                <a:lnTo>
                  <a:pt x="907" y="1780"/>
                </a:lnTo>
                <a:lnTo>
                  <a:pt x="904" y="1766"/>
                </a:lnTo>
                <a:lnTo>
                  <a:pt x="900" y="1751"/>
                </a:lnTo>
                <a:lnTo>
                  <a:pt x="900" y="1751"/>
                </a:lnTo>
                <a:lnTo>
                  <a:pt x="895" y="1747"/>
                </a:lnTo>
                <a:lnTo>
                  <a:pt x="891" y="1743"/>
                </a:lnTo>
                <a:lnTo>
                  <a:pt x="883" y="1732"/>
                </a:lnTo>
                <a:lnTo>
                  <a:pt x="879" y="1728"/>
                </a:lnTo>
                <a:lnTo>
                  <a:pt x="873" y="1724"/>
                </a:lnTo>
                <a:lnTo>
                  <a:pt x="867" y="1721"/>
                </a:lnTo>
                <a:lnTo>
                  <a:pt x="858" y="1720"/>
                </a:lnTo>
                <a:lnTo>
                  <a:pt x="858" y="1720"/>
                </a:lnTo>
                <a:lnTo>
                  <a:pt x="859" y="1734"/>
                </a:lnTo>
                <a:lnTo>
                  <a:pt x="859" y="1747"/>
                </a:lnTo>
                <a:lnTo>
                  <a:pt x="859" y="1758"/>
                </a:lnTo>
                <a:lnTo>
                  <a:pt x="859" y="1764"/>
                </a:lnTo>
                <a:lnTo>
                  <a:pt x="861" y="1770"/>
                </a:lnTo>
                <a:lnTo>
                  <a:pt x="861" y="177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28090" y="243205"/>
            <a:ext cx="11268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Describing and Appreciating</a:t>
            </a:r>
          </a:p>
          <a:p>
            <a:r>
              <a:rPr lang="en-US" altLang="zh-CN"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         </a:t>
            </a:r>
            <a:r>
              <a:rPr lang="en-US" altLang="zh-CN" sz="2800" b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</a:rPr>
              <a:t>A speech from a student</a:t>
            </a:r>
          </a:p>
        </p:txBody>
      </p:sp>
      <p:grpSp>
        <p:nvGrpSpPr>
          <p:cNvPr id="328" name="组合 327"/>
          <p:cNvGrpSpPr/>
          <p:nvPr/>
        </p:nvGrpSpPr>
        <p:grpSpPr>
          <a:xfrm>
            <a:off x="-1217656" y="4818545"/>
            <a:ext cx="2662595" cy="2646202"/>
            <a:chOff x="-769938" y="3640138"/>
            <a:chExt cx="4125914" cy="4100512"/>
          </a:xfrm>
        </p:grpSpPr>
        <p:sp>
          <p:nvSpPr>
            <p:cNvPr id="329" name="Freeform 5"/>
            <p:cNvSpPr/>
            <p:nvPr/>
          </p:nvSpPr>
          <p:spPr bwMode="auto">
            <a:xfrm>
              <a:off x="-741362" y="3730625"/>
              <a:ext cx="2392363" cy="2743200"/>
            </a:xfrm>
            <a:custGeom>
              <a:avLst/>
              <a:gdLst>
                <a:gd name="T0" fmla="*/ 1164 w 1169"/>
                <a:gd name="T1" fmla="*/ 0 h 1340"/>
                <a:gd name="T2" fmla="*/ 1162 w 1169"/>
                <a:gd name="T3" fmla="*/ 0 h 1340"/>
                <a:gd name="T4" fmla="*/ 897 w 1169"/>
                <a:gd name="T5" fmla="*/ 187 h 1340"/>
                <a:gd name="T6" fmla="*/ 897 w 1169"/>
                <a:gd name="T7" fmla="*/ 187 h 1340"/>
                <a:gd name="T8" fmla="*/ 896 w 1169"/>
                <a:gd name="T9" fmla="*/ 187 h 1340"/>
                <a:gd name="T10" fmla="*/ 894 w 1169"/>
                <a:gd name="T11" fmla="*/ 188 h 1340"/>
                <a:gd name="T12" fmla="*/ 733 w 1169"/>
                <a:gd name="T13" fmla="*/ 376 h 1340"/>
                <a:gd name="T14" fmla="*/ 553 w 1169"/>
                <a:gd name="T15" fmla="*/ 587 h 1340"/>
                <a:gd name="T16" fmla="*/ 185 w 1169"/>
                <a:gd name="T17" fmla="*/ 1022 h 1340"/>
                <a:gd name="T18" fmla="*/ 91 w 1169"/>
                <a:gd name="T19" fmla="*/ 1132 h 1340"/>
                <a:gd name="T20" fmla="*/ 1 w 1169"/>
                <a:gd name="T21" fmla="*/ 1238 h 1340"/>
                <a:gd name="T22" fmla="*/ 4 w 1169"/>
                <a:gd name="T23" fmla="*/ 1243 h 1340"/>
                <a:gd name="T24" fmla="*/ 114 w 1169"/>
                <a:gd name="T25" fmla="*/ 1339 h 1340"/>
                <a:gd name="T26" fmla="*/ 116 w 1169"/>
                <a:gd name="T27" fmla="*/ 1340 h 1340"/>
                <a:gd name="T28" fmla="*/ 118 w 1169"/>
                <a:gd name="T29" fmla="*/ 1339 h 1340"/>
                <a:gd name="T30" fmla="*/ 198 w 1169"/>
                <a:gd name="T31" fmla="*/ 1247 h 1340"/>
                <a:gd name="T32" fmla="*/ 284 w 1169"/>
                <a:gd name="T33" fmla="*/ 1148 h 1340"/>
                <a:gd name="T34" fmla="*/ 466 w 1169"/>
                <a:gd name="T35" fmla="*/ 939 h 1340"/>
                <a:gd name="T36" fmla="*/ 840 w 1169"/>
                <a:gd name="T37" fmla="*/ 509 h 1340"/>
                <a:gd name="T38" fmla="*/ 1022 w 1169"/>
                <a:gd name="T39" fmla="*/ 298 h 1340"/>
                <a:gd name="T40" fmla="*/ 1022 w 1169"/>
                <a:gd name="T41" fmla="*/ 297 h 1340"/>
                <a:gd name="T42" fmla="*/ 1023 w 1169"/>
                <a:gd name="T43" fmla="*/ 295 h 1340"/>
                <a:gd name="T44" fmla="*/ 1168 w 1169"/>
                <a:gd name="T45" fmla="*/ 5 h 1340"/>
                <a:gd name="T46" fmla="*/ 1166 w 1169"/>
                <a:gd name="T47" fmla="*/ 1 h 1340"/>
                <a:gd name="T48" fmla="*/ 1164 w 1169"/>
                <a:gd name="T49" fmla="*/ 0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9" h="1340">
                  <a:moveTo>
                    <a:pt x="1164" y="0"/>
                  </a:moveTo>
                  <a:cubicBezTo>
                    <a:pt x="1163" y="0"/>
                    <a:pt x="1162" y="0"/>
                    <a:pt x="1162" y="0"/>
                  </a:cubicBezTo>
                  <a:cubicBezTo>
                    <a:pt x="1076" y="66"/>
                    <a:pt x="989" y="131"/>
                    <a:pt x="897" y="187"/>
                  </a:cubicBezTo>
                  <a:cubicBezTo>
                    <a:pt x="897" y="187"/>
                    <a:pt x="897" y="187"/>
                    <a:pt x="897" y="187"/>
                  </a:cubicBezTo>
                  <a:cubicBezTo>
                    <a:pt x="897" y="187"/>
                    <a:pt x="897" y="187"/>
                    <a:pt x="896" y="187"/>
                  </a:cubicBezTo>
                  <a:cubicBezTo>
                    <a:pt x="896" y="187"/>
                    <a:pt x="895" y="187"/>
                    <a:pt x="894" y="188"/>
                  </a:cubicBezTo>
                  <a:cubicBezTo>
                    <a:pt x="838" y="248"/>
                    <a:pt x="786" y="313"/>
                    <a:pt x="733" y="376"/>
                  </a:cubicBezTo>
                  <a:cubicBezTo>
                    <a:pt x="673" y="446"/>
                    <a:pt x="613" y="516"/>
                    <a:pt x="553" y="587"/>
                  </a:cubicBezTo>
                  <a:cubicBezTo>
                    <a:pt x="431" y="732"/>
                    <a:pt x="308" y="877"/>
                    <a:pt x="185" y="1022"/>
                  </a:cubicBezTo>
                  <a:cubicBezTo>
                    <a:pt x="153" y="1059"/>
                    <a:pt x="122" y="1095"/>
                    <a:pt x="91" y="1132"/>
                  </a:cubicBezTo>
                  <a:cubicBezTo>
                    <a:pt x="61" y="1167"/>
                    <a:pt x="29" y="1201"/>
                    <a:pt x="1" y="1238"/>
                  </a:cubicBezTo>
                  <a:cubicBezTo>
                    <a:pt x="0" y="1240"/>
                    <a:pt x="2" y="1243"/>
                    <a:pt x="4" y="1243"/>
                  </a:cubicBezTo>
                  <a:cubicBezTo>
                    <a:pt x="9" y="1293"/>
                    <a:pt x="69" y="1331"/>
                    <a:pt x="114" y="1339"/>
                  </a:cubicBezTo>
                  <a:cubicBezTo>
                    <a:pt x="115" y="1339"/>
                    <a:pt x="115" y="1340"/>
                    <a:pt x="116" y="1340"/>
                  </a:cubicBezTo>
                  <a:cubicBezTo>
                    <a:pt x="117" y="1340"/>
                    <a:pt x="118" y="1339"/>
                    <a:pt x="118" y="1339"/>
                  </a:cubicBezTo>
                  <a:cubicBezTo>
                    <a:pt x="147" y="1310"/>
                    <a:pt x="172" y="1278"/>
                    <a:pt x="198" y="1247"/>
                  </a:cubicBezTo>
                  <a:cubicBezTo>
                    <a:pt x="227" y="1214"/>
                    <a:pt x="255" y="1181"/>
                    <a:pt x="284" y="1148"/>
                  </a:cubicBezTo>
                  <a:cubicBezTo>
                    <a:pt x="345" y="1078"/>
                    <a:pt x="405" y="1009"/>
                    <a:pt x="466" y="939"/>
                  </a:cubicBezTo>
                  <a:cubicBezTo>
                    <a:pt x="591" y="796"/>
                    <a:pt x="716" y="652"/>
                    <a:pt x="840" y="509"/>
                  </a:cubicBezTo>
                  <a:cubicBezTo>
                    <a:pt x="901" y="439"/>
                    <a:pt x="964" y="370"/>
                    <a:pt x="1022" y="298"/>
                  </a:cubicBezTo>
                  <a:cubicBezTo>
                    <a:pt x="1022" y="297"/>
                    <a:pt x="1022" y="297"/>
                    <a:pt x="1022" y="297"/>
                  </a:cubicBezTo>
                  <a:cubicBezTo>
                    <a:pt x="1022" y="296"/>
                    <a:pt x="1023" y="296"/>
                    <a:pt x="1023" y="295"/>
                  </a:cubicBezTo>
                  <a:cubicBezTo>
                    <a:pt x="1065" y="195"/>
                    <a:pt x="1115" y="100"/>
                    <a:pt x="1168" y="5"/>
                  </a:cubicBezTo>
                  <a:cubicBezTo>
                    <a:pt x="1169" y="4"/>
                    <a:pt x="1168" y="2"/>
                    <a:pt x="1166" y="1"/>
                  </a:cubicBezTo>
                  <a:cubicBezTo>
                    <a:pt x="1166" y="0"/>
                    <a:pt x="1165" y="0"/>
                    <a:pt x="116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6"/>
            <p:cNvSpPr/>
            <p:nvPr/>
          </p:nvSpPr>
          <p:spPr bwMode="auto">
            <a:xfrm>
              <a:off x="-530225" y="4271963"/>
              <a:ext cx="2671763" cy="2471738"/>
            </a:xfrm>
            <a:custGeom>
              <a:avLst/>
              <a:gdLst>
                <a:gd name="T0" fmla="*/ 1301 w 1306"/>
                <a:gd name="T1" fmla="*/ 0 h 1208"/>
                <a:gd name="T2" fmla="*/ 1299 w 1306"/>
                <a:gd name="T3" fmla="*/ 0 h 1208"/>
                <a:gd name="T4" fmla="*/ 1014 w 1306"/>
                <a:gd name="T5" fmla="*/ 155 h 1208"/>
                <a:gd name="T6" fmla="*/ 1014 w 1306"/>
                <a:gd name="T7" fmla="*/ 155 h 1208"/>
                <a:gd name="T8" fmla="*/ 1013 w 1306"/>
                <a:gd name="T9" fmla="*/ 155 h 1208"/>
                <a:gd name="T10" fmla="*/ 1012 w 1306"/>
                <a:gd name="T11" fmla="*/ 155 h 1208"/>
                <a:gd name="T12" fmla="*/ 829 w 1306"/>
                <a:gd name="T13" fmla="*/ 323 h 1208"/>
                <a:gd name="T14" fmla="*/ 627 w 1306"/>
                <a:gd name="T15" fmla="*/ 512 h 1208"/>
                <a:gd name="T16" fmla="*/ 209 w 1306"/>
                <a:gd name="T17" fmla="*/ 901 h 1208"/>
                <a:gd name="T18" fmla="*/ 104 w 1306"/>
                <a:gd name="T19" fmla="*/ 999 h 1208"/>
                <a:gd name="T20" fmla="*/ 2 w 1306"/>
                <a:gd name="T21" fmla="*/ 1094 h 1208"/>
                <a:gd name="T22" fmla="*/ 4 w 1306"/>
                <a:gd name="T23" fmla="*/ 1099 h 1208"/>
                <a:gd name="T24" fmla="*/ 102 w 1306"/>
                <a:gd name="T25" fmla="*/ 1207 h 1208"/>
                <a:gd name="T26" fmla="*/ 105 w 1306"/>
                <a:gd name="T27" fmla="*/ 1208 h 1208"/>
                <a:gd name="T28" fmla="*/ 106 w 1306"/>
                <a:gd name="T29" fmla="*/ 1208 h 1208"/>
                <a:gd name="T30" fmla="*/ 197 w 1306"/>
                <a:gd name="T31" fmla="*/ 1126 h 1208"/>
                <a:gd name="T32" fmla="*/ 293 w 1306"/>
                <a:gd name="T33" fmla="*/ 1038 h 1208"/>
                <a:gd name="T34" fmla="*/ 499 w 1306"/>
                <a:gd name="T35" fmla="*/ 851 h 1208"/>
                <a:gd name="T36" fmla="*/ 921 w 1306"/>
                <a:gd name="T37" fmla="*/ 468 h 1208"/>
                <a:gd name="T38" fmla="*/ 1125 w 1306"/>
                <a:gd name="T39" fmla="*/ 279 h 1208"/>
                <a:gd name="T40" fmla="*/ 1126 w 1306"/>
                <a:gd name="T41" fmla="*/ 278 h 1208"/>
                <a:gd name="T42" fmla="*/ 1127 w 1306"/>
                <a:gd name="T43" fmla="*/ 277 h 1208"/>
                <a:gd name="T44" fmla="*/ 1304 w 1306"/>
                <a:gd name="T45" fmla="*/ 6 h 1208"/>
                <a:gd name="T46" fmla="*/ 1304 w 1306"/>
                <a:gd name="T47" fmla="*/ 1 h 1208"/>
                <a:gd name="T48" fmla="*/ 1301 w 1306"/>
                <a:gd name="T4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6" h="1208">
                  <a:moveTo>
                    <a:pt x="1301" y="0"/>
                  </a:moveTo>
                  <a:cubicBezTo>
                    <a:pt x="1300" y="0"/>
                    <a:pt x="1300" y="0"/>
                    <a:pt x="1299" y="0"/>
                  </a:cubicBezTo>
                  <a:cubicBezTo>
                    <a:pt x="1206" y="56"/>
                    <a:pt x="1113" y="109"/>
                    <a:pt x="1014" y="155"/>
                  </a:cubicBezTo>
                  <a:cubicBezTo>
                    <a:pt x="1014" y="155"/>
                    <a:pt x="1014" y="155"/>
                    <a:pt x="1014" y="155"/>
                  </a:cubicBezTo>
                  <a:cubicBezTo>
                    <a:pt x="1014" y="155"/>
                    <a:pt x="1014" y="155"/>
                    <a:pt x="1013" y="155"/>
                  </a:cubicBezTo>
                  <a:cubicBezTo>
                    <a:pt x="1013" y="155"/>
                    <a:pt x="1012" y="155"/>
                    <a:pt x="1012" y="155"/>
                  </a:cubicBezTo>
                  <a:cubicBezTo>
                    <a:pt x="949" y="209"/>
                    <a:pt x="890" y="267"/>
                    <a:pt x="829" y="323"/>
                  </a:cubicBezTo>
                  <a:cubicBezTo>
                    <a:pt x="762" y="386"/>
                    <a:pt x="694" y="449"/>
                    <a:pt x="627" y="512"/>
                  </a:cubicBezTo>
                  <a:cubicBezTo>
                    <a:pt x="488" y="641"/>
                    <a:pt x="349" y="771"/>
                    <a:pt x="209" y="901"/>
                  </a:cubicBezTo>
                  <a:cubicBezTo>
                    <a:pt x="174" y="933"/>
                    <a:pt x="139" y="966"/>
                    <a:pt x="104" y="999"/>
                  </a:cubicBezTo>
                  <a:cubicBezTo>
                    <a:pt x="70" y="1030"/>
                    <a:pt x="34" y="1060"/>
                    <a:pt x="2" y="1094"/>
                  </a:cubicBezTo>
                  <a:cubicBezTo>
                    <a:pt x="0" y="1096"/>
                    <a:pt x="2" y="1099"/>
                    <a:pt x="4" y="1099"/>
                  </a:cubicBezTo>
                  <a:cubicBezTo>
                    <a:pt x="4" y="1149"/>
                    <a:pt x="58" y="1194"/>
                    <a:pt x="102" y="1207"/>
                  </a:cubicBezTo>
                  <a:cubicBezTo>
                    <a:pt x="103" y="1208"/>
                    <a:pt x="104" y="1208"/>
                    <a:pt x="105" y="1208"/>
                  </a:cubicBezTo>
                  <a:cubicBezTo>
                    <a:pt x="105" y="1208"/>
                    <a:pt x="106" y="1208"/>
                    <a:pt x="106" y="1208"/>
                  </a:cubicBezTo>
                  <a:cubicBezTo>
                    <a:pt x="138" y="1182"/>
                    <a:pt x="167" y="1153"/>
                    <a:pt x="197" y="1126"/>
                  </a:cubicBezTo>
                  <a:cubicBezTo>
                    <a:pt x="229" y="1097"/>
                    <a:pt x="261" y="1067"/>
                    <a:pt x="293" y="1038"/>
                  </a:cubicBezTo>
                  <a:cubicBezTo>
                    <a:pt x="362" y="975"/>
                    <a:pt x="430" y="913"/>
                    <a:pt x="499" y="851"/>
                  </a:cubicBezTo>
                  <a:cubicBezTo>
                    <a:pt x="639" y="723"/>
                    <a:pt x="780" y="596"/>
                    <a:pt x="921" y="468"/>
                  </a:cubicBezTo>
                  <a:cubicBezTo>
                    <a:pt x="989" y="405"/>
                    <a:pt x="1060" y="344"/>
                    <a:pt x="1125" y="279"/>
                  </a:cubicBezTo>
                  <a:cubicBezTo>
                    <a:pt x="1126" y="278"/>
                    <a:pt x="1126" y="278"/>
                    <a:pt x="1126" y="278"/>
                  </a:cubicBezTo>
                  <a:cubicBezTo>
                    <a:pt x="1126" y="278"/>
                    <a:pt x="1127" y="277"/>
                    <a:pt x="1127" y="277"/>
                  </a:cubicBezTo>
                  <a:cubicBezTo>
                    <a:pt x="1180" y="183"/>
                    <a:pt x="1241" y="94"/>
                    <a:pt x="1304" y="6"/>
                  </a:cubicBezTo>
                  <a:cubicBezTo>
                    <a:pt x="1306" y="4"/>
                    <a:pt x="1305" y="2"/>
                    <a:pt x="1304" y="1"/>
                  </a:cubicBezTo>
                  <a:cubicBezTo>
                    <a:pt x="1303" y="0"/>
                    <a:pt x="1302" y="0"/>
                    <a:pt x="1301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7"/>
            <p:cNvSpPr/>
            <p:nvPr/>
          </p:nvSpPr>
          <p:spPr bwMode="auto">
            <a:xfrm>
              <a:off x="-215900" y="4737100"/>
              <a:ext cx="2838450" cy="2276475"/>
            </a:xfrm>
            <a:custGeom>
              <a:avLst/>
              <a:gdLst>
                <a:gd name="T0" fmla="*/ 1382 w 1387"/>
                <a:gd name="T1" fmla="*/ 0 h 1112"/>
                <a:gd name="T2" fmla="*/ 1381 w 1387"/>
                <a:gd name="T3" fmla="*/ 0 h 1112"/>
                <a:gd name="T4" fmla="*/ 1084 w 1387"/>
                <a:gd name="T5" fmla="*/ 132 h 1112"/>
                <a:gd name="T6" fmla="*/ 1084 w 1387"/>
                <a:gd name="T7" fmla="*/ 132 h 1112"/>
                <a:gd name="T8" fmla="*/ 1083 w 1387"/>
                <a:gd name="T9" fmla="*/ 132 h 1112"/>
                <a:gd name="T10" fmla="*/ 1082 w 1387"/>
                <a:gd name="T11" fmla="*/ 132 h 1112"/>
                <a:gd name="T12" fmla="*/ 887 w 1387"/>
                <a:gd name="T13" fmla="*/ 285 h 1112"/>
                <a:gd name="T14" fmla="*/ 670 w 1387"/>
                <a:gd name="T15" fmla="*/ 458 h 1112"/>
                <a:gd name="T16" fmla="*/ 224 w 1387"/>
                <a:gd name="T17" fmla="*/ 813 h 1112"/>
                <a:gd name="T18" fmla="*/ 111 w 1387"/>
                <a:gd name="T19" fmla="*/ 903 h 1112"/>
                <a:gd name="T20" fmla="*/ 2 w 1387"/>
                <a:gd name="T21" fmla="*/ 990 h 1112"/>
                <a:gd name="T22" fmla="*/ 4 w 1387"/>
                <a:gd name="T23" fmla="*/ 995 h 1112"/>
                <a:gd name="T24" fmla="*/ 93 w 1387"/>
                <a:gd name="T25" fmla="*/ 1110 h 1112"/>
                <a:gd name="T26" fmla="*/ 96 w 1387"/>
                <a:gd name="T27" fmla="*/ 1112 h 1112"/>
                <a:gd name="T28" fmla="*/ 98 w 1387"/>
                <a:gd name="T29" fmla="*/ 1111 h 1112"/>
                <a:gd name="T30" fmla="*/ 194 w 1387"/>
                <a:gd name="T31" fmla="*/ 1037 h 1112"/>
                <a:gd name="T32" fmla="*/ 297 w 1387"/>
                <a:gd name="T33" fmla="*/ 956 h 1112"/>
                <a:gd name="T34" fmla="*/ 516 w 1387"/>
                <a:gd name="T35" fmla="*/ 786 h 1112"/>
                <a:gd name="T36" fmla="*/ 967 w 1387"/>
                <a:gd name="T37" fmla="*/ 437 h 1112"/>
                <a:gd name="T38" fmla="*/ 1185 w 1387"/>
                <a:gd name="T39" fmla="*/ 265 h 1112"/>
                <a:gd name="T40" fmla="*/ 1186 w 1387"/>
                <a:gd name="T41" fmla="*/ 264 h 1112"/>
                <a:gd name="T42" fmla="*/ 1187 w 1387"/>
                <a:gd name="T43" fmla="*/ 263 h 1112"/>
                <a:gd name="T44" fmla="*/ 1385 w 1387"/>
                <a:gd name="T45" fmla="*/ 6 h 1112"/>
                <a:gd name="T46" fmla="*/ 1385 w 1387"/>
                <a:gd name="T47" fmla="*/ 1 h 1112"/>
                <a:gd name="T48" fmla="*/ 1382 w 1387"/>
                <a:gd name="T4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7" h="1112">
                  <a:moveTo>
                    <a:pt x="1382" y="0"/>
                  </a:moveTo>
                  <a:cubicBezTo>
                    <a:pt x="1382" y="0"/>
                    <a:pt x="1381" y="0"/>
                    <a:pt x="1381" y="0"/>
                  </a:cubicBezTo>
                  <a:cubicBezTo>
                    <a:pt x="1283" y="48"/>
                    <a:pt x="1186" y="94"/>
                    <a:pt x="1084" y="132"/>
                  </a:cubicBezTo>
                  <a:cubicBezTo>
                    <a:pt x="1084" y="132"/>
                    <a:pt x="1084" y="132"/>
                    <a:pt x="1084" y="132"/>
                  </a:cubicBezTo>
                  <a:cubicBezTo>
                    <a:pt x="1084" y="132"/>
                    <a:pt x="1084" y="132"/>
                    <a:pt x="1083" y="132"/>
                  </a:cubicBezTo>
                  <a:cubicBezTo>
                    <a:pt x="1083" y="132"/>
                    <a:pt x="1082" y="132"/>
                    <a:pt x="1082" y="132"/>
                  </a:cubicBezTo>
                  <a:cubicBezTo>
                    <a:pt x="1015" y="181"/>
                    <a:pt x="952" y="234"/>
                    <a:pt x="887" y="285"/>
                  </a:cubicBezTo>
                  <a:cubicBezTo>
                    <a:pt x="815" y="342"/>
                    <a:pt x="742" y="400"/>
                    <a:pt x="670" y="458"/>
                  </a:cubicBezTo>
                  <a:cubicBezTo>
                    <a:pt x="522" y="576"/>
                    <a:pt x="373" y="695"/>
                    <a:pt x="224" y="813"/>
                  </a:cubicBezTo>
                  <a:cubicBezTo>
                    <a:pt x="186" y="843"/>
                    <a:pt x="149" y="873"/>
                    <a:pt x="111" y="903"/>
                  </a:cubicBezTo>
                  <a:cubicBezTo>
                    <a:pt x="75" y="931"/>
                    <a:pt x="37" y="959"/>
                    <a:pt x="2" y="990"/>
                  </a:cubicBezTo>
                  <a:cubicBezTo>
                    <a:pt x="0" y="991"/>
                    <a:pt x="2" y="994"/>
                    <a:pt x="4" y="995"/>
                  </a:cubicBezTo>
                  <a:cubicBezTo>
                    <a:pt x="0" y="1045"/>
                    <a:pt x="51" y="1094"/>
                    <a:pt x="93" y="1110"/>
                  </a:cubicBezTo>
                  <a:cubicBezTo>
                    <a:pt x="94" y="1111"/>
                    <a:pt x="95" y="1112"/>
                    <a:pt x="96" y="1112"/>
                  </a:cubicBezTo>
                  <a:cubicBezTo>
                    <a:pt x="96" y="1112"/>
                    <a:pt x="97" y="1111"/>
                    <a:pt x="98" y="1111"/>
                  </a:cubicBezTo>
                  <a:cubicBezTo>
                    <a:pt x="131" y="1088"/>
                    <a:pt x="162" y="1062"/>
                    <a:pt x="194" y="1037"/>
                  </a:cubicBezTo>
                  <a:cubicBezTo>
                    <a:pt x="228" y="1010"/>
                    <a:pt x="263" y="983"/>
                    <a:pt x="297" y="956"/>
                  </a:cubicBezTo>
                  <a:cubicBezTo>
                    <a:pt x="370" y="899"/>
                    <a:pt x="443" y="843"/>
                    <a:pt x="516" y="786"/>
                  </a:cubicBezTo>
                  <a:cubicBezTo>
                    <a:pt x="666" y="670"/>
                    <a:pt x="817" y="553"/>
                    <a:pt x="967" y="437"/>
                  </a:cubicBezTo>
                  <a:cubicBezTo>
                    <a:pt x="1040" y="380"/>
                    <a:pt x="1115" y="325"/>
                    <a:pt x="1185" y="265"/>
                  </a:cubicBezTo>
                  <a:cubicBezTo>
                    <a:pt x="1186" y="264"/>
                    <a:pt x="1186" y="264"/>
                    <a:pt x="1186" y="264"/>
                  </a:cubicBezTo>
                  <a:cubicBezTo>
                    <a:pt x="1186" y="263"/>
                    <a:pt x="1187" y="263"/>
                    <a:pt x="1187" y="263"/>
                  </a:cubicBezTo>
                  <a:cubicBezTo>
                    <a:pt x="1248" y="173"/>
                    <a:pt x="1316" y="89"/>
                    <a:pt x="1385" y="6"/>
                  </a:cubicBezTo>
                  <a:cubicBezTo>
                    <a:pt x="1387" y="4"/>
                    <a:pt x="1386" y="2"/>
                    <a:pt x="1385" y="1"/>
                  </a:cubicBezTo>
                  <a:cubicBezTo>
                    <a:pt x="1384" y="0"/>
                    <a:pt x="1383" y="0"/>
                    <a:pt x="1382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8"/>
            <p:cNvSpPr/>
            <p:nvPr/>
          </p:nvSpPr>
          <p:spPr bwMode="auto">
            <a:xfrm>
              <a:off x="39688" y="5337175"/>
              <a:ext cx="2997200" cy="2063750"/>
            </a:xfrm>
            <a:custGeom>
              <a:avLst/>
              <a:gdLst>
                <a:gd name="T0" fmla="*/ 1460 w 1464"/>
                <a:gd name="T1" fmla="*/ 0 h 1008"/>
                <a:gd name="T2" fmla="*/ 1459 w 1464"/>
                <a:gd name="T3" fmla="*/ 0 h 1008"/>
                <a:gd name="T4" fmla="*/ 1153 w 1464"/>
                <a:gd name="T5" fmla="*/ 109 h 1008"/>
                <a:gd name="T6" fmla="*/ 1153 w 1464"/>
                <a:gd name="T7" fmla="*/ 109 h 1008"/>
                <a:gd name="T8" fmla="*/ 1152 w 1464"/>
                <a:gd name="T9" fmla="*/ 109 h 1008"/>
                <a:gd name="T10" fmla="*/ 1150 w 1464"/>
                <a:gd name="T11" fmla="*/ 109 h 1008"/>
                <a:gd name="T12" fmla="*/ 944 w 1464"/>
                <a:gd name="T13" fmla="*/ 246 h 1008"/>
                <a:gd name="T14" fmla="*/ 715 w 1464"/>
                <a:gd name="T15" fmla="*/ 401 h 1008"/>
                <a:gd name="T16" fmla="*/ 242 w 1464"/>
                <a:gd name="T17" fmla="*/ 721 h 1008"/>
                <a:gd name="T18" fmla="*/ 122 w 1464"/>
                <a:gd name="T19" fmla="*/ 801 h 1008"/>
                <a:gd name="T20" fmla="*/ 7 w 1464"/>
                <a:gd name="T21" fmla="*/ 879 h 1008"/>
                <a:gd name="T22" fmla="*/ 8 w 1464"/>
                <a:gd name="T23" fmla="*/ 885 h 1008"/>
                <a:gd name="T24" fmla="*/ 89 w 1464"/>
                <a:gd name="T25" fmla="*/ 1007 h 1008"/>
                <a:gd name="T26" fmla="*/ 91 w 1464"/>
                <a:gd name="T27" fmla="*/ 1008 h 1008"/>
                <a:gd name="T28" fmla="*/ 93 w 1464"/>
                <a:gd name="T29" fmla="*/ 1008 h 1008"/>
                <a:gd name="T30" fmla="*/ 194 w 1464"/>
                <a:gd name="T31" fmla="*/ 942 h 1008"/>
                <a:gd name="T32" fmla="*/ 304 w 1464"/>
                <a:gd name="T33" fmla="*/ 869 h 1008"/>
                <a:gd name="T34" fmla="*/ 536 w 1464"/>
                <a:gd name="T35" fmla="*/ 717 h 1008"/>
                <a:gd name="T36" fmla="*/ 1012 w 1464"/>
                <a:gd name="T37" fmla="*/ 404 h 1008"/>
                <a:gd name="T38" fmla="*/ 1243 w 1464"/>
                <a:gd name="T39" fmla="*/ 249 h 1008"/>
                <a:gd name="T40" fmla="*/ 1244 w 1464"/>
                <a:gd name="T41" fmla="*/ 248 h 1008"/>
                <a:gd name="T42" fmla="*/ 1245 w 1464"/>
                <a:gd name="T43" fmla="*/ 247 h 1008"/>
                <a:gd name="T44" fmla="*/ 1463 w 1464"/>
                <a:gd name="T45" fmla="*/ 7 h 1008"/>
                <a:gd name="T46" fmla="*/ 1463 w 1464"/>
                <a:gd name="T47" fmla="*/ 2 h 1008"/>
                <a:gd name="T48" fmla="*/ 1460 w 1464"/>
                <a:gd name="T49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4" h="1008">
                  <a:moveTo>
                    <a:pt x="1460" y="0"/>
                  </a:moveTo>
                  <a:cubicBezTo>
                    <a:pt x="1459" y="0"/>
                    <a:pt x="1459" y="0"/>
                    <a:pt x="1459" y="0"/>
                  </a:cubicBezTo>
                  <a:cubicBezTo>
                    <a:pt x="1358" y="41"/>
                    <a:pt x="1257" y="79"/>
                    <a:pt x="1153" y="109"/>
                  </a:cubicBezTo>
                  <a:cubicBezTo>
                    <a:pt x="1153" y="109"/>
                    <a:pt x="1153" y="109"/>
                    <a:pt x="1153" y="109"/>
                  </a:cubicBezTo>
                  <a:cubicBezTo>
                    <a:pt x="1153" y="109"/>
                    <a:pt x="1152" y="109"/>
                    <a:pt x="1152" y="109"/>
                  </a:cubicBezTo>
                  <a:cubicBezTo>
                    <a:pt x="1151" y="109"/>
                    <a:pt x="1151" y="109"/>
                    <a:pt x="1150" y="109"/>
                  </a:cubicBezTo>
                  <a:cubicBezTo>
                    <a:pt x="1080" y="152"/>
                    <a:pt x="1013" y="200"/>
                    <a:pt x="944" y="246"/>
                  </a:cubicBezTo>
                  <a:cubicBezTo>
                    <a:pt x="868" y="298"/>
                    <a:pt x="791" y="349"/>
                    <a:pt x="715" y="401"/>
                  </a:cubicBezTo>
                  <a:cubicBezTo>
                    <a:pt x="557" y="508"/>
                    <a:pt x="400" y="614"/>
                    <a:pt x="242" y="721"/>
                  </a:cubicBezTo>
                  <a:cubicBezTo>
                    <a:pt x="202" y="748"/>
                    <a:pt x="162" y="775"/>
                    <a:pt x="122" y="801"/>
                  </a:cubicBezTo>
                  <a:cubicBezTo>
                    <a:pt x="84" y="827"/>
                    <a:pt x="44" y="851"/>
                    <a:pt x="7" y="879"/>
                  </a:cubicBezTo>
                  <a:cubicBezTo>
                    <a:pt x="5" y="881"/>
                    <a:pt x="6" y="884"/>
                    <a:pt x="8" y="885"/>
                  </a:cubicBezTo>
                  <a:cubicBezTo>
                    <a:pt x="0" y="934"/>
                    <a:pt x="47" y="987"/>
                    <a:pt x="89" y="1007"/>
                  </a:cubicBezTo>
                  <a:cubicBezTo>
                    <a:pt x="89" y="1008"/>
                    <a:pt x="90" y="1008"/>
                    <a:pt x="91" y="1008"/>
                  </a:cubicBezTo>
                  <a:cubicBezTo>
                    <a:pt x="92" y="1008"/>
                    <a:pt x="92" y="1008"/>
                    <a:pt x="93" y="1008"/>
                  </a:cubicBezTo>
                  <a:cubicBezTo>
                    <a:pt x="128" y="988"/>
                    <a:pt x="161" y="964"/>
                    <a:pt x="194" y="942"/>
                  </a:cubicBezTo>
                  <a:cubicBezTo>
                    <a:pt x="231" y="917"/>
                    <a:pt x="267" y="893"/>
                    <a:pt x="304" y="869"/>
                  </a:cubicBezTo>
                  <a:cubicBezTo>
                    <a:pt x="381" y="818"/>
                    <a:pt x="458" y="767"/>
                    <a:pt x="536" y="717"/>
                  </a:cubicBezTo>
                  <a:cubicBezTo>
                    <a:pt x="694" y="612"/>
                    <a:pt x="853" y="508"/>
                    <a:pt x="1012" y="404"/>
                  </a:cubicBezTo>
                  <a:cubicBezTo>
                    <a:pt x="1089" y="353"/>
                    <a:pt x="1168" y="303"/>
                    <a:pt x="1243" y="249"/>
                  </a:cubicBezTo>
                  <a:cubicBezTo>
                    <a:pt x="1244" y="248"/>
                    <a:pt x="1244" y="248"/>
                    <a:pt x="1244" y="248"/>
                  </a:cubicBezTo>
                  <a:cubicBezTo>
                    <a:pt x="1244" y="248"/>
                    <a:pt x="1245" y="248"/>
                    <a:pt x="1245" y="247"/>
                  </a:cubicBezTo>
                  <a:cubicBezTo>
                    <a:pt x="1313" y="162"/>
                    <a:pt x="1387" y="84"/>
                    <a:pt x="1463" y="7"/>
                  </a:cubicBezTo>
                  <a:cubicBezTo>
                    <a:pt x="1464" y="5"/>
                    <a:pt x="1464" y="3"/>
                    <a:pt x="1463" y="2"/>
                  </a:cubicBezTo>
                  <a:cubicBezTo>
                    <a:pt x="1462" y="1"/>
                    <a:pt x="1461" y="0"/>
                    <a:pt x="1460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9"/>
            <p:cNvSpPr/>
            <p:nvPr/>
          </p:nvSpPr>
          <p:spPr bwMode="auto">
            <a:xfrm>
              <a:off x="214313" y="5915025"/>
              <a:ext cx="3141663" cy="1825625"/>
            </a:xfrm>
            <a:custGeom>
              <a:avLst/>
              <a:gdLst>
                <a:gd name="T0" fmla="*/ 1531 w 1535"/>
                <a:gd name="T1" fmla="*/ 0 h 892"/>
                <a:gd name="T2" fmla="*/ 1530 w 1535"/>
                <a:gd name="T3" fmla="*/ 0 h 892"/>
                <a:gd name="T4" fmla="*/ 1217 w 1535"/>
                <a:gd name="T5" fmla="*/ 83 h 892"/>
                <a:gd name="T6" fmla="*/ 1217 w 1535"/>
                <a:gd name="T7" fmla="*/ 83 h 892"/>
                <a:gd name="T8" fmla="*/ 1215 w 1535"/>
                <a:gd name="T9" fmla="*/ 83 h 892"/>
                <a:gd name="T10" fmla="*/ 1214 w 1535"/>
                <a:gd name="T11" fmla="*/ 83 h 892"/>
                <a:gd name="T12" fmla="*/ 997 w 1535"/>
                <a:gd name="T13" fmla="*/ 203 h 892"/>
                <a:gd name="T14" fmla="*/ 756 w 1535"/>
                <a:gd name="T15" fmla="*/ 338 h 892"/>
                <a:gd name="T16" fmla="*/ 259 w 1535"/>
                <a:gd name="T17" fmla="*/ 618 h 892"/>
                <a:gd name="T18" fmla="*/ 133 w 1535"/>
                <a:gd name="T19" fmla="*/ 689 h 892"/>
                <a:gd name="T20" fmla="*/ 12 w 1535"/>
                <a:gd name="T21" fmla="*/ 757 h 892"/>
                <a:gd name="T22" fmla="*/ 12 w 1535"/>
                <a:gd name="T23" fmla="*/ 763 h 892"/>
                <a:gd name="T24" fmla="*/ 82 w 1535"/>
                <a:gd name="T25" fmla="*/ 891 h 892"/>
                <a:gd name="T26" fmla="*/ 85 w 1535"/>
                <a:gd name="T27" fmla="*/ 892 h 892"/>
                <a:gd name="T28" fmla="*/ 86 w 1535"/>
                <a:gd name="T29" fmla="*/ 892 h 892"/>
                <a:gd name="T30" fmla="*/ 193 w 1535"/>
                <a:gd name="T31" fmla="*/ 834 h 892"/>
                <a:gd name="T32" fmla="*/ 308 w 1535"/>
                <a:gd name="T33" fmla="*/ 771 h 892"/>
                <a:gd name="T34" fmla="*/ 551 w 1535"/>
                <a:gd name="T35" fmla="*/ 638 h 892"/>
                <a:gd name="T36" fmla="*/ 1052 w 1535"/>
                <a:gd name="T37" fmla="*/ 365 h 892"/>
                <a:gd name="T38" fmla="*/ 1295 w 1535"/>
                <a:gd name="T39" fmla="*/ 230 h 892"/>
                <a:gd name="T40" fmla="*/ 1296 w 1535"/>
                <a:gd name="T41" fmla="*/ 229 h 892"/>
                <a:gd name="T42" fmla="*/ 1297 w 1535"/>
                <a:gd name="T43" fmla="*/ 228 h 892"/>
                <a:gd name="T44" fmla="*/ 1534 w 1535"/>
                <a:gd name="T45" fmla="*/ 7 h 892"/>
                <a:gd name="T46" fmla="*/ 1534 w 1535"/>
                <a:gd name="T47" fmla="*/ 2 h 892"/>
                <a:gd name="T48" fmla="*/ 1531 w 1535"/>
                <a:gd name="T49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5" h="892">
                  <a:moveTo>
                    <a:pt x="1531" y="0"/>
                  </a:moveTo>
                  <a:cubicBezTo>
                    <a:pt x="1531" y="0"/>
                    <a:pt x="1530" y="0"/>
                    <a:pt x="1530" y="0"/>
                  </a:cubicBezTo>
                  <a:cubicBezTo>
                    <a:pt x="1427" y="32"/>
                    <a:pt x="1323" y="62"/>
                    <a:pt x="1217" y="83"/>
                  </a:cubicBezTo>
                  <a:cubicBezTo>
                    <a:pt x="1217" y="83"/>
                    <a:pt x="1217" y="83"/>
                    <a:pt x="1217" y="83"/>
                  </a:cubicBezTo>
                  <a:cubicBezTo>
                    <a:pt x="1216" y="83"/>
                    <a:pt x="1216" y="83"/>
                    <a:pt x="1215" y="83"/>
                  </a:cubicBezTo>
                  <a:cubicBezTo>
                    <a:pt x="1215" y="83"/>
                    <a:pt x="1215" y="83"/>
                    <a:pt x="1214" y="83"/>
                  </a:cubicBezTo>
                  <a:cubicBezTo>
                    <a:pt x="1141" y="120"/>
                    <a:pt x="1069" y="162"/>
                    <a:pt x="997" y="203"/>
                  </a:cubicBezTo>
                  <a:cubicBezTo>
                    <a:pt x="917" y="248"/>
                    <a:pt x="836" y="293"/>
                    <a:pt x="756" y="338"/>
                  </a:cubicBezTo>
                  <a:cubicBezTo>
                    <a:pt x="590" y="432"/>
                    <a:pt x="425" y="525"/>
                    <a:pt x="259" y="618"/>
                  </a:cubicBezTo>
                  <a:cubicBezTo>
                    <a:pt x="217" y="642"/>
                    <a:pt x="175" y="665"/>
                    <a:pt x="133" y="689"/>
                  </a:cubicBezTo>
                  <a:cubicBezTo>
                    <a:pt x="92" y="711"/>
                    <a:pt x="50" y="732"/>
                    <a:pt x="12" y="757"/>
                  </a:cubicBezTo>
                  <a:cubicBezTo>
                    <a:pt x="10" y="758"/>
                    <a:pt x="10" y="761"/>
                    <a:pt x="12" y="763"/>
                  </a:cubicBezTo>
                  <a:cubicBezTo>
                    <a:pt x="0" y="811"/>
                    <a:pt x="43" y="867"/>
                    <a:pt x="82" y="891"/>
                  </a:cubicBezTo>
                  <a:cubicBezTo>
                    <a:pt x="83" y="892"/>
                    <a:pt x="84" y="892"/>
                    <a:pt x="85" y="892"/>
                  </a:cubicBezTo>
                  <a:cubicBezTo>
                    <a:pt x="85" y="892"/>
                    <a:pt x="86" y="892"/>
                    <a:pt x="86" y="892"/>
                  </a:cubicBezTo>
                  <a:cubicBezTo>
                    <a:pt x="123" y="875"/>
                    <a:pt x="158" y="854"/>
                    <a:pt x="193" y="834"/>
                  </a:cubicBezTo>
                  <a:cubicBezTo>
                    <a:pt x="231" y="813"/>
                    <a:pt x="270" y="792"/>
                    <a:pt x="308" y="771"/>
                  </a:cubicBezTo>
                  <a:cubicBezTo>
                    <a:pt x="389" y="727"/>
                    <a:pt x="470" y="682"/>
                    <a:pt x="551" y="638"/>
                  </a:cubicBezTo>
                  <a:cubicBezTo>
                    <a:pt x="718" y="547"/>
                    <a:pt x="885" y="456"/>
                    <a:pt x="1052" y="365"/>
                  </a:cubicBezTo>
                  <a:cubicBezTo>
                    <a:pt x="1133" y="321"/>
                    <a:pt x="1216" y="278"/>
                    <a:pt x="1295" y="230"/>
                  </a:cubicBezTo>
                  <a:cubicBezTo>
                    <a:pt x="1296" y="230"/>
                    <a:pt x="1296" y="230"/>
                    <a:pt x="1296" y="229"/>
                  </a:cubicBezTo>
                  <a:cubicBezTo>
                    <a:pt x="1296" y="229"/>
                    <a:pt x="1297" y="229"/>
                    <a:pt x="1297" y="228"/>
                  </a:cubicBezTo>
                  <a:cubicBezTo>
                    <a:pt x="1371" y="149"/>
                    <a:pt x="1452" y="78"/>
                    <a:pt x="1534" y="7"/>
                  </a:cubicBezTo>
                  <a:cubicBezTo>
                    <a:pt x="1535" y="5"/>
                    <a:pt x="1535" y="3"/>
                    <a:pt x="1534" y="2"/>
                  </a:cubicBezTo>
                  <a:cubicBezTo>
                    <a:pt x="1534" y="1"/>
                    <a:pt x="1533" y="0"/>
                    <a:pt x="1531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0"/>
            <p:cNvSpPr/>
            <p:nvPr/>
          </p:nvSpPr>
          <p:spPr bwMode="auto">
            <a:xfrm>
              <a:off x="1203325" y="3678238"/>
              <a:ext cx="250825" cy="296863"/>
            </a:xfrm>
            <a:custGeom>
              <a:avLst/>
              <a:gdLst>
                <a:gd name="T0" fmla="*/ 50 w 123"/>
                <a:gd name="T1" fmla="*/ 144 h 145"/>
                <a:gd name="T2" fmla="*/ 53 w 123"/>
                <a:gd name="T3" fmla="*/ 145 h 145"/>
                <a:gd name="T4" fmla="*/ 123 w 123"/>
                <a:gd name="T5" fmla="*/ 0 h 145"/>
                <a:gd name="T6" fmla="*/ 0 w 123"/>
                <a:gd name="T7" fmla="*/ 105 h 145"/>
                <a:gd name="T8" fmla="*/ 50 w 123"/>
                <a:gd name="T9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45">
                  <a:moveTo>
                    <a:pt x="50" y="144"/>
                  </a:moveTo>
                  <a:cubicBezTo>
                    <a:pt x="52" y="144"/>
                    <a:pt x="52" y="144"/>
                    <a:pt x="53" y="145"/>
                  </a:cubicBezTo>
                  <a:cubicBezTo>
                    <a:pt x="74" y="96"/>
                    <a:pt x="97" y="47"/>
                    <a:pt x="123" y="0"/>
                  </a:cubicBezTo>
                  <a:cubicBezTo>
                    <a:pt x="84" y="37"/>
                    <a:pt x="42" y="72"/>
                    <a:pt x="0" y="105"/>
                  </a:cubicBezTo>
                  <a:cubicBezTo>
                    <a:pt x="8" y="128"/>
                    <a:pt x="26" y="144"/>
                    <a:pt x="50" y="144"/>
                  </a:cubicBezTo>
                  <a:close/>
                </a:path>
              </a:pathLst>
            </a:custGeom>
            <a:solidFill>
              <a:srgbClr val="FCD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1"/>
            <p:cNvSpPr/>
            <p:nvPr/>
          </p:nvSpPr>
          <p:spPr bwMode="auto">
            <a:xfrm>
              <a:off x="944563" y="3902075"/>
              <a:ext cx="361950" cy="403225"/>
            </a:xfrm>
            <a:custGeom>
              <a:avLst/>
              <a:gdLst>
                <a:gd name="T0" fmla="*/ 139 w 177"/>
                <a:gd name="T1" fmla="*/ 29 h 197"/>
                <a:gd name="T2" fmla="*/ 120 w 177"/>
                <a:gd name="T3" fmla="*/ 0 h 197"/>
                <a:gd name="T4" fmla="*/ 7 w 177"/>
                <a:gd name="T5" fmla="*/ 82 h 197"/>
                <a:gd name="T6" fmla="*/ 6 w 177"/>
                <a:gd name="T7" fmla="*/ 82 h 197"/>
                <a:gd name="T8" fmla="*/ 0 w 177"/>
                <a:gd name="T9" fmla="*/ 128 h 197"/>
                <a:gd name="T10" fmla="*/ 38 w 177"/>
                <a:gd name="T11" fmla="*/ 110 h 197"/>
                <a:gd name="T12" fmla="*/ 45 w 177"/>
                <a:gd name="T13" fmla="*/ 115 h 197"/>
                <a:gd name="T14" fmla="*/ 39 w 177"/>
                <a:gd name="T15" fmla="*/ 162 h 197"/>
                <a:gd name="T16" fmla="*/ 82 w 177"/>
                <a:gd name="T17" fmla="*/ 142 h 197"/>
                <a:gd name="T18" fmla="*/ 88 w 177"/>
                <a:gd name="T19" fmla="*/ 146 h 197"/>
                <a:gd name="T20" fmla="*/ 84 w 177"/>
                <a:gd name="T21" fmla="*/ 197 h 197"/>
                <a:gd name="T22" fmla="*/ 125 w 177"/>
                <a:gd name="T23" fmla="*/ 172 h 197"/>
                <a:gd name="T24" fmla="*/ 177 w 177"/>
                <a:gd name="T25" fmla="*/ 40 h 197"/>
                <a:gd name="T26" fmla="*/ 139 w 177"/>
                <a:gd name="T27" fmla="*/ 2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197">
                  <a:moveTo>
                    <a:pt x="139" y="29"/>
                  </a:moveTo>
                  <a:cubicBezTo>
                    <a:pt x="129" y="21"/>
                    <a:pt x="123" y="11"/>
                    <a:pt x="120" y="0"/>
                  </a:cubicBezTo>
                  <a:cubicBezTo>
                    <a:pt x="83" y="29"/>
                    <a:pt x="45" y="56"/>
                    <a:pt x="7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5" y="98"/>
                    <a:pt x="2" y="113"/>
                    <a:pt x="0" y="128"/>
                  </a:cubicBezTo>
                  <a:cubicBezTo>
                    <a:pt x="12" y="122"/>
                    <a:pt x="25" y="116"/>
                    <a:pt x="38" y="110"/>
                  </a:cubicBezTo>
                  <a:cubicBezTo>
                    <a:pt x="42" y="109"/>
                    <a:pt x="46" y="111"/>
                    <a:pt x="45" y="115"/>
                  </a:cubicBezTo>
                  <a:cubicBezTo>
                    <a:pt x="41" y="131"/>
                    <a:pt x="39" y="146"/>
                    <a:pt x="39" y="162"/>
                  </a:cubicBezTo>
                  <a:cubicBezTo>
                    <a:pt x="53" y="154"/>
                    <a:pt x="67" y="148"/>
                    <a:pt x="82" y="142"/>
                  </a:cubicBezTo>
                  <a:cubicBezTo>
                    <a:pt x="85" y="141"/>
                    <a:pt x="88" y="143"/>
                    <a:pt x="88" y="146"/>
                  </a:cubicBezTo>
                  <a:cubicBezTo>
                    <a:pt x="86" y="163"/>
                    <a:pt x="85" y="180"/>
                    <a:pt x="84" y="197"/>
                  </a:cubicBezTo>
                  <a:cubicBezTo>
                    <a:pt x="98" y="189"/>
                    <a:pt x="112" y="181"/>
                    <a:pt x="125" y="172"/>
                  </a:cubicBezTo>
                  <a:cubicBezTo>
                    <a:pt x="141" y="128"/>
                    <a:pt x="158" y="84"/>
                    <a:pt x="177" y="40"/>
                  </a:cubicBezTo>
                  <a:cubicBezTo>
                    <a:pt x="164" y="45"/>
                    <a:pt x="148" y="37"/>
                    <a:pt x="139" y="29"/>
                  </a:cubicBezTo>
                  <a:close/>
                </a:path>
              </a:pathLst>
            </a:custGeom>
            <a:solidFill>
              <a:srgbClr val="FA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2"/>
            <p:cNvSpPr/>
            <p:nvPr/>
          </p:nvSpPr>
          <p:spPr bwMode="auto">
            <a:xfrm>
              <a:off x="-752475" y="4089400"/>
              <a:ext cx="1931988" cy="2386013"/>
            </a:xfrm>
            <a:custGeom>
              <a:avLst/>
              <a:gdLst>
                <a:gd name="T0" fmla="*/ 904 w 944"/>
                <a:gd name="T1" fmla="*/ 114 h 1166"/>
                <a:gd name="T2" fmla="*/ 908 w 944"/>
                <a:gd name="T3" fmla="*/ 62 h 1166"/>
                <a:gd name="T4" fmla="*/ 865 w 944"/>
                <a:gd name="T5" fmla="*/ 82 h 1166"/>
                <a:gd name="T6" fmla="*/ 858 w 944"/>
                <a:gd name="T7" fmla="*/ 78 h 1166"/>
                <a:gd name="T8" fmla="*/ 863 w 944"/>
                <a:gd name="T9" fmla="*/ 31 h 1166"/>
                <a:gd name="T10" fmla="*/ 825 w 944"/>
                <a:gd name="T11" fmla="*/ 49 h 1166"/>
                <a:gd name="T12" fmla="*/ 818 w 944"/>
                <a:gd name="T13" fmla="*/ 44 h 1166"/>
                <a:gd name="T14" fmla="*/ 825 w 944"/>
                <a:gd name="T15" fmla="*/ 0 h 1166"/>
                <a:gd name="T16" fmla="*/ 662 w 944"/>
                <a:gd name="T17" fmla="*/ 214 h 1166"/>
                <a:gd name="T18" fmla="*/ 317 w 944"/>
                <a:gd name="T19" fmla="*/ 667 h 1166"/>
                <a:gd name="T20" fmla="*/ 149 w 944"/>
                <a:gd name="T21" fmla="*/ 888 h 1166"/>
                <a:gd name="T22" fmla="*/ 69 w 944"/>
                <a:gd name="T23" fmla="*/ 992 h 1166"/>
                <a:gd name="T24" fmla="*/ 0 w 944"/>
                <a:gd name="T25" fmla="*/ 1080 h 1166"/>
                <a:gd name="T26" fmla="*/ 1 w 944"/>
                <a:gd name="T27" fmla="*/ 1081 h 1166"/>
                <a:gd name="T28" fmla="*/ 112 w 944"/>
                <a:gd name="T29" fmla="*/ 1166 h 1166"/>
                <a:gd name="T30" fmla="*/ 190 w 944"/>
                <a:gd name="T31" fmla="*/ 1063 h 1166"/>
                <a:gd name="T32" fmla="*/ 279 w 944"/>
                <a:gd name="T33" fmla="*/ 950 h 1166"/>
                <a:gd name="T34" fmla="*/ 630 w 944"/>
                <a:gd name="T35" fmla="*/ 501 h 1166"/>
                <a:gd name="T36" fmla="*/ 801 w 944"/>
                <a:gd name="T37" fmla="*/ 282 h 1166"/>
                <a:gd name="T38" fmla="*/ 944 w 944"/>
                <a:gd name="T39" fmla="*/ 98 h 1166"/>
                <a:gd name="T40" fmla="*/ 911 w 944"/>
                <a:gd name="T41" fmla="*/ 118 h 1166"/>
                <a:gd name="T42" fmla="*/ 904 w 944"/>
                <a:gd name="T43" fmla="*/ 114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4" h="1166">
                  <a:moveTo>
                    <a:pt x="904" y="114"/>
                  </a:moveTo>
                  <a:cubicBezTo>
                    <a:pt x="904" y="96"/>
                    <a:pt x="906" y="79"/>
                    <a:pt x="908" y="62"/>
                  </a:cubicBezTo>
                  <a:cubicBezTo>
                    <a:pt x="893" y="68"/>
                    <a:pt x="879" y="74"/>
                    <a:pt x="865" y="82"/>
                  </a:cubicBezTo>
                  <a:cubicBezTo>
                    <a:pt x="862" y="84"/>
                    <a:pt x="858" y="82"/>
                    <a:pt x="858" y="78"/>
                  </a:cubicBezTo>
                  <a:cubicBezTo>
                    <a:pt x="858" y="62"/>
                    <a:pt x="860" y="47"/>
                    <a:pt x="863" y="31"/>
                  </a:cubicBezTo>
                  <a:cubicBezTo>
                    <a:pt x="850" y="37"/>
                    <a:pt x="838" y="43"/>
                    <a:pt x="825" y="49"/>
                  </a:cubicBezTo>
                  <a:cubicBezTo>
                    <a:pt x="821" y="50"/>
                    <a:pt x="818" y="48"/>
                    <a:pt x="818" y="44"/>
                  </a:cubicBezTo>
                  <a:cubicBezTo>
                    <a:pt x="821" y="29"/>
                    <a:pt x="822" y="15"/>
                    <a:pt x="825" y="0"/>
                  </a:cubicBezTo>
                  <a:cubicBezTo>
                    <a:pt x="773" y="73"/>
                    <a:pt x="717" y="143"/>
                    <a:pt x="662" y="214"/>
                  </a:cubicBezTo>
                  <a:cubicBezTo>
                    <a:pt x="547" y="365"/>
                    <a:pt x="432" y="516"/>
                    <a:pt x="317" y="667"/>
                  </a:cubicBezTo>
                  <a:cubicBezTo>
                    <a:pt x="261" y="741"/>
                    <a:pt x="205" y="814"/>
                    <a:pt x="149" y="888"/>
                  </a:cubicBezTo>
                  <a:cubicBezTo>
                    <a:pt x="122" y="922"/>
                    <a:pt x="96" y="957"/>
                    <a:pt x="69" y="992"/>
                  </a:cubicBezTo>
                  <a:cubicBezTo>
                    <a:pt x="47" y="1021"/>
                    <a:pt x="25" y="1052"/>
                    <a:pt x="0" y="1080"/>
                  </a:cubicBezTo>
                  <a:cubicBezTo>
                    <a:pt x="1" y="1080"/>
                    <a:pt x="1" y="1081"/>
                    <a:pt x="1" y="1081"/>
                  </a:cubicBezTo>
                  <a:cubicBezTo>
                    <a:pt x="19" y="1132"/>
                    <a:pt x="66" y="1147"/>
                    <a:pt x="112" y="1166"/>
                  </a:cubicBezTo>
                  <a:cubicBezTo>
                    <a:pt x="136" y="1130"/>
                    <a:pt x="164" y="1097"/>
                    <a:pt x="190" y="1063"/>
                  </a:cubicBezTo>
                  <a:cubicBezTo>
                    <a:pt x="220" y="1025"/>
                    <a:pt x="249" y="988"/>
                    <a:pt x="279" y="950"/>
                  </a:cubicBezTo>
                  <a:cubicBezTo>
                    <a:pt x="395" y="800"/>
                    <a:pt x="513" y="650"/>
                    <a:pt x="630" y="501"/>
                  </a:cubicBezTo>
                  <a:cubicBezTo>
                    <a:pt x="687" y="428"/>
                    <a:pt x="744" y="355"/>
                    <a:pt x="801" y="282"/>
                  </a:cubicBezTo>
                  <a:cubicBezTo>
                    <a:pt x="848" y="221"/>
                    <a:pt x="895" y="158"/>
                    <a:pt x="944" y="98"/>
                  </a:cubicBezTo>
                  <a:cubicBezTo>
                    <a:pt x="933" y="105"/>
                    <a:pt x="922" y="111"/>
                    <a:pt x="911" y="118"/>
                  </a:cubicBezTo>
                  <a:cubicBezTo>
                    <a:pt x="908" y="119"/>
                    <a:pt x="904" y="117"/>
                    <a:pt x="904" y="114"/>
                  </a:cubicBezTo>
                  <a:close/>
                </a:path>
              </a:pathLst>
            </a:custGeom>
            <a:solidFill>
              <a:srgbClr val="FCD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3"/>
            <p:cNvSpPr>
              <a:spLocks noEditPoints="1"/>
            </p:cNvSpPr>
            <p:nvPr/>
          </p:nvSpPr>
          <p:spPr bwMode="auto">
            <a:xfrm>
              <a:off x="-769938" y="3640138"/>
              <a:ext cx="2254250" cy="2854325"/>
            </a:xfrm>
            <a:custGeom>
              <a:avLst/>
              <a:gdLst>
                <a:gd name="T0" fmla="*/ 1100 w 1102"/>
                <a:gd name="T1" fmla="*/ 2 h 1394"/>
                <a:gd name="T2" fmla="*/ 1095 w 1102"/>
                <a:gd name="T3" fmla="*/ 2 h 1394"/>
                <a:gd name="T4" fmla="*/ 840 w 1102"/>
                <a:gd name="T5" fmla="*/ 202 h 1394"/>
                <a:gd name="T6" fmla="*/ 840 w 1102"/>
                <a:gd name="T7" fmla="*/ 202 h 1394"/>
                <a:gd name="T8" fmla="*/ 838 w 1102"/>
                <a:gd name="T9" fmla="*/ 203 h 1394"/>
                <a:gd name="T10" fmla="*/ 686 w 1102"/>
                <a:gd name="T11" fmla="*/ 399 h 1394"/>
                <a:gd name="T12" fmla="*/ 518 w 1102"/>
                <a:gd name="T13" fmla="*/ 619 h 1394"/>
                <a:gd name="T14" fmla="*/ 173 w 1102"/>
                <a:gd name="T15" fmla="*/ 1073 h 1394"/>
                <a:gd name="T16" fmla="*/ 85 w 1102"/>
                <a:gd name="T17" fmla="*/ 1188 h 1394"/>
                <a:gd name="T18" fmla="*/ 1 w 1102"/>
                <a:gd name="T19" fmla="*/ 1299 h 1394"/>
                <a:gd name="T20" fmla="*/ 4 w 1102"/>
                <a:gd name="T21" fmla="*/ 1303 h 1394"/>
                <a:gd name="T22" fmla="*/ 119 w 1102"/>
                <a:gd name="T23" fmla="*/ 1393 h 1394"/>
                <a:gd name="T24" fmla="*/ 123 w 1102"/>
                <a:gd name="T25" fmla="*/ 1393 h 1394"/>
                <a:gd name="T26" fmla="*/ 198 w 1102"/>
                <a:gd name="T27" fmla="*/ 1298 h 1394"/>
                <a:gd name="T28" fmla="*/ 279 w 1102"/>
                <a:gd name="T29" fmla="*/ 1194 h 1394"/>
                <a:gd name="T30" fmla="*/ 449 w 1102"/>
                <a:gd name="T31" fmla="*/ 975 h 1394"/>
                <a:gd name="T32" fmla="*/ 801 w 1102"/>
                <a:gd name="T33" fmla="*/ 526 h 1394"/>
                <a:gd name="T34" fmla="*/ 970 w 1102"/>
                <a:gd name="T35" fmla="*/ 306 h 1394"/>
                <a:gd name="T36" fmla="*/ 971 w 1102"/>
                <a:gd name="T37" fmla="*/ 305 h 1394"/>
                <a:gd name="T38" fmla="*/ 972 w 1102"/>
                <a:gd name="T39" fmla="*/ 304 h 1394"/>
                <a:gd name="T40" fmla="*/ 1101 w 1102"/>
                <a:gd name="T41" fmla="*/ 6 h 1394"/>
                <a:gd name="T42" fmla="*/ 1100 w 1102"/>
                <a:gd name="T43" fmla="*/ 2 h 1394"/>
                <a:gd name="T44" fmla="*/ 1014 w 1102"/>
                <a:gd name="T45" fmla="*/ 162 h 1394"/>
                <a:gd name="T46" fmla="*/ 964 w 1102"/>
                <a:gd name="T47" fmla="*/ 123 h 1394"/>
                <a:gd name="T48" fmla="*/ 1087 w 1102"/>
                <a:gd name="T49" fmla="*/ 18 h 1394"/>
                <a:gd name="T50" fmla="*/ 1017 w 1102"/>
                <a:gd name="T51" fmla="*/ 163 h 1394"/>
                <a:gd name="T52" fmla="*/ 1014 w 1102"/>
                <a:gd name="T53" fmla="*/ 162 h 1394"/>
                <a:gd name="T54" fmla="*/ 639 w 1102"/>
                <a:gd name="T55" fmla="*/ 720 h 1394"/>
                <a:gd name="T56" fmla="*/ 288 w 1102"/>
                <a:gd name="T57" fmla="*/ 1169 h 1394"/>
                <a:gd name="T58" fmla="*/ 199 w 1102"/>
                <a:gd name="T59" fmla="*/ 1282 h 1394"/>
                <a:gd name="T60" fmla="*/ 121 w 1102"/>
                <a:gd name="T61" fmla="*/ 1385 h 1394"/>
                <a:gd name="T62" fmla="*/ 10 w 1102"/>
                <a:gd name="T63" fmla="*/ 1300 h 1394"/>
                <a:gd name="T64" fmla="*/ 9 w 1102"/>
                <a:gd name="T65" fmla="*/ 1299 h 1394"/>
                <a:gd name="T66" fmla="*/ 78 w 1102"/>
                <a:gd name="T67" fmla="*/ 1211 h 1394"/>
                <a:gd name="T68" fmla="*/ 158 w 1102"/>
                <a:gd name="T69" fmla="*/ 1107 h 1394"/>
                <a:gd name="T70" fmla="*/ 326 w 1102"/>
                <a:gd name="T71" fmla="*/ 886 h 1394"/>
                <a:gd name="T72" fmla="*/ 671 w 1102"/>
                <a:gd name="T73" fmla="*/ 433 h 1394"/>
                <a:gd name="T74" fmla="*/ 834 w 1102"/>
                <a:gd name="T75" fmla="*/ 219 h 1394"/>
                <a:gd name="T76" fmla="*/ 827 w 1102"/>
                <a:gd name="T77" fmla="*/ 263 h 1394"/>
                <a:gd name="T78" fmla="*/ 834 w 1102"/>
                <a:gd name="T79" fmla="*/ 268 h 1394"/>
                <a:gd name="T80" fmla="*/ 872 w 1102"/>
                <a:gd name="T81" fmla="*/ 250 h 1394"/>
                <a:gd name="T82" fmla="*/ 867 w 1102"/>
                <a:gd name="T83" fmla="*/ 297 h 1394"/>
                <a:gd name="T84" fmla="*/ 874 w 1102"/>
                <a:gd name="T85" fmla="*/ 301 h 1394"/>
                <a:gd name="T86" fmla="*/ 917 w 1102"/>
                <a:gd name="T87" fmla="*/ 281 h 1394"/>
                <a:gd name="T88" fmla="*/ 913 w 1102"/>
                <a:gd name="T89" fmla="*/ 333 h 1394"/>
                <a:gd name="T90" fmla="*/ 920 w 1102"/>
                <a:gd name="T91" fmla="*/ 337 h 1394"/>
                <a:gd name="T92" fmla="*/ 953 w 1102"/>
                <a:gd name="T93" fmla="*/ 317 h 1394"/>
                <a:gd name="T94" fmla="*/ 810 w 1102"/>
                <a:gd name="T95" fmla="*/ 501 h 1394"/>
                <a:gd name="T96" fmla="*/ 639 w 1102"/>
                <a:gd name="T97" fmla="*/ 720 h 1394"/>
                <a:gd name="T98" fmla="*/ 963 w 1102"/>
                <a:gd name="T99" fmla="*/ 300 h 1394"/>
                <a:gd name="T100" fmla="*/ 922 w 1102"/>
                <a:gd name="T101" fmla="*/ 325 h 1394"/>
                <a:gd name="T102" fmla="*/ 926 w 1102"/>
                <a:gd name="T103" fmla="*/ 274 h 1394"/>
                <a:gd name="T104" fmla="*/ 920 w 1102"/>
                <a:gd name="T105" fmla="*/ 270 h 1394"/>
                <a:gd name="T106" fmla="*/ 877 w 1102"/>
                <a:gd name="T107" fmla="*/ 290 h 1394"/>
                <a:gd name="T108" fmla="*/ 883 w 1102"/>
                <a:gd name="T109" fmla="*/ 243 h 1394"/>
                <a:gd name="T110" fmla="*/ 876 w 1102"/>
                <a:gd name="T111" fmla="*/ 238 h 1394"/>
                <a:gd name="T112" fmla="*/ 838 w 1102"/>
                <a:gd name="T113" fmla="*/ 256 h 1394"/>
                <a:gd name="T114" fmla="*/ 844 w 1102"/>
                <a:gd name="T115" fmla="*/ 210 h 1394"/>
                <a:gd name="T116" fmla="*/ 845 w 1102"/>
                <a:gd name="T117" fmla="*/ 210 h 1394"/>
                <a:gd name="T118" fmla="*/ 958 w 1102"/>
                <a:gd name="T119" fmla="*/ 128 h 1394"/>
                <a:gd name="T120" fmla="*/ 977 w 1102"/>
                <a:gd name="T121" fmla="*/ 157 h 1394"/>
                <a:gd name="T122" fmla="*/ 1015 w 1102"/>
                <a:gd name="T123" fmla="*/ 168 h 1394"/>
                <a:gd name="T124" fmla="*/ 963 w 1102"/>
                <a:gd name="T125" fmla="*/ 30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2" h="1394">
                  <a:moveTo>
                    <a:pt x="1100" y="2"/>
                  </a:moveTo>
                  <a:cubicBezTo>
                    <a:pt x="1098" y="1"/>
                    <a:pt x="1097" y="0"/>
                    <a:pt x="1095" y="2"/>
                  </a:cubicBezTo>
                  <a:cubicBezTo>
                    <a:pt x="1013" y="72"/>
                    <a:pt x="930" y="141"/>
                    <a:pt x="840" y="202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8" y="202"/>
                    <a:pt x="838" y="203"/>
                  </a:cubicBezTo>
                  <a:cubicBezTo>
                    <a:pt x="785" y="266"/>
                    <a:pt x="736" y="333"/>
                    <a:pt x="686" y="399"/>
                  </a:cubicBezTo>
                  <a:cubicBezTo>
                    <a:pt x="630" y="472"/>
                    <a:pt x="574" y="546"/>
                    <a:pt x="518" y="619"/>
                  </a:cubicBezTo>
                  <a:cubicBezTo>
                    <a:pt x="403" y="771"/>
                    <a:pt x="288" y="922"/>
                    <a:pt x="173" y="1073"/>
                  </a:cubicBezTo>
                  <a:cubicBezTo>
                    <a:pt x="143" y="1111"/>
                    <a:pt x="114" y="1150"/>
                    <a:pt x="85" y="1188"/>
                  </a:cubicBezTo>
                  <a:cubicBezTo>
                    <a:pt x="57" y="1224"/>
                    <a:pt x="27" y="1260"/>
                    <a:pt x="1" y="1299"/>
                  </a:cubicBezTo>
                  <a:cubicBezTo>
                    <a:pt x="0" y="1301"/>
                    <a:pt x="2" y="1303"/>
                    <a:pt x="4" y="1303"/>
                  </a:cubicBezTo>
                  <a:cubicBezTo>
                    <a:pt x="12" y="1353"/>
                    <a:pt x="73" y="1388"/>
                    <a:pt x="119" y="1393"/>
                  </a:cubicBezTo>
                  <a:cubicBezTo>
                    <a:pt x="120" y="1394"/>
                    <a:pt x="122" y="1394"/>
                    <a:pt x="123" y="1393"/>
                  </a:cubicBezTo>
                  <a:cubicBezTo>
                    <a:pt x="150" y="1363"/>
                    <a:pt x="173" y="1329"/>
                    <a:pt x="198" y="1298"/>
                  </a:cubicBezTo>
                  <a:cubicBezTo>
                    <a:pt x="225" y="1263"/>
                    <a:pt x="252" y="1229"/>
                    <a:pt x="279" y="1194"/>
                  </a:cubicBezTo>
                  <a:cubicBezTo>
                    <a:pt x="335" y="1121"/>
                    <a:pt x="392" y="1048"/>
                    <a:pt x="449" y="975"/>
                  </a:cubicBezTo>
                  <a:cubicBezTo>
                    <a:pt x="567" y="826"/>
                    <a:pt x="684" y="676"/>
                    <a:pt x="801" y="526"/>
                  </a:cubicBezTo>
                  <a:cubicBezTo>
                    <a:pt x="858" y="453"/>
                    <a:pt x="917" y="381"/>
                    <a:pt x="970" y="306"/>
                  </a:cubicBezTo>
                  <a:cubicBezTo>
                    <a:pt x="971" y="305"/>
                    <a:pt x="971" y="305"/>
                    <a:pt x="971" y="305"/>
                  </a:cubicBezTo>
                  <a:cubicBezTo>
                    <a:pt x="971" y="305"/>
                    <a:pt x="971" y="304"/>
                    <a:pt x="972" y="304"/>
                  </a:cubicBezTo>
                  <a:cubicBezTo>
                    <a:pt x="1008" y="202"/>
                    <a:pt x="1054" y="104"/>
                    <a:pt x="1101" y="6"/>
                  </a:cubicBezTo>
                  <a:cubicBezTo>
                    <a:pt x="1102" y="5"/>
                    <a:pt x="1101" y="3"/>
                    <a:pt x="1100" y="2"/>
                  </a:cubicBezTo>
                  <a:close/>
                  <a:moveTo>
                    <a:pt x="1014" y="162"/>
                  </a:moveTo>
                  <a:cubicBezTo>
                    <a:pt x="990" y="162"/>
                    <a:pt x="972" y="146"/>
                    <a:pt x="964" y="123"/>
                  </a:cubicBezTo>
                  <a:cubicBezTo>
                    <a:pt x="1006" y="90"/>
                    <a:pt x="1048" y="55"/>
                    <a:pt x="1087" y="18"/>
                  </a:cubicBezTo>
                  <a:cubicBezTo>
                    <a:pt x="1061" y="65"/>
                    <a:pt x="1038" y="114"/>
                    <a:pt x="1017" y="163"/>
                  </a:cubicBezTo>
                  <a:cubicBezTo>
                    <a:pt x="1016" y="162"/>
                    <a:pt x="1016" y="162"/>
                    <a:pt x="1014" y="162"/>
                  </a:cubicBezTo>
                  <a:close/>
                  <a:moveTo>
                    <a:pt x="639" y="720"/>
                  </a:moveTo>
                  <a:cubicBezTo>
                    <a:pt x="522" y="869"/>
                    <a:pt x="404" y="1019"/>
                    <a:pt x="288" y="1169"/>
                  </a:cubicBezTo>
                  <a:cubicBezTo>
                    <a:pt x="258" y="1207"/>
                    <a:pt x="229" y="1244"/>
                    <a:pt x="199" y="1282"/>
                  </a:cubicBezTo>
                  <a:cubicBezTo>
                    <a:pt x="173" y="1316"/>
                    <a:pt x="145" y="1349"/>
                    <a:pt x="121" y="1385"/>
                  </a:cubicBezTo>
                  <a:cubicBezTo>
                    <a:pt x="75" y="1366"/>
                    <a:pt x="28" y="1351"/>
                    <a:pt x="10" y="1300"/>
                  </a:cubicBezTo>
                  <a:cubicBezTo>
                    <a:pt x="10" y="1300"/>
                    <a:pt x="10" y="1299"/>
                    <a:pt x="9" y="1299"/>
                  </a:cubicBezTo>
                  <a:cubicBezTo>
                    <a:pt x="34" y="1271"/>
                    <a:pt x="56" y="1240"/>
                    <a:pt x="78" y="1211"/>
                  </a:cubicBezTo>
                  <a:cubicBezTo>
                    <a:pt x="105" y="1176"/>
                    <a:pt x="131" y="1141"/>
                    <a:pt x="158" y="1107"/>
                  </a:cubicBezTo>
                  <a:cubicBezTo>
                    <a:pt x="214" y="1033"/>
                    <a:pt x="270" y="960"/>
                    <a:pt x="326" y="886"/>
                  </a:cubicBezTo>
                  <a:cubicBezTo>
                    <a:pt x="441" y="735"/>
                    <a:pt x="556" y="584"/>
                    <a:pt x="671" y="433"/>
                  </a:cubicBezTo>
                  <a:cubicBezTo>
                    <a:pt x="726" y="362"/>
                    <a:pt x="782" y="292"/>
                    <a:pt x="834" y="219"/>
                  </a:cubicBezTo>
                  <a:cubicBezTo>
                    <a:pt x="831" y="234"/>
                    <a:pt x="830" y="248"/>
                    <a:pt x="827" y="263"/>
                  </a:cubicBezTo>
                  <a:cubicBezTo>
                    <a:pt x="827" y="267"/>
                    <a:pt x="830" y="269"/>
                    <a:pt x="834" y="268"/>
                  </a:cubicBezTo>
                  <a:cubicBezTo>
                    <a:pt x="847" y="262"/>
                    <a:pt x="859" y="256"/>
                    <a:pt x="872" y="250"/>
                  </a:cubicBezTo>
                  <a:cubicBezTo>
                    <a:pt x="869" y="266"/>
                    <a:pt x="867" y="281"/>
                    <a:pt x="867" y="297"/>
                  </a:cubicBezTo>
                  <a:cubicBezTo>
                    <a:pt x="867" y="301"/>
                    <a:pt x="871" y="303"/>
                    <a:pt x="874" y="301"/>
                  </a:cubicBezTo>
                  <a:cubicBezTo>
                    <a:pt x="888" y="293"/>
                    <a:pt x="902" y="287"/>
                    <a:pt x="917" y="281"/>
                  </a:cubicBezTo>
                  <a:cubicBezTo>
                    <a:pt x="915" y="298"/>
                    <a:pt x="913" y="315"/>
                    <a:pt x="913" y="333"/>
                  </a:cubicBezTo>
                  <a:cubicBezTo>
                    <a:pt x="913" y="336"/>
                    <a:pt x="917" y="338"/>
                    <a:pt x="920" y="337"/>
                  </a:cubicBezTo>
                  <a:cubicBezTo>
                    <a:pt x="931" y="330"/>
                    <a:pt x="942" y="324"/>
                    <a:pt x="953" y="317"/>
                  </a:cubicBezTo>
                  <a:cubicBezTo>
                    <a:pt x="904" y="377"/>
                    <a:pt x="857" y="440"/>
                    <a:pt x="810" y="501"/>
                  </a:cubicBezTo>
                  <a:cubicBezTo>
                    <a:pt x="753" y="574"/>
                    <a:pt x="696" y="647"/>
                    <a:pt x="639" y="720"/>
                  </a:cubicBezTo>
                  <a:close/>
                  <a:moveTo>
                    <a:pt x="963" y="300"/>
                  </a:moveTo>
                  <a:cubicBezTo>
                    <a:pt x="950" y="309"/>
                    <a:pt x="936" y="317"/>
                    <a:pt x="922" y="325"/>
                  </a:cubicBezTo>
                  <a:cubicBezTo>
                    <a:pt x="923" y="308"/>
                    <a:pt x="924" y="291"/>
                    <a:pt x="926" y="274"/>
                  </a:cubicBezTo>
                  <a:cubicBezTo>
                    <a:pt x="926" y="271"/>
                    <a:pt x="923" y="269"/>
                    <a:pt x="920" y="270"/>
                  </a:cubicBezTo>
                  <a:cubicBezTo>
                    <a:pt x="905" y="276"/>
                    <a:pt x="891" y="282"/>
                    <a:pt x="877" y="290"/>
                  </a:cubicBezTo>
                  <a:cubicBezTo>
                    <a:pt x="877" y="274"/>
                    <a:pt x="879" y="259"/>
                    <a:pt x="883" y="243"/>
                  </a:cubicBezTo>
                  <a:cubicBezTo>
                    <a:pt x="884" y="239"/>
                    <a:pt x="880" y="237"/>
                    <a:pt x="876" y="238"/>
                  </a:cubicBezTo>
                  <a:cubicBezTo>
                    <a:pt x="863" y="244"/>
                    <a:pt x="850" y="250"/>
                    <a:pt x="838" y="256"/>
                  </a:cubicBezTo>
                  <a:cubicBezTo>
                    <a:pt x="840" y="241"/>
                    <a:pt x="843" y="226"/>
                    <a:pt x="844" y="210"/>
                  </a:cubicBezTo>
                  <a:cubicBezTo>
                    <a:pt x="844" y="210"/>
                    <a:pt x="844" y="210"/>
                    <a:pt x="845" y="210"/>
                  </a:cubicBezTo>
                  <a:cubicBezTo>
                    <a:pt x="883" y="184"/>
                    <a:pt x="921" y="157"/>
                    <a:pt x="958" y="128"/>
                  </a:cubicBezTo>
                  <a:cubicBezTo>
                    <a:pt x="961" y="139"/>
                    <a:pt x="967" y="149"/>
                    <a:pt x="977" y="157"/>
                  </a:cubicBezTo>
                  <a:cubicBezTo>
                    <a:pt x="986" y="165"/>
                    <a:pt x="1002" y="173"/>
                    <a:pt x="1015" y="168"/>
                  </a:cubicBezTo>
                  <a:cubicBezTo>
                    <a:pt x="996" y="212"/>
                    <a:pt x="979" y="256"/>
                    <a:pt x="963" y="300"/>
                  </a:cubicBezTo>
                  <a:close/>
                </a:path>
              </a:pathLst>
            </a:custGeom>
            <a:solidFill>
              <a:srgbClr val="F29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4"/>
            <p:cNvSpPr/>
            <p:nvPr/>
          </p:nvSpPr>
          <p:spPr bwMode="auto">
            <a:xfrm>
              <a:off x="-703262" y="4152900"/>
              <a:ext cx="1793875" cy="2292350"/>
            </a:xfrm>
            <a:custGeom>
              <a:avLst/>
              <a:gdLst>
                <a:gd name="T0" fmla="*/ 876 w 876"/>
                <a:gd name="T1" fmla="*/ 34 h 1120"/>
                <a:gd name="T2" fmla="*/ 841 w 876"/>
                <a:gd name="T3" fmla="*/ 51 h 1120"/>
                <a:gd name="T4" fmla="*/ 834 w 876"/>
                <a:gd name="T5" fmla="*/ 47 h 1120"/>
                <a:gd name="T6" fmla="*/ 839 w 876"/>
                <a:gd name="T7" fmla="*/ 0 h 1120"/>
                <a:gd name="T8" fmla="*/ 838 w 876"/>
                <a:gd name="T9" fmla="*/ 0 h 1120"/>
                <a:gd name="T10" fmla="*/ 0 w 876"/>
                <a:gd name="T11" fmla="*/ 1087 h 1120"/>
                <a:gd name="T12" fmla="*/ 52 w 876"/>
                <a:gd name="T13" fmla="*/ 1120 h 1120"/>
                <a:gd name="T14" fmla="*/ 876 w 876"/>
                <a:gd name="T15" fmla="*/ 34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6" h="1120">
                  <a:moveTo>
                    <a:pt x="876" y="34"/>
                  </a:moveTo>
                  <a:cubicBezTo>
                    <a:pt x="864" y="39"/>
                    <a:pt x="853" y="45"/>
                    <a:pt x="841" y="51"/>
                  </a:cubicBezTo>
                  <a:cubicBezTo>
                    <a:pt x="838" y="53"/>
                    <a:pt x="834" y="51"/>
                    <a:pt x="834" y="47"/>
                  </a:cubicBezTo>
                  <a:cubicBezTo>
                    <a:pt x="834" y="31"/>
                    <a:pt x="836" y="16"/>
                    <a:pt x="839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11" y="161"/>
                    <a:pt x="183" y="849"/>
                    <a:pt x="0" y="1087"/>
                  </a:cubicBezTo>
                  <a:cubicBezTo>
                    <a:pt x="15" y="1102"/>
                    <a:pt x="33" y="1112"/>
                    <a:pt x="52" y="1120"/>
                  </a:cubicBezTo>
                  <a:cubicBezTo>
                    <a:pt x="203" y="920"/>
                    <a:pt x="756" y="189"/>
                    <a:pt x="876" y="34"/>
                  </a:cubicBezTo>
                  <a:close/>
                </a:path>
              </a:pathLst>
            </a:custGeom>
            <a:solidFill>
              <a:srgbClr val="FDE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5"/>
            <p:cNvSpPr/>
            <p:nvPr/>
          </p:nvSpPr>
          <p:spPr bwMode="auto">
            <a:xfrm>
              <a:off x="1693863" y="4189413"/>
              <a:ext cx="276225" cy="277813"/>
            </a:xfrm>
            <a:custGeom>
              <a:avLst/>
              <a:gdLst>
                <a:gd name="T0" fmla="*/ 46 w 135"/>
                <a:gd name="T1" fmla="*/ 134 h 136"/>
                <a:gd name="T2" fmla="*/ 49 w 135"/>
                <a:gd name="T3" fmla="*/ 136 h 136"/>
                <a:gd name="T4" fmla="*/ 135 w 135"/>
                <a:gd name="T5" fmla="*/ 0 h 136"/>
                <a:gd name="T6" fmla="*/ 0 w 135"/>
                <a:gd name="T7" fmla="*/ 90 h 136"/>
                <a:gd name="T8" fmla="*/ 46 w 135"/>
                <a:gd name="T9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46" y="134"/>
                  </a:moveTo>
                  <a:cubicBezTo>
                    <a:pt x="47" y="134"/>
                    <a:pt x="48" y="135"/>
                    <a:pt x="49" y="136"/>
                  </a:cubicBezTo>
                  <a:cubicBezTo>
                    <a:pt x="75" y="89"/>
                    <a:pt x="104" y="44"/>
                    <a:pt x="135" y="0"/>
                  </a:cubicBezTo>
                  <a:cubicBezTo>
                    <a:pt x="92" y="32"/>
                    <a:pt x="47" y="62"/>
                    <a:pt x="0" y="90"/>
                  </a:cubicBezTo>
                  <a:cubicBezTo>
                    <a:pt x="6" y="113"/>
                    <a:pt x="22" y="131"/>
                    <a:pt x="46" y="134"/>
                  </a:cubicBezTo>
                  <a:close/>
                </a:path>
              </a:pathLst>
            </a:custGeom>
            <a:solidFill>
              <a:srgbClr val="3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6"/>
            <p:cNvSpPr/>
            <p:nvPr/>
          </p:nvSpPr>
          <p:spPr bwMode="auto">
            <a:xfrm>
              <a:off x="1406525" y="4381500"/>
              <a:ext cx="381000" cy="390525"/>
            </a:xfrm>
            <a:custGeom>
              <a:avLst/>
              <a:gdLst>
                <a:gd name="T0" fmla="*/ 149 w 186"/>
                <a:gd name="T1" fmla="*/ 31 h 191"/>
                <a:gd name="T2" fmla="*/ 134 w 186"/>
                <a:gd name="T3" fmla="*/ 0 h 191"/>
                <a:gd name="T4" fmla="*/ 12 w 186"/>
                <a:gd name="T5" fmla="*/ 68 h 191"/>
                <a:gd name="T6" fmla="*/ 11 w 186"/>
                <a:gd name="T7" fmla="*/ 68 h 191"/>
                <a:gd name="T8" fmla="*/ 0 w 186"/>
                <a:gd name="T9" fmla="*/ 113 h 191"/>
                <a:gd name="T10" fmla="*/ 40 w 186"/>
                <a:gd name="T11" fmla="*/ 100 h 191"/>
                <a:gd name="T12" fmla="*/ 46 w 186"/>
                <a:gd name="T13" fmla="*/ 106 h 191"/>
                <a:gd name="T14" fmla="*/ 34 w 186"/>
                <a:gd name="T15" fmla="*/ 151 h 191"/>
                <a:gd name="T16" fmla="*/ 80 w 186"/>
                <a:gd name="T17" fmla="*/ 137 h 191"/>
                <a:gd name="T18" fmla="*/ 85 w 186"/>
                <a:gd name="T19" fmla="*/ 141 h 191"/>
                <a:gd name="T20" fmla="*/ 75 w 186"/>
                <a:gd name="T21" fmla="*/ 191 h 191"/>
                <a:gd name="T22" fmla="*/ 119 w 186"/>
                <a:gd name="T23" fmla="*/ 172 h 191"/>
                <a:gd name="T24" fmla="*/ 186 w 186"/>
                <a:gd name="T25" fmla="*/ 46 h 191"/>
                <a:gd name="T26" fmla="*/ 149 w 186"/>
                <a:gd name="T27" fmla="*/ 3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91">
                  <a:moveTo>
                    <a:pt x="149" y="31"/>
                  </a:moveTo>
                  <a:cubicBezTo>
                    <a:pt x="141" y="22"/>
                    <a:pt x="135" y="12"/>
                    <a:pt x="134" y="0"/>
                  </a:cubicBezTo>
                  <a:cubicBezTo>
                    <a:pt x="94" y="24"/>
                    <a:pt x="53" y="47"/>
                    <a:pt x="12" y="68"/>
                  </a:cubicBezTo>
                  <a:cubicBezTo>
                    <a:pt x="12" y="68"/>
                    <a:pt x="11" y="68"/>
                    <a:pt x="11" y="68"/>
                  </a:cubicBezTo>
                  <a:cubicBezTo>
                    <a:pt x="8" y="83"/>
                    <a:pt x="4" y="98"/>
                    <a:pt x="0" y="113"/>
                  </a:cubicBezTo>
                  <a:cubicBezTo>
                    <a:pt x="13" y="109"/>
                    <a:pt x="27" y="104"/>
                    <a:pt x="40" y="100"/>
                  </a:cubicBezTo>
                  <a:cubicBezTo>
                    <a:pt x="44" y="99"/>
                    <a:pt x="47" y="102"/>
                    <a:pt x="46" y="106"/>
                  </a:cubicBezTo>
                  <a:cubicBezTo>
                    <a:pt x="41" y="120"/>
                    <a:pt x="37" y="135"/>
                    <a:pt x="34" y="151"/>
                  </a:cubicBezTo>
                  <a:cubicBezTo>
                    <a:pt x="49" y="145"/>
                    <a:pt x="65" y="140"/>
                    <a:pt x="80" y="137"/>
                  </a:cubicBezTo>
                  <a:cubicBezTo>
                    <a:pt x="83" y="136"/>
                    <a:pt x="86" y="139"/>
                    <a:pt x="85" y="141"/>
                  </a:cubicBezTo>
                  <a:cubicBezTo>
                    <a:pt x="81" y="158"/>
                    <a:pt x="78" y="175"/>
                    <a:pt x="75" y="191"/>
                  </a:cubicBezTo>
                  <a:cubicBezTo>
                    <a:pt x="90" y="185"/>
                    <a:pt x="105" y="179"/>
                    <a:pt x="119" y="172"/>
                  </a:cubicBezTo>
                  <a:cubicBezTo>
                    <a:pt x="140" y="130"/>
                    <a:pt x="162" y="88"/>
                    <a:pt x="186" y="46"/>
                  </a:cubicBezTo>
                  <a:cubicBezTo>
                    <a:pt x="173" y="50"/>
                    <a:pt x="158" y="40"/>
                    <a:pt x="149" y="31"/>
                  </a:cubicBezTo>
                  <a:close/>
                </a:path>
              </a:pathLst>
            </a:custGeom>
            <a:solidFill>
              <a:srgbClr val="FA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7"/>
            <p:cNvSpPr/>
            <p:nvPr/>
          </p:nvSpPr>
          <p:spPr bwMode="auto">
            <a:xfrm>
              <a:off x="-527050" y="4537075"/>
              <a:ext cx="2152650" cy="2198688"/>
            </a:xfrm>
            <a:custGeom>
              <a:avLst/>
              <a:gdLst>
                <a:gd name="T0" fmla="*/ 1010 w 1052"/>
                <a:gd name="T1" fmla="*/ 122 h 1074"/>
                <a:gd name="T2" fmla="*/ 1020 w 1052"/>
                <a:gd name="T3" fmla="*/ 71 h 1074"/>
                <a:gd name="T4" fmla="*/ 976 w 1052"/>
                <a:gd name="T5" fmla="*/ 86 h 1074"/>
                <a:gd name="T6" fmla="*/ 969 w 1052"/>
                <a:gd name="T7" fmla="*/ 82 h 1074"/>
                <a:gd name="T8" fmla="*/ 980 w 1052"/>
                <a:gd name="T9" fmla="*/ 35 h 1074"/>
                <a:gd name="T10" fmla="*/ 940 w 1052"/>
                <a:gd name="T11" fmla="*/ 48 h 1074"/>
                <a:gd name="T12" fmla="*/ 934 w 1052"/>
                <a:gd name="T13" fmla="*/ 42 h 1074"/>
                <a:gd name="T14" fmla="*/ 945 w 1052"/>
                <a:gd name="T15" fmla="*/ 0 h 1074"/>
                <a:gd name="T16" fmla="*/ 759 w 1052"/>
                <a:gd name="T17" fmla="*/ 193 h 1074"/>
                <a:gd name="T18" fmla="*/ 363 w 1052"/>
                <a:gd name="T19" fmla="*/ 603 h 1074"/>
                <a:gd name="T20" fmla="*/ 170 w 1052"/>
                <a:gd name="T21" fmla="*/ 803 h 1074"/>
                <a:gd name="T22" fmla="*/ 79 w 1052"/>
                <a:gd name="T23" fmla="*/ 896 h 1074"/>
                <a:gd name="T24" fmla="*/ 0 w 1052"/>
                <a:gd name="T25" fmla="*/ 976 h 1074"/>
                <a:gd name="T26" fmla="*/ 1 w 1052"/>
                <a:gd name="T27" fmla="*/ 977 h 1074"/>
                <a:gd name="T28" fmla="*/ 101 w 1052"/>
                <a:gd name="T29" fmla="*/ 1074 h 1074"/>
                <a:gd name="T30" fmla="*/ 191 w 1052"/>
                <a:gd name="T31" fmla="*/ 982 h 1074"/>
                <a:gd name="T32" fmla="*/ 292 w 1052"/>
                <a:gd name="T33" fmla="*/ 879 h 1074"/>
                <a:gd name="T34" fmla="*/ 693 w 1052"/>
                <a:gd name="T35" fmla="*/ 474 h 1074"/>
                <a:gd name="T36" fmla="*/ 888 w 1052"/>
                <a:gd name="T37" fmla="*/ 277 h 1074"/>
                <a:gd name="T38" fmla="*/ 1052 w 1052"/>
                <a:gd name="T39" fmla="*/ 111 h 1074"/>
                <a:gd name="T40" fmla="*/ 1016 w 1052"/>
                <a:gd name="T41" fmla="*/ 127 h 1074"/>
                <a:gd name="T42" fmla="*/ 1010 w 1052"/>
                <a:gd name="T43" fmla="*/ 122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2" h="1074">
                  <a:moveTo>
                    <a:pt x="1010" y="122"/>
                  </a:moveTo>
                  <a:cubicBezTo>
                    <a:pt x="1013" y="105"/>
                    <a:pt x="1016" y="88"/>
                    <a:pt x="1020" y="71"/>
                  </a:cubicBezTo>
                  <a:cubicBezTo>
                    <a:pt x="1005" y="75"/>
                    <a:pt x="990" y="80"/>
                    <a:pt x="976" y="86"/>
                  </a:cubicBezTo>
                  <a:cubicBezTo>
                    <a:pt x="972" y="88"/>
                    <a:pt x="969" y="85"/>
                    <a:pt x="969" y="82"/>
                  </a:cubicBezTo>
                  <a:cubicBezTo>
                    <a:pt x="971" y="66"/>
                    <a:pt x="975" y="50"/>
                    <a:pt x="980" y="35"/>
                  </a:cubicBezTo>
                  <a:cubicBezTo>
                    <a:pt x="966" y="39"/>
                    <a:pt x="953" y="44"/>
                    <a:pt x="940" y="48"/>
                  </a:cubicBezTo>
                  <a:cubicBezTo>
                    <a:pt x="936" y="49"/>
                    <a:pt x="933" y="46"/>
                    <a:pt x="934" y="42"/>
                  </a:cubicBezTo>
                  <a:cubicBezTo>
                    <a:pt x="938" y="29"/>
                    <a:pt x="941" y="14"/>
                    <a:pt x="945" y="0"/>
                  </a:cubicBezTo>
                  <a:cubicBezTo>
                    <a:pt x="885" y="66"/>
                    <a:pt x="821" y="129"/>
                    <a:pt x="759" y="193"/>
                  </a:cubicBezTo>
                  <a:cubicBezTo>
                    <a:pt x="627" y="330"/>
                    <a:pt x="495" y="467"/>
                    <a:pt x="363" y="603"/>
                  </a:cubicBezTo>
                  <a:cubicBezTo>
                    <a:pt x="298" y="670"/>
                    <a:pt x="234" y="736"/>
                    <a:pt x="170" y="803"/>
                  </a:cubicBezTo>
                  <a:cubicBezTo>
                    <a:pt x="140" y="834"/>
                    <a:pt x="109" y="865"/>
                    <a:pt x="79" y="896"/>
                  </a:cubicBezTo>
                  <a:cubicBezTo>
                    <a:pt x="53" y="923"/>
                    <a:pt x="28" y="951"/>
                    <a:pt x="0" y="976"/>
                  </a:cubicBezTo>
                  <a:cubicBezTo>
                    <a:pt x="0" y="976"/>
                    <a:pt x="1" y="977"/>
                    <a:pt x="1" y="977"/>
                  </a:cubicBezTo>
                  <a:cubicBezTo>
                    <a:pt x="13" y="1030"/>
                    <a:pt x="57" y="1050"/>
                    <a:pt x="101" y="1074"/>
                  </a:cubicBezTo>
                  <a:cubicBezTo>
                    <a:pt x="129" y="1042"/>
                    <a:pt x="161" y="1012"/>
                    <a:pt x="191" y="982"/>
                  </a:cubicBezTo>
                  <a:cubicBezTo>
                    <a:pt x="224" y="948"/>
                    <a:pt x="258" y="913"/>
                    <a:pt x="292" y="879"/>
                  </a:cubicBezTo>
                  <a:cubicBezTo>
                    <a:pt x="425" y="744"/>
                    <a:pt x="559" y="609"/>
                    <a:pt x="693" y="474"/>
                  </a:cubicBezTo>
                  <a:cubicBezTo>
                    <a:pt x="758" y="409"/>
                    <a:pt x="823" y="343"/>
                    <a:pt x="888" y="277"/>
                  </a:cubicBezTo>
                  <a:cubicBezTo>
                    <a:pt x="943" y="222"/>
                    <a:pt x="996" y="165"/>
                    <a:pt x="1052" y="111"/>
                  </a:cubicBezTo>
                  <a:cubicBezTo>
                    <a:pt x="1040" y="117"/>
                    <a:pt x="1028" y="122"/>
                    <a:pt x="1016" y="127"/>
                  </a:cubicBezTo>
                  <a:cubicBezTo>
                    <a:pt x="1013" y="128"/>
                    <a:pt x="1010" y="126"/>
                    <a:pt x="1010" y="122"/>
                  </a:cubicBezTo>
                  <a:close/>
                </a:path>
              </a:pathLst>
            </a:custGeom>
            <a:solidFill>
              <a:srgbClr val="3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8"/>
            <p:cNvSpPr>
              <a:spLocks noEditPoints="1"/>
            </p:cNvSpPr>
            <p:nvPr/>
          </p:nvSpPr>
          <p:spPr bwMode="auto">
            <a:xfrm>
              <a:off x="-547687" y="4154488"/>
              <a:ext cx="2551113" cy="2601913"/>
            </a:xfrm>
            <a:custGeom>
              <a:avLst/>
              <a:gdLst>
                <a:gd name="T0" fmla="*/ 1244 w 1246"/>
                <a:gd name="T1" fmla="*/ 2 h 1271"/>
                <a:gd name="T2" fmla="*/ 1240 w 1246"/>
                <a:gd name="T3" fmla="*/ 1 h 1271"/>
                <a:gd name="T4" fmla="*/ 963 w 1246"/>
                <a:gd name="T5" fmla="*/ 171 h 1271"/>
                <a:gd name="T6" fmla="*/ 963 w 1246"/>
                <a:gd name="T7" fmla="*/ 171 h 1271"/>
                <a:gd name="T8" fmla="*/ 961 w 1246"/>
                <a:gd name="T9" fmla="*/ 172 h 1271"/>
                <a:gd name="T10" fmla="*/ 788 w 1246"/>
                <a:gd name="T11" fmla="*/ 348 h 1271"/>
                <a:gd name="T12" fmla="*/ 595 w 1246"/>
                <a:gd name="T13" fmla="*/ 548 h 1271"/>
                <a:gd name="T14" fmla="*/ 199 w 1246"/>
                <a:gd name="T15" fmla="*/ 958 h 1271"/>
                <a:gd name="T16" fmla="*/ 98 w 1246"/>
                <a:gd name="T17" fmla="*/ 1062 h 1271"/>
                <a:gd name="T18" fmla="*/ 2 w 1246"/>
                <a:gd name="T19" fmla="*/ 1162 h 1271"/>
                <a:gd name="T20" fmla="*/ 4 w 1246"/>
                <a:gd name="T21" fmla="*/ 1167 h 1271"/>
                <a:gd name="T22" fmla="*/ 108 w 1246"/>
                <a:gd name="T23" fmla="*/ 1270 h 1271"/>
                <a:gd name="T24" fmla="*/ 112 w 1246"/>
                <a:gd name="T25" fmla="*/ 1270 h 1271"/>
                <a:gd name="T26" fmla="*/ 198 w 1246"/>
                <a:gd name="T27" fmla="*/ 1184 h 1271"/>
                <a:gd name="T28" fmla="*/ 290 w 1246"/>
                <a:gd name="T29" fmla="*/ 1091 h 1271"/>
                <a:gd name="T30" fmla="*/ 485 w 1246"/>
                <a:gd name="T31" fmla="*/ 893 h 1271"/>
                <a:gd name="T32" fmla="*/ 886 w 1246"/>
                <a:gd name="T33" fmla="*/ 488 h 1271"/>
                <a:gd name="T34" fmla="*/ 1081 w 1246"/>
                <a:gd name="T35" fmla="*/ 289 h 1271"/>
                <a:gd name="T36" fmla="*/ 1081 w 1246"/>
                <a:gd name="T37" fmla="*/ 288 h 1271"/>
                <a:gd name="T38" fmla="*/ 1082 w 1246"/>
                <a:gd name="T39" fmla="*/ 287 h 1271"/>
                <a:gd name="T40" fmla="*/ 1245 w 1246"/>
                <a:gd name="T41" fmla="*/ 7 h 1271"/>
                <a:gd name="T42" fmla="*/ 1244 w 1246"/>
                <a:gd name="T43" fmla="*/ 2 h 1271"/>
                <a:gd name="T44" fmla="*/ 1141 w 1246"/>
                <a:gd name="T45" fmla="*/ 151 h 1271"/>
                <a:gd name="T46" fmla="*/ 1095 w 1246"/>
                <a:gd name="T47" fmla="*/ 107 h 1271"/>
                <a:gd name="T48" fmla="*/ 1230 w 1246"/>
                <a:gd name="T49" fmla="*/ 17 h 1271"/>
                <a:gd name="T50" fmla="*/ 1144 w 1246"/>
                <a:gd name="T51" fmla="*/ 153 h 1271"/>
                <a:gd name="T52" fmla="*/ 1141 w 1246"/>
                <a:gd name="T53" fmla="*/ 151 h 1271"/>
                <a:gd name="T54" fmla="*/ 703 w 1246"/>
                <a:gd name="T55" fmla="*/ 661 h 1271"/>
                <a:gd name="T56" fmla="*/ 302 w 1246"/>
                <a:gd name="T57" fmla="*/ 1066 h 1271"/>
                <a:gd name="T58" fmla="*/ 201 w 1246"/>
                <a:gd name="T59" fmla="*/ 1169 h 1271"/>
                <a:gd name="T60" fmla="*/ 111 w 1246"/>
                <a:gd name="T61" fmla="*/ 1261 h 1271"/>
                <a:gd name="T62" fmla="*/ 11 w 1246"/>
                <a:gd name="T63" fmla="*/ 1164 h 1271"/>
                <a:gd name="T64" fmla="*/ 10 w 1246"/>
                <a:gd name="T65" fmla="*/ 1163 h 1271"/>
                <a:gd name="T66" fmla="*/ 89 w 1246"/>
                <a:gd name="T67" fmla="*/ 1083 h 1271"/>
                <a:gd name="T68" fmla="*/ 180 w 1246"/>
                <a:gd name="T69" fmla="*/ 990 h 1271"/>
                <a:gd name="T70" fmla="*/ 373 w 1246"/>
                <a:gd name="T71" fmla="*/ 790 h 1271"/>
                <a:gd name="T72" fmla="*/ 769 w 1246"/>
                <a:gd name="T73" fmla="*/ 380 h 1271"/>
                <a:gd name="T74" fmla="*/ 955 w 1246"/>
                <a:gd name="T75" fmla="*/ 187 h 1271"/>
                <a:gd name="T76" fmla="*/ 944 w 1246"/>
                <a:gd name="T77" fmla="*/ 229 h 1271"/>
                <a:gd name="T78" fmla="*/ 950 w 1246"/>
                <a:gd name="T79" fmla="*/ 235 h 1271"/>
                <a:gd name="T80" fmla="*/ 990 w 1246"/>
                <a:gd name="T81" fmla="*/ 222 h 1271"/>
                <a:gd name="T82" fmla="*/ 979 w 1246"/>
                <a:gd name="T83" fmla="*/ 269 h 1271"/>
                <a:gd name="T84" fmla="*/ 986 w 1246"/>
                <a:gd name="T85" fmla="*/ 273 h 1271"/>
                <a:gd name="T86" fmla="*/ 1030 w 1246"/>
                <a:gd name="T87" fmla="*/ 258 h 1271"/>
                <a:gd name="T88" fmla="*/ 1020 w 1246"/>
                <a:gd name="T89" fmla="*/ 309 h 1271"/>
                <a:gd name="T90" fmla="*/ 1026 w 1246"/>
                <a:gd name="T91" fmla="*/ 314 h 1271"/>
                <a:gd name="T92" fmla="*/ 1062 w 1246"/>
                <a:gd name="T93" fmla="*/ 298 h 1271"/>
                <a:gd name="T94" fmla="*/ 898 w 1246"/>
                <a:gd name="T95" fmla="*/ 464 h 1271"/>
                <a:gd name="T96" fmla="*/ 703 w 1246"/>
                <a:gd name="T97" fmla="*/ 661 h 1271"/>
                <a:gd name="T98" fmla="*/ 1074 w 1246"/>
                <a:gd name="T99" fmla="*/ 283 h 1271"/>
                <a:gd name="T100" fmla="*/ 1030 w 1246"/>
                <a:gd name="T101" fmla="*/ 302 h 1271"/>
                <a:gd name="T102" fmla="*/ 1040 w 1246"/>
                <a:gd name="T103" fmla="*/ 252 h 1271"/>
                <a:gd name="T104" fmla="*/ 1035 w 1246"/>
                <a:gd name="T105" fmla="*/ 248 h 1271"/>
                <a:gd name="T106" fmla="*/ 989 w 1246"/>
                <a:gd name="T107" fmla="*/ 262 h 1271"/>
                <a:gd name="T108" fmla="*/ 1001 w 1246"/>
                <a:gd name="T109" fmla="*/ 217 h 1271"/>
                <a:gd name="T110" fmla="*/ 995 w 1246"/>
                <a:gd name="T111" fmla="*/ 211 h 1271"/>
                <a:gd name="T112" fmla="*/ 955 w 1246"/>
                <a:gd name="T113" fmla="*/ 224 h 1271"/>
                <a:gd name="T114" fmla="*/ 966 w 1246"/>
                <a:gd name="T115" fmla="*/ 179 h 1271"/>
                <a:gd name="T116" fmla="*/ 967 w 1246"/>
                <a:gd name="T117" fmla="*/ 179 h 1271"/>
                <a:gd name="T118" fmla="*/ 1089 w 1246"/>
                <a:gd name="T119" fmla="*/ 111 h 1271"/>
                <a:gd name="T120" fmla="*/ 1104 w 1246"/>
                <a:gd name="T121" fmla="*/ 142 h 1271"/>
                <a:gd name="T122" fmla="*/ 1141 w 1246"/>
                <a:gd name="T123" fmla="*/ 157 h 1271"/>
                <a:gd name="T124" fmla="*/ 1074 w 1246"/>
                <a:gd name="T125" fmla="*/ 283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6" h="1271">
                  <a:moveTo>
                    <a:pt x="1244" y="2"/>
                  </a:moveTo>
                  <a:cubicBezTo>
                    <a:pt x="1243" y="1"/>
                    <a:pt x="1242" y="0"/>
                    <a:pt x="1240" y="1"/>
                  </a:cubicBezTo>
                  <a:cubicBezTo>
                    <a:pt x="1150" y="62"/>
                    <a:pt x="1059" y="120"/>
                    <a:pt x="963" y="171"/>
                  </a:cubicBezTo>
                  <a:cubicBezTo>
                    <a:pt x="963" y="171"/>
                    <a:pt x="963" y="171"/>
                    <a:pt x="963" y="171"/>
                  </a:cubicBezTo>
                  <a:cubicBezTo>
                    <a:pt x="963" y="171"/>
                    <a:pt x="962" y="171"/>
                    <a:pt x="961" y="172"/>
                  </a:cubicBezTo>
                  <a:cubicBezTo>
                    <a:pt x="901" y="228"/>
                    <a:pt x="845" y="289"/>
                    <a:pt x="788" y="348"/>
                  </a:cubicBezTo>
                  <a:cubicBezTo>
                    <a:pt x="723" y="415"/>
                    <a:pt x="659" y="481"/>
                    <a:pt x="595" y="548"/>
                  </a:cubicBezTo>
                  <a:cubicBezTo>
                    <a:pt x="463" y="684"/>
                    <a:pt x="331" y="821"/>
                    <a:pt x="199" y="958"/>
                  </a:cubicBezTo>
                  <a:cubicBezTo>
                    <a:pt x="165" y="993"/>
                    <a:pt x="132" y="1027"/>
                    <a:pt x="98" y="1062"/>
                  </a:cubicBezTo>
                  <a:cubicBezTo>
                    <a:pt x="66" y="1095"/>
                    <a:pt x="32" y="1127"/>
                    <a:pt x="2" y="1162"/>
                  </a:cubicBezTo>
                  <a:cubicBezTo>
                    <a:pt x="0" y="1164"/>
                    <a:pt x="2" y="1166"/>
                    <a:pt x="4" y="1167"/>
                  </a:cubicBezTo>
                  <a:cubicBezTo>
                    <a:pt x="6" y="1217"/>
                    <a:pt x="63" y="1259"/>
                    <a:pt x="108" y="1270"/>
                  </a:cubicBezTo>
                  <a:cubicBezTo>
                    <a:pt x="109" y="1271"/>
                    <a:pt x="111" y="1271"/>
                    <a:pt x="112" y="1270"/>
                  </a:cubicBezTo>
                  <a:cubicBezTo>
                    <a:pt x="142" y="1243"/>
                    <a:pt x="170" y="1213"/>
                    <a:pt x="198" y="1184"/>
                  </a:cubicBezTo>
                  <a:cubicBezTo>
                    <a:pt x="229" y="1153"/>
                    <a:pt x="259" y="1122"/>
                    <a:pt x="290" y="1091"/>
                  </a:cubicBezTo>
                  <a:cubicBezTo>
                    <a:pt x="355" y="1025"/>
                    <a:pt x="420" y="959"/>
                    <a:pt x="485" y="893"/>
                  </a:cubicBezTo>
                  <a:cubicBezTo>
                    <a:pt x="619" y="758"/>
                    <a:pt x="753" y="623"/>
                    <a:pt x="886" y="488"/>
                  </a:cubicBezTo>
                  <a:cubicBezTo>
                    <a:pt x="951" y="422"/>
                    <a:pt x="1019" y="358"/>
                    <a:pt x="1081" y="289"/>
                  </a:cubicBezTo>
                  <a:cubicBezTo>
                    <a:pt x="1081" y="288"/>
                    <a:pt x="1081" y="288"/>
                    <a:pt x="1081" y="288"/>
                  </a:cubicBezTo>
                  <a:cubicBezTo>
                    <a:pt x="1082" y="288"/>
                    <a:pt x="1082" y="287"/>
                    <a:pt x="1082" y="287"/>
                  </a:cubicBezTo>
                  <a:cubicBezTo>
                    <a:pt x="1131" y="190"/>
                    <a:pt x="1187" y="98"/>
                    <a:pt x="1245" y="7"/>
                  </a:cubicBezTo>
                  <a:cubicBezTo>
                    <a:pt x="1246" y="5"/>
                    <a:pt x="1246" y="3"/>
                    <a:pt x="1244" y="2"/>
                  </a:cubicBezTo>
                  <a:close/>
                  <a:moveTo>
                    <a:pt x="1141" y="151"/>
                  </a:moveTo>
                  <a:cubicBezTo>
                    <a:pt x="1117" y="148"/>
                    <a:pt x="1101" y="130"/>
                    <a:pt x="1095" y="107"/>
                  </a:cubicBezTo>
                  <a:cubicBezTo>
                    <a:pt x="1142" y="79"/>
                    <a:pt x="1187" y="49"/>
                    <a:pt x="1230" y="17"/>
                  </a:cubicBezTo>
                  <a:cubicBezTo>
                    <a:pt x="1199" y="61"/>
                    <a:pt x="1170" y="106"/>
                    <a:pt x="1144" y="153"/>
                  </a:cubicBezTo>
                  <a:cubicBezTo>
                    <a:pt x="1143" y="152"/>
                    <a:pt x="1142" y="151"/>
                    <a:pt x="1141" y="151"/>
                  </a:cubicBezTo>
                  <a:close/>
                  <a:moveTo>
                    <a:pt x="703" y="661"/>
                  </a:moveTo>
                  <a:cubicBezTo>
                    <a:pt x="569" y="796"/>
                    <a:pt x="435" y="931"/>
                    <a:pt x="302" y="1066"/>
                  </a:cubicBezTo>
                  <a:cubicBezTo>
                    <a:pt x="268" y="1100"/>
                    <a:pt x="234" y="1135"/>
                    <a:pt x="201" y="1169"/>
                  </a:cubicBezTo>
                  <a:cubicBezTo>
                    <a:pt x="171" y="1199"/>
                    <a:pt x="139" y="1229"/>
                    <a:pt x="111" y="1261"/>
                  </a:cubicBezTo>
                  <a:cubicBezTo>
                    <a:pt x="67" y="1237"/>
                    <a:pt x="23" y="1217"/>
                    <a:pt x="11" y="1164"/>
                  </a:cubicBezTo>
                  <a:cubicBezTo>
                    <a:pt x="11" y="1164"/>
                    <a:pt x="10" y="1163"/>
                    <a:pt x="10" y="1163"/>
                  </a:cubicBezTo>
                  <a:cubicBezTo>
                    <a:pt x="38" y="1138"/>
                    <a:pt x="63" y="1110"/>
                    <a:pt x="89" y="1083"/>
                  </a:cubicBezTo>
                  <a:cubicBezTo>
                    <a:pt x="119" y="1052"/>
                    <a:pt x="150" y="1021"/>
                    <a:pt x="180" y="990"/>
                  </a:cubicBezTo>
                  <a:cubicBezTo>
                    <a:pt x="244" y="923"/>
                    <a:pt x="308" y="857"/>
                    <a:pt x="373" y="790"/>
                  </a:cubicBezTo>
                  <a:cubicBezTo>
                    <a:pt x="505" y="654"/>
                    <a:pt x="637" y="517"/>
                    <a:pt x="769" y="380"/>
                  </a:cubicBezTo>
                  <a:cubicBezTo>
                    <a:pt x="831" y="316"/>
                    <a:pt x="895" y="253"/>
                    <a:pt x="955" y="187"/>
                  </a:cubicBezTo>
                  <a:cubicBezTo>
                    <a:pt x="951" y="201"/>
                    <a:pt x="948" y="216"/>
                    <a:pt x="944" y="229"/>
                  </a:cubicBezTo>
                  <a:cubicBezTo>
                    <a:pt x="943" y="233"/>
                    <a:pt x="946" y="236"/>
                    <a:pt x="950" y="235"/>
                  </a:cubicBezTo>
                  <a:cubicBezTo>
                    <a:pt x="963" y="231"/>
                    <a:pt x="976" y="226"/>
                    <a:pt x="990" y="222"/>
                  </a:cubicBezTo>
                  <a:cubicBezTo>
                    <a:pt x="985" y="237"/>
                    <a:pt x="981" y="253"/>
                    <a:pt x="979" y="269"/>
                  </a:cubicBezTo>
                  <a:cubicBezTo>
                    <a:pt x="979" y="272"/>
                    <a:pt x="982" y="275"/>
                    <a:pt x="986" y="273"/>
                  </a:cubicBezTo>
                  <a:cubicBezTo>
                    <a:pt x="1000" y="267"/>
                    <a:pt x="1015" y="262"/>
                    <a:pt x="1030" y="258"/>
                  </a:cubicBezTo>
                  <a:cubicBezTo>
                    <a:pt x="1026" y="275"/>
                    <a:pt x="1023" y="292"/>
                    <a:pt x="1020" y="309"/>
                  </a:cubicBezTo>
                  <a:cubicBezTo>
                    <a:pt x="1020" y="313"/>
                    <a:pt x="1023" y="315"/>
                    <a:pt x="1026" y="314"/>
                  </a:cubicBezTo>
                  <a:cubicBezTo>
                    <a:pt x="1038" y="309"/>
                    <a:pt x="1050" y="304"/>
                    <a:pt x="1062" y="298"/>
                  </a:cubicBezTo>
                  <a:cubicBezTo>
                    <a:pt x="1006" y="352"/>
                    <a:pt x="953" y="409"/>
                    <a:pt x="898" y="464"/>
                  </a:cubicBezTo>
                  <a:cubicBezTo>
                    <a:pt x="833" y="530"/>
                    <a:pt x="768" y="596"/>
                    <a:pt x="703" y="661"/>
                  </a:cubicBezTo>
                  <a:close/>
                  <a:moveTo>
                    <a:pt x="1074" y="283"/>
                  </a:moveTo>
                  <a:cubicBezTo>
                    <a:pt x="1060" y="290"/>
                    <a:pt x="1045" y="296"/>
                    <a:pt x="1030" y="302"/>
                  </a:cubicBezTo>
                  <a:cubicBezTo>
                    <a:pt x="1033" y="286"/>
                    <a:pt x="1036" y="269"/>
                    <a:pt x="1040" y="252"/>
                  </a:cubicBezTo>
                  <a:cubicBezTo>
                    <a:pt x="1041" y="250"/>
                    <a:pt x="1038" y="247"/>
                    <a:pt x="1035" y="248"/>
                  </a:cubicBezTo>
                  <a:cubicBezTo>
                    <a:pt x="1020" y="251"/>
                    <a:pt x="1004" y="256"/>
                    <a:pt x="989" y="262"/>
                  </a:cubicBezTo>
                  <a:cubicBezTo>
                    <a:pt x="992" y="246"/>
                    <a:pt x="996" y="231"/>
                    <a:pt x="1001" y="217"/>
                  </a:cubicBezTo>
                  <a:cubicBezTo>
                    <a:pt x="1002" y="213"/>
                    <a:pt x="999" y="210"/>
                    <a:pt x="995" y="211"/>
                  </a:cubicBezTo>
                  <a:cubicBezTo>
                    <a:pt x="982" y="215"/>
                    <a:pt x="968" y="220"/>
                    <a:pt x="955" y="224"/>
                  </a:cubicBezTo>
                  <a:cubicBezTo>
                    <a:pt x="959" y="209"/>
                    <a:pt x="963" y="194"/>
                    <a:pt x="966" y="179"/>
                  </a:cubicBezTo>
                  <a:cubicBezTo>
                    <a:pt x="966" y="179"/>
                    <a:pt x="967" y="179"/>
                    <a:pt x="967" y="179"/>
                  </a:cubicBezTo>
                  <a:cubicBezTo>
                    <a:pt x="1008" y="158"/>
                    <a:pt x="1049" y="135"/>
                    <a:pt x="1089" y="111"/>
                  </a:cubicBezTo>
                  <a:cubicBezTo>
                    <a:pt x="1090" y="123"/>
                    <a:pt x="1096" y="133"/>
                    <a:pt x="1104" y="142"/>
                  </a:cubicBezTo>
                  <a:cubicBezTo>
                    <a:pt x="1113" y="151"/>
                    <a:pt x="1128" y="161"/>
                    <a:pt x="1141" y="157"/>
                  </a:cubicBezTo>
                  <a:cubicBezTo>
                    <a:pt x="1117" y="199"/>
                    <a:pt x="1095" y="241"/>
                    <a:pt x="1074" y="283"/>
                  </a:cubicBezTo>
                  <a:close/>
                </a:path>
              </a:pathLst>
            </a:custGeom>
            <a:solidFill>
              <a:srgbClr val="21A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9"/>
            <p:cNvSpPr/>
            <p:nvPr/>
          </p:nvSpPr>
          <p:spPr bwMode="auto">
            <a:xfrm>
              <a:off x="-485775" y="4608513"/>
              <a:ext cx="2032000" cy="2090738"/>
            </a:xfrm>
            <a:custGeom>
              <a:avLst/>
              <a:gdLst>
                <a:gd name="T0" fmla="*/ 993 w 993"/>
                <a:gd name="T1" fmla="*/ 38 h 1021"/>
                <a:gd name="T2" fmla="*/ 956 w 993"/>
                <a:gd name="T3" fmla="*/ 51 h 1021"/>
                <a:gd name="T4" fmla="*/ 949 w 993"/>
                <a:gd name="T5" fmla="*/ 47 h 1021"/>
                <a:gd name="T6" fmla="*/ 960 w 993"/>
                <a:gd name="T7" fmla="*/ 0 h 1021"/>
                <a:gd name="T8" fmla="*/ 959 w 993"/>
                <a:gd name="T9" fmla="*/ 0 h 1021"/>
                <a:gd name="T10" fmla="*/ 0 w 993"/>
                <a:gd name="T11" fmla="*/ 982 h 1021"/>
                <a:gd name="T12" fmla="*/ 47 w 993"/>
                <a:gd name="T13" fmla="*/ 1021 h 1021"/>
                <a:gd name="T14" fmla="*/ 993 w 993"/>
                <a:gd name="T15" fmla="*/ 38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3" h="1021">
                  <a:moveTo>
                    <a:pt x="993" y="38"/>
                  </a:moveTo>
                  <a:cubicBezTo>
                    <a:pt x="980" y="42"/>
                    <a:pt x="968" y="46"/>
                    <a:pt x="956" y="51"/>
                  </a:cubicBezTo>
                  <a:cubicBezTo>
                    <a:pt x="952" y="53"/>
                    <a:pt x="949" y="50"/>
                    <a:pt x="949" y="47"/>
                  </a:cubicBezTo>
                  <a:cubicBezTo>
                    <a:pt x="951" y="31"/>
                    <a:pt x="955" y="15"/>
                    <a:pt x="960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814" y="145"/>
                    <a:pt x="209" y="767"/>
                    <a:pt x="0" y="982"/>
                  </a:cubicBezTo>
                  <a:cubicBezTo>
                    <a:pt x="12" y="998"/>
                    <a:pt x="29" y="1010"/>
                    <a:pt x="47" y="1021"/>
                  </a:cubicBezTo>
                  <a:cubicBezTo>
                    <a:pt x="220" y="840"/>
                    <a:pt x="854" y="178"/>
                    <a:pt x="993" y="38"/>
                  </a:cubicBezTo>
                  <a:close/>
                </a:path>
              </a:pathLst>
            </a:custGeom>
            <a:solidFill>
              <a:srgbClr val="9C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20"/>
            <p:cNvSpPr/>
            <p:nvPr/>
          </p:nvSpPr>
          <p:spPr bwMode="auto">
            <a:xfrm>
              <a:off x="2184400" y="4627563"/>
              <a:ext cx="288925" cy="263525"/>
            </a:xfrm>
            <a:custGeom>
              <a:avLst/>
              <a:gdLst>
                <a:gd name="T0" fmla="*/ 42 w 141"/>
                <a:gd name="T1" fmla="*/ 127 h 129"/>
                <a:gd name="T2" fmla="*/ 44 w 141"/>
                <a:gd name="T3" fmla="*/ 129 h 129"/>
                <a:gd name="T4" fmla="*/ 141 w 141"/>
                <a:gd name="T5" fmla="*/ 0 h 129"/>
                <a:gd name="T6" fmla="*/ 0 w 141"/>
                <a:gd name="T7" fmla="*/ 80 h 129"/>
                <a:gd name="T8" fmla="*/ 42 w 141"/>
                <a:gd name="T9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9">
                  <a:moveTo>
                    <a:pt x="42" y="127"/>
                  </a:moveTo>
                  <a:cubicBezTo>
                    <a:pt x="43" y="127"/>
                    <a:pt x="44" y="128"/>
                    <a:pt x="44" y="129"/>
                  </a:cubicBezTo>
                  <a:cubicBezTo>
                    <a:pt x="74" y="85"/>
                    <a:pt x="106" y="41"/>
                    <a:pt x="141" y="0"/>
                  </a:cubicBezTo>
                  <a:cubicBezTo>
                    <a:pt x="95" y="29"/>
                    <a:pt x="48" y="55"/>
                    <a:pt x="0" y="80"/>
                  </a:cubicBezTo>
                  <a:cubicBezTo>
                    <a:pt x="3" y="103"/>
                    <a:pt x="18" y="122"/>
                    <a:pt x="42" y="127"/>
                  </a:cubicBezTo>
                  <a:close/>
                </a:path>
              </a:pathLst>
            </a:custGeom>
            <a:solidFill>
              <a:srgbClr val="F29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21"/>
            <p:cNvSpPr/>
            <p:nvPr/>
          </p:nvSpPr>
          <p:spPr bwMode="auto">
            <a:xfrm>
              <a:off x="1878013" y="4797425"/>
              <a:ext cx="390525" cy="381000"/>
            </a:xfrm>
            <a:custGeom>
              <a:avLst/>
              <a:gdLst>
                <a:gd name="T0" fmla="*/ 156 w 191"/>
                <a:gd name="T1" fmla="*/ 32 h 186"/>
                <a:gd name="T2" fmla="*/ 143 w 191"/>
                <a:gd name="T3" fmla="*/ 0 h 186"/>
                <a:gd name="T4" fmla="*/ 16 w 191"/>
                <a:gd name="T5" fmla="*/ 58 h 186"/>
                <a:gd name="T6" fmla="*/ 15 w 191"/>
                <a:gd name="T7" fmla="*/ 59 h 186"/>
                <a:gd name="T8" fmla="*/ 0 w 191"/>
                <a:gd name="T9" fmla="*/ 103 h 186"/>
                <a:gd name="T10" fmla="*/ 41 w 191"/>
                <a:gd name="T11" fmla="*/ 92 h 186"/>
                <a:gd name="T12" fmla="*/ 47 w 191"/>
                <a:gd name="T13" fmla="*/ 99 h 186"/>
                <a:gd name="T14" fmla="*/ 32 w 191"/>
                <a:gd name="T15" fmla="*/ 143 h 186"/>
                <a:gd name="T16" fmla="*/ 79 w 191"/>
                <a:gd name="T17" fmla="*/ 132 h 186"/>
                <a:gd name="T18" fmla="*/ 83 w 191"/>
                <a:gd name="T19" fmla="*/ 137 h 186"/>
                <a:gd name="T20" fmla="*/ 70 w 191"/>
                <a:gd name="T21" fmla="*/ 186 h 186"/>
                <a:gd name="T22" fmla="*/ 115 w 191"/>
                <a:gd name="T23" fmla="*/ 170 h 186"/>
                <a:gd name="T24" fmla="*/ 191 w 191"/>
                <a:gd name="T25" fmla="*/ 50 h 186"/>
                <a:gd name="T26" fmla="*/ 156 w 191"/>
                <a:gd name="T27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86">
                  <a:moveTo>
                    <a:pt x="156" y="32"/>
                  </a:moveTo>
                  <a:cubicBezTo>
                    <a:pt x="148" y="23"/>
                    <a:pt x="143" y="12"/>
                    <a:pt x="143" y="0"/>
                  </a:cubicBezTo>
                  <a:cubicBezTo>
                    <a:pt x="101" y="21"/>
                    <a:pt x="59" y="40"/>
                    <a:pt x="16" y="58"/>
                  </a:cubicBezTo>
                  <a:cubicBezTo>
                    <a:pt x="16" y="59"/>
                    <a:pt x="15" y="59"/>
                    <a:pt x="15" y="59"/>
                  </a:cubicBezTo>
                  <a:cubicBezTo>
                    <a:pt x="11" y="74"/>
                    <a:pt x="6" y="88"/>
                    <a:pt x="0" y="103"/>
                  </a:cubicBezTo>
                  <a:cubicBezTo>
                    <a:pt x="14" y="99"/>
                    <a:pt x="28" y="96"/>
                    <a:pt x="41" y="92"/>
                  </a:cubicBezTo>
                  <a:cubicBezTo>
                    <a:pt x="45" y="91"/>
                    <a:pt x="49" y="95"/>
                    <a:pt x="47" y="99"/>
                  </a:cubicBezTo>
                  <a:cubicBezTo>
                    <a:pt x="40" y="113"/>
                    <a:pt x="35" y="128"/>
                    <a:pt x="32" y="143"/>
                  </a:cubicBezTo>
                  <a:cubicBezTo>
                    <a:pt x="47" y="138"/>
                    <a:pt x="63" y="135"/>
                    <a:pt x="79" y="132"/>
                  </a:cubicBezTo>
                  <a:cubicBezTo>
                    <a:pt x="81" y="132"/>
                    <a:pt x="84" y="135"/>
                    <a:pt x="83" y="137"/>
                  </a:cubicBezTo>
                  <a:cubicBezTo>
                    <a:pt x="78" y="153"/>
                    <a:pt x="74" y="170"/>
                    <a:pt x="70" y="186"/>
                  </a:cubicBezTo>
                  <a:cubicBezTo>
                    <a:pt x="85" y="181"/>
                    <a:pt x="100" y="176"/>
                    <a:pt x="115" y="170"/>
                  </a:cubicBezTo>
                  <a:cubicBezTo>
                    <a:pt x="139" y="130"/>
                    <a:pt x="164" y="90"/>
                    <a:pt x="191" y="50"/>
                  </a:cubicBezTo>
                  <a:cubicBezTo>
                    <a:pt x="178" y="53"/>
                    <a:pt x="164" y="42"/>
                    <a:pt x="156" y="32"/>
                  </a:cubicBezTo>
                  <a:close/>
                </a:path>
              </a:pathLst>
            </a:custGeom>
            <a:solidFill>
              <a:srgbClr val="FA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22"/>
            <p:cNvSpPr/>
            <p:nvPr/>
          </p:nvSpPr>
          <p:spPr bwMode="auto">
            <a:xfrm>
              <a:off x="-196850" y="4932363"/>
              <a:ext cx="2281238" cy="2057400"/>
            </a:xfrm>
            <a:custGeom>
              <a:avLst/>
              <a:gdLst>
                <a:gd name="T0" fmla="*/ 1073 w 1115"/>
                <a:gd name="T1" fmla="*/ 126 h 1005"/>
                <a:gd name="T2" fmla="*/ 1087 w 1115"/>
                <a:gd name="T3" fmla="*/ 76 h 1005"/>
                <a:gd name="T4" fmla="*/ 1041 w 1115"/>
                <a:gd name="T5" fmla="*/ 88 h 1005"/>
                <a:gd name="T6" fmla="*/ 1035 w 1115"/>
                <a:gd name="T7" fmla="*/ 83 h 1005"/>
                <a:gd name="T8" fmla="*/ 1049 w 1115"/>
                <a:gd name="T9" fmla="*/ 37 h 1005"/>
                <a:gd name="T10" fmla="*/ 1008 w 1115"/>
                <a:gd name="T11" fmla="*/ 47 h 1005"/>
                <a:gd name="T12" fmla="*/ 1003 w 1115"/>
                <a:gd name="T13" fmla="*/ 41 h 1005"/>
                <a:gd name="T14" fmla="*/ 1018 w 1115"/>
                <a:gd name="T15" fmla="*/ 0 h 1005"/>
                <a:gd name="T16" fmla="*/ 817 w 1115"/>
                <a:gd name="T17" fmla="*/ 177 h 1005"/>
                <a:gd name="T18" fmla="*/ 390 w 1115"/>
                <a:gd name="T19" fmla="*/ 556 h 1005"/>
                <a:gd name="T20" fmla="*/ 182 w 1115"/>
                <a:gd name="T21" fmla="*/ 739 h 1005"/>
                <a:gd name="T22" fmla="*/ 84 w 1115"/>
                <a:gd name="T23" fmla="*/ 826 h 1005"/>
                <a:gd name="T24" fmla="*/ 0 w 1115"/>
                <a:gd name="T25" fmla="*/ 899 h 1005"/>
                <a:gd name="T26" fmla="*/ 0 w 1115"/>
                <a:gd name="T27" fmla="*/ 900 h 1005"/>
                <a:gd name="T28" fmla="*/ 92 w 1115"/>
                <a:gd name="T29" fmla="*/ 1005 h 1005"/>
                <a:gd name="T30" fmla="*/ 189 w 1115"/>
                <a:gd name="T31" fmla="*/ 920 h 1005"/>
                <a:gd name="T32" fmla="*/ 298 w 1115"/>
                <a:gd name="T33" fmla="*/ 825 h 1005"/>
                <a:gd name="T34" fmla="*/ 729 w 1115"/>
                <a:gd name="T35" fmla="*/ 453 h 1005"/>
                <a:gd name="T36" fmla="*/ 939 w 1115"/>
                <a:gd name="T37" fmla="*/ 271 h 1005"/>
                <a:gd name="T38" fmla="*/ 1115 w 1115"/>
                <a:gd name="T39" fmla="*/ 119 h 1005"/>
                <a:gd name="T40" fmla="*/ 1079 w 1115"/>
                <a:gd name="T41" fmla="*/ 131 h 1005"/>
                <a:gd name="T42" fmla="*/ 1073 w 1115"/>
                <a:gd name="T43" fmla="*/ 126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5" h="1005">
                  <a:moveTo>
                    <a:pt x="1073" y="126"/>
                  </a:moveTo>
                  <a:cubicBezTo>
                    <a:pt x="1077" y="109"/>
                    <a:pt x="1081" y="93"/>
                    <a:pt x="1087" y="76"/>
                  </a:cubicBezTo>
                  <a:cubicBezTo>
                    <a:pt x="1071" y="79"/>
                    <a:pt x="1056" y="83"/>
                    <a:pt x="1041" y="88"/>
                  </a:cubicBezTo>
                  <a:cubicBezTo>
                    <a:pt x="1038" y="89"/>
                    <a:pt x="1034" y="86"/>
                    <a:pt x="1035" y="83"/>
                  </a:cubicBezTo>
                  <a:cubicBezTo>
                    <a:pt x="1038" y="67"/>
                    <a:pt x="1043" y="52"/>
                    <a:pt x="1049" y="37"/>
                  </a:cubicBezTo>
                  <a:cubicBezTo>
                    <a:pt x="1036" y="40"/>
                    <a:pt x="1022" y="44"/>
                    <a:pt x="1008" y="47"/>
                  </a:cubicBezTo>
                  <a:cubicBezTo>
                    <a:pt x="1004" y="48"/>
                    <a:pt x="1001" y="45"/>
                    <a:pt x="1003" y="41"/>
                  </a:cubicBezTo>
                  <a:cubicBezTo>
                    <a:pt x="1008" y="27"/>
                    <a:pt x="1012" y="13"/>
                    <a:pt x="1018" y="0"/>
                  </a:cubicBezTo>
                  <a:cubicBezTo>
                    <a:pt x="952" y="61"/>
                    <a:pt x="884" y="118"/>
                    <a:pt x="817" y="177"/>
                  </a:cubicBezTo>
                  <a:cubicBezTo>
                    <a:pt x="674" y="303"/>
                    <a:pt x="532" y="430"/>
                    <a:pt x="390" y="556"/>
                  </a:cubicBezTo>
                  <a:cubicBezTo>
                    <a:pt x="321" y="617"/>
                    <a:pt x="252" y="678"/>
                    <a:pt x="182" y="739"/>
                  </a:cubicBezTo>
                  <a:cubicBezTo>
                    <a:pt x="150" y="768"/>
                    <a:pt x="117" y="797"/>
                    <a:pt x="84" y="826"/>
                  </a:cubicBezTo>
                  <a:cubicBezTo>
                    <a:pt x="56" y="850"/>
                    <a:pt x="29" y="876"/>
                    <a:pt x="0" y="899"/>
                  </a:cubicBezTo>
                  <a:cubicBezTo>
                    <a:pt x="0" y="900"/>
                    <a:pt x="0" y="900"/>
                    <a:pt x="0" y="900"/>
                  </a:cubicBezTo>
                  <a:cubicBezTo>
                    <a:pt x="8" y="954"/>
                    <a:pt x="51" y="978"/>
                    <a:pt x="92" y="1005"/>
                  </a:cubicBezTo>
                  <a:cubicBezTo>
                    <a:pt x="123" y="975"/>
                    <a:pt x="157" y="948"/>
                    <a:pt x="189" y="920"/>
                  </a:cubicBezTo>
                  <a:cubicBezTo>
                    <a:pt x="225" y="888"/>
                    <a:pt x="262" y="857"/>
                    <a:pt x="298" y="825"/>
                  </a:cubicBezTo>
                  <a:cubicBezTo>
                    <a:pt x="442" y="701"/>
                    <a:pt x="586" y="577"/>
                    <a:pt x="729" y="453"/>
                  </a:cubicBezTo>
                  <a:cubicBezTo>
                    <a:pt x="799" y="392"/>
                    <a:pt x="869" y="332"/>
                    <a:pt x="939" y="271"/>
                  </a:cubicBezTo>
                  <a:cubicBezTo>
                    <a:pt x="998" y="220"/>
                    <a:pt x="1056" y="168"/>
                    <a:pt x="1115" y="119"/>
                  </a:cubicBezTo>
                  <a:cubicBezTo>
                    <a:pt x="1103" y="123"/>
                    <a:pt x="1091" y="127"/>
                    <a:pt x="1079" y="131"/>
                  </a:cubicBezTo>
                  <a:cubicBezTo>
                    <a:pt x="1076" y="132"/>
                    <a:pt x="1072" y="130"/>
                    <a:pt x="1073" y="126"/>
                  </a:cubicBezTo>
                  <a:close/>
                </a:path>
              </a:pathLst>
            </a:custGeom>
            <a:solidFill>
              <a:srgbClr val="F29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23"/>
            <p:cNvSpPr>
              <a:spLocks noEditPoints="1"/>
            </p:cNvSpPr>
            <p:nvPr/>
          </p:nvSpPr>
          <p:spPr bwMode="auto">
            <a:xfrm>
              <a:off x="-217487" y="4597400"/>
              <a:ext cx="2725738" cy="2413000"/>
            </a:xfrm>
            <a:custGeom>
              <a:avLst/>
              <a:gdLst>
                <a:gd name="T0" fmla="*/ 1330 w 1332"/>
                <a:gd name="T1" fmla="*/ 2 h 1179"/>
                <a:gd name="T2" fmla="*/ 1326 w 1332"/>
                <a:gd name="T3" fmla="*/ 1 h 1179"/>
                <a:gd name="T4" fmla="*/ 1037 w 1332"/>
                <a:gd name="T5" fmla="*/ 148 h 1179"/>
                <a:gd name="T6" fmla="*/ 1037 w 1332"/>
                <a:gd name="T7" fmla="*/ 148 h 1179"/>
                <a:gd name="T8" fmla="*/ 1034 w 1332"/>
                <a:gd name="T9" fmla="*/ 149 h 1179"/>
                <a:gd name="T10" fmla="*/ 848 w 1332"/>
                <a:gd name="T11" fmla="*/ 311 h 1179"/>
                <a:gd name="T12" fmla="*/ 640 w 1332"/>
                <a:gd name="T13" fmla="*/ 495 h 1179"/>
                <a:gd name="T14" fmla="*/ 214 w 1332"/>
                <a:gd name="T15" fmla="*/ 873 h 1179"/>
                <a:gd name="T16" fmla="*/ 105 w 1332"/>
                <a:gd name="T17" fmla="*/ 969 h 1179"/>
                <a:gd name="T18" fmla="*/ 2 w 1332"/>
                <a:gd name="T19" fmla="*/ 1061 h 1179"/>
                <a:gd name="T20" fmla="*/ 3 w 1332"/>
                <a:gd name="T21" fmla="*/ 1067 h 1179"/>
                <a:gd name="T22" fmla="*/ 99 w 1332"/>
                <a:gd name="T23" fmla="*/ 1177 h 1179"/>
                <a:gd name="T24" fmla="*/ 103 w 1332"/>
                <a:gd name="T25" fmla="*/ 1178 h 1179"/>
                <a:gd name="T26" fmla="*/ 195 w 1332"/>
                <a:gd name="T27" fmla="*/ 1098 h 1179"/>
                <a:gd name="T28" fmla="*/ 294 w 1332"/>
                <a:gd name="T29" fmla="*/ 1013 h 1179"/>
                <a:gd name="T30" fmla="*/ 504 w 1332"/>
                <a:gd name="T31" fmla="*/ 831 h 1179"/>
                <a:gd name="T32" fmla="*/ 936 w 1332"/>
                <a:gd name="T33" fmla="*/ 459 h 1179"/>
                <a:gd name="T34" fmla="*/ 1145 w 1332"/>
                <a:gd name="T35" fmla="*/ 275 h 1179"/>
                <a:gd name="T36" fmla="*/ 1145 w 1332"/>
                <a:gd name="T37" fmla="*/ 274 h 1179"/>
                <a:gd name="T38" fmla="*/ 1146 w 1332"/>
                <a:gd name="T39" fmla="*/ 273 h 1179"/>
                <a:gd name="T40" fmla="*/ 1331 w 1332"/>
                <a:gd name="T41" fmla="*/ 6 h 1179"/>
                <a:gd name="T42" fmla="*/ 1330 w 1332"/>
                <a:gd name="T43" fmla="*/ 2 h 1179"/>
                <a:gd name="T44" fmla="*/ 1216 w 1332"/>
                <a:gd name="T45" fmla="*/ 142 h 1179"/>
                <a:gd name="T46" fmla="*/ 1174 w 1332"/>
                <a:gd name="T47" fmla="*/ 95 h 1179"/>
                <a:gd name="T48" fmla="*/ 1315 w 1332"/>
                <a:gd name="T49" fmla="*/ 15 h 1179"/>
                <a:gd name="T50" fmla="*/ 1218 w 1332"/>
                <a:gd name="T51" fmla="*/ 144 h 1179"/>
                <a:gd name="T52" fmla="*/ 1216 w 1332"/>
                <a:gd name="T53" fmla="*/ 142 h 1179"/>
                <a:gd name="T54" fmla="*/ 739 w 1332"/>
                <a:gd name="T55" fmla="*/ 617 h 1179"/>
                <a:gd name="T56" fmla="*/ 308 w 1332"/>
                <a:gd name="T57" fmla="*/ 989 h 1179"/>
                <a:gd name="T58" fmla="*/ 199 w 1332"/>
                <a:gd name="T59" fmla="*/ 1084 h 1179"/>
                <a:gd name="T60" fmla="*/ 102 w 1332"/>
                <a:gd name="T61" fmla="*/ 1169 h 1179"/>
                <a:gd name="T62" fmla="*/ 10 w 1332"/>
                <a:gd name="T63" fmla="*/ 1064 h 1179"/>
                <a:gd name="T64" fmla="*/ 10 w 1332"/>
                <a:gd name="T65" fmla="*/ 1063 h 1179"/>
                <a:gd name="T66" fmla="*/ 94 w 1332"/>
                <a:gd name="T67" fmla="*/ 990 h 1179"/>
                <a:gd name="T68" fmla="*/ 192 w 1332"/>
                <a:gd name="T69" fmla="*/ 903 h 1179"/>
                <a:gd name="T70" fmla="*/ 400 w 1332"/>
                <a:gd name="T71" fmla="*/ 720 h 1179"/>
                <a:gd name="T72" fmla="*/ 827 w 1332"/>
                <a:gd name="T73" fmla="*/ 341 h 1179"/>
                <a:gd name="T74" fmla="*/ 1028 w 1332"/>
                <a:gd name="T75" fmla="*/ 164 h 1179"/>
                <a:gd name="T76" fmla="*/ 1013 w 1332"/>
                <a:gd name="T77" fmla="*/ 205 h 1179"/>
                <a:gd name="T78" fmla="*/ 1018 w 1332"/>
                <a:gd name="T79" fmla="*/ 211 h 1179"/>
                <a:gd name="T80" fmla="*/ 1059 w 1332"/>
                <a:gd name="T81" fmla="*/ 201 h 1179"/>
                <a:gd name="T82" fmla="*/ 1045 w 1332"/>
                <a:gd name="T83" fmla="*/ 247 h 1179"/>
                <a:gd name="T84" fmla="*/ 1051 w 1332"/>
                <a:gd name="T85" fmla="*/ 252 h 1179"/>
                <a:gd name="T86" fmla="*/ 1097 w 1332"/>
                <a:gd name="T87" fmla="*/ 240 h 1179"/>
                <a:gd name="T88" fmla="*/ 1083 w 1332"/>
                <a:gd name="T89" fmla="*/ 290 h 1179"/>
                <a:gd name="T90" fmla="*/ 1089 w 1332"/>
                <a:gd name="T91" fmla="*/ 295 h 1179"/>
                <a:gd name="T92" fmla="*/ 1125 w 1332"/>
                <a:gd name="T93" fmla="*/ 283 h 1179"/>
                <a:gd name="T94" fmla="*/ 949 w 1332"/>
                <a:gd name="T95" fmla="*/ 435 h 1179"/>
                <a:gd name="T96" fmla="*/ 739 w 1332"/>
                <a:gd name="T97" fmla="*/ 617 h 1179"/>
                <a:gd name="T98" fmla="*/ 1139 w 1332"/>
                <a:gd name="T99" fmla="*/ 268 h 1179"/>
                <a:gd name="T100" fmla="*/ 1094 w 1332"/>
                <a:gd name="T101" fmla="*/ 284 h 1179"/>
                <a:gd name="T102" fmla="*/ 1107 w 1332"/>
                <a:gd name="T103" fmla="*/ 235 h 1179"/>
                <a:gd name="T104" fmla="*/ 1103 w 1332"/>
                <a:gd name="T105" fmla="*/ 230 h 1179"/>
                <a:gd name="T106" fmla="*/ 1056 w 1332"/>
                <a:gd name="T107" fmla="*/ 241 h 1179"/>
                <a:gd name="T108" fmla="*/ 1071 w 1332"/>
                <a:gd name="T109" fmla="*/ 197 h 1179"/>
                <a:gd name="T110" fmla="*/ 1065 w 1332"/>
                <a:gd name="T111" fmla="*/ 190 h 1179"/>
                <a:gd name="T112" fmla="*/ 1024 w 1332"/>
                <a:gd name="T113" fmla="*/ 201 h 1179"/>
                <a:gd name="T114" fmla="*/ 1039 w 1332"/>
                <a:gd name="T115" fmla="*/ 157 h 1179"/>
                <a:gd name="T116" fmla="*/ 1040 w 1332"/>
                <a:gd name="T117" fmla="*/ 156 h 1179"/>
                <a:gd name="T118" fmla="*/ 1167 w 1332"/>
                <a:gd name="T119" fmla="*/ 98 h 1179"/>
                <a:gd name="T120" fmla="*/ 1180 w 1332"/>
                <a:gd name="T121" fmla="*/ 130 h 1179"/>
                <a:gd name="T122" fmla="*/ 1215 w 1332"/>
                <a:gd name="T123" fmla="*/ 148 h 1179"/>
                <a:gd name="T124" fmla="*/ 1139 w 1332"/>
                <a:gd name="T125" fmla="*/ 268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2" h="1179">
                  <a:moveTo>
                    <a:pt x="1330" y="2"/>
                  </a:moveTo>
                  <a:cubicBezTo>
                    <a:pt x="1329" y="0"/>
                    <a:pt x="1328" y="0"/>
                    <a:pt x="1326" y="1"/>
                  </a:cubicBezTo>
                  <a:cubicBezTo>
                    <a:pt x="1231" y="54"/>
                    <a:pt x="1137" y="105"/>
                    <a:pt x="1037" y="148"/>
                  </a:cubicBezTo>
                  <a:cubicBezTo>
                    <a:pt x="1037" y="148"/>
                    <a:pt x="1037" y="148"/>
                    <a:pt x="1037" y="148"/>
                  </a:cubicBezTo>
                  <a:cubicBezTo>
                    <a:pt x="1036" y="148"/>
                    <a:pt x="1035" y="148"/>
                    <a:pt x="1034" y="149"/>
                  </a:cubicBezTo>
                  <a:cubicBezTo>
                    <a:pt x="970" y="200"/>
                    <a:pt x="910" y="257"/>
                    <a:pt x="848" y="311"/>
                  </a:cubicBezTo>
                  <a:cubicBezTo>
                    <a:pt x="779" y="372"/>
                    <a:pt x="710" y="434"/>
                    <a:pt x="640" y="495"/>
                  </a:cubicBezTo>
                  <a:cubicBezTo>
                    <a:pt x="498" y="621"/>
                    <a:pt x="356" y="747"/>
                    <a:pt x="214" y="873"/>
                  </a:cubicBezTo>
                  <a:cubicBezTo>
                    <a:pt x="178" y="905"/>
                    <a:pt x="141" y="937"/>
                    <a:pt x="105" y="969"/>
                  </a:cubicBezTo>
                  <a:cubicBezTo>
                    <a:pt x="71" y="999"/>
                    <a:pt x="34" y="1028"/>
                    <a:pt x="2" y="1061"/>
                  </a:cubicBezTo>
                  <a:cubicBezTo>
                    <a:pt x="0" y="1063"/>
                    <a:pt x="1" y="1066"/>
                    <a:pt x="3" y="1067"/>
                  </a:cubicBezTo>
                  <a:cubicBezTo>
                    <a:pt x="2" y="1116"/>
                    <a:pt x="55" y="1163"/>
                    <a:pt x="99" y="1177"/>
                  </a:cubicBezTo>
                  <a:cubicBezTo>
                    <a:pt x="100" y="1178"/>
                    <a:pt x="101" y="1179"/>
                    <a:pt x="103" y="1178"/>
                  </a:cubicBezTo>
                  <a:cubicBezTo>
                    <a:pt x="135" y="1153"/>
                    <a:pt x="165" y="1125"/>
                    <a:pt x="195" y="1098"/>
                  </a:cubicBezTo>
                  <a:cubicBezTo>
                    <a:pt x="228" y="1070"/>
                    <a:pt x="261" y="1041"/>
                    <a:pt x="294" y="1013"/>
                  </a:cubicBezTo>
                  <a:cubicBezTo>
                    <a:pt x="364" y="952"/>
                    <a:pt x="434" y="891"/>
                    <a:pt x="504" y="831"/>
                  </a:cubicBezTo>
                  <a:cubicBezTo>
                    <a:pt x="648" y="707"/>
                    <a:pt x="792" y="583"/>
                    <a:pt x="936" y="459"/>
                  </a:cubicBezTo>
                  <a:cubicBezTo>
                    <a:pt x="1006" y="398"/>
                    <a:pt x="1077" y="339"/>
                    <a:pt x="1145" y="275"/>
                  </a:cubicBezTo>
                  <a:cubicBezTo>
                    <a:pt x="1145" y="274"/>
                    <a:pt x="1145" y="274"/>
                    <a:pt x="1145" y="274"/>
                  </a:cubicBezTo>
                  <a:cubicBezTo>
                    <a:pt x="1146" y="274"/>
                    <a:pt x="1146" y="274"/>
                    <a:pt x="1146" y="273"/>
                  </a:cubicBezTo>
                  <a:cubicBezTo>
                    <a:pt x="1202" y="180"/>
                    <a:pt x="1266" y="93"/>
                    <a:pt x="1331" y="6"/>
                  </a:cubicBezTo>
                  <a:cubicBezTo>
                    <a:pt x="1332" y="5"/>
                    <a:pt x="1332" y="3"/>
                    <a:pt x="1330" y="2"/>
                  </a:cubicBezTo>
                  <a:close/>
                  <a:moveTo>
                    <a:pt x="1216" y="142"/>
                  </a:moveTo>
                  <a:cubicBezTo>
                    <a:pt x="1192" y="137"/>
                    <a:pt x="1177" y="118"/>
                    <a:pt x="1174" y="95"/>
                  </a:cubicBezTo>
                  <a:cubicBezTo>
                    <a:pt x="1222" y="70"/>
                    <a:pt x="1269" y="44"/>
                    <a:pt x="1315" y="15"/>
                  </a:cubicBezTo>
                  <a:cubicBezTo>
                    <a:pt x="1280" y="56"/>
                    <a:pt x="1248" y="100"/>
                    <a:pt x="1218" y="144"/>
                  </a:cubicBezTo>
                  <a:cubicBezTo>
                    <a:pt x="1218" y="143"/>
                    <a:pt x="1217" y="142"/>
                    <a:pt x="1216" y="142"/>
                  </a:cubicBezTo>
                  <a:close/>
                  <a:moveTo>
                    <a:pt x="739" y="617"/>
                  </a:moveTo>
                  <a:cubicBezTo>
                    <a:pt x="596" y="741"/>
                    <a:pt x="452" y="865"/>
                    <a:pt x="308" y="989"/>
                  </a:cubicBezTo>
                  <a:cubicBezTo>
                    <a:pt x="272" y="1021"/>
                    <a:pt x="235" y="1052"/>
                    <a:pt x="199" y="1084"/>
                  </a:cubicBezTo>
                  <a:cubicBezTo>
                    <a:pt x="167" y="1112"/>
                    <a:pt x="133" y="1139"/>
                    <a:pt x="102" y="1169"/>
                  </a:cubicBezTo>
                  <a:cubicBezTo>
                    <a:pt x="61" y="1142"/>
                    <a:pt x="18" y="1118"/>
                    <a:pt x="10" y="1064"/>
                  </a:cubicBezTo>
                  <a:cubicBezTo>
                    <a:pt x="10" y="1064"/>
                    <a:pt x="10" y="1064"/>
                    <a:pt x="10" y="1063"/>
                  </a:cubicBezTo>
                  <a:cubicBezTo>
                    <a:pt x="39" y="1040"/>
                    <a:pt x="66" y="1014"/>
                    <a:pt x="94" y="990"/>
                  </a:cubicBezTo>
                  <a:cubicBezTo>
                    <a:pt x="127" y="961"/>
                    <a:pt x="160" y="932"/>
                    <a:pt x="192" y="903"/>
                  </a:cubicBezTo>
                  <a:cubicBezTo>
                    <a:pt x="262" y="842"/>
                    <a:pt x="331" y="781"/>
                    <a:pt x="400" y="720"/>
                  </a:cubicBezTo>
                  <a:cubicBezTo>
                    <a:pt x="542" y="594"/>
                    <a:pt x="684" y="467"/>
                    <a:pt x="827" y="341"/>
                  </a:cubicBezTo>
                  <a:cubicBezTo>
                    <a:pt x="894" y="282"/>
                    <a:pt x="962" y="225"/>
                    <a:pt x="1028" y="164"/>
                  </a:cubicBezTo>
                  <a:cubicBezTo>
                    <a:pt x="1022" y="177"/>
                    <a:pt x="1018" y="191"/>
                    <a:pt x="1013" y="205"/>
                  </a:cubicBezTo>
                  <a:cubicBezTo>
                    <a:pt x="1011" y="209"/>
                    <a:pt x="1014" y="212"/>
                    <a:pt x="1018" y="211"/>
                  </a:cubicBezTo>
                  <a:cubicBezTo>
                    <a:pt x="1032" y="208"/>
                    <a:pt x="1046" y="204"/>
                    <a:pt x="1059" y="201"/>
                  </a:cubicBezTo>
                  <a:cubicBezTo>
                    <a:pt x="1053" y="216"/>
                    <a:pt x="1048" y="231"/>
                    <a:pt x="1045" y="247"/>
                  </a:cubicBezTo>
                  <a:cubicBezTo>
                    <a:pt x="1044" y="250"/>
                    <a:pt x="1048" y="253"/>
                    <a:pt x="1051" y="252"/>
                  </a:cubicBezTo>
                  <a:cubicBezTo>
                    <a:pt x="1066" y="247"/>
                    <a:pt x="1081" y="243"/>
                    <a:pt x="1097" y="240"/>
                  </a:cubicBezTo>
                  <a:cubicBezTo>
                    <a:pt x="1091" y="257"/>
                    <a:pt x="1087" y="273"/>
                    <a:pt x="1083" y="290"/>
                  </a:cubicBezTo>
                  <a:cubicBezTo>
                    <a:pt x="1082" y="294"/>
                    <a:pt x="1086" y="296"/>
                    <a:pt x="1089" y="295"/>
                  </a:cubicBezTo>
                  <a:cubicBezTo>
                    <a:pt x="1101" y="291"/>
                    <a:pt x="1113" y="287"/>
                    <a:pt x="1125" y="283"/>
                  </a:cubicBezTo>
                  <a:cubicBezTo>
                    <a:pt x="1066" y="332"/>
                    <a:pt x="1008" y="384"/>
                    <a:pt x="949" y="435"/>
                  </a:cubicBezTo>
                  <a:cubicBezTo>
                    <a:pt x="879" y="496"/>
                    <a:pt x="809" y="556"/>
                    <a:pt x="739" y="617"/>
                  </a:cubicBezTo>
                  <a:close/>
                  <a:moveTo>
                    <a:pt x="1139" y="268"/>
                  </a:moveTo>
                  <a:cubicBezTo>
                    <a:pt x="1124" y="274"/>
                    <a:pt x="1109" y="279"/>
                    <a:pt x="1094" y="284"/>
                  </a:cubicBezTo>
                  <a:cubicBezTo>
                    <a:pt x="1098" y="268"/>
                    <a:pt x="1102" y="251"/>
                    <a:pt x="1107" y="235"/>
                  </a:cubicBezTo>
                  <a:cubicBezTo>
                    <a:pt x="1108" y="233"/>
                    <a:pt x="1105" y="230"/>
                    <a:pt x="1103" y="230"/>
                  </a:cubicBezTo>
                  <a:cubicBezTo>
                    <a:pt x="1087" y="233"/>
                    <a:pt x="1071" y="236"/>
                    <a:pt x="1056" y="241"/>
                  </a:cubicBezTo>
                  <a:cubicBezTo>
                    <a:pt x="1059" y="226"/>
                    <a:pt x="1064" y="211"/>
                    <a:pt x="1071" y="197"/>
                  </a:cubicBezTo>
                  <a:cubicBezTo>
                    <a:pt x="1073" y="193"/>
                    <a:pt x="1069" y="189"/>
                    <a:pt x="1065" y="190"/>
                  </a:cubicBezTo>
                  <a:cubicBezTo>
                    <a:pt x="1052" y="194"/>
                    <a:pt x="1038" y="197"/>
                    <a:pt x="1024" y="201"/>
                  </a:cubicBezTo>
                  <a:cubicBezTo>
                    <a:pt x="1030" y="186"/>
                    <a:pt x="1035" y="172"/>
                    <a:pt x="1039" y="157"/>
                  </a:cubicBezTo>
                  <a:cubicBezTo>
                    <a:pt x="1039" y="157"/>
                    <a:pt x="1040" y="157"/>
                    <a:pt x="1040" y="156"/>
                  </a:cubicBezTo>
                  <a:cubicBezTo>
                    <a:pt x="1083" y="138"/>
                    <a:pt x="1125" y="119"/>
                    <a:pt x="1167" y="98"/>
                  </a:cubicBezTo>
                  <a:cubicBezTo>
                    <a:pt x="1167" y="110"/>
                    <a:pt x="1172" y="121"/>
                    <a:pt x="1180" y="130"/>
                  </a:cubicBezTo>
                  <a:cubicBezTo>
                    <a:pt x="1188" y="140"/>
                    <a:pt x="1202" y="151"/>
                    <a:pt x="1215" y="148"/>
                  </a:cubicBezTo>
                  <a:cubicBezTo>
                    <a:pt x="1188" y="188"/>
                    <a:pt x="1163" y="228"/>
                    <a:pt x="1139" y="268"/>
                  </a:cubicBezTo>
                  <a:close/>
                </a:path>
              </a:pathLst>
            </a:custGeom>
            <a:solidFill>
              <a:srgbClr val="D46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24"/>
            <p:cNvSpPr/>
            <p:nvPr/>
          </p:nvSpPr>
          <p:spPr bwMode="auto">
            <a:xfrm>
              <a:off x="-165100" y="5008563"/>
              <a:ext cx="2176463" cy="1938338"/>
            </a:xfrm>
            <a:custGeom>
              <a:avLst/>
              <a:gdLst>
                <a:gd name="T0" fmla="*/ 1063 w 1063"/>
                <a:gd name="T1" fmla="*/ 40 h 947"/>
                <a:gd name="T2" fmla="*/ 1025 w 1063"/>
                <a:gd name="T3" fmla="*/ 51 h 947"/>
                <a:gd name="T4" fmla="*/ 1019 w 1063"/>
                <a:gd name="T5" fmla="*/ 46 h 947"/>
                <a:gd name="T6" fmla="*/ 1033 w 1063"/>
                <a:gd name="T7" fmla="*/ 0 h 947"/>
                <a:gd name="T8" fmla="*/ 1032 w 1063"/>
                <a:gd name="T9" fmla="*/ 0 h 947"/>
                <a:gd name="T10" fmla="*/ 0 w 1063"/>
                <a:gd name="T11" fmla="*/ 905 h 947"/>
                <a:gd name="T12" fmla="*/ 44 w 1063"/>
                <a:gd name="T13" fmla="*/ 947 h 947"/>
                <a:gd name="T14" fmla="*/ 1063 w 1063"/>
                <a:gd name="T15" fmla="*/ 4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3" h="947">
                  <a:moveTo>
                    <a:pt x="1063" y="40"/>
                  </a:moveTo>
                  <a:cubicBezTo>
                    <a:pt x="1050" y="43"/>
                    <a:pt x="1038" y="46"/>
                    <a:pt x="1025" y="51"/>
                  </a:cubicBezTo>
                  <a:cubicBezTo>
                    <a:pt x="1022" y="52"/>
                    <a:pt x="1018" y="49"/>
                    <a:pt x="1019" y="46"/>
                  </a:cubicBezTo>
                  <a:cubicBezTo>
                    <a:pt x="1022" y="30"/>
                    <a:pt x="1027" y="15"/>
                    <a:pt x="1033" y="0"/>
                  </a:cubicBezTo>
                  <a:cubicBezTo>
                    <a:pt x="1032" y="0"/>
                    <a:pt x="1032" y="0"/>
                    <a:pt x="1032" y="0"/>
                  </a:cubicBezTo>
                  <a:cubicBezTo>
                    <a:pt x="877" y="133"/>
                    <a:pt x="225" y="706"/>
                    <a:pt x="0" y="905"/>
                  </a:cubicBezTo>
                  <a:cubicBezTo>
                    <a:pt x="11" y="921"/>
                    <a:pt x="27" y="935"/>
                    <a:pt x="44" y="947"/>
                  </a:cubicBezTo>
                  <a:cubicBezTo>
                    <a:pt x="231" y="780"/>
                    <a:pt x="915" y="169"/>
                    <a:pt x="1063" y="40"/>
                  </a:cubicBezTo>
                  <a:close/>
                </a:path>
              </a:pathLst>
            </a:custGeom>
            <a:solidFill>
              <a:srgbClr val="F9C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25"/>
            <p:cNvSpPr/>
            <p:nvPr/>
          </p:nvSpPr>
          <p:spPr bwMode="auto">
            <a:xfrm>
              <a:off x="2616200" y="5203825"/>
              <a:ext cx="301625" cy="246063"/>
            </a:xfrm>
            <a:custGeom>
              <a:avLst/>
              <a:gdLst>
                <a:gd name="T0" fmla="*/ 38 w 147"/>
                <a:gd name="T1" fmla="*/ 119 h 120"/>
                <a:gd name="T2" fmla="*/ 40 w 147"/>
                <a:gd name="T3" fmla="*/ 120 h 120"/>
                <a:gd name="T4" fmla="*/ 147 w 147"/>
                <a:gd name="T5" fmla="*/ 0 h 120"/>
                <a:gd name="T6" fmla="*/ 0 w 147"/>
                <a:gd name="T7" fmla="*/ 68 h 120"/>
                <a:gd name="T8" fmla="*/ 38 w 147"/>
                <a:gd name="T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0">
                  <a:moveTo>
                    <a:pt x="38" y="119"/>
                  </a:moveTo>
                  <a:cubicBezTo>
                    <a:pt x="39" y="119"/>
                    <a:pt x="40" y="120"/>
                    <a:pt x="40" y="120"/>
                  </a:cubicBezTo>
                  <a:cubicBezTo>
                    <a:pt x="74" y="79"/>
                    <a:pt x="109" y="38"/>
                    <a:pt x="147" y="0"/>
                  </a:cubicBezTo>
                  <a:cubicBezTo>
                    <a:pt x="99" y="25"/>
                    <a:pt x="50" y="48"/>
                    <a:pt x="0" y="68"/>
                  </a:cubicBezTo>
                  <a:cubicBezTo>
                    <a:pt x="2" y="91"/>
                    <a:pt x="14" y="112"/>
                    <a:pt x="38" y="119"/>
                  </a:cubicBezTo>
                  <a:close/>
                </a:path>
              </a:pathLst>
            </a:custGeom>
            <a:solidFill>
              <a:srgbClr val="7CB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26"/>
            <p:cNvSpPr/>
            <p:nvPr/>
          </p:nvSpPr>
          <p:spPr bwMode="auto">
            <a:xfrm>
              <a:off x="2295525" y="5349875"/>
              <a:ext cx="396875" cy="368300"/>
            </a:xfrm>
            <a:custGeom>
              <a:avLst/>
              <a:gdLst>
                <a:gd name="T0" fmla="*/ 160 w 194"/>
                <a:gd name="T1" fmla="*/ 33 h 180"/>
                <a:gd name="T2" fmla="*/ 150 w 194"/>
                <a:gd name="T3" fmla="*/ 0 h 180"/>
                <a:gd name="T4" fmla="*/ 19 w 194"/>
                <a:gd name="T5" fmla="*/ 48 h 180"/>
                <a:gd name="T6" fmla="*/ 18 w 194"/>
                <a:gd name="T7" fmla="*/ 48 h 180"/>
                <a:gd name="T8" fmla="*/ 0 w 194"/>
                <a:gd name="T9" fmla="*/ 91 h 180"/>
                <a:gd name="T10" fmla="*/ 42 w 194"/>
                <a:gd name="T11" fmla="*/ 84 h 180"/>
                <a:gd name="T12" fmla="*/ 47 w 194"/>
                <a:gd name="T13" fmla="*/ 91 h 180"/>
                <a:gd name="T14" fmla="*/ 28 w 194"/>
                <a:gd name="T15" fmla="*/ 133 h 180"/>
                <a:gd name="T16" fmla="*/ 76 w 194"/>
                <a:gd name="T17" fmla="*/ 126 h 180"/>
                <a:gd name="T18" fmla="*/ 80 w 194"/>
                <a:gd name="T19" fmla="*/ 132 h 180"/>
                <a:gd name="T20" fmla="*/ 62 w 194"/>
                <a:gd name="T21" fmla="*/ 180 h 180"/>
                <a:gd name="T22" fmla="*/ 109 w 194"/>
                <a:gd name="T23" fmla="*/ 167 h 180"/>
                <a:gd name="T24" fmla="*/ 194 w 194"/>
                <a:gd name="T25" fmla="*/ 54 h 180"/>
                <a:gd name="T26" fmla="*/ 160 w 194"/>
                <a:gd name="T27" fmla="*/ 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80">
                  <a:moveTo>
                    <a:pt x="160" y="33"/>
                  </a:moveTo>
                  <a:cubicBezTo>
                    <a:pt x="153" y="23"/>
                    <a:pt x="150" y="12"/>
                    <a:pt x="150" y="0"/>
                  </a:cubicBezTo>
                  <a:cubicBezTo>
                    <a:pt x="106" y="17"/>
                    <a:pt x="63" y="33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63"/>
                    <a:pt x="6" y="77"/>
                    <a:pt x="0" y="91"/>
                  </a:cubicBezTo>
                  <a:cubicBezTo>
                    <a:pt x="14" y="88"/>
                    <a:pt x="28" y="86"/>
                    <a:pt x="42" y="84"/>
                  </a:cubicBezTo>
                  <a:cubicBezTo>
                    <a:pt x="45" y="83"/>
                    <a:pt x="49" y="87"/>
                    <a:pt x="47" y="91"/>
                  </a:cubicBezTo>
                  <a:cubicBezTo>
                    <a:pt x="39" y="104"/>
                    <a:pt x="33" y="119"/>
                    <a:pt x="28" y="133"/>
                  </a:cubicBezTo>
                  <a:cubicBezTo>
                    <a:pt x="44" y="130"/>
                    <a:pt x="60" y="128"/>
                    <a:pt x="76" y="126"/>
                  </a:cubicBezTo>
                  <a:cubicBezTo>
                    <a:pt x="78" y="126"/>
                    <a:pt x="81" y="129"/>
                    <a:pt x="80" y="132"/>
                  </a:cubicBezTo>
                  <a:cubicBezTo>
                    <a:pt x="73" y="148"/>
                    <a:pt x="68" y="164"/>
                    <a:pt x="62" y="180"/>
                  </a:cubicBezTo>
                  <a:cubicBezTo>
                    <a:pt x="78" y="176"/>
                    <a:pt x="93" y="172"/>
                    <a:pt x="109" y="167"/>
                  </a:cubicBezTo>
                  <a:cubicBezTo>
                    <a:pt x="136" y="129"/>
                    <a:pt x="164" y="91"/>
                    <a:pt x="194" y="54"/>
                  </a:cubicBezTo>
                  <a:cubicBezTo>
                    <a:pt x="180" y="55"/>
                    <a:pt x="167" y="43"/>
                    <a:pt x="160" y="33"/>
                  </a:cubicBezTo>
                  <a:close/>
                </a:path>
              </a:pathLst>
            </a:custGeom>
            <a:solidFill>
              <a:srgbClr val="FA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27"/>
            <p:cNvSpPr/>
            <p:nvPr/>
          </p:nvSpPr>
          <p:spPr bwMode="auto">
            <a:xfrm>
              <a:off x="87313" y="5461000"/>
              <a:ext cx="2400300" cy="1903413"/>
            </a:xfrm>
            <a:custGeom>
              <a:avLst/>
              <a:gdLst>
                <a:gd name="T0" fmla="*/ 1130 w 1173"/>
                <a:gd name="T1" fmla="*/ 131 h 930"/>
                <a:gd name="T2" fmla="*/ 1148 w 1173"/>
                <a:gd name="T3" fmla="*/ 82 h 930"/>
                <a:gd name="T4" fmla="*/ 1102 w 1173"/>
                <a:gd name="T5" fmla="*/ 90 h 930"/>
                <a:gd name="T6" fmla="*/ 1096 w 1173"/>
                <a:gd name="T7" fmla="*/ 84 h 930"/>
                <a:gd name="T8" fmla="*/ 1114 w 1173"/>
                <a:gd name="T9" fmla="*/ 40 h 930"/>
                <a:gd name="T10" fmla="*/ 1072 w 1173"/>
                <a:gd name="T11" fmla="*/ 47 h 930"/>
                <a:gd name="T12" fmla="*/ 1067 w 1173"/>
                <a:gd name="T13" fmla="*/ 40 h 930"/>
                <a:gd name="T14" fmla="*/ 1085 w 1173"/>
                <a:gd name="T15" fmla="*/ 0 h 930"/>
                <a:gd name="T16" fmla="*/ 871 w 1173"/>
                <a:gd name="T17" fmla="*/ 162 h 930"/>
                <a:gd name="T18" fmla="*/ 416 w 1173"/>
                <a:gd name="T19" fmla="*/ 506 h 930"/>
                <a:gd name="T20" fmla="*/ 194 w 1173"/>
                <a:gd name="T21" fmla="*/ 673 h 930"/>
                <a:gd name="T22" fmla="*/ 90 w 1173"/>
                <a:gd name="T23" fmla="*/ 751 h 930"/>
                <a:gd name="T24" fmla="*/ 0 w 1173"/>
                <a:gd name="T25" fmla="*/ 818 h 930"/>
                <a:gd name="T26" fmla="*/ 0 w 1173"/>
                <a:gd name="T27" fmla="*/ 819 h 930"/>
                <a:gd name="T28" fmla="*/ 84 w 1173"/>
                <a:gd name="T29" fmla="*/ 930 h 930"/>
                <a:gd name="T30" fmla="*/ 187 w 1173"/>
                <a:gd name="T31" fmla="*/ 853 h 930"/>
                <a:gd name="T32" fmla="*/ 303 w 1173"/>
                <a:gd name="T33" fmla="*/ 767 h 930"/>
                <a:gd name="T34" fmla="*/ 762 w 1173"/>
                <a:gd name="T35" fmla="*/ 430 h 930"/>
                <a:gd name="T36" fmla="*/ 986 w 1173"/>
                <a:gd name="T37" fmla="*/ 265 h 930"/>
                <a:gd name="T38" fmla="*/ 1173 w 1173"/>
                <a:gd name="T39" fmla="*/ 126 h 930"/>
                <a:gd name="T40" fmla="*/ 1136 w 1173"/>
                <a:gd name="T41" fmla="*/ 136 h 930"/>
                <a:gd name="T42" fmla="*/ 1130 w 1173"/>
                <a:gd name="T43" fmla="*/ 131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3" h="930">
                  <a:moveTo>
                    <a:pt x="1130" y="131"/>
                  </a:moveTo>
                  <a:cubicBezTo>
                    <a:pt x="1135" y="114"/>
                    <a:pt x="1141" y="98"/>
                    <a:pt x="1148" y="82"/>
                  </a:cubicBezTo>
                  <a:cubicBezTo>
                    <a:pt x="1132" y="83"/>
                    <a:pt x="1117" y="86"/>
                    <a:pt x="1102" y="90"/>
                  </a:cubicBezTo>
                  <a:cubicBezTo>
                    <a:pt x="1098" y="91"/>
                    <a:pt x="1095" y="88"/>
                    <a:pt x="1096" y="84"/>
                  </a:cubicBezTo>
                  <a:cubicBezTo>
                    <a:pt x="1100" y="69"/>
                    <a:pt x="1106" y="54"/>
                    <a:pt x="1114" y="40"/>
                  </a:cubicBezTo>
                  <a:cubicBezTo>
                    <a:pt x="1100" y="42"/>
                    <a:pt x="1086" y="45"/>
                    <a:pt x="1072" y="47"/>
                  </a:cubicBezTo>
                  <a:cubicBezTo>
                    <a:pt x="1068" y="47"/>
                    <a:pt x="1065" y="44"/>
                    <a:pt x="1067" y="40"/>
                  </a:cubicBezTo>
                  <a:cubicBezTo>
                    <a:pt x="1073" y="27"/>
                    <a:pt x="1078" y="13"/>
                    <a:pt x="1085" y="0"/>
                  </a:cubicBezTo>
                  <a:cubicBezTo>
                    <a:pt x="1015" y="56"/>
                    <a:pt x="942" y="108"/>
                    <a:pt x="871" y="162"/>
                  </a:cubicBezTo>
                  <a:cubicBezTo>
                    <a:pt x="719" y="276"/>
                    <a:pt x="567" y="391"/>
                    <a:pt x="416" y="506"/>
                  </a:cubicBezTo>
                  <a:cubicBezTo>
                    <a:pt x="342" y="561"/>
                    <a:pt x="268" y="617"/>
                    <a:pt x="194" y="673"/>
                  </a:cubicBezTo>
                  <a:cubicBezTo>
                    <a:pt x="160" y="699"/>
                    <a:pt x="125" y="725"/>
                    <a:pt x="90" y="751"/>
                  </a:cubicBezTo>
                  <a:cubicBezTo>
                    <a:pt x="60" y="773"/>
                    <a:pt x="31" y="797"/>
                    <a:pt x="0" y="818"/>
                  </a:cubicBezTo>
                  <a:cubicBezTo>
                    <a:pt x="0" y="818"/>
                    <a:pt x="0" y="818"/>
                    <a:pt x="0" y="819"/>
                  </a:cubicBezTo>
                  <a:cubicBezTo>
                    <a:pt x="4" y="873"/>
                    <a:pt x="45" y="900"/>
                    <a:pt x="84" y="930"/>
                  </a:cubicBezTo>
                  <a:cubicBezTo>
                    <a:pt x="117" y="903"/>
                    <a:pt x="153" y="878"/>
                    <a:pt x="187" y="853"/>
                  </a:cubicBezTo>
                  <a:cubicBezTo>
                    <a:pt x="226" y="824"/>
                    <a:pt x="264" y="796"/>
                    <a:pt x="303" y="767"/>
                  </a:cubicBezTo>
                  <a:cubicBezTo>
                    <a:pt x="456" y="654"/>
                    <a:pt x="609" y="542"/>
                    <a:pt x="762" y="430"/>
                  </a:cubicBezTo>
                  <a:cubicBezTo>
                    <a:pt x="837" y="375"/>
                    <a:pt x="911" y="320"/>
                    <a:pt x="986" y="265"/>
                  </a:cubicBezTo>
                  <a:cubicBezTo>
                    <a:pt x="1048" y="219"/>
                    <a:pt x="1110" y="171"/>
                    <a:pt x="1173" y="126"/>
                  </a:cubicBezTo>
                  <a:cubicBezTo>
                    <a:pt x="1161" y="130"/>
                    <a:pt x="1148" y="133"/>
                    <a:pt x="1136" y="136"/>
                  </a:cubicBezTo>
                  <a:cubicBezTo>
                    <a:pt x="1132" y="137"/>
                    <a:pt x="1129" y="134"/>
                    <a:pt x="1130" y="131"/>
                  </a:cubicBezTo>
                  <a:close/>
                </a:path>
              </a:pathLst>
            </a:custGeom>
            <a:solidFill>
              <a:srgbClr val="7CB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28"/>
            <p:cNvSpPr>
              <a:spLocks noEditPoints="1"/>
            </p:cNvSpPr>
            <p:nvPr/>
          </p:nvSpPr>
          <p:spPr bwMode="auto">
            <a:xfrm>
              <a:off x="61913" y="5173663"/>
              <a:ext cx="2892425" cy="2211388"/>
            </a:xfrm>
            <a:custGeom>
              <a:avLst/>
              <a:gdLst>
                <a:gd name="T0" fmla="*/ 1411 w 1413"/>
                <a:gd name="T1" fmla="*/ 3 h 1080"/>
                <a:gd name="T2" fmla="*/ 1407 w 1413"/>
                <a:gd name="T3" fmla="*/ 1 h 1080"/>
                <a:gd name="T4" fmla="*/ 1108 w 1413"/>
                <a:gd name="T5" fmla="*/ 125 h 1080"/>
                <a:gd name="T6" fmla="*/ 1108 w 1413"/>
                <a:gd name="T7" fmla="*/ 125 h 1080"/>
                <a:gd name="T8" fmla="*/ 1105 w 1413"/>
                <a:gd name="T9" fmla="*/ 126 h 1080"/>
                <a:gd name="T10" fmla="*/ 906 w 1413"/>
                <a:gd name="T11" fmla="*/ 273 h 1080"/>
                <a:gd name="T12" fmla="*/ 685 w 1413"/>
                <a:gd name="T13" fmla="*/ 440 h 1080"/>
                <a:gd name="T14" fmla="*/ 230 w 1413"/>
                <a:gd name="T15" fmla="*/ 784 h 1080"/>
                <a:gd name="T16" fmla="*/ 115 w 1413"/>
                <a:gd name="T17" fmla="*/ 871 h 1080"/>
                <a:gd name="T18" fmla="*/ 4 w 1413"/>
                <a:gd name="T19" fmla="*/ 955 h 1080"/>
                <a:gd name="T20" fmla="*/ 5 w 1413"/>
                <a:gd name="T21" fmla="*/ 960 h 1080"/>
                <a:gd name="T22" fmla="*/ 92 w 1413"/>
                <a:gd name="T23" fmla="*/ 1078 h 1080"/>
                <a:gd name="T24" fmla="*/ 96 w 1413"/>
                <a:gd name="T25" fmla="*/ 1079 h 1080"/>
                <a:gd name="T26" fmla="*/ 194 w 1413"/>
                <a:gd name="T27" fmla="*/ 1007 h 1080"/>
                <a:gd name="T28" fmla="*/ 299 w 1413"/>
                <a:gd name="T29" fmla="*/ 929 h 1080"/>
                <a:gd name="T30" fmla="*/ 523 w 1413"/>
                <a:gd name="T31" fmla="*/ 765 h 1080"/>
                <a:gd name="T32" fmla="*/ 982 w 1413"/>
                <a:gd name="T33" fmla="*/ 427 h 1080"/>
                <a:gd name="T34" fmla="*/ 1205 w 1413"/>
                <a:gd name="T35" fmla="*/ 261 h 1080"/>
                <a:gd name="T36" fmla="*/ 1206 w 1413"/>
                <a:gd name="T37" fmla="*/ 260 h 1080"/>
                <a:gd name="T38" fmla="*/ 1207 w 1413"/>
                <a:gd name="T39" fmla="*/ 259 h 1080"/>
                <a:gd name="T40" fmla="*/ 1412 w 1413"/>
                <a:gd name="T41" fmla="*/ 7 h 1080"/>
                <a:gd name="T42" fmla="*/ 1411 w 1413"/>
                <a:gd name="T43" fmla="*/ 3 h 1080"/>
                <a:gd name="T44" fmla="*/ 1286 w 1413"/>
                <a:gd name="T45" fmla="*/ 134 h 1080"/>
                <a:gd name="T46" fmla="*/ 1248 w 1413"/>
                <a:gd name="T47" fmla="*/ 83 h 1080"/>
                <a:gd name="T48" fmla="*/ 1395 w 1413"/>
                <a:gd name="T49" fmla="*/ 15 h 1080"/>
                <a:gd name="T50" fmla="*/ 1288 w 1413"/>
                <a:gd name="T51" fmla="*/ 135 h 1080"/>
                <a:gd name="T52" fmla="*/ 1286 w 1413"/>
                <a:gd name="T53" fmla="*/ 134 h 1080"/>
                <a:gd name="T54" fmla="*/ 774 w 1413"/>
                <a:gd name="T55" fmla="*/ 570 h 1080"/>
                <a:gd name="T56" fmla="*/ 315 w 1413"/>
                <a:gd name="T57" fmla="*/ 907 h 1080"/>
                <a:gd name="T58" fmla="*/ 199 w 1413"/>
                <a:gd name="T59" fmla="*/ 993 h 1080"/>
                <a:gd name="T60" fmla="*/ 96 w 1413"/>
                <a:gd name="T61" fmla="*/ 1070 h 1080"/>
                <a:gd name="T62" fmla="*/ 12 w 1413"/>
                <a:gd name="T63" fmla="*/ 959 h 1080"/>
                <a:gd name="T64" fmla="*/ 12 w 1413"/>
                <a:gd name="T65" fmla="*/ 958 h 1080"/>
                <a:gd name="T66" fmla="*/ 102 w 1413"/>
                <a:gd name="T67" fmla="*/ 891 h 1080"/>
                <a:gd name="T68" fmla="*/ 206 w 1413"/>
                <a:gd name="T69" fmla="*/ 813 h 1080"/>
                <a:gd name="T70" fmla="*/ 428 w 1413"/>
                <a:gd name="T71" fmla="*/ 646 h 1080"/>
                <a:gd name="T72" fmla="*/ 883 w 1413"/>
                <a:gd name="T73" fmla="*/ 302 h 1080"/>
                <a:gd name="T74" fmla="*/ 1097 w 1413"/>
                <a:gd name="T75" fmla="*/ 140 h 1080"/>
                <a:gd name="T76" fmla="*/ 1079 w 1413"/>
                <a:gd name="T77" fmla="*/ 180 h 1080"/>
                <a:gd name="T78" fmla="*/ 1084 w 1413"/>
                <a:gd name="T79" fmla="*/ 187 h 1080"/>
                <a:gd name="T80" fmla="*/ 1126 w 1413"/>
                <a:gd name="T81" fmla="*/ 180 h 1080"/>
                <a:gd name="T82" fmla="*/ 1108 w 1413"/>
                <a:gd name="T83" fmla="*/ 224 h 1080"/>
                <a:gd name="T84" fmla="*/ 1114 w 1413"/>
                <a:gd name="T85" fmla="*/ 230 h 1080"/>
                <a:gd name="T86" fmla="*/ 1160 w 1413"/>
                <a:gd name="T87" fmla="*/ 222 h 1080"/>
                <a:gd name="T88" fmla="*/ 1142 w 1413"/>
                <a:gd name="T89" fmla="*/ 271 h 1080"/>
                <a:gd name="T90" fmla="*/ 1148 w 1413"/>
                <a:gd name="T91" fmla="*/ 276 h 1080"/>
                <a:gd name="T92" fmla="*/ 1185 w 1413"/>
                <a:gd name="T93" fmla="*/ 266 h 1080"/>
                <a:gd name="T94" fmla="*/ 998 w 1413"/>
                <a:gd name="T95" fmla="*/ 405 h 1080"/>
                <a:gd name="T96" fmla="*/ 774 w 1413"/>
                <a:gd name="T97" fmla="*/ 570 h 1080"/>
                <a:gd name="T98" fmla="*/ 1200 w 1413"/>
                <a:gd name="T99" fmla="*/ 253 h 1080"/>
                <a:gd name="T100" fmla="*/ 1153 w 1413"/>
                <a:gd name="T101" fmla="*/ 266 h 1080"/>
                <a:gd name="T102" fmla="*/ 1171 w 1413"/>
                <a:gd name="T103" fmla="*/ 218 h 1080"/>
                <a:gd name="T104" fmla="*/ 1167 w 1413"/>
                <a:gd name="T105" fmla="*/ 212 h 1080"/>
                <a:gd name="T106" fmla="*/ 1119 w 1413"/>
                <a:gd name="T107" fmla="*/ 219 h 1080"/>
                <a:gd name="T108" fmla="*/ 1138 w 1413"/>
                <a:gd name="T109" fmla="*/ 177 h 1080"/>
                <a:gd name="T110" fmla="*/ 1133 w 1413"/>
                <a:gd name="T111" fmla="*/ 170 h 1080"/>
                <a:gd name="T112" fmla="*/ 1091 w 1413"/>
                <a:gd name="T113" fmla="*/ 177 h 1080"/>
                <a:gd name="T114" fmla="*/ 1109 w 1413"/>
                <a:gd name="T115" fmla="*/ 134 h 1080"/>
                <a:gd name="T116" fmla="*/ 1110 w 1413"/>
                <a:gd name="T117" fmla="*/ 134 h 1080"/>
                <a:gd name="T118" fmla="*/ 1241 w 1413"/>
                <a:gd name="T119" fmla="*/ 86 h 1080"/>
                <a:gd name="T120" fmla="*/ 1251 w 1413"/>
                <a:gd name="T121" fmla="*/ 119 h 1080"/>
                <a:gd name="T122" fmla="*/ 1285 w 1413"/>
                <a:gd name="T123" fmla="*/ 140 h 1080"/>
                <a:gd name="T124" fmla="*/ 1200 w 1413"/>
                <a:gd name="T125" fmla="*/ 25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3" h="1080">
                  <a:moveTo>
                    <a:pt x="1411" y="3"/>
                  </a:moveTo>
                  <a:cubicBezTo>
                    <a:pt x="1411" y="1"/>
                    <a:pt x="1409" y="0"/>
                    <a:pt x="1407" y="1"/>
                  </a:cubicBezTo>
                  <a:cubicBezTo>
                    <a:pt x="1309" y="47"/>
                    <a:pt x="1210" y="90"/>
                    <a:pt x="1108" y="125"/>
                  </a:cubicBezTo>
                  <a:cubicBezTo>
                    <a:pt x="1108" y="125"/>
                    <a:pt x="1108" y="125"/>
                    <a:pt x="1108" y="125"/>
                  </a:cubicBezTo>
                  <a:cubicBezTo>
                    <a:pt x="1107" y="125"/>
                    <a:pt x="1106" y="125"/>
                    <a:pt x="1105" y="126"/>
                  </a:cubicBezTo>
                  <a:cubicBezTo>
                    <a:pt x="1037" y="172"/>
                    <a:pt x="972" y="224"/>
                    <a:pt x="906" y="273"/>
                  </a:cubicBezTo>
                  <a:cubicBezTo>
                    <a:pt x="832" y="329"/>
                    <a:pt x="759" y="385"/>
                    <a:pt x="685" y="440"/>
                  </a:cubicBezTo>
                  <a:cubicBezTo>
                    <a:pt x="533" y="555"/>
                    <a:pt x="382" y="670"/>
                    <a:pt x="230" y="784"/>
                  </a:cubicBezTo>
                  <a:cubicBezTo>
                    <a:pt x="192" y="813"/>
                    <a:pt x="153" y="842"/>
                    <a:pt x="115" y="871"/>
                  </a:cubicBezTo>
                  <a:cubicBezTo>
                    <a:pt x="78" y="899"/>
                    <a:pt x="39" y="925"/>
                    <a:pt x="4" y="955"/>
                  </a:cubicBezTo>
                  <a:cubicBezTo>
                    <a:pt x="2" y="957"/>
                    <a:pt x="3" y="960"/>
                    <a:pt x="5" y="960"/>
                  </a:cubicBezTo>
                  <a:cubicBezTo>
                    <a:pt x="0" y="1010"/>
                    <a:pt x="49" y="1060"/>
                    <a:pt x="92" y="1078"/>
                  </a:cubicBezTo>
                  <a:cubicBezTo>
                    <a:pt x="93" y="1079"/>
                    <a:pt x="94" y="1080"/>
                    <a:pt x="96" y="1079"/>
                  </a:cubicBezTo>
                  <a:cubicBezTo>
                    <a:pt x="130" y="1057"/>
                    <a:pt x="162" y="1031"/>
                    <a:pt x="194" y="1007"/>
                  </a:cubicBezTo>
                  <a:cubicBezTo>
                    <a:pt x="229" y="981"/>
                    <a:pt x="264" y="955"/>
                    <a:pt x="299" y="929"/>
                  </a:cubicBezTo>
                  <a:cubicBezTo>
                    <a:pt x="374" y="874"/>
                    <a:pt x="448" y="820"/>
                    <a:pt x="523" y="765"/>
                  </a:cubicBezTo>
                  <a:cubicBezTo>
                    <a:pt x="676" y="652"/>
                    <a:pt x="829" y="540"/>
                    <a:pt x="982" y="427"/>
                  </a:cubicBezTo>
                  <a:cubicBezTo>
                    <a:pt x="1057" y="372"/>
                    <a:pt x="1133" y="319"/>
                    <a:pt x="1205" y="261"/>
                  </a:cubicBezTo>
                  <a:cubicBezTo>
                    <a:pt x="1206" y="260"/>
                    <a:pt x="1206" y="260"/>
                    <a:pt x="1206" y="260"/>
                  </a:cubicBezTo>
                  <a:cubicBezTo>
                    <a:pt x="1206" y="259"/>
                    <a:pt x="1207" y="259"/>
                    <a:pt x="1207" y="259"/>
                  </a:cubicBezTo>
                  <a:cubicBezTo>
                    <a:pt x="1270" y="170"/>
                    <a:pt x="1340" y="88"/>
                    <a:pt x="1412" y="7"/>
                  </a:cubicBezTo>
                  <a:cubicBezTo>
                    <a:pt x="1413" y="6"/>
                    <a:pt x="1413" y="4"/>
                    <a:pt x="1411" y="3"/>
                  </a:cubicBezTo>
                  <a:close/>
                  <a:moveTo>
                    <a:pt x="1286" y="134"/>
                  </a:moveTo>
                  <a:cubicBezTo>
                    <a:pt x="1262" y="127"/>
                    <a:pt x="1250" y="106"/>
                    <a:pt x="1248" y="83"/>
                  </a:cubicBezTo>
                  <a:cubicBezTo>
                    <a:pt x="1298" y="63"/>
                    <a:pt x="1347" y="40"/>
                    <a:pt x="1395" y="15"/>
                  </a:cubicBezTo>
                  <a:cubicBezTo>
                    <a:pt x="1357" y="53"/>
                    <a:pt x="1322" y="94"/>
                    <a:pt x="1288" y="135"/>
                  </a:cubicBezTo>
                  <a:cubicBezTo>
                    <a:pt x="1288" y="135"/>
                    <a:pt x="1287" y="134"/>
                    <a:pt x="1286" y="134"/>
                  </a:cubicBezTo>
                  <a:close/>
                  <a:moveTo>
                    <a:pt x="774" y="570"/>
                  </a:moveTo>
                  <a:cubicBezTo>
                    <a:pt x="621" y="682"/>
                    <a:pt x="468" y="794"/>
                    <a:pt x="315" y="907"/>
                  </a:cubicBezTo>
                  <a:cubicBezTo>
                    <a:pt x="276" y="936"/>
                    <a:pt x="238" y="964"/>
                    <a:pt x="199" y="993"/>
                  </a:cubicBezTo>
                  <a:cubicBezTo>
                    <a:pt x="165" y="1018"/>
                    <a:pt x="129" y="1043"/>
                    <a:pt x="96" y="1070"/>
                  </a:cubicBezTo>
                  <a:cubicBezTo>
                    <a:pt x="57" y="1040"/>
                    <a:pt x="16" y="1013"/>
                    <a:pt x="12" y="959"/>
                  </a:cubicBezTo>
                  <a:cubicBezTo>
                    <a:pt x="12" y="958"/>
                    <a:pt x="12" y="958"/>
                    <a:pt x="12" y="958"/>
                  </a:cubicBezTo>
                  <a:cubicBezTo>
                    <a:pt x="43" y="937"/>
                    <a:pt x="72" y="913"/>
                    <a:pt x="102" y="891"/>
                  </a:cubicBezTo>
                  <a:cubicBezTo>
                    <a:pt x="137" y="865"/>
                    <a:pt x="172" y="839"/>
                    <a:pt x="206" y="813"/>
                  </a:cubicBezTo>
                  <a:cubicBezTo>
                    <a:pt x="280" y="757"/>
                    <a:pt x="354" y="701"/>
                    <a:pt x="428" y="646"/>
                  </a:cubicBezTo>
                  <a:cubicBezTo>
                    <a:pt x="579" y="531"/>
                    <a:pt x="731" y="416"/>
                    <a:pt x="883" y="302"/>
                  </a:cubicBezTo>
                  <a:cubicBezTo>
                    <a:pt x="954" y="248"/>
                    <a:pt x="1027" y="196"/>
                    <a:pt x="1097" y="140"/>
                  </a:cubicBezTo>
                  <a:cubicBezTo>
                    <a:pt x="1090" y="153"/>
                    <a:pt x="1085" y="167"/>
                    <a:pt x="1079" y="180"/>
                  </a:cubicBezTo>
                  <a:cubicBezTo>
                    <a:pt x="1077" y="184"/>
                    <a:pt x="1080" y="187"/>
                    <a:pt x="1084" y="187"/>
                  </a:cubicBezTo>
                  <a:cubicBezTo>
                    <a:pt x="1098" y="185"/>
                    <a:pt x="1112" y="182"/>
                    <a:pt x="1126" y="180"/>
                  </a:cubicBezTo>
                  <a:cubicBezTo>
                    <a:pt x="1118" y="194"/>
                    <a:pt x="1112" y="209"/>
                    <a:pt x="1108" y="224"/>
                  </a:cubicBezTo>
                  <a:cubicBezTo>
                    <a:pt x="1107" y="228"/>
                    <a:pt x="1110" y="231"/>
                    <a:pt x="1114" y="230"/>
                  </a:cubicBezTo>
                  <a:cubicBezTo>
                    <a:pt x="1129" y="226"/>
                    <a:pt x="1144" y="223"/>
                    <a:pt x="1160" y="222"/>
                  </a:cubicBezTo>
                  <a:cubicBezTo>
                    <a:pt x="1153" y="238"/>
                    <a:pt x="1147" y="254"/>
                    <a:pt x="1142" y="271"/>
                  </a:cubicBezTo>
                  <a:cubicBezTo>
                    <a:pt x="1141" y="274"/>
                    <a:pt x="1144" y="277"/>
                    <a:pt x="1148" y="276"/>
                  </a:cubicBezTo>
                  <a:cubicBezTo>
                    <a:pt x="1160" y="273"/>
                    <a:pt x="1173" y="270"/>
                    <a:pt x="1185" y="266"/>
                  </a:cubicBezTo>
                  <a:cubicBezTo>
                    <a:pt x="1122" y="311"/>
                    <a:pt x="1060" y="359"/>
                    <a:pt x="998" y="405"/>
                  </a:cubicBezTo>
                  <a:cubicBezTo>
                    <a:pt x="923" y="460"/>
                    <a:pt x="849" y="515"/>
                    <a:pt x="774" y="570"/>
                  </a:cubicBezTo>
                  <a:close/>
                  <a:moveTo>
                    <a:pt x="1200" y="253"/>
                  </a:moveTo>
                  <a:cubicBezTo>
                    <a:pt x="1184" y="258"/>
                    <a:pt x="1169" y="262"/>
                    <a:pt x="1153" y="266"/>
                  </a:cubicBezTo>
                  <a:cubicBezTo>
                    <a:pt x="1159" y="250"/>
                    <a:pt x="1164" y="234"/>
                    <a:pt x="1171" y="218"/>
                  </a:cubicBezTo>
                  <a:cubicBezTo>
                    <a:pt x="1172" y="215"/>
                    <a:pt x="1169" y="212"/>
                    <a:pt x="1167" y="212"/>
                  </a:cubicBezTo>
                  <a:cubicBezTo>
                    <a:pt x="1151" y="214"/>
                    <a:pt x="1135" y="216"/>
                    <a:pt x="1119" y="219"/>
                  </a:cubicBezTo>
                  <a:cubicBezTo>
                    <a:pt x="1124" y="205"/>
                    <a:pt x="1130" y="190"/>
                    <a:pt x="1138" y="177"/>
                  </a:cubicBezTo>
                  <a:cubicBezTo>
                    <a:pt x="1140" y="173"/>
                    <a:pt x="1136" y="169"/>
                    <a:pt x="1133" y="170"/>
                  </a:cubicBezTo>
                  <a:cubicBezTo>
                    <a:pt x="1119" y="172"/>
                    <a:pt x="1105" y="174"/>
                    <a:pt x="1091" y="177"/>
                  </a:cubicBezTo>
                  <a:cubicBezTo>
                    <a:pt x="1097" y="163"/>
                    <a:pt x="1104" y="149"/>
                    <a:pt x="1109" y="134"/>
                  </a:cubicBezTo>
                  <a:cubicBezTo>
                    <a:pt x="1109" y="134"/>
                    <a:pt x="1109" y="134"/>
                    <a:pt x="1110" y="134"/>
                  </a:cubicBezTo>
                  <a:cubicBezTo>
                    <a:pt x="1154" y="119"/>
                    <a:pt x="1197" y="103"/>
                    <a:pt x="1241" y="86"/>
                  </a:cubicBezTo>
                  <a:cubicBezTo>
                    <a:pt x="1241" y="98"/>
                    <a:pt x="1244" y="109"/>
                    <a:pt x="1251" y="119"/>
                  </a:cubicBezTo>
                  <a:cubicBezTo>
                    <a:pt x="1258" y="129"/>
                    <a:pt x="1271" y="141"/>
                    <a:pt x="1285" y="140"/>
                  </a:cubicBezTo>
                  <a:cubicBezTo>
                    <a:pt x="1255" y="177"/>
                    <a:pt x="1227" y="215"/>
                    <a:pt x="1200" y="253"/>
                  </a:cubicBezTo>
                  <a:close/>
                </a:path>
              </a:pathLst>
            </a:custGeom>
            <a:solidFill>
              <a:srgbClr val="55A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29"/>
            <p:cNvSpPr/>
            <p:nvPr/>
          </p:nvSpPr>
          <p:spPr bwMode="auto">
            <a:xfrm>
              <a:off x="111125" y="5541963"/>
              <a:ext cx="2309813" cy="1774825"/>
            </a:xfrm>
            <a:custGeom>
              <a:avLst/>
              <a:gdLst>
                <a:gd name="T0" fmla="*/ 1128 w 1128"/>
                <a:gd name="T1" fmla="*/ 43 h 867"/>
                <a:gd name="T2" fmla="*/ 1090 w 1128"/>
                <a:gd name="T3" fmla="*/ 50 h 867"/>
                <a:gd name="T4" fmla="*/ 1084 w 1128"/>
                <a:gd name="T5" fmla="*/ 44 h 867"/>
                <a:gd name="T6" fmla="*/ 1102 w 1128"/>
                <a:gd name="T7" fmla="*/ 0 h 867"/>
                <a:gd name="T8" fmla="*/ 1101 w 1128"/>
                <a:gd name="T9" fmla="*/ 0 h 867"/>
                <a:gd name="T10" fmla="*/ 0 w 1128"/>
                <a:gd name="T11" fmla="*/ 821 h 867"/>
                <a:gd name="T12" fmla="*/ 42 w 1128"/>
                <a:gd name="T13" fmla="*/ 867 h 867"/>
                <a:gd name="T14" fmla="*/ 1128 w 1128"/>
                <a:gd name="T15" fmla="*/ 4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8" h="867">
                  <a:moveTo>
                    <a:pt x="1128" y="43"/>
                  </a:moveTo>
                  <a:cubicBezTo>
                    <a:pt x="1115" y="44"/>
                    <a:pt x="1102" y="47"/>
                    <a:pt x="1090" y="50"/>
                  </a:cubicBezTo>
                  <a:cubicBezTo>
                    <a:pt x="1086" y="51"/>
                    <a:pt x="1083" y="48"/>
                    <a:pt x="1084" y="44"/>
                  </a:cubicBezTo>
                  <a:cubicBezTo>
                    <a:pt x="1088" y="29"/>
                    <a:pt x="1094" y="14"/>
                    <a:pt x="1102" y="0"/>
                  </a:cubicBezTo>
                  <a:cubicBezTo>
                    <a:pt x="1101" y="0"/>
                    <a:pt x="1101" y="0"/>
                    <a:pt x="1101" y="0"/>
                  </a:cubicBezTo>
                  <a:cubicBezTo>
                    <a:pt x="935" y="121"/>
                    <a:pt x="240" y="641"/>
                    <a:pt x="0" y="821"/>
                  </a:cubicBezTo>
                  <a:cubicBezTo>
                    <a:pt x="10" y="839"/>
                    <a:pt x="25" y="853"/>
                    <a:pt x="42" y="867"/>
                  </a:cubicBezTo>
                  <a:cubicBezTo>
                    <a:pt x="241" y="715"/>
                    <a:pt x="970" y="159"/>
                    <a:pt x="1128" y="43"/>
                  </a:cubicBezTo>
                  <a:close/>
                </a:path>
              </a:pathLst>
            </a:custGeom>
            <a:solidFill>
              <a:srgbClr val="BDD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30"/>
            <p:cNvSpPr/>
            <p:nvPr/>
          </p:nvSpPr>
          <p:spPr bwMode="auto">
            <a:xfrm>
              <a:off x="2954338" y="5761038"/>
              <a:ext cx="311150" cy="227013"/>
            </a:xfrm>
            <a:custGeom>
              <a:avLst/>
              <a:gdLst>
                <a:gd name="T0" fmla="*/ 34 w 152"/>
                <a:gd name="T1" fmla="*/ 109 h 111"/>
                <a:gd name="T2" fmla="*/ 36 w 152"/>
                <a:gd name="T3" fmla="*/ 111 h 111"/>
                <a:gd name="T4" fmla="*/ 152 w 152"/>
                <a:gd name="T5" fmla="*/ 0 h 111"/>
                <a:gd name="T6" fmla="*/ 0 w 152"/>
                <a:gd name="T7" fmla="*/ 56 h 111"/>
                <a:gd name="T8" fmla="*/ 34 w 152"/>
                <a:gd name="T9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11">
                  <a:moveTo>
                    <a:pt x="34" y="109"/>
                  </a:moveTo>
                  <a:cubicBezTo>
                    <a:pt x="35" y="110"/>
                    <a:pt x="36" y="110"/>
                    <a:pt x="36" y="111"/>
                  </a:cubicBezTo>
                  <a:cubicBezTo>
                    <a:pt x="73" y="72"/>
                    <a:pt x="111" y="35"/>
                    <a:pt x="152" y="0"/>
                  </a:cubicBezTo>
                  <a:cubicBezTo>
                    <a:pt x="102" y="21"/>
                    <a:pt x="51" y="39"/>
                    <a:pt x="0" y="56"/>
                  </a:cubicBezTo>
                  <a:cubicBezTo>
                    <a:pt x="0" y="79"/>
                    <a:pt x="11" y="100"/>
                    <a:pt x="34" y="109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1"/>
            <p:cNvSpPr/>
            <p:nvPr/>
          </p:nvSpPr>
          <p:spPr bwMode="auto">
            <a:xfrm>
              <a:off x="2616200" y="5880100"/>
              <a:ext cx="403225" cy="352425"/>
            </a:xfrm>
            <a:custGeom>
              <a:avLst/>
              <a:gdLst>
                <a:gd name="T0" fmla="*/ 165 w 197"/>
                <a:gd name="T1" fmla="*/ 33 h 172"/>
                <a:gd name="T2" fmla="*/ 157 w 197"/>
                <a:gd name="T3" fmla="*/ 0 h 172"/>
                <a:gd name="T4" fmla="*/ 23 w 197"/>
                <a:gd name="T5" fmla="*/ 37 h 172"/>
                <a:gd name="T6" fmla="*/ 22 w 197"/>
                <a:gd name="T7" fmla="*/ 37 h 172"/>
                <a:gd name="T8" fmla="*/ 0 w 197"/>
                <a:gd name="T9" fmla="*/ 78 h 172"/>
                <a:gd name="T10" fmla="*/ 43 w 197"/>
                <a:gd name="T11" fmla="*/ 75 h 172"/>
                <a:gd name="T12" fmla="*/ 47 w 197"/>
                <a:gd name="T13" fmla="*/ 82 h 172"/>
                <a:gd name="T14" fmla="*/ 25 w 197"/>
                <a:gd name="T15" fmla="*/ 123 h 172"/>
                <a:gd name="T16" fmla="*/ 73 w 197"/>
                <a:gd name="T17" fmla="*/ 120 h 172"/>
                <a:gd name="T18" fmla="*/ 77 w 197"/>
                <a:gd name="T19" fmla="*/ 126 h 172"/>
                <a:gd name="T20" fmla="*/ 56 w 197"/>
                <a:gd name="T21" fmla="*/ 172 h 172"/>
                <a:gd name="T22" fmla="*/ 103 w 197"/>
                <a:gd name="T23" fmla="*/ 163 h 172"/>
                <a:gd name="T24" fmla="*/ 197 w 197"/>
                <a:gd name="T25" fmla="*/ 57 h 172"/>
                <a:gd name="T26" fmla="*/ 165 w 197"/>
                <a:gd name="T27" fmla="*/ 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172">
                  <a:moveTo>
                    <a:pt x="165" y="33"/>
                  </a:moveTo>
                  <a:cubicBezTo>
                    <a:pt x="159" y="23"/>
                    <a:pt x="156" y="12"/>
                    <a:pt x="157" y="0"/>
                  </a:cubicBezTo>
                  <a:cubicBezTo>
                    <a:pt x="113" y="14"/>
                    <a:pt x="68" y="26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cubicBezTo>
                    <a:pt x="16" y="51"/>
                    <a:pt x="8" y="65"/>
                    <a:pt x="0" y="78"/>
                  </a:cubicBezTo>
                  <a:cubicBezTo>
                    <a:pt x="14" y="77"/>
                    <a:pt x="29" y="76"/>
                    <a:pt x="43" y="75"/>
                  </a:cubicBezTo>
                  <a:cubicBezTo>
                    <a:pt x="47" y="74"/>
                    <a:pt x="50" y="78"/>
                    <a:pt x="47" y="82"/>
                  </a:cubicBezTo>
                  <a:cubicBezTo>
                    <a:pt x="38" y="95"/>
                    <a:pt x="31" y="109"/>
                    <a:pt x="25" y="123"/>
                  </a:cubicBezTo>
                  <a:cubicBezTo>
                    <a:pt x="41" y="121"/>
                    <a:pt x="57" y="120"/>
                    <a:pt x="73" y="120"/>
                  </a:cubicBezTo>
                  <a:cubicBezTo>
                    <a:pt x="76" y="120"/>
                    <a:pt x="78" y="123"/>
                    <a:pt x="77" y="126"/>
                  </a:cubicBezTo>
                  <a:cubicBezTo>
                    <a:pt x="69" y="141"/>
                    <a:pt x="62" y="156"/>
                    <a:pt x="56" y="172"/>
                  </a:cubicBezTo>
                  <a:cubicBezTo>
                    <a:pt x="71" y="169"/>
                    <a:pt x="87" y="167"/>
                    <a:pt x="103" y="163"/>
                  </a:cubicBezTo>
                  <a:cubicBezTo>
                    <a:pt x="133" y="127"/>
                    <a:pt x="165" y="92"/>
                    <a:pt x="197" y="57"/>
                  </a:cubicBezTo>
                  <a:cubicBezTo>
                    <a:pt x="183" y="57"/>
                    <a:pt x="172" y="44"/>
                    <a:pt x="165" y="33"/>
                  </a:cubicBezTo>
                  <a:close/>
                </a:path>
              </a:pathLst>
            </a:custGeom>
            <a:solidFill>
              <a:srgbClr val="FA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2"/>
            <p:cNvSpPr/>
            <p:nvPr/>
          </p:nvSpPr>
          <p:spPr bwMode="auto">
            <a:xfrm>
              <a:off x="285750" y="5965825"/>
              <a:ext cx="2509838" cy="1730375"/>
            </a:xfrm>
            <a:custGeom>
              <a:avLst/>
              <a:gdLst>
                <a:gd name="T0" fmla="*/ 1183 w 1226"/>
                <a:gd name="T1" fmla="*/ 134 h 845"/>
                <a:gd name="T2" fmla="*/ 1205 w 1226"/>
                <a:gd name="T3" fmla="*/ 87 h 845"/>
                <a:gd name="T4" fmla="*/ 1158 w 1226"/>
                <a:gd name="T5" fmla="*/ 91 h 845"/>
                <a:gd name="T6" fmla="*/ 1153 w 1226"/>
                <a:gd name="T7" fmla="*/ 85 h 845"/>
                <a:gd name="T8" fmla="*/ 1174 w 1226"/>
                <a:gd name="T9" fmla="*/ 42 h 845"/>
                <a:gd name="T10" fmla="*/ 1132 w 1226"/>
                <a:gd name="T11" fmla="*/ 46 h 845"/>
                <a:gd name="T12" fmla="*/ 1128 w 1226"/>
                <a:gd name="T13" fmla="*/ 39 h 845"/>
                <a:gd name="T14" fmla="*/ 1149 w 1226"/>
                <a:gd name="T15" fmla="*/ 0 h 845"/>
                <a:gd name="T16" fmla="*/ 922 w 1226"/>
                <a:gd name="T17" fmla="*/ 144 h 845"/>
                <a:gd name="T18" fmla="*/ 440 w 1226"/>
                <a:gd name="T19" fmla="*/ 449 h 845"/>
                <a:gd name="T20" fmla="*/ 206 w 1226"/>
                <a:gd name="T21" fmla="*/ 597 h 845"/>
                <a:gd name="T22" fmla="*/ 95 w 1226"/>
                <a:gd name="T23" fmla="*/ 667 h 845"/>
                <a:gd name="T24" fmla="*/ 0 w 1226"/>
                <a:gd name="T25" fmla="*/ 726 h 845"/>
                <a:gd name="T26" fmla="*/ 0 w 1226"/>
                <a:gd name="T27" fmla="*/ 727 h 845"/>
                <a:gd name="T28" fmla="*/ 75 w 1226"/>
                <a:gd name="T29" fmla="*/ 845 h 845"/>
                <a:gd name="T30" fmla="*/ 184 w 1226"/>
                <a:gd name="T31" fmla="*/ 776 h 845"/>
                <a:gd name="T32" fmla="*/ 306 w 1226"/>
                <a:gd name="T33" fmla="*/ 701 h 845"/>
                <a:gd name="T34" fmla="*/ 792 w 1226"/>
                <a:gd name="T35" fmla="*/ 402 h 845"/>
                <a:gd name="T36" fmla="*/ 1028 w 1226"/>
                <a:gd name="T37" fmla="*/ 256 h 845"/>
                <a:gd name="T38" fmla="*/ 1226 w 1226"/>
                <a:gd name="T39" fmla="*/ 133 h 845"/>
                <a:gd name="T40" fmla="*/ 1188 w 1226"/>
                <a:gd name="T41" fmla="*/ 140 h 845"/>
                <a:gd name="T42" fmla="*/ 1183 w 1226"/>
                <a:gd name="T43" fmla="*/ 13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6" h="845">
                  <a:moveTo>
                    <a:pt x="1183" y="134"/>
                  </a:moveTo>
                  <a:cubicBezTo>
                    <a:pt x="1190" y="118"/>
                    <a:pt x="1197" y="102"/>
                    <a:pt x="1205" y="87"/>
                  </a:cubicBezTo>
                  <a:cubicBezTo>
                    <a:pt x="1189" y="87"/>
                    <a:pt x="1173" y="88"/>
                    <a:pt x="1158" y="91"/>
                  </a:cubicBezTo>
                  <a:cubicBezTo>
                    <a:pt x="1154" y="92"/>
                    <a:pt x="1151" y="88"/>
                    <a:pt x="1153" y="85"/>
                  </a:cubicBezTo>
                  <a:cubicBezTo>
                    <a:pt x="1158" y="70"/>
                    <a:pt x="1165" y="56"/>
                    <a:pt x="1174" y="42"/>
                  </a:cubicBezTo>
                  <a:cubicBezTo>
                    <a:pt x="1160" y="44"/>
                    <a:pt x="1146" y="45"/>
                    <a:pt x="1132" y="46"/>
                  </a:cubicBezTo>
                  <a:cubicBezTo>
                    <a:pt x="1128" y="46"/>
                    <a:pt x="1126" y="42"/>
                    <a:pt x="1128" y="39"/>
                  </a:cubicBezTo>
                  <a:cubicBezTo>
                    <a:pt x="1135" y="26"/>
                    <a:pt x="1141" y="13"/>
                    <a:pt x="1149" y="0"/>
                  </a:cubicBezTo>
                  <a:cubicBezTo>
                    <a:pt x="1075" y="50"/>
                    <a:pt x="998" y="96"/>
                    <a:pt x="922" y="144"/>
                  </a:cubicBezTo>
                  <a:cubicBezTo>
                    <a:pt x="761" y="245"/>
                    <a:pt x="601" y="347"/>
                    <a:pt x="440" y="449"/>
                  </a:cubicBezTo>
                  <a:cubicBezTo>
                    <a:pt x="362" y="499"/>
                    <a:pt x="284" y="548"/>
                    <a:pt x="206" y="597"/>
                  </a:cubicBezTo>
                  <a:cubicBezTo>
                    <a:pt x="169" y="621"/>
                    <a:pt x="132" y="644"/>
                    <a:pt x="95" y="667"/>
                  </a:cubicBezTo>
                  <a:cubicBezTo>
                    <a:pt x="64" y="687"/>
                    <a:pt x="33" y="708"/>
                    <a:pt x="0" y="726"/>
                  </a:cubicBezTo>
                  <a:cubicBezTo>
                    <a:pt x="0" y="726"/>
                    <a:pt x="0" y="727"/>
                    <a:pt x="0" y="727"/>
                  </a:cubicBezTo>
                  <a:cubicBezTo>
                    <a:pt x="0" y="782"/>
                    <a:pt x="38" y="811"/>
                    <a:pt x="75" y="845"/>
                  </a:cubicBezTo>
                  <a:cubicBezTo>
                    <a:pt x="110" y="820"/>
                    <a:pt x="147" y="799"/>
                    <a:pt x="184" y="776"/>
                  </a:cubicBezTo>
                  <a:cubicBezTo>
                    <a:pt x="225" y="751"/>
                    <a:pt x="265" y="726"/>
                    <a:pt x="306" y="701"/>
                  </a:cubicBezTo>
                  <a:cubicBezTo>
                    <a:pt x="468" y="601"/>
                    <a:pt x="630" y="501"/>
                    <a:pt x="792" y="402"/>
                  </a:cubicBezTo>
                  <a:cubicBezTo>
                    <a:pt x="871" y="353"/>
                    <a:pt x="949" y="305"/>
                    <a:pt x="1028" y="256"/>
                  </a:cubicBezTo>
                  <a:cubicBezTo>
                    <a:pt x="1094" y="215"/>
                    <a:pt x="1159" y="173"/>
                    <a:pt x="1226" y="133"/>
                  </a:cubicBezTo>
                  <a:cubicBezTo>
                    <a:pt x="1214" y="136"/>
                    <a:pt x="1201" y="138"/>
                    <a:pt x="1188" y="140"/>
                  </a:cubicBezTo>
                  <a:cubicBezTo>
                    <a:pt x="1185" y="141"/>
                    <a:pt x="1182" y="137"/>
                    <a:pt x="1183" y="134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3"/>
            <p:cNvSpPr>
              <a:spLocks noEditPoints="1"/>
            </p:cNvSpPr>
            <p:nvPr/>
          </p:nvSpPr>
          <p:spPr bwMode="auto">
            <a:xfrm>
              <a:off x="252413" y="5732463"/>
              <a:ext cx="3052763" cy="1981200"/>
            </a:xfrm>
            <a:custGeom>
              <a:avLst/>
              <a:gdLst>
                <a:gd name="T0" fmla="*/ 1489 w 1491"/>
                <a:gd name="T1" fmla="*/ 3 h 968"/>
                <a:gd name="T2" fmla="*/ 1485 w 1491"/>
                <a:gd name="T3" fmla="*/ 1 h 968"/>
                <a:gd name="T4" fmla="*/ 1176 w 1491"/>
                <a:gd name="T5" fmla="*/ 100 h 968"/>
                <a:gd name="T6" fmla="*/ 1176 w 1491"/>
                <a:gd name="T7" fmla="*/ 100 h 968"/>
                <a:gd name="T8" fmla="*/ 1174 w 1491"/>
                <a:gd name="T9" fmla="*/ 101 h 968"/>
                <a:gd name="T10" fmla="*/ 964 w 1491"/>
                <a:gd name="T11" fmla="*/ 231 h 968"/>
                <a:gd name="T12" fmla="*/ 730 w 1491"/>
                <a:gd name="T13" fmla="*/ 380 h 968"/>
                <a:gd name="T14" fmla="*/ 248 w 1491"/>
                <a:gd name="T15" fmla="*/ 685 h 968"/>
                <a:gd name="T16" fmla="*/ 126 w 1491"/>
                <a:gd name="T17" fmla="*/ 762 h 968"/>
                <a:gd name="T18" fmla="*/ 9 w 1491"/>
                <a:gd name="T19" fmla="*/ 837 h 968"/>
                <a:gd name="T20" fmla="*/ 9 w 1491"/>
                <a:gd name="T21" fmla="*/ 842 h 968"/>
                <a:gd name="T22" fmla="*/ 86 w 1491"/>
                <a:gd name="T23" fmla="*/ 967 h 968"/>
                <a:gd name="T24" fmla="*/ 90 w 1491"/>
                <a:gd name="T25" fmla="*/ 968 h 968"/>
                <a:gd name="T26" fmla="*/ 194 w 1491"/>
                <a:gd name="T27" fmla="*/ 904 h 968"/>
                <a:gd name="T28" fmla="*/ 305 w 1491"/>
                <a:gd name="T29" fmla="*/ 835 h 968"/>
                <a:gd name="T30" fmla="*/ 541 w 1491"/>
                <a:gd name="T31" fmla="*/ 690 h 968"/>
                <a:gd name="T32" fmla="*/ 1027 w 1491"/>
                <a:gd name="T33" fmla="*/ 391 h 968"/>
                <a:gd name="T34" fmla="*/ 1263 w 1491"/>
                <a:gd name="T35" fmla="*/ 243 h 968"/>
                <a:gd name="T36" fmla="*/ 1263 w 1491"/>
                <a:gd name="T37" fmla="*/ 242 h 968"/>
                <a:gd name="T38" fmla="*/ 1265 w 1491"/>
                <a:gd name="T39" fmla="*/ 241 h 968"/>
                <a:gd name="T40" fmla="*/ 1489 w 1491"/>
                <a:gd name="T41" fmla="*/ 8 h 968"/>
                <a:gd name="T42" fmla="*/ 1489 w 1491"/>
                <a:gd name="T43" fmla="*/ 3 h 968"/>
                <a:gd name="T44" fmla="*/ 1354 w 1491"/>
                <a:gd name="T45" fmla="*/ 123 h 968"/>
                <a:gd name="T46" fmla="*/ 1320 w 1491"/>
                <a:gd name="T47" fmla="*/ 70 h 968"/>
                <a:gd name="T48" fmla="*/ 1472 w 1491"/>
                <a:gd name="T49" fmla="*/ 14 h 968"/>
                <a:gd name="T50" fmla="*/ 1356 w 1491"/>
                <a:gd name="T51" fmla="*/ 125 h 968"/>
                <a:gd name="T52" fmla="*/ 1354 w 1491"/>
                <a:gd name="T53" fmla="*/ 123 h 968"/>
                <a:gd name="T54" fmla="*/ 808 w 1491"/>
                <a:gd name="T55" fmla="*/ 516 h 968"/>
                <a:gd name="T56" fmla="*/ 322 w 1491"/>
                <a:gd name="T57" fmla="*/ 815 h 968"/>
                <a:gd name="T58" fmla="*/ 200 w 1491"/>
                <a:gd name="T59" fmla="*/ 890 h 968"/>
                <a:gd name="T60" fmla="*/ 91 w 1491"/>
                <a:gd name="T61" fmla="*/ 959 h 968"/>
                <a:gd name="T62" fmla="*/ 16 w 1491"/>
                <a:gd name="T63" fmla="*/ 841 h 968"/>
                <a:gd name="T64" fmla="*/ 16 w 1491"/>
                <a:gd name="T65" fmla="*/ 840 h 968"/>
                <a:gd name="T66" fmla="*/ 111 w 1491"/>
                <a:gd name="T67" fmla="*/ 781 h 968"/>
                <a:gd name="T68" fmla="*/ 222 w 1491"/>
                <a:gd name="T69" fmla="*/ 711 h 968"/>
                <a:gd name="T70" fmla="*/ 456 w 1491"/>
                <a:gd name="T71" fmla="*/ 563 h 968"/>
                <a:gd name="T72" fmla="*/ 938 w 1491"/>
                <a:gd name="T73" fmla="*/ 258 h 968"/>
                <a:gd name="T74" fmla="*/ 1165 w 1491"/>
                <a:gd name="T75" fmla="*/ 114 h 968"/>
                <a:gd name="T76" fmla="*/ 1144 w 1491"/>
                <a:gd name="T77" fmla="*/ 153 h 968"/>
                <a:gd name="T78" fmla="*/ 1148 w 1491"/>
                <a:gd name="T79" fmla="*/ 160 h 968"/>
                <a:gd name="T80" fmla="*/ 1190 w 1491"/>
                <a:gd name="T81" fmla="*/ 156 h 968"/>
                <a:gd name="T82" fmla="*/ 1169 w 1491"/>
                <a:gd name="T83" fmla="*/ 199 h 968"/>
                <a:gd name="T84" fmla="*/ 1174 w 1491"/>
                <a:gd name="T85" fmla="*/ 205 h 968"/>
                <a:gd name="T86" fmla="*/ 1221 w 1491"/>
                <a:gd name="T87" fmla="*/ 201 h 968"/>
                <a:gd name="T88" fmla="*/ 1199 w 1491"/>
                <a:gd name="T89" fmla="*/ 248 h 968"/>
                <a:gd name="T90" fmla="*/ 1204 w 1491"/>
                <a:gd name="T91" fmla="*/ 254 h 968"/>
                <a:gd name="T92" fmla="*/ 1242 w 1491"/>
                <a:gd name="T93" fmla="*/ 247 h 968"/>
                <a:gd name="T94" fmla="*/ 1044 w 1491"/>
                <a:gd name="T95" fmla="*/ 370 h 968"/>
                <a:gd name="T96" fmla="*/ 808 w 1491"/>
                <a:gd name="T97" fmla="*/ 516 h 968"/>
                <a:gd name="T98" fmla="*/ 1258 w 1491"/>
                <a:gd name="T99" fmla="*/ 235 h 968"/>
                <a:gd name="T100" fmla="*/ 1211 w 1491"/>
                <a:gd name="T101" fmla="*/ 244 h 968"/>
                <a:gd name="T102" fmla="*/ 1232 w 1491"/>
                <a:gd name="T103" fmla="*/ 198 h 968"/>
                <a:gd name="T104" fmla="*/ 1228 w 1491"/>
                <a:gd name="T105" fmla="*/ 192 h 968"/>
                <a:gd name="T106" fmla="*/ 1180 w 1491"/>
                <a:gd name="T107" fmla="*/ 195 h 968"/>
                <a:gd name="T108" fmla="*/ 1202 w 1491"/>
                <a:gd name="T109" fmla="*/ 154 h 968"/>
                <a:gd name="T110" fmla="*/ 1198 w 1491"/>
                <a:gd name="T111" fmla="*/ 147 h 968"/>
                <a:gd name="T112" fmla="*/ 1155 w 1491"/>
                <a:gd name="T113" fmla="*/ 150 h 968"/>
                <a:gd name="T114" fmla="*/ 1177 w 1491"/>
                <a:gd name="T115" fmla="*/ 109 h 968"/>
                <a:gd name="T116" fmla="*/ 1178 w 1491"/>
                <a:gd name="T117" fmla="*/ 109 h 968"/>
                <a:gd name="T118" fmla="*/ 1312 w 1491"/>
                <a:gd name="T119" fmla="*/ 72 h 968"/>
                <a:gd name="T120" fmla="*/ 1320 w 1491"/>
                <a:gd name="T121" fmla="*/ 105 h 968"/>
                <a:gd name="T122" fmla="*/ 1352 w 1491"/>
                <a:gd name="T123" fmla="*/ 129 h 968"/>
                <a:gd name="T124" fmla="*/ 1258 w 1491"/>
                <a:gd name="T125" fmla="*/ 23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968">
                  <a:moveTo>
                    <a:pt x="1489" y="3"/>
                  </a:moveTo>
                  <a:cubicBezTo>
                    <a:pt x="1489" y="1"/>
                    <a:pt x="1487" y="0"/>
                    <a:pt x="1485" y="1"/>
                  </a:cubicBezTo>
                  <a:cubicBezTo>
                    <a:pt x="1383" y="39"/>
                    <a:pt x="1282" y="74"/>
                    <a:pt x="1176" y="100"/>
                  </a:cubicBezTo>
                  <a:cubicBezTo>
                    <a:pt x="1176" y="100"/>
                    <a:pt x="1176" y="100"/>
                    <a:pt x="1176" y="100"/>
                  </a:cubicBezTo>
                  <a:cubicBezTo>
                    <a:pt x="1176" y="100"/>
                    <a:pt x="1175" y="100"/>
                    <a:pt x="1174" y="101"/>
                  </a:cubicBezTo>
                  <a:cubicBezTo>
                    <a:pt x="1102" y="141"/>
                    <a:pt x="1033" y="187"/>
                    <a:pt x="964" y="231"/>
                  </a:cubicBezTo>
                  <a:cubicBezTo>
                    <a:pt x="886" y="281"/>
                    <a:pt x="808" y="330"/>
                    <a:pt x="730" y="380"/>
                  </a:cubicBezTo>
                  <a:cubicBezTo>
                    <a:pt x="569" y="481"/>
                    <a:pt x="409" y="583"/>
                    <a:pt x="248" y="685"/>
                  </a:cubicBezTo>
                  <a:cubicBezTo>
                    <a:pt x="207" y="711"/>
                    <a:pt x="166" y="736"/>
                    <a:pt x="126" y="762"/>
                  </a:cubicBezTo>
                  <a:cubicBezTo>
                    <a:pt x="87" y="787"/>
                    <a:pt x="46" y="809"/>
                    <a:pt x="9" y="837"/>
                  </a:cubicBezTo>
                  <a:cubicBezTo>
                    <a:pt x="6" y="838"/>
                    <a:pt x="7" y="841"/>
                    <a:pt x="9" y="842"/>
                  </a:cubicBezTo>
                  <a:cubicBezTo>
                    <a:pt x="0" y="891"/>
                    <a:pt x="45" y="945"/>
                    <a:pt x="86" y="967"/>
                  </a:cubicBezTo>
                  <a:cubicBezTo>
                    <a:pt x="87" y="968"/>
                    <a:pt x="88" y="968"/>
                    <a:pt x="90" y="968"/>
                  </a:cubicBezTo>
                  <a:cubicBezTo>
                    <a:pt x="126" y="949"/>
                    <a:pt x="159" y="926"/>
                    <a:pt x="194" y="904"/>
                  </a:cubicBezTo>
                  <a:cubicBezTo>
                    <a:pt x="231" y="881"/>
                    <a:pt x="268" y="858"/>
                    <a:pt x="305" y="835"/>
                  </a:cubicBezTo>
                  <a:cubicBezTo>
                    <a:pt x="384" y="787"/>
                    <a:pt x="462" y="738"/>
                    <a:pt x="541" y="690"/>
                  </a:cubicBezTo>
                  <a:cubicBezTo>
                    <a:pt x="703" y="590"/>
                    <a:pt x="865" y="491"/>
                    <a:pt x="1027" y="391"/>
                  </a:cubicBezTo>
                  <a:cubicBezTo>
                    <a:pt x="1106" y="342"/>
                    <a:pt x="1186" y="295"/>
                    <a:pt x="1263" y="243"/>
                  </a:cubicBezTo>
                  <a:cubicBezTo>
                    <a:pt x="1263" y="242"/>
                    <a:pt x="1263" y="242"/>
                    <a:pt x="1263" y="242"/>
                  </a:cubicBezTo>
                  <a:cubicBezTo>
                    <a:pt x="1264" y="242"/>
                    <a:pt x="1264" y="242"/>
                    <a:pt x="1265" y="241"/>
                  </a:cubicBezTo>
                  <a:cubicBezTo>
                    <a:pt x="1334" y="158"/>
                    <a:pt x="1411" y="83"/>
                    <a:pt x="1489" y="8"/>
                  </a:cubicBezTo>
                  <a:cubicBezTo>
                    <a:pt x="1491" y="6"/>
                    <a:pt x="1490" y="4"/>
                    <a:pt x="1489" y="3"/>
                  </a:cubicBezTo>
                  <a:close/>
                  <a:moveTo>
                    <a:pt x="1354" y="123"/>
                  </a:moveTo>
                  <a:cubicBezTo>
                    <a:pt x="1331" y="114"/>
                    <a:pt x="1320" y="93"/>
                    <a:pt x="1320" y="70"/>
                  </a:cubicBezTo>
                  <a:cubicBezTo>
                    <a:pt x="1371" y="53"/>
                    <a:pt x="1422" y="35"/>
                    <a:pt x="1472" y="14"/>
                  </a:cubicBezTo>
                  <a:cubicBezTo>
                    <a:pt x="1431" y="49"/>
                    <a:pt x="1393" y="86"/>
                    <a:pt x="1356" y="125"/>
                  </a:cubicBezTo>
                  <a:cubicBezTo>
                    <a:pt x="1356" y="124"/>
                    <a:pt x="1355" y="124"/>
                    <a:pt x="1354" y="123"/>
                  </a:cubicBezTo>
                  <a:close/>
                  <a:moveTo>
                    <a:pt x="808" y="516"/>
                  </a:moveTo>
                  <a:cubicBezTo>
                    <a:pt x="646" y="615"/>
                    <a:pt x="484" y="715"/>
                    <a:pt x="322" y="815"/>
                  </a:cubicBezTo>
                  <a:cubicBezTo>
                    <a:pt x="281" y="840"/>
                    <a:pt x="241" y="865"/>
                    <a:pt x="200" y="890"/>
                  </a:cubicBezTo>
                  <a:cubicBezTo>
                    <a:pt x="163" y="913"/>
                    <a:pt x="126" y="934"/>
                    <a:pt x="91" y="959"/>
                  </a:cubicBezTo>
                  <a:cubicBezTo>
                    <a:pt x="54" y="925"/>
                    <a:pt x="16" y="896"/>
                    <a:pt x="16" y="841"/>
                  </a:cubicBezTo>
                  <a:cubicBezTo>
                    <a:pt x="16" y="841"/>
                    <a:pt x="16" y="840"/>
                    <a:pt x="16" y="840"/>
                  </a:cubicBezTo>
                  <a:cubicBezTo>
                    <a:pt x="49" y="822"/>
                    <a:pt x="80" y="801"/>
                    <a:pt x="111" y="781"/>
                  </a:cubicBezTo>
                  <a:cubicBezTo>
                    <a:pt x="148" y="758"/>
                    <a:pt x="185" y="735"/>
                    <a:pt x="222" y="711"/>
                  </a:cubicBezTo>
                  <a:cubicBezTo>
                    <a:pt x="300" y="662"/>
                    <a:pt x="378" y="613"/>
                    <a:pt x="456" y="563"/>
                  </a:cubicBezTo>
                  <a:cubicBezTo>
                    <a:pt x="617" y="461"/>
                    <a:pt x="777" y="359"/>
                    <a:pt x="938" y="258"/>
                  </a:cubicBezTo>
                  <a:cubicBezTo>
                    <a:pt x="1014" y="210"/>
                    <a:pt x="1091" y="164"/>
                    <a:pt x="1165" y="114"/>
                  </a:cubicBezTo>
                  <a:cubicBezTo>
                    <a:pt x="1157" y="127"/>
                    <a:pt x="1151" y="140"/>
                    <a:pt x="1144" y="153"/>
                  </a:cubicBezTo>
                  <a:cubicBezTo>
                    <a:pt x="1142" y="156"/>
                    <a:pt x="1144" y="160"/>
                    <a:pt x="1148" y="160"/>
                  </a:cubicBezTo>
                  <a:cubicBezTo>
                    <a:pt x="1162" y="159"/>
                    <a:pt x="1176" y="158"/>
                    <a:pt x="1190" y="156"/>
                  </a:cubicBezTo>
                  <a:cubicBezTo>
                    <a:pt x="1181" y="170"/>
                    <a:pt x="1174" y="184"/>
                    <a:pt x="1169" y="199"/>
                  </a:cubicBezTo>
                  <a:cubicBezTo>
                    <a:pt x="1167" y="202"/>
                    <a:pt x="1170" y="206"/>
                    <a:pt x="1174" y="205"/>
                  </a:cubicBezTo>
                  <a:cubicBezTo>
                    <a:pt x="1189" y="202"/>
                    <a:pt x="1205" y="201"/>
                    <a:pt x="1221" y="201"/>
                  </a:cubicBezTo>
                  <a:cubicBezTo>
                    <a:pt x="1213" y="216"/>
                    <a:pt x="1206" y="232"/>
                    <a:pt x="1199" y="248"/>
                  </a:cubicBezTo>
                  <a:cubicBezTo>
                    <a:pt x="1198" y="251"/>
                    <a:pt x="1201" y="255"/>
                    <a:pt x="1204" y="254"/>
                  </a:cubicBezTo>
                  <a:cubicBezTo>
                    <a:pt x="1217" y="252"/>
                    <a:pt x="1230" y="250"/>
                    <a:pt x="1242" y="247"/>
                  </a:cubicBezTo>
                  <a:cubicBezTo>
                    <a:pt x="1175" y="287"/>
                    <a:pt x="1110" y="329"/>
                    <a:pt x="1044" y="370"/>
                  </a:cubicBezTo>
                  <a:cubicBezTo>
                    <a:pt x="965" y="419"/>
                    <a:pt x="887" y="467"/>
                    <a:pt x="808" y="516"/>
                  </a:cubicBezTo>
                  <a:close/>
                  <a:moveTo>
                    <a:pt x="1258" y="235"/>
                  </a:moveTo>
                  <a:cubicBezTo>
                    <a:pt x="1242" y="239"/>
                    <a:pt x="1226" y="241"/>
                    <a:pt x="1211" y="244"/>
                  </a:cubicBezTo>
                  <a:cubicBezTo>
                    <a:pt x="1217" y="228"/>
                    <a:pt x="1224" y="213"/>
                    <a:pt x="1232" y="198"/>
                  </a:cubicBezTo>
                  <a:cubicBezTo>
                    <a:pt x="1233" y="195"/>
                    <a:pt x="1231" y="192"/>
                    <a:pt x="1228" y="192"/>
                  </a:cubicBezTo>
                  <a:cubicBezTo>
                    <a:pt x="1212" y="192"/>
                    <a:pt x="1196" y="193"/>
                    <a:pt x="1180" y="195"/>
                  </a:cubicBezTo>
                  <a:cubicBezTo>
                    <a:pt x="1186" y="181"/>
                    <a:pt x="1193" y="167"/>
                    <a:pt x="1202" y="154"/>
                  </a:cubicBezTo>
                  <a:cubicBezTo>
                    <a:pt x="1205" y="150"/>
                    <a:pt x="1202" y="146"/>
                    <a:pt x="1198" y="147"/>
                  </a:cubicBezTo>
                  <a:cubicBezTo>
                    <a:pt x="1184" y="148"/>
                    <a:pt x="1169" y="149"/>
                    <a:pt x="1155" y="150"/>
                  </a:cubicBezTo>
                  <a:cubicBezTo>
                    <a:pt x="1163" y="137"/>
                    <a:pt x="1171" y="123"/>
                    <a:pt x="1177" y="109"/>
                  </a:cubicBezTo>
                  <a:cubicBezTo>
                    <a:pt x="1177" y="109"/>
                    <a:pt x="1178" y="109"/>
                    <a:pt x="1178" y="109"/>
                  </a:cubicBezTo>
                  <a:cubicBezTo>
                    <a:pt x="1223" y="98"/>
                    <a:pt x="1268" y="86"/>
                    <a:pt x="1312" y="72"/>
                  </a:cubicBezTo>
                  <a:cubicBezTo>
                    <a:pt x="1311" y="84"/>
                    <a:pt x="1314" y="95"/>
                    <a:pt x="1320" y="105"/>
                  </a:cubicBezTo>
                  <a:cubicBezTo>
                    <a:pt x="1327" y="116"/>
                    <a:pt x="1338" y="129"/>
                    <a:pt x="1352" y="129"/>
                  </a:cubicBezTo>
                  <a:cubicBezTo>
                    <a:pt x="1320" y="164"/>
                    <a:pt x="1288" y="199"/>
                    <a:pt x="1258" y="235"/>
                  </a:cubicBezTo>
                  <a:close/>
                </a:path>
              </a:pathLst>
            </a:custGeom>
            <a:solidFill>
              <a:srgbClr val="A11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34"/>
            <p:cNvSpPr/>
            <p:nvPr/>
          </p:nvSpPr>
          <p:spPr bwMode="auto">
            <a:xfrm>
              <a:off x="304800" y="6051550"/>
              <a:ext cx="2430463" cy="1590675"/>
            </a:xfrm>
            <a:custGeom>
              <a:avLst/>
              <a:gdLst>
                <a:gd name="T0" fmla="*/ 1188 w 1188"/>
                <a:gd name="T1" fmla="*/ 45 h 777"/>
                <a:gd name="T2" fmla="*/ 1149 w 1188"/>
                <a:gd name="T3" fmla="*/ 49 h 777"/>
                <a:gd name="T4" fmla="*/ 1144 w 1188"/>
                <a:gd name="T5" fmla="*/ 43 h 777"/>
                <a:gd name="T6" fmla="*/ 1165 w 1188"/>
                <a:gd name="T7" fmla="*/ 0 h 777"/>
                <a:gd name="T8" fmla="*/ 1164 w 1188"/>
                <a:gd name="T9" fmla="*/ 1 h 777"/>
                <a:gd name="T10" fmla="*/ 0 w 1188"/>
                <a:gd name="T11" fmla="*/ 728 h 777"/>
                <a:gd name="T12" fmla="*/ 37 w 1188"/>
                <a:gd name="T13" fmla="*/ 777 h 777"/>
                <a:gd name="T14" fmla="*/ 1188 w 1188"/>
                <a:gd name="T15" fmla="*/ 45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8" h="777">
                  <a:moveTo>
                    <a:pt x="1188" y="45"/>
                  </a:moveTo>
                  <a:cubicBezTo>
                    <a:pt x="1175" y="46"/>
                    <a:pt x="1162" y="47"/>
                    <a:pt x="1149" y="49"/>
                  </a:cubicBezTo>
                  <a:cubicBezTo>
                    <a:pt x="1145" y="50"/>
                    <a:pt x="1142" y="46"/>
                    <a:pt x="1144" y="43"/>
                  </a:cubicBezTo>
                  <a:cubicBezTo>
                    <a:pt x="1149" y="28"/>
                    <a:pt x="1156" y="14"/>
                    <a:pt x="1165" y="0"/>
                  </a:cubicBezTo>
                  <a:cubicBezTo>
                    <a:pt x="1164" y="1"/>
                    <a:pt x="1164" y="1"/>
                    <a:pt x="1164" y="1"/>
                  </a:cubicBezTo>
                  <a:cubicBezTo>
                    <a:pt x="989" y="107"/>
                    <a:pt x="254" y="569"/>
                    <a:pt x="0" y="728"/>
                  </a:cubicBezTo>
                  <a:cubicBezTo>
                    <a:pt x="9" y="747"/>
                    <a:pt x="22" y="762"/>
                    <a:pt x="37" y="777"/>
                  </a:cubicBezTo>
                  <a:cubicBezTo>
                    <a:pt x="248" y="642"/>
                    <a:pt x="1021" y="148"/>
                    <a:pt x="1188" y="45"/>
                  </a:cubicBezTo>
                  <a:close/>
                </a:path>
              </a:pathLst>
            </a:custGeom>
            <a:solidFill>
              <a:srgbClr val="E98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16635" y="1371600"/>
            <a:ext cx="1009332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Good afternoon, everyone</a:t>
            </a:r>
            <a:r>
              <a:rPr lang="en-US" altLang="zh-CN" sz="2400" b="1">
                <a:solidFill>
                  <a:schemeClr val="bg1"/>
                </a:solidFill>
              </a:rPr>
              <a:t>,</a:t>
            </a:r>
            <a:r>
              <a:rPr lang="zh-CN" altLang="en-US" sz="2400" b="1">
                <a:solidFill>
                  <a:schemeClr val="bg1"/>
                </a:solidFill>
              </a:rPr>
              <a:t> 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 It is a great honor to have the opportunity to be with you today. The topic of my speech is </a:t>
            </a:r>
            <a:r>
              <a:rPr lang="en-US" altLang="zh-CN" sz="2400" b="1">
                <a:solidFill>
                  <a:schemeClr val="bg1"/>
                </a:solidFill>
              </a:rPr>
              <a:t>“</a:t>
            </a:r>
            <a:r>
              <a:rPr lang="zh-CN" altLang="en-US" sz="2400" b="1">
                <a:solidFill>
                  <a:schemeClr val="bg1"/>
                </a:solidFill>
              </a:rPr>
              <a:t>Thank you. My Dear teacher</a:t>
            </a:r>
            <a:r>
              <a:rPr lang="en-US" altLang="zh-CN" sz="2400" b="1">
                <a:solidFill>
                  <a:schemeClr val="bg1"/>
                </a:solidFill>
              </a:rPr>
              <a:t>”</a:t>
            </a:r>
            <a:r>
              <a:rPr lang="zh-CN" altLang="en-US" sz="2400" b="1">
                <a:solidFill>
                  <a:schemeClr val="bg1"/>
                </a:solidFill>
              </a:rPr>
              <a:t>.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 Whenever I think of my dear teacher, memories of the past crowd into my mind.  I can well remember that there was a time when I failed in the final exam. I was not a best student, but he didn</a:t>
            </a:r>
            <a:r>
              <a:rPr lang="en-US" altLang="zh-CN" sz="2400" b="1">
                <a:solidFill>
                  <a:schemeClr val="bg1"/>
                </a:solidFill>
              </a:rPr>
              <a:t>'</a:t>
            </a:r>
            <a:r>
              <a:rPr lang="zh-CN" altLang="en-US" sz="2400" b="1">
                <a:solidFill>
                  <a:schemeClr val="bg1"/>
                </a:solidFill>
              </a:rPr>
              <a:t>t look down upon me because of my low scores.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I was such a person as hadn</a:t>
            </a:r>
            <a:r>
              <a:rPr lang="en-US" altLang="zh-CN" sz="2400" b="1">
                <a:solidFill>
                  <a:schemeClr val="bg1"/>
                </a:solidFill>
              </a:rPr>
              <a:t>'</a:t>
            </a:r>
            <a:r>
              <a:rPr lang="zh-CN" altLang="en-US" sz="2400" b="1">
                <a:solidFill>
                  <a:schemeClr val="bg1"/>
                </a:solidFill>
              </a:rPr>
              <a:t>t been paid attention to , you were the only one of the teachers who persuaded me that I was better than I suspected. Only then did I realize that I was also a good student. You are always finding methods to improve our English. I am grateful for all you have done I can</a:t>
            </a:r>
            <a:r>
              <a:rPr lang="en-US" altLang="zh-CN" sz="2400" b="1">
                <a:solidFill>
                  <a:schemeClr val="bg1"/>
                </a:solidFill>
              </a:rPr>
              <a:t>'</a:t>
            </a:r>
            <a:r>
              <a:rPr lang="zh-CN" altLang="en-US" sz="2400" b="1">
                <a:solidFill>
                  <a:schemeClr val="bg1"/>
                </a:solidFill>
              </a:rPr>
              <a:t>t thank you enough for </a:t>
            </a:r>
            <a:r>
              <a:rPr lang="zh-CN" altLang="en-US" sz="2400" b="1" u="sng">
                <a:solidFill>
                  <a:schemeClr val="bg1"/>
                </a:solidFill>
              </a:rPr>
              <a:t>illuminating </a:t>
            </a:r>
            <a:r>
              <a:rPr lang="zh-CN" altLang="en-US" sz="2400" b="1">
                <a:solidFill>
                  <a:schemeClr val="bg1"/>
                </a:solidFill>
              </a:rPr>
              <a:t>my life voyage with your light of life.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Thank you for listening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69815" y="6187440"/>
            <a:ext cx="6906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>
                    <a:lumMod val="40000"/>
                    <a:lumOff val="60000"/>
                  </a:schemeClr>
                </a:solidFill>
              </a:rPr>
              <a:t>illuminate </a:t>
            </a:r>
            <a:r>
              <a:rPr lang="zh-CN" altLang="en-US" i="1">
                <a:solidFill>
                  <a:schemeClr val="accent1">
                    <a:lumMod val="40000"/>
                    <a:lumOff val="60000"/>
                  </a:schemeClr>
                </a:solidFill>
              </a:rPr>
              <a:t> /ɪ'l(j)uːmɪneɪt/ v. 阐明，说明；照亮；使灿烂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D932EF-61AF-A246-BC01-5461DA0A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内容占位符 8">
            <a:extLst>
              <a:ext uri="{FF2B5EF4-FFF2-40B4-BE49-F238E27FC236}">
                <a16:creationId xmlns:a16="http://schemas.microsoft.com/office/drawing/2014/main" id="{AC79C9F7-22AD-F548-B719-0B4BA9CD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26035"/>
            <a:ext cx="12224385" cy="68986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74942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735263"/>
            <a:ext cx="2457451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5" y="1749425"/>
            <a:ext cx="39004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273602544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4867" t="3644" r="719" b="19671"/>
          <a:stretch>
            <a:fillRect/>
          </a:stretch>
        </p:blipFill>
        <p:spPr>
          <a:xfrm>
            <a:off x="2143125" y="341630"/>
            <a:ext cx="9759315" cy="6339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6859" t="5329" r="57141" b="85623"/>
          <a:stretch>
            <a:fillRect/>
          </a:stretch>
        </p:blipFill>
        <p:spPr>
          <a:xfrm>
            <a:off x="2143125" y="1401445"/>
            <a:ext cx="1510030" cy="582930"/>
          </a:xfrm>
          <a:prstGeom prst="rect">
            <a:avLst/>
          </a:prstGeom>
        </p:spPr>
      </p:pic>
      <p:sp>
        <p:nvSpPr>
          <p:cNvPr id="41989" name="object 6"/>
          <p:cNvSpPr>
            <a:spLocks noChangeArrowheads="1"/>
          </p:cNvSpPr>
          <p:nvPr/>
        </p:nvSpPr>
        <p:spPr bwMode="auto">
          <a:xfrm>
            <a:off x="2314575" y="435610"/>
            <a:ext cx="6129655" cy="1549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41985" name="object 2"/>
          <p:cNvSpPr>
            <a:spLocks noChangeArrowheads="1"/>
          </p:cNvSpPr>
          <p:nvPr/>
        </p:nvSpPr>
        <p:spPr bwMode="auto">
          <a:xfrm>
            <a:off x="1616075" y="6384290"/>
            <a:ext cx="219710" cy="15367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41986" name="object 3"/>
          <p:cNvSpPr/>
          <p:nvPr/>
        </p:nvSpPr>
        <p:spPr bwMode="auto">
          <a:xfrm>
            <a:off x="0" y="5514975"/>
            <a:ext cx="187960" cy="216535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41987" name="object 4"/>
          <p:cNvSpPr/>
          <p:nvPr/>
        </p:nvSpPr>
        <p:spPr bwMode="auto">
          <a:xfrm>
            <a:off x="763905" y="5133975"/>
            <a:ext cx="313055" cy="216535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41988" name="object 5"/>
          <p:cNvSpPr/>
          <p:nvPr/>
        </p:nvSpPr>
        <p:spPr bwMode="auto">
          <a:xfrm>
            <a:off x="1292225" y="5731510"/>
            <a:ext cx="543560" cy="37846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1265" name="object 2"/>
          <p:cNvSpPr>
            <a:spLocks noChangeArrowheads="1"/>
          </p:cNvSpPr>
          <p:nvPr/>
        </p:nvSpPr>
        <p:spPr bwMode="auto">
          <a:xfrm>
            <a:off x="-442595" y="0"/>
            <a:ext cx="2757170" cy="516953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195" y="3930015"/>
            <a:ext cx="1800225" cy="2751455"/>
            <a:chOff x="2105026" y="2144713"/>
            <a:chExt cx="941388" cy="1106488"/>
          </a:xfrm>
          <a:solidFill>
            <a:srgbClr val="4BB08C"/>
          </a:solidFill>
        </p:grpSpPr>
        <p:sp>
          <p:nvSpPr>
            <p:cNvPr id="9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object 18"/>
          <p:cNvSpPr>
            <a:spLocks noChangeArrowheads="1"/>
          </p:cNvSpPr>
          <p:nvPr/>
        </p:nvSpPr>
        <p:spPr bwMode="auto">
          <a:xfrm>
            <a:off x="769938" y="1221105"/>
            <a:ext cx="1076325" cy="1152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34" name="object 19"/>
          <p:cNvSpPr>
            <a:spLocks noChangeArrowheads="1"/>
          </p:cNvSpPr>
          <p:nvPr/>
        </p:nvSpPr>
        <p:spPr bwMode="auto">
          <a:xfrm>
            <a:off x="1138238" y="1613218"/>
            <a:ext cx="338137" cy="368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35" name="object 20"/>
          <p:cNvSpPr>
            <a:spLocks noChangeArrowheads="1"/>
          </p:cNvSpPr>
          <p:nvPr/>
        </p:nvSpPr>
        <p:spPr bwMode="auto">
          <a:xfrm>
            <a:off x="214313" y="635318"/>
            <a:ext cx="2187575" cy="2336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36" name="object 21"/>
          <p:cNvSpPr>
            <a:spLocks noChangeArrowheads="1"/>
          </p:cNvSpPr>
          <p:nvPr/>
        </p:nvSpPr>
        <p:spPr bwMode="auto">
          <a:xfrm>
            <a:off x="76200" y="2365693"/>
            <a:ext cx="490538" cy="6127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37" name="object 22"/>
          <p:cNvSpPr>
            <a:spLocks noChangeArrowheads="1"/>
          </p:cNvSpPr>
          <p:nvPr/>
        </p:nvSpPr>
        <p:spPr bwMode="auto">
          <a:xfrm>
            <a:off x="0" y="-101282"/>
            <a:ext cx="3003550" cy="30797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38" name="object 23"/>
          <p:cNvSpPr>
            <a:spLocks noChangeArrowheads="1"/>
          </p:cNvSpPr>
          <p:nvPr/>
        </p:nvSpPr>
        <p:spPr bwMode="auto">
          <a:xfrm>
            <a:off x="1489075" y="1467168"/>
            <a:ext cx="127000" cy="1222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39" name="object 24"/>
          <p:cNvSpPr/>
          <p:nvPr/>
        </p:nvSpPr>
        <p:spPr bwMode="auto">
          <a:xfrm>
            <a:off x="1658938" y="278130"/>
            <a:ext cx="1247775" cy="1168400"/>
          </a:xfrm>
          <a:custGeom>
            <a:avLst/>
            <a:gdLst>
              <a:gd name="T0" fmla="*/ 143103 w 1249045"/>
              <a:gd name="T1" fmla="*/ 1168158 h 1168400"/>
              <a:gd name="T2" fmla="*/ 102746 w 1249045"/>
              <a:gd name="T3" fmla="*/ 1140722 h 1168400"/>
              <a:gd name="T4" fmla="*/ 69975 w 1249045"/>
              <a:gd name="T5" fmla="*/ 1109267 h 1168400"/>
              <a:gd name="T6" fmla="*/ 43070 w 1249045"/>
              <a:gd name="T7" fmla="*/ 1074800 h 1168400"/>
              <a:gd name="T8" fmla="*/ 20317 w 1249045"/>
              <a:gd name="T9" fmla="*/ 1038325 h 1168400"/>
              <a:gd name="T10" fmla="*/ 0 w 1249045"/>
              <a:gd name="T11" fmla="*/ 1000848 h 1168400"/>
              <a:gd name="T12" fmla="*/ 1246189 w 1249045"/>
              <a:gd name="T13" fmla="*/ 0 h 1168400"/>
              <a:gd name="T14" fmla="*/ 143103 w 1249045"/>
              <a:gd name="T15" fmla="*/ 1168158 h 1168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9045"/>
              <a:gd name="T25" fmla="*/ 0 h 1168400"/>
              <a:gd name="T26" fmla="*/ 1249045 w 1249045"/>
              <a:gd name="T27" fmla="*/ 1168400 h 1168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9045" h="1168400">
                <a:moveTo>
                  <a:pt x="143395" y="1168158"/>
                </a:moveTo>
                <a:lnTo>
                  <a:pt x="102956" y="1140722"/>
                </a:lnTo>
                <a:lnTo>
                  <a:pt x="70117" y="1109267"/>
                </a:lnTo>
                <a:lnTo>
                  <a:pt x="43158" y="1074800"/>
                </a:lnTo>
                <a:lnTo>
                  <a:pt x="20359" y="1038325"/>
                </a:lnTo>
                <a:lnTo>
                  <a:pt x="0" y="1000848"/>
                </a:lnTo>
                <a:lnTo>
                  <a:pt x="1248727" y="0"/>
                </a:lnTo>
                <a:lnTo>
                  <a:pt x="143395" y="1168158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40" name="object 25"/>
          <p:cNvSpPr/>
          <p:nvPr/>
        </p:nvSpPr>
        <p:spPr bwMode="auto">
          <a:xfrm>
            <a:off x="2395538" y="278130"/>
            <a:ext cx="571500" cy="731838"/>
          </a:xfrm>
          <a:custGeom>
            <a:avLst/>
            <a:gdLst>
              <a:gd name="T0" fmla="*/ 291333 w 570864"/>
              <a:gd name="T1" fmla="*/ 731477 h 732155"/>
              <a:gd name="T2" fmla="*/ 238119 w 570864"/>
              <a:gd name="T3" fmla="*/ 724145 h 732155"/>
              <a:gd name="T4" fmla="*/ 183920 w 570864"/>
              <a:gd name="T5" fmla="*/ 703797 h 732155"/>
              <a:gd name="T6" fmla="*/ 129675 w 570864"/>
              <a:gd name="T7" fmla="*/ 669894 h 732155"/>
              <a:gd name="T8" fmla="*/ 76320 w 570864"/>
              <a:gd name="T9" fmla="*/ 621899 h 732155"/>
              <a:gd name="T10" fmla="*/ 50267 w 570864"/>
              <a:gd name="T11" fmla="*/ 592447 h 732155"/>
              <a:gd name="T12" fmla="*/ 24789 w 570864"/>
              <a:gd name="T13" fmla="*/ 559272 h 732155"/>
              <a:gd name="T14" fmla="*/ 0 w 570864"/>
              <a:gd name="T15" fmla="*/ 522305 h 732155"/>
              <a:gd name="T16" fmla="*/ 512480 w 570864"/>
              <a:gd name="T17" fmla="*/ 0 h 732155"/>
              <a:gd name="T18" fmla="*/ 529865 w 570864"/>
              <a:gd name="T19" fmla="*/ 54238 h 732155"/>
              <a:gd name="T20" fmla="*/ 544078 w 570864"/>
              <a:gd name="T21" fmla="*/ 106904 h 732155"/>
              <a:gd name="T22" fmla="*/ 555238 w 570864"/>
              <a:gd name="T23" fmla="*/ 157929 h 732155"/>
              <a:gd name="T24" fmla="*/ 563461 w 570864"/>
              <a:gd name="T25" fmla="*/ 207246 h 732155"/>
              <a:gd name="T26" fmla="*/ 568864 w 570864"/>
              <a:gd name="T27" fmla="*/ 254790 h 732155"/>
              <a:gd name="T28" fmla="*/ 571563 w 570864"/>
              <a:gd name="T29" fmla="*/ 300491 h 732155"/>
              <a:gd name="T30" fmla="*/ 571677 w 570864"/>
              <a:gd name="T31" fmla="*/ 344283 h 732155"/>
              <a:gd name="T32" fmla="*/ 569323 w 570864"/>
              <a:gd name="T33" fmla="*/ 386099 h 732155"/>
              <a:gd name="T34" fmla="*/ 564615 w 570864"/>
              <a:gd name="T35" fmla="*/ 425870 h 732155"/>
              <a:gd name="T36" fmla="*/ 557673 w 570864"/>
              <a:gd name="T37" fmla="*/ 463531 h 732155"/>
              <a:gd name="T38" fmla="*/ 537552 w 570864"/>
              <a:gd name="T39" fmla="*/ 532251 h 732155"/>
              <a:gd name="T40" fmla="*/ 509894 w 570864"/>
              <a:gd name="T41" fmla="*/ 591721 h 732155"/>
              <a:gd name="T42" fmla="*/ 475637 w 570864"/>
              <a:gd name="T43" fmla="*/ 641401 h 732155"/>
              <a:gd name="T44" fmla="*/ 435716 w 570864"/>
              <a:gd name="T45" fmla="*/ 680755 h 732155"/>
              <a:gd name="T46" fmla="*/ 391068 w 570864"/>
              <a:gd name="T47" fmla="*/ 709245 h 732155"/>
              <a:gd name="T48" fmla="*/ 342628 w 570864"/>
              <a:gd name="T49" fmla="*/ 726331 h 732155"/>
              <a:gd name="T50" fmla="*/ 291333 w 570864"/>
              <a:gd name="T51" fmla="*/ 731477 h 7321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70864"/>
              <a:gd name="T79" fmla="*/ 0 h 732155"/>
              <a:gd name="T80" fmla="*/ 570864 w 570864"/>
              <a:gd name="T81" fmla="*/ 732155 h 73215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70864" h="732155">
                <a:moveTo>
                  <a:pt x="290685" y="732111"/>
                </a:moveTo>
                <a:lnTo>
                  <a:pt x="237589" y="724773"/>
                </a:lnTo>
                <a:lnTo>
                  <a:pt x="183511" y="704407"/>
                </a:lnTo>
                <a:lnTo>
                  <a:pt x="129387" y="670474"/>
                </a:lnTo>
                <a:lnTo>
                  <a:pt x="76150" y="622437"/>
                </a:lnTo>
                <a:lnTo>
                  <a:pt x="50155" y="592961"/>
                </a:lnTo>
                <a:lnTo>
                  <a:pt x="24733" y="559756"/>
                </a:lnTo>
                <a:lnTo>
                  <a:pt x="0" y="522757"/>
                </a:lnTo>
                <a:lnTo>
                  <a:pt x="511340" y="0"/>
                </a:lnTo>
                <a:lnTo>
                  <a:pt x="528686" y="54285"/>
                </a:lnTo>
                <a:lnTo>
                  <a:pt x="542868" y="106996"/>
                </a:lnTo>
                <a:lnTo>
                  <a:pt x="554003" y="158065"/>
                </a:lnTo>
                <a:lnTo>
                  <a:pt x="562208" y="207426"/>
                </a:lnTo>
                <a:lnTo>
                  <a:pt x="567599" y="255010"/>
                </a:lnTo>
                <a:lnTo>
                  <a:pt x="570292" y="300751"/>
                </a:lnTo>
                <a:lnTo>
                  <a:pt x="570406" y="344581"/>
                </a:lnTo>
                <a:lnTo>
                  <a:pt x="568056" y="386433"/>
                </a:lnTo>
                <a:lnTo>
                  <a:pt x="563359" y="426239"/>
                </a:lnTo>
                <a:lnTo>
                  <a:pt x="556432" y="463933"/>
                </a:lnTo>
                <a:lnTo>
                  <a:pt x="536356" y="532712"/>
                </a:lnTo>
                <a:lnTo>
                  <a:pt x="508760" y="592233"/>
                </a:lnTo>
                <a:lnTo>
                  <a:pt x="474579" y="641957"/>
                </a:lnTo>
                <a:lnTo>
                  <a:pt x="434747" y="681345"/>
                </a:lnTo>
                <a:lnTo>
                  <a:pt x="390198" y="709859"/>
                </a:lnTo>
                <a:lnTo>
                  <a:pt x="341866" y="726961"/>
                </a:lnTo>
                <a:lnTo>
                  <a:pt x="290685" y="732111"/>
                </a:lnTo>
                <a:close/>
              </a:path>
            </a:pathLst>
          </a:custGeom>
          <a:solidFill>
            <a:srgbClr val="943735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41" name="object 26"/>
          <p:cNvSpPr/>
          <p:nvPr/>
        </p:nvSpPr>
        <p:spPr bwMode="auto">
          <a:xfrm>
            <a:off x="2149475" y="71755"/>
            <a:ext cx="757238" cy="677863"/>
          </a:xfrm>
          <a:custGeom>
            <a:avLst/>
            <a:gdLst>
              <a:gd name="T0" fmla="*/ 187244 w 758189"/>
              <a:gd name="T1" fmla="*/ 676399 h 678814"/>
              <a:gd name="T2" fmla="*/ 154521 w 758189"/>
              <a:gd name="T3" fmla="*/ 617280 h 678814"/>
              <a:gd name="T4" fmla="*/ 125195 w 758189"/>
              <a:gd name="T5" fmla="*/ 561286 h 678814"/>
              <a:gd name="T6" fmla="*/ 99181 w 758189"/>
              <a:gd name="T7" fmla="*/ 508359 h 678814"/>
              <a:gd name="T8" fmla="*/ 76395 w 758189"/>
              <a:gd name="T9" fmla="*/ 458439 h 678814"/>
              <a:gd name="T10" fmla="*/ 56751 w 758189"/>
              <a:gd name="T11" fmla="*/ 411467 h 678814"/>
              <a:gd name="T12" fmla="*/ 40162 w 758189"/>
              <a:gd name="T13" fmla="*/ 367384 h 678814"/>
              <a:gd name="T14" fmla="*/ 26542 w 758189"/>
              <a:gd name="T15" fmla="*/ 326130 h 678814"/>
              <a:gd name="T16" fmla="*/ 15806 w 758189"/>
              <a:gd name="T17" fmla="*/ 287647 h 678814"/>
              <a:gd name="T18" fmla="*/ 2648 w 758189"/>
              <a:gd name="T19" fmla="*/ 218756 h 678814"/>
              <a:gd name="T20" fmla="*/ 0 w 758189"/>
              <a:gd name="T21" fmla="*/ 160237 h 678814"/>
              <a:gd name="T22" fmla="*/ 2403 w 758189"/>
              <a:gd name="T23" fmla="*/ 134720 h 678814"/>
              <a:gd name="T24" fmla="*/ 14236 w 758189"/>
              <a:gd name="T25" fmla="*/ 90872 h 678814"/>
              <a:gd name="T26" fmla="*/ 34869 w 758189"/>
              <a:gd name="T27" fmla="*/ 56212 h 678814"/>
              <a:gd name="T28" fmla="*/ 63615 w 758189"/>
              <a:gd name="T29" fmla="*/ 30269 h 678814"/>
              <a:gd name="T30" fmla="*/ 99791 w 758189"/>
              <a:gd name="T31" fmla="*/ 12567 h 678814"/>
              <a:gd name="T32" fmla="*/ 142711 w 758189"/>
              <a:gd name="T33" fmla="*/ 2635 h 678814"/>
              <a:gd name="T34" fmla="*/ 191690 w 758189"/>
              <a:gd name="T35" fmla="*/ 0 h 678814"/>
              <a:gd name="T36" fmla="*/ 218238 w 758189"/>
              <a:gd name="T37" fmla="*/ 1269 h 678814"/>
              <a:gd name="T38" fmla="*/ 275023 w 758189"/>
              <a:gd name="T39" fmla="*/ 8689 h 678814"/>
              <a:gd name="T40" fmla="*/ 336155 w 758189"/>
              <a:gd name="T41" fmla="*/ 22221 h 678814"/>
              <a:gd name="T42" fmla="*/ 400951 w 758189"/>
              <a:gd name="T43" fmla="*/ 41392 h 678814"/>
              <a:gd name="T44" fmla="*/ 468724 w 758189"/>
              <a:gd name="T45" fmla="*/ 65730 h 678814"/>
              <a:gd name="T46" fmla="*/ 538792 w 758189"/>
              <a:gd name="T47" fmla="*/ 94758 h 678814"/>
              <a:gd name="T48" fmla="*/ 574472 w 758189"/>
              <a:gd name="T49" fmla="*/ 110884 h 678814"/>
              <a:gd name="T50" fmla="*/ 610466 w 758189"/>
              <a:gd name="T51" fmla="*/ 128006 h 678814"/>
              <a:gd name="T52" fmla="*/ 646694 w 758189"/>
              <a:gd name="T53" fmla="*/ 146066 h 678814"/>
              <a:gd name="T54" fmla="*/ 683066 w 758189"/>
              <a:gd name="T55" fmla="*/ 165002 h 678814"/>
              <a:gd name="T56" fmla="*/ 719498 w 758189"/>
              <a:gd name="T57" fmla="*/ 184755 h 678814"/>
              <a:gd name="T58" fmla="*/ 755905 w 758189"/>
              <a:gd name="T59" fmla="*/ 205269 h 678814"/>
              <a:gd name="T60" fmla="*/ 187244 w 758189"/>
              <a:gd name="T61" fmla="*/ 676399 h 6788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58189"/>
              <a:gd name="T94" fmla="*/ 0 h 678814"/>
              <a:gd name="T95" fmla="*/ 758189 w 758189"/>
              <a:gd name="T96" fmla="*/ 678814 h 6788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58189" h="678814">
                <a:moveTo>
                  <a:pt x="187714" y="678298"/>
                </a:moveTo>
                <a:lnTo>
                  <a:pt x="154909" y="619013"/>
                </a:lnTo>
                <a:lnTo>
                  <a:pt x="125509" y="562862"/>
                </a:lnTo>
                <a:lnTo>
                  <a:pt x="99431" y="509786"/>
                </a:lnTo>
                <a:lnTo>
                  <a:pt x="76587" y="459726"/>
                </a:lnTo>
                <a:lnTo>
                  <a:pt x="56893" y="412622"/>
                </a:lnTo>
                <a:lnTo>
                  <a:pt x="40262" y="368415"/>
                </a:lnTo>
                <a:lnTo>
                  <a:pt x="26608" y="327046"/>
                </a:lnTo>
                <a:lnTo>
                  <a:pt x="15846" y="288455"/>
                </a:lnTo>
                <a:lnTo>
                  <a:pt x="2654" y="219370"/>
                </a:lnTo>
                <a:lnTo>
                  <a:pt x="0" y="160687"/>
                </a:lnTo>
                <a:lnTo>
                  <a:pt x="2409" y="135098"/>
                </a:lnTo>
                <a:lnTo>
                  <a:pt x="14272" y="91127"/>
                </a:lnTo>
                <a:lnTo>
                  <a:pt x="34957" y="56370"/>
                </a:lnTo>
                <a:lnTo>
                  <a:pt x="63775" y="30354"/>
                </a:lnTo>
                <a:lnTo>
                  <a:pt x="100041" y="12603"/>
                </a:lnTo>
                <a:lnTo>
                  <a:pt x="143069" y="2643"/>
                </a:lnTo>
                <a:lnTo>
                  <a:pt x="192172" y="0"/>
                </a:lnTo>
                <a:lnTo>
                  <a:pt x="218786" y="1273"/>
                </a:lnTo>
                <a:lnTo>
                  <a:pt x="275714" y="8713"/>
                </a:lnTo>
                <a:lnTo>
                  <a:pt x="337000" y="22283"/>
                </a:lnTo>
                <a:lnTo>
                  <a:pt x="401959" y="41508"/>
                </a:lnTo>
                <a:lnTo>
                  <a:pt x="469902" y="65914"/>
                </a:lnTo>
                <a:lnTo>
                  <a:pt x="540146" y="95024"/>
                </a:lnTo>
                <a:lnTo>
                  <a:pt x="575915" y="111196"/>
                </a:lnTo>
                <a:lnTo>
                  <a:pt x="612001" y="128366"/>
                </a:lnTo>
                <a:lnTo>
                  <a:pt x="648319" y="146476"/>
                </a:lnTo>
                <a:lnTo>
                  <a:pt x="684783" y="165465"/>
                </a:lnTo>
                <a:lnTo>
                  <a:pt x="721307" y="185274"/>
                </a:lnTo>
                <a:lnTo>
                  <a:pt x="757805" y="205845"/>
                </a:lnTo>
                <a:lnTo>
                  <a:pt x="187714" y="678298"/>
                </a:lnTo>
                <a:close/>
              </a:path>
            </a:pathLst>
          </a:custGeom>
          <a:solidFill>
            <a:srgbClr val="943735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42" name="object 27"/>
          <p:cNvSpPr/>
          <p:nvPr/>
        </p:nvSpPr>
        <p:spPr bwMode="auto">
          <a:xfrm>
            <a:off x="2632075" y="-239395"/>
            <a:ext cx="342900" cy="517525"/>
          </a:xfrm>
          <a:custGeom>
            <a:avLst/>
            <a:gdLst>
              <a:gd name="T0" fmla="*/ 275709 w 342264"/>
              <a:gd name="T1" fmla="*/ 517012 h 517525"/>
              <a:gd name="T2" fmla="*/ 222403 w 342264"/>
              <a:gd name="T3" fmla="*/ 488765 h 517525"/>
              <a:gd name="T4" fmla="*/ 172928 w 342264"/>
              <a:gd name="T5" fmla="*/ 463507 h 517525"/>
              <a:gd name="T6" fmla="*/ 126616 w 342264"/>
              <a:gd name="T7" fmla="*/ 440742 h 517525"/>
              <a:gd name="T8" fmla="*/ 82802 w 342264"/>
              <a:gd name="T9" fmla="*/ 419971 h 517525"/>
              <a:gd name="T10" fmla="*/ 40820 w 342264"/>
              <a:gd name="T11" fmla="*/ 400695 h 517525"/>
              <a:gd name="T12" fmla="*/ 0 w 342264"/>
              <a:gd name="T13" fmla="*/ 382417 h 517525"/>
              <a:gd name="T14" fmla="*/ 19445 w 342264"/>
              <a:gd name="T15" fmla="*/ 348634 h 517525"/>
              <a:gd name="T16" fmla="*/ 39039 w 342264"/>
              <a:gd name="T17" fmla="*/ 315375 h 517525"/>
              <a:gd name="T18" fmla="*/ 78351 w 342264"/>
              <a:gd name="T19" fmla="*/ 251142 h 517525"/>
              <a:gd name="T20" fmla="*/ 117283 w 342264"/>
              <a:gd name="T21" fmla="*/ 191146 h 517525"/>
              <a:gd name="T22" fmla="*/ 155182 w 342264"/>
              <a:gd name="T23" fmla="*/ 136813 h 517525"/>
              <a:gd name="T24" fmla="*/ 191395 w 342264"/>
              <a:gd name="T25" fmla="*/ 89568 h 517525"/>
              <a:gd name="T26" fmla="*/ 225271 w 342264"/>
              <a:gd name="T27" fmla="*/ 50839 h 517525"/>
              <a:gd name="T28" fmla="*/ 256156 w 342264"/>
              <a:gd name="T29" fmla="*/ 22050 h 517525"/>
              <a:gd name="T30" fmla="*/ 295451 w 342264"/>
              <a:gd name="T31" fmla="*/ 626 h 517525"/>
              <a:gd name="T32" fmla="*/ 306347 w 342264"/>
              <a:gd name="T33" fmla="*/ 0 h 517525"/>
              <a:gd name="T34" fmla="*/ 316007 w 342264"/>
              <a:gd name="T35" fmla="*/ 2928 h 517525"/>
              <a:gd name="T36" fmla="*/ 340647 w 342264"/>
              <a:gd name="T37" fmla="*/ 53757 h 517525"/>
              <a:gd name="T38" fmla="*/ 343425 w 342264"/>
              <a:gd name="T39" fmla="*/ 105134 h 517525"/>
              <a:gd name="T40" fmla="*/ 342144 w 342264"/>
              <a:gd name="T41" fmla="*/ 137938 h 517525"/>
              <a:gd name="T42" fmla="*/ 333832 w 342264"/>
              <a:gd name="T43" fmla="*/ 218666 h 517525"/>
              <a:gd name="T44" fmla="*/ 326639 w 342264"/>
              <a:gd name="T45" fmla="*/ 266948 h 517525"/>
              <a:gd name="T46" fmla="*/ 317311 w 342264"/>
              <a:gd name="T47" fmla="*/ 320745 h 517525"/>
              <a:gd name="T48" fmla="*/ 305768 w 342264"/>
              <a:gd name="T49" fmla="*/ 380235 h 517525"/>
              <a:gd name="T50" fmla="*/ 291927 w 342264"/>
              <a:gd name="T51" fmla="*/ 445598 h 517525"/>
              <a:gd name="T52" fmla="*/ 275709 w 342264"/>
              <a:gd name="T53" fmla="*/ 517012 h 5175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2264"/>
              <a:gd name="T82" fmla="*/ 0 h 517525"/>
              <a:gd name="T83" fmla="*/ 342264 w 342264"/>
              <a:gd name="T84" fmla="*/ 517525 h 5175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2264" h="517525">
                <a:moveTo>
                  <a:pt x="274688" y="517012"/>
                </a:moveTo>
                <a:lnTo>
                  <a:pt x="221579" y="488765"/>
                </a:lnTo>
                <a:lnTo>
                  <a:pt x="172287" y="463507"/>
                </a:lnTo>
                <a:lnTo>
                  <a:pt x="126147" y="440742"/>
                </a:lnTo>
                <a:lnTo>
                  <a:pt x="82495" y="419971"/>
                </a:lnTo>
                <a:lnTo>
                  <a:pt x="40668" y="400695"/>
                </a:lnTo>
                <a:lnTo>
                  <a:pt x="0" y="382417"/>
                </a:lnTo>
                <a:lnTo>
                  <a:pt x="19373" y="348634"/>
                </a:lnTo>
                <a:lnTo>
                  <a:pt x="38895" y="315375"/>
                </a:lnTo>
                <a:lnTo>
                  <a:pt x="78061" y="251142"/>
                </a:lnTo>
                <a:lnTo>
                  <a:pt x="116848" y="191146"/>
                </a:lnTo>
                <a:lnTo>
                  <a:pt x="154607" y="136813"/>
                </a:lnTo>
                <a:lnTo>
                  <a:pt x="190686" y="89568"/>
                </a:lnTo>
                <a:lnTo>
                  <a:pt x="224436" y="50839"/>
                </a:lnTo>
                <a:lnTo>
                  <a:pt x="255207" y="22050"/>
                </a:lnTo>
                <a:lnTo>
                  <a:pt x="294356" y="626"/>
                </a:lnTo>
                <a:lnTo>
                  <a:pt x="305212" y="0"/>
                </a:lnTo>
                <a:lnTo>
                  <a:pt x="314836" y="2928"/>
                </a:lnTo>
                <a:lnTo>
                  <a:pt x="339384" y="53757"/>
                </a:lnTo>
                <a:lnTo>
                  <a:pt x="342152" y="105134"/>
                </a:lnTo>
                <a:lnTo>
                  <a:pt x="340876" y="137938"/>
                </a:lnTo>
                <a:lnTo>
                  <a:pt x="332595" y="218666"/>
                </a:lnTo>
                <a:lnTo>
                  <a:pt x="325428" y="266948"/>
                </a:lnTo>
                <a:lnTo>
                  <a:pt x="316135" y="320745"/>
                </a:lnTo>
                <a:lnTo>
                  <a:pt x="304635" y="380235"/>
                </a:lnTo>
                <a:lnTo>
                  <a:pt x="290846" y="445598"/>
                </a:lnTo>
                <a:lnTo>
                  <a:pt x="274688" y="517012"/>
                </a:lnTo>
                <a:close/>
              </a:path>
            </a:pathLst>
          </a:custGeom>
          <a:solidFill>
            <a:srgbClr val="622422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43" name="object 28"/>
          <p:cNvSpPr/>
          <p:nvPr/>
        </p:nvSpPr>
        <p:spPr bwMode="auto">
          <a:xfrm>
            <a:off x="2906713" y="276543"/>
            <a:ext cx="544512" cy="381000"/>
          </a:xfrm>
          <a:custGeom>
            <a:avLst/>
            <a:gdLst>
              <a:gd name="T0" fmla="*/ 56873 w 544195"/>
              <a:gd name="T1" fmla="*/ 382223 h 379730"/>
              <a:gd name="T2" fmla="*/ 57746 w 544195"/>
              <a:gd name="T3" fmla="*/ 334692 h 379730"/>
              <a:gd name="T4" fmla="*/ 55987 w 544195"/>
              <a:gd name="T5" fmla="*/ 286949 h 379730"/>
              <a:gd name="T6" fmla="*/ 51771 w 544195"/>
              <a:gd name="T7" fmla="*/ 239065 h 379730"/>
              <a:gd name="T8" fmla="*/ 45276 w 544195"/>
              <a:gd name="T9" fmla="*/ 191111 h 379730"/>
              <a:gd name="T10" fmla="*/ 36676 w 544195"/>
              <a:gd name="T11" fmla="*/ 143157 h 379730"/>
              <a:gd name="T12" fmla="*/ 26147 w 544195"/>
              <a:gd name="T13" fmla="*/ 95275 h 379730"/>
              <a:gd name="T14" fmla="*/ 13863 w 544195"/>
              <a:gd name="T15" fmla="*/ 47531 h 379730"/>
              <a:gd name="T16" fmla="*/ 0 w 544195"/>
              <a:gd name="T17" fmla="*/ 0 h 379730"/>
              <a:gd name="T18" fmla="*/ 65235 w 544195"/>
              <a:gd name="T19" fmla="*/ 473 h 379730"/>
              <a:gd name="T20" fmla="*/ 126254 w 544195"/>
              <a:gd name="T21" fmla="*/ 2406 h 379730"/>
              <a:gd name="T22" fmla="*/ 183073 w 544195"/>
              <a:gd name="T23" fmla="*/ 5730 h 379730"/>
              <a:gd name="T24" fmla="*/ 235700 w 544195"/>
              <a:gd name="T25" fmla="*/ 10372 h 379730"/>
              <a:gd name="T26" fmla="*/ 284148 w 544195"/>
              <a:gd name="T27" fmla="*/ 16259 h 379730"/>
              <a:gd name="T28" fmla="*/ 328431 w 544195"/>
              <a:gd name="T29" fmla="*/ 23320 h 379730"/>
              <a:gd name="T30" fmla="*/ 368560 w 544195"/>
              <a:gd name="T31" fmla="*/ 31483 h 379730"/>
              <a:gd name="T32" fmla="*/ 436402 w 544195"/>
              <a:gd name="T33" fmla="*/ 50820 h 379730"/>
              <a:gd name="T34" fmla="*/ 487771 w 544195"/>
              <a:gd name="T35" fmla="*/ 73698 h 379730"/>
              <a:gd name="T36" fmla="*/ 522763 w 544195"/>
              <a:gd name="T37" fmla="*/ 99535 h 379730"/>
              <a:gd name="T38" fmla="*/ 544759 w 544195"/>
              <a:gd name="T39" fmla="*/ 142577 h 379730"/>
              <a:gd name="T40" fmla="*/ 544008 w 544195"/>
              <a:gd name="T41" fmla="*/ 157779 h 379730"/>
              <a:gd name="T42" fmla="*/ 517668 w 544195"/>
              <a:gd name="T43" fmla="*/ 204940 h 379730"/>
              <a:gd name="T44" fmla="*/ 480162 w 544195"/>
              <a:gd name="T45" fmla="*/ 236952 h 379730"/>
              <a:gd name="T46" fmla="*/ 426809 w 544195"/>
              <a:gd name="T47" fmla="*/ 268749 h 379730"/>
              <a:gd name="T48" fmla="*/ 357708 w 544195"/>
              <a:gd name="T49" fmla="*/ 299751 h 379730"/>
              <a:gd name="T50" fmla="*/ 317283 w 544195"/>
              <a:gd name="T51" fmla="*/ 314774 h 379730"/>
              <a:gd name="T52" fmla="*/ 272955 w 544195"/>
              <a:gd name="T53" fmla="*/ 329383 h 379730"/>
              <a:gd name="T54" fmla="*/ 224738 w 544195"/>
              <a:gd name="T55" fmla="*/ 343504 h 379730"/>
              <a:gd name="T56" fmla="*/ 172643 w 544195"/>
              <a:gd name="T57" fmla="*/ 357065 h 379730"/>
              <a:gd name="T58" fmla="*/ 116685 w 544195"/>
              <a:gd name="T59" fmla="*/ 369996 h 379730"/>
              <a:gd name="T60" fmla="*/ 56873 w 544195"/>
              <a:gd name="T61" fmla="*/ 382223 h 3797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4195"/>
              <a:gd name="T94" fmla="*/ 0 h 379730"/>
              <a:gd name="T95" fmla="*/ 544195 w 544195"/>
              <a:gd name="T96" fmla="*/ 379730 h 37973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4195" h="379730">
                <a:moveTo>
                  <a:pt x="56807" y="379679"/>
                </a:moveTo>
                <a:lnTo>
                  <a:pt x="57678" y="332464"/>
                </a:lnTo>
                <a:lnTo>
                  <a:pt x="55921" y="285039"/>
                </a:lnTo>
                <a:lnTo>
                  <a:pt x="51711" y="237474"/>
                </a:lnTo>
                <a:lnTo>
                  <a:pt x="45224" y="189839"/>
                </a:lnTo>
                <a:lnTo>
                  <a:pt x="36634" y="142204"/>
                </a:lnTo>
                <a:lnTo>
                  <a:pt x="26117" y="94640"/>
                </a:lnTo>
                <a:lnTo>
                  <a:pt x="13847" y="47215"/>
                </a:lnTo>
                <a:lnTo>
                  <a:pt x="0" y="0"/>
                </a:lnTo>
                <a:lnTo>
                  <a:pt x="65159" y="469"/>
                </a:lnTo>
                <a:lnTo>
                  <a:pt x="126108" y="2390"/>
                </a:lnTo>
                <a:lnTo>
                  <a:pt x="182860" y="5692"/>
                </a:lnTo>
                <a:lnTo>
                  <a:pt x="235426" y="10303"/>
                </a:lnTo>
                <a:lnTo>
                  <a:pt x="283818" y="16151"/>
                </a:lnTo>
                <a:lnTo>
                  <a:pt x="328049" y="23165"/>
                </a:lnTo>
                <a:lnTo>
                  <a:pt x="368131" y="31273"/>
                </a:lnTo>
                <a:lnTo>
                  <a:pt x="435894" y="50482"/>
                </a:lnTo>
                <a:lnTo>
                  <a:pt x="487203" y="73207"/>
                </a:lnTo>
                <a:lnTo>
                  <a:pt x="522155" y="98872"/>
                </a:lnTo>
                <a:lnTo>
                  <a:pt x="544125" y="141628"/>
                </a:lnTo>
                <a:lnTo>
                  <a:pt x="543374" y="156729"/>
                </a:lnTo>
                <a:lnTo>
                  <a:pt x="517066" y="203576"/>
                </a:lnTo>
                <a:lnTo>
                  <a:pt x="479604" y="235375"/>
                </a:lnTo>
                <a:lnTo>
                  <a:pt x="426313" y="266960"/>
                </a:lnTo>
                <a:lnTo>
                  <a:pt x="357292" y="297756"/>
                </a:lnTo>
                <a:lnTo>
                  <a:pt x="316913" y="312679"/>
                </a:lnTo>
                <a:lnTo>
                  <a:pt x="272637" y="327191"/>
                </a:lnTo>
                <a:lnTo>
                  <a:pt x="224476" y="341218"/>
                </a:lnTo>
                <a:lnTo>
                  <a:pt x="172443" y="354689"/>
                </a:lnTo>
                <a:lnTo>
                  <a:pt x="116549" y="367534"/>
                </a:lnTo>
                <a:lnTo>
                  <a:pt x="56807" y="379679"/>
                </a:lnTo>
                <a:close/>
              </a:path>
            </a:pathLst>
          </a:custGeom>
          <a:solidFill>
            <a:srgbClr val="622422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44" name="object 29"/>
          <p:cNvSpPr>
            <a:spLocks noChangeArrowheads="1"/>
          </p:cNvSpPr>
          <p:nvPr/>
        </p:nvSpPr>
        <p:spPr bwMode="auto">
          <a:xfrm>
            <a:off x="1566863" y="1278255"/>
            <a:ext cx="247650" cy="2492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51225" y="365125"/>
            <a:ext cx="2915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Brainstorm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82420" y="4351020"/>
            <a:ext cx="103181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>
                <a:solidFill>
                  <a:schemeClr val="bg1"/>
                </a:solidFill>
              </a:rPr>
              <a:t>Describe an achievement </a:t>
            </a:r>
            <a:r>
              <a:rPr lang="en-US" altLang="zh-CN" sz="3200">
                <a:solidFill>
                  <a:schemeClr val="bg1"/>
                </a:solidFill>
              </a:rPr>
              <a:t>or a person </a:t>
            </a:r>
            <a:r>
              <a:rPr lang="zh-CN" altLang="en-US" sz="3200">
                <a:solidFill>
                  <a:schemeClr val="bg1"/>
                </a:solidFill>
              </a:rPr>
              <a:t>that you</a:t>
            </a:r>
            <a:r>
              <a:rPr lang="en-US" altLang="zh-CN" sz="3200">
                <a:solidFill>
                  <a:schemeClr val="bg1"/>
                </a:solidFill>
              </a:rPr>
              <a:t>'</a:t>
            </a:r>
            <a:r>
              <a:rPr lang="zh-CN" altLang="en-US" sz="3200">
                <a:solidFill>
                  <a:schemeClr val="bg1"/>
                </a:solidFill>
              </a:rPr>
              <a:t>re proud of</a:t>
            </a:r>
            <a:r>
              <a:rPr lang="en-US" altLang="zh-CN" sz="3200">
                <a:solidFill>
                  <a:schemeClr val="bg1"/>
                </a:solidFill>
              </a:rPr>
              <a:t>.</a:t>
            </a:r>
            <a:endParaRPr lang="zh-CN" alt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chemeClr val="bg1"/>
                </a:solidFill>
              </a:rPr>
              <a:t>What 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i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s </a:t>
            </a:r>
            <a:r>
              <a:rPr lang="zh-CN" altLang="en-US" sz="3200">
                <a:solidFill>
                  <a:schemeClr val="bg1"/>
                </a:solidFill>
              </a:rPr>
              <a:t>it </a:t>
            </a:r>
            <a:r>
              <a:rPr lang="en-US" altLang="zh-CN" sz="3200">
                <a:solidFill>
                  <a:schemeClr val="bg1"/>
                </a:solidFill>
              </a:rPr>
              <a:t>?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/Who is he or she ?</a:t>
            </a:r>
            <a:endParaRPr lang="zh-CN" alt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chemeClr val="bg1"/>
                </a:solidFill>
              </a:rPr>
              <a:t>Why 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are </a:t>
            </a:r>
            <a:r>
              <a:rPr lang="zh-CN" altLang="en-US" sz="3200">
                <a:solidFill>
                  <a:schemeClr val="bg1"/>
                </a:solidFill>
              </a:rPr>
              <a:t>you  proud of it</a:t>
            </a:r>
            <a:r>
              <a:rPr lang="en-US" altLang="zh-CN" sz="320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" name="图片 8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9560" y="676275"/>
            <a:ext cx="826770" cy="7912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59255" y="3269615"/>
            <a:ext cx="10163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Ø"/>
            </a:pPr>
            <a:r>
              <a:rPr lang="en-US" altLang="zh-CN" sz="3200">
                <a:solidFill>
                  <a:schemeClr val="bg1"/>
                </a:solidFill>
              </a:rPr>
              <a:t>Listen to the song, and guess the theme of the song.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36550" y="225425"/>
            <a:ext cx="1092835" cy="821690"/>
            <a:chOff x="2006601" y="1498600"/>
            <a:chExt cx="977900" cy="508000"/>
          </a:xfrm>
          <a:solidFill>
            <a:srgbClr val="4BB08C"/>
          </a:solidFill>
        </p:grpSpPr>
        <p:sp>
          <p:nvSpPr>
            <p:cNvPr id="6" name="Freeform 156"/>
            <p:cNvSpPr/>
            <p:nvPr/>
          </p:nvSpPr>
          <p:spPr bwMode="auto">
            <a:xfrm>
              <a:off x="2120901" y="1703388"/>
              <a:ext cx="112713" cy="23813"/>
            </a:xfrm>
            <a:custGeom>
              <a:avLst/>
              <a:gdLst/>
              <a:ahLst/>
              <a:cxnLst>
                <a:cxn ang="0">
                  <a:pos x="213" y="38"/>
                </a:cxn>
                <a:cxn ang="0">
                  <a:pos x="213" y="38"/>
                </a:cxn>
                <a:cxn ang="0">
                  <a:pos x="208" y="40"/>
                </a:cxn>
                <a:cxn ang="0">
                  <a:pos x="202" y="41"/>
                </a:cxn>
                <a:cxn ang="0">
                  <a:pos x="189" y="44"/>
                </a:cxn>
                <a:cxn ang="0">
                  <a:pos x="175" y="44"/>
                </a:cxn>
                <a:cxn ang="0">
                  <a:pos x="158" y="42"/>
                </a:cxn>
                <a:cxn ang="0">
                  <a:pos x="123" y="37"/>
                </a:cxn>
                <a:cxn ang="0">
                  <a:pos x="87" y="32"/>
                </a:cxn>
                <a:cxn ang="0">
                  <a:pos x="87" y="32"/>
                </a:cxn>
                <a:cxn ang="0">
                  <a:pos x="62" y="27"/>
                </a:cxn>
                <a:cxn ang="0">
                  <a:pos x="49" y="25"/>
                </a:cxn>
                <a:cxn ang="0">
                  <a:pos x="36" y="22"/>
                </a:cxn>
                <a:cxn ang="0">
                  <a:pos x="24" y="19"/>
                </a:cxn>
                <a:cxn ang="0">
                  <a:pos x="14" y="14"/>
                </a:cxn>
                <a:cxn ang="0">
                  <a:pos x="9" y="11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1" y="2"/>
                </a:cxn>
                <a:cxn ang="0">
                  <a:pos x="79" y="5"/>
                </a:cxn>
                <a:cxn ang="0">
                  <a:pos x="108" y="10"/>
                </a:cxn>
                <a:cxn ang="0">
                  <a:pos x="136" y="16"/>
                </a:cxn>
                <a:cxn ang="0">
                  <a:pos x="163" y="23"/>
                </a:cxn>
                <a:cxn ang="0">
                  <a:pos x="189" y="30"/>
                </a:cxn>
                <a:cxn ang="0">
                  <a:pos x="213" y="38"/>
                </a:cxn>
                <a:cxn ang="0">
                  <a:pos x="213" y="38"/>
                </a:cxn>
              </a:cxnLst>
              <a:rect l="0" t="0" r="r" b="b"/>
              <a:pathLst>
                <a:path w="213" h="44">
                  <a:moveTo>
                    <a:pt x="213" y="38"/>
                  </a:moveTo>
                  <a:lnTo>
                    <a:pt x="213" y="38"/>
                  </a:lnTo>
                  <a:lnTo>
                    <a:pt x="208" y="40"/>
                  </a:lnTo>
                  <a:lnTo>
                    <a:pt x="202" y="41"/>
                  </a:lnTo>
                  <a:lnTo>
                    <a:pt x="189" y="44"/>
                  </a:lnTo>
                  <a:lnTo>
                    <a:pt x="175" y="44"/>
                  </a:lnTo>
                  <a:lnTo>
                    <a:pt x="158" y="42"/>
                  </a:lnTo>
                  <a:lnTo>
                    <a:pt x="123" y="37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62" y="27"/>
                  </a:lnTo>
                  <a:lnTo>
                    <a:pt x="49" y="25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4" y="14"/>
                  </a:lnTo>
                  <a:lnTo>
                    <a:pt x="9" y="11"/>
                  </a:ln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1" y="2"/>
                  </a:lnTo>
                  <a:lnTo>
                    <a:pt x="79" y="5"/>
                  </a:lnTo>
                  <a:lnTo>
                    <a:pt x="108" y="10"/>
                  </a:lnTo>
                  <a:lnTo>
                    <a:pt x="136" y="16"/>
                  </a:lnTo>
                  <a:lnTo>
                    <a:pt x="163" y="23"/>
                  </a:lnTo>
                  <a:lnTo>
                    <a:pt x="189" y="30"/>
                  </a:lnTo>
                  <a:lnTo>
                    <a:pt x="213" y="38"/>
                  </a:lnTo>
                  <a:lnTo>
                    <a:pt x="213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157"/>
            <p:cNvSpPr>
              <a:spLocks noEditPoints="1"/>
            </p:cNvSpPr>
            <p:nvPr/>
          </p:nvSpPr>
          <p:spPr bwMode="auto">
            <a:xfrm>
              <a:off x="2006601" y="1498600"/>
              <a:ext cx="977900" cy="508000"/>
            </a:xfrm>
            <a:custGeom>
              <a:avLst/>
              <a:gdLst/>
              <a:ahLst/>
              <a:cxnLst>
                <a:cxn ang="0">
                  <a:pos x="1827" y="149"/>
                </a:cxn>
                <a:cxn ang="0">
                  <a:pos x="1788" y="345"/>
                </a:cxn>
                <a:cxn ang="0">
                  <a:pos x="1540" y="520"/>
                </a:cxn>
                <a:cxn ang="0">
                  <a:pos x="1206" y="732"/>
                </a:cxn>
                <a:cxn ang="0">
                  <a:pos x="981" y="842"/>
                </a:cxn>
                <a:cxn ang="0">
                  <a:pos x="742" y="903"/>
                </a:cxn>
                <a:cxn ang="0">
                  <a:pos x="658" y="925"/>
                </a:cxn>
                <a:cxn ang="0">
                  <a:pos x="668" y="865"/>
                </a:cxn>
                <a:cxn ang="0">
                  <a:pos x="512" y="915"/>
                </a:cxn>
                <a:cxn ang="0">
                  <a:pos x="579" y="785"/>
                </a:cxn>
                <a:cxn ang="0">
                  <a:pos x="8" y="625"/>
                </a:cxn>
                <a:cxn ang="0">
                  <a:pos x="47" y="563"/>
                </a:cxn>
                <a:cxn ang="0">
                  <a:pos x="111" y="517"/>
                </a:cxn>
                <a:cxn ang="0">
                  <a:pos x="122" y="458"/>
                </a:cxn>
                <a:cxn ang="0">
                  <a:pos x="66" y="416"/>
                </a:cxn>
                <a:cxn ang="0">
                  <a:pos x="164" y="326"/>
                </a:cxn>
                <a:cxn ang="0">
                  <a:pos x="765" y="56"/>
                </a:cxn>
                <a:cxn ang="0">
                  <a:pos x="883" y="2"/>
                </a:cxn>
                <a:cxn ang="0">
                  <a:pos x="1399" y="59"/>
                </a:cxn>
                <a:cxn ang="0">
                  <a:pos x="1725" y="104"/>
                </a:cxn>
                <a:cxn ang="0">
                  <a:pos x="874" y="38"/>
                </a:cxn>
                <a:cxn ang="0">
                  <a:pos x="552" y="176"/>
                </a:cxn>
                <a:cxn ang="0">
                  <a:pos x="162" y="413"/>
                </a:cxn>
                <a:cxn ang="0">
                  <a:pos x="723" y="516"/>
                </a:cxn>
                <a:cxn ang="0">
                  <a:pos x="1046" y="624"/>
                </a:cxn>
                <a:cxn ang="0">
                  <a:pos x="984" y="785"/>
                </a:cxn>
                <a:cxn ang="0">
                  <a:pos x="759" y="779"/>
                </a:cxn>
                <a:cxn ang="0">
                  <a:pos x="959" y="813"/>
                </a:cxn>
                <a:cxn ang="0">
                  <a:pos x="1099" y="694"/>
                </a:cxn>
                <a:cxn ang="0">
                  <a:pos x="1010" y="520"/>
                </a:cxn>
                <a:cxn ang="0">
                  <a:pos x="670" y="464"/>
                </a:cxn>
                <a:cxn ang="0">
                  <a:pos x="901" y="478"/>
                </a:cxn>
                <a:cxn ang="0">
                  <a:pos x="1516" y="267"/>
                </a:cxn>
                <a:cxn ang="0">
                  <a:pos x="1105" y="757"/>
                </a:cxn>
                <a:cxn ang="0">
                  <a:pos x="1704" y="368"/>
                </a:cxn>
                <a:cxn ang="0">
                  <a:pos x="1813" y="198"/>
                </a:cxn>
                <a:cxn ang="0">
                  <a:pos x="1708" y="165"/>
                </a:cxn>
                <a:cxn ang="0">
                  <a:pos x="1356" y="393"/>
                </a:cxn>
                <a:cxn ang="0">
                  <a:pos x="1100" y="530"/>
                </a:cxn>
                <a:cxn ang="0">
                  <a:pos x="1117" y="734"/>
                </a:cxn>
                <a:cxn ang="0">
                  <a:pos x="432" y="526"/>
                </a:cxn>
                <a:cxn ang="0">
                  <a:pos x="149" y="528"/>
                </a:cxn>
                <a:cxn ang="0">
                  <a:pos x="343" y="565"/>
                </a:cxn>
                <a:cxn ang="0">
                  <a:pos x="126" y="562"/>
                </a:cxn>
                <a:cxn ang="0">
                  <a:pos x="591" y="676"/>
                </a:cxn>
                <a:cxn ang="0">
                  <a:pos x="536" y="588"/>
                </a:cxn>
                <a:cxn ang="0">
                  <a:pos x="727" y="599"/>
                </a:cxn>
                <a:cxn ang="0">
                  <a:pos x="910" y="632"/>
                </a:cxn>
                <a:cxn ang="0">
                  <a:pos x="796" y="683"/>
                </a:cxn>
                <a:cxn ang="0">
                  <a:pos x="914" y="760"/>
                </a:cxn>
                <a:cxn ang="0">
                  <a:pos x="941" y="715"/>
                </a:cxn>
                <a:cxn ang="0">
                  <a:pos x="1030" y="685"/>
                </a:cxn>
                <a:cxn ang="0">
                  <a:pos x="1027" y="660"/>
                </a:cxn>
                <a:cxn ang="0">
                  <a:pos x="505" y="488"/>
                </a:cxn>
                <a:cxn ang="0">
                  <a:pos x="146" y="481"/>
                </a:cxn>
                <a:cxn ang="0">
                  <a:pos x="41" y="595"/>
                </a:cxn>
                <a:cxn ang="0">
                  <a:pos x="557" y="695"/>
                </a:cxn>
                <a:cxn ang="0">
                  <a:pos x="621" y="740"/>
                </a:cxn>
                <a:cxn ang="0">
                  <a:pos x="564" y="873"/>
                </a:cxn>
                <a:cxn ang="0">
                  <a:pos x="650" y="811"/>
                </a:cxn>
                <a:cxn ang="0">
                  <a:pos x="697" y="911"/>
                </a:cxn>
                <a:cxn ang="0">
                  <a:pos x="732" y="728"/>
                </a:cxn>
                <a:cxn ang="0">
                  <a:pos x="694" y="614"/>
                </a:cxn>
              </a:cxnLst>
              <a:rect l="0" t="0" r="r" b="b"/>
              <a:pathLst>
                <a:path w="1850" h="958">
                  <a:moveTo>
                    <a:pt x="1726" y="111"/>
                  </a:moveTo>
                  <a:lnTo>
                    <a:pt x="1726" y="111"/>
                  </a:lnTo>
                  <a:lnTo>
                    <a:pt x="1733" y="106"/>
                  </a:lnTo>
                  <a:lnTo>
                    <a:pt x="1739" y="103"/>
                  </a:lnTo>
                  <a:lnTo>
                    <a:pt x="1746" y="100"/>
                  </a:lnTo>
                  <a:lnTo>
                    <a:pt x="1752" y="98"/>
                  </a:lnTo>
                  <a:lnTo>
                    <a:pt x="1758" y="96"/>
                  </a:lnTo>
                  <a:lnTo>
                    <a:pt x="1765" y="98"/>
                  </a:lnTo>
                  <a:lnTo>
                    <a:pt x="1771" y="98"/>
                  </a:lnTo>
                  <a:lnTo>
                    <a:pt x="1777" y="100"/>
                  </a:lnTo>
                  <a:lnTo>
                    <a:pt x="1783" y="102"/>
                  </a:lnTo>
                  <a:lnTo>
                    <a:pt x="1788" y="105"/>
                  </a:lnTo>
                  <a:lnTo>
                    <a:pt x="1799" y="114"/>
                  </a:lnTo>
                  <a:lnTo>
                    <a:pt x="1810" y="123"/>
                  </a:lnTo>
                  <a:lnTo>
                    <a:pt x="1818" y="135"/>
                  </a:lnTo>
                  <a:lnTo>
                    <a:pt x="1827" y="149"/>
                  </a:lnTo>
                  <a:lnTo>
                    <a:pt x="1834" y="163"/>
                  </a:lnTo>
                  <a:lnTo>
                    <a:pt x="1840" y="178"/>
                  </a:lnTo>
                  <a:lnTo>
                    <a:pt x="1845" y="194"/>
                  </a:lnTo>
                  <a:lnTo>
                    <a:pt x="1848" y="209"/>
                  </a:lnTo>
                  <a:lnTo>
                    <a:pt x="1849" y="223"/>
                  </a:lnTo>
                  <a:lnTo>
                    <a:pt x="1850" y="237"/>
                  </a:lnTo>
                  <a:lnTo>
                    <a:pt x="1848" y="250"/>
                  </a:lnTo>
                  <a:lnTo>
                    <a:pt x="1848" y="250"/>
                  </a:lnTo>
                  <a:lnTo>
                    <a:pt x="1847" y="255"/>
                  </a:lnTo>
                  <a:lnTo>
                    <a:pt x="1845" y="260"/>
                  </a:lnTo>
                  <a:lnTo>
                    <a:pt x="1839" y="272"/>
                  </a:lnTo>
                  <a:lnTo>
                    <a:pt x="1824" y="296"/>
                  </a:lnTo>
                  <a:lnTo>
                    <a:pt x="1824" y="296"/>
                  </a:lnTo>
                  <a:lnTo>
                    <a:pt x="1809" y="319"/>
                  </a:lnTo>
                  <a:lnTo>
                    <a:pt x="1795" y="337"/>
                  </a:lnTo>
                  <a:lnTo>
                    <a:pt x="1788" y="345"/>
                  </a:lnTo>
                  <a:lnTo>
                    <a:pt x="1780" y="352"/>
                  </a:lnTo>
                  <a:lnTo>
                    <a:pt x="1771" y="360"/>
                  </a:lnTo>
                  <a:lnTo>
                    <a:pt x="1761" y="368"/>
                  </a:lnTo>
                  <a:lnTo>
                    <a:pt x="1761" y="368"/>
                  </a:lnTo>
                  <a:lnTo>
                    <a:pt x="1746" y="379"/>
                  </a:lnTo>
                  <a:lnTo>
                    <a:pt x="1728" y="389"/>
                  </a:lnTo>
                  <a:lnTo>
                    <a:pt x="1692" y="409"/>
                  </a:lnTo>
                  <a:lnTo>
                    <a:pt x="1658" y="429"/>
                  </a:lnTo>
                  <a:lnTo>
                    <a:pt x="1643" y="440"/>
                  </a:lnTo>
                  <a:lnTo>
                    <a:pt x="1629" y="450"/>
                  </a:lnTo>
                  <a:lnTo>
                    <a:pt x="1629" y="450"/>
                  </a:lnTo>
                  <a:lnTo>
                    <a:pt x="1613" y="466"/>
                  </a:lnTo>
                  <a:lnTo>
                    <a:pt x="1596" y="480"/>
                  </a:lnTo>
                  <a:lnTo>
                    <a:pt x="1577" y="494"/>
                  </a:lnTo>
                  <a:lnTo>
                    <a:pt x="1559" y="508"/>
                  </a:lnTo>
                  <a:lnTo>
                    <a:pt x="1540" y="520"/>
                  </a:lnTo>
                  <a:lnTo>
                    <a:pt x="1520" y="532"/>
                  </a:lnTo>
                  <a:lnTo>
                    <a:pt x="1480" y="556"/>
                  </a:lnTo>
                  <a:lnTo>
                    <a:pt x="1439" y="579"/>
                  </a:lnTo>
                  <a:lnTo>
                    <a:pt x="1400" y="604"/>
                  </a:lnTo>
                  <a:lnTo>
                    <a:pt x="1379" y="616"/>
                  </a:lnTo>
                  <a:lnTo>
                    <a:pt x="1361" y="629"/>
                  </a:lnTo>
                  <a:lnTo>
                    <a:pt x="1342" y="643"/>
                  </a:lnTo>
                  <a:lnTo>
                    <a:pt x="1325" y="656"/>
                  </a:lnTo>
                  <a:lnTo>
                    <a:pt x="1325" y="656"/>
                  </a:lnTo>
                  <a:lnTo>
                    <a:pt x="1307" y="663"/>
                  </a:lnTo>
                  <a:lnTo>
                    <a:pt x="1289" y="670"/>
                  </a:lnTo>
                  <a:lnTo>
                    <a:pt x="1274" y="679"/>
                  </a:lnTo>
                  <a:lnTo>
                    <a:pt x="1259" y="689"/>
                  </a:lnTo>
                  <a:lnTo>
                    <a:pt x="1246" y="699"/>
                  </a:lnTo>
                  <a:lnTo>
                    <a:pt x="1232" y="710"/>
                  </a:lnTo>
                  <a:lnTo>
                    <a:pt x="1206" y="732"/>
                  </a:lnTo>
                  <a:lnTo>
                    <a:pt x="1206" y="732"/>
                  </a:lnTo>
                  <a:lnTo>
                    <a:pt x="1187" y="740"/>
                  </a:lnTo>
                  <a:lnTo>
                    <a:pt x="1170" y="749"/>
                  </a:lnTo>
                  <a:lnTo>
                    <a:pt x="1152" y="758"/>
                  </a:lnTo>
                  <a:lnTo>
                    <a:pt x="1137" y="769"/>
                  </a:lnTo>
                  <a:lnTo>
                    <a:pt x="1121" y="780"/>
                  </a:lnTo>
                  <a:lnTo>
                    <a:pt x="1107" y="791"/>
                  </a:lnTo>
                  <a:lnTo>
                    <a:pt x="1094" y="803"/>
                  </a:lnTo>
                  <a:lnTo>
                    <a:pt x="1080" y="817"/>
                  </a:lnTo>
                  <a:lnTo>
                    <a:pt x="1080" y="817"/>
                  </a:lnTo>
                  <a:lnTo>
                    <a:pt x="1056" y="826"/>
                  </a:lnTo>
                  <a:lnTo>
                    <a:pt x="1044" y="831"/>
                  </a:lnTo>
                  <a:lnTo>
                    <a:pt x="1030" y="834"/>
                  </a:lnTo>
                  <a:lnTo>
                    <a:pt x="1015" y="839"/>
                  </a:lnTo>
                  <a:lnTo>
                    <a:pt x="999" y="841"/>
                  </a:lnTo>
                  <a:lnTo>
                    <a:pt x="981" y="842"/>
                  </a:lnTo>
                  <a:lnTo>
                    <a:pt x="961" y="842"/>
                  </a:lnTo>
                  <a:lnTo>
                    <a:pt x="961" y="842"/>
                  </a:lnTo>
                  <a:lnTo>
                    <a:pt x="907" y="839"/>
                  </a:lnTo>
                  <a:lnTo>
                    <a:pt x="856" y="834"/>
                  </a:lnTo>
                  <a:lnTo>
                    <a:pt x="808" y="828"/>
                  </a:lnTo>
                  <a:lnTo>
                    <a:pt x="786" y="825"/>
                  </a:lnTo>
                  <a:lnTo>
                    <a:pt x="767" y="820"/>
                  </a:lnTo>
                  <a:lnTo>
                    <a:pt x="767" y="820"/>
                  </a:lnTo>
                  <a:lnTo>
                    <a:pt x="767" y="830"/>
                  </a:lnTo>
                  <a:lnTo>
                    <a:pt x="767" y="839"/>
                  </a:lnTo>
                  <a:lnTo>
                    <a:pt x="767" y="848"/>
                  </a:lnTo>
                  <a:lnTo>
                    <a:pt x="765" y="857"/>
                  </a:lnTo>
                  <a:lnTo>
                    <a:pt x="763" y="865"/>
                  </a:lnTo>
                  <a:lnTo>
                    <a:pt x="759" y="873"/>
                  </a:lnTo>
                  <a:lnTo>
                    <a:pt x="752" y="889"/>
                  </a:lnTo>
                  <a:lnTo>
                    <a:pt x="742" y="903"/>
                  </a:lnTo>
                  <a:lnTo>
                    <a:pt x="732" y="916"/>
                  </a:lnTo>
                  <a:lnTo>
                    <a:pt x="720" y="928"/>
                  </a:lnTo>
                  <a:lnTo>
                    <a:pt x="707" y="939"/>
                  </a:lnTo>
                  <a:lnTo>
                    <a:pt x="707" y="939"/>
                  </a:lnTo>
                  <a:lnTo>
                    <a:pt x="694" y="949"/>
                  </a:lnTo>
                  <a:lnTo>
                    <a:pt x="688" y="952"/>
                  </a:lnTo>
                  <a:lnTo>
                    <a:pt x="681" y="956"/>
                  </a:lnTo>
                  <a:lnTo>
                    <a:pt x="675" y="958"/>
                  </a:lnTo>
                  <a:lnTo>
                    <a:pt x="668" y="958"/>
                  </a:lnTo>
                  <a:lnTo>
                    <a:pt x="662" y="958"/>
                  </a:lnTo>
                  <a:lnTo>
                    <a:pt x="657" y="955"/>
                  </a:lnTo>
                  <a:lnTo>
                    <a:pt x="657" y="955"/>
                  </a:lnTo>
                  <a:lnTo>
                    <a:pt x="655" y="947"/>
                  </a:lnTo>
                  <a:lnTo>
                    <a:pt x="655" y="939"/>
                  </a:lnTo>
                  <a:lnTo>
                    <a:pt x="656" y="932"/>
                  </a:lnTo>
                  <a:lnTo>
                    <a:pt x="658" y="925"/>
                  </a:lnTo>
                  <a:lnTo>
                    <a:pt x="660" y="919"/>
                  </a:lnTo>
                  <a:lnTo>
                    <a:pt x="663" y="912"/>
                  </a:lnTo>
                  <a:lnTo>
                    <a:pt x="670" y="901"/>
                  </a:lnTo>
                  <a:lnTo>
                    <a:pt x="676" y="889"/>
                  </a:lnTo>
                  <a:lnTo>
                    <a:pt x="679" y="882"/>
                  </a:lnTo>
                  <a:lnTo>
                    <a:pt x="680" y="876"/>
                  </a:lnTo>
                  <a:lnTo>
                    <a:pt x="681" y="868"/>
                  </a:lnTo>
                  <a:lnTo>
                    <a:pt x="681" y="861"/>
                  </a:lnTo>
                  <a:lnTo>
                    <a:pt x="679" y="853"/>
                  </a:lnTo>
                  <a:lnTo>
                    <a:pt x="676" y="845"/>
                  </a:lnTo>
                  <a:lnTo>
                    <a:pt x="676" y="845"/>
                  </a:lnTo>
                  <a:lnTo>
                    <a:pt x="674" y="847"/>
                  </a:lnTo>
                  <a:lnTo>
                    <a:pt x="673" y="850"/>
                  </a:lnTo>
                  <a:lnTo>
                    <a:pt x="671" y="856"/>
                  </a:lnTo>
                  <a:lnTo>
                    <a:pt x="670" y="862"/>
                  </a:lnTo>
                  <a:lnTo>
                    <a:pt x="668" y="865"/>
                  </a:lnTo>
                  <a:lnTo>
                    <a:pt x="666" y="867"/>
                  </a:lnTo>
                  <a:lnTo>
                    <a:pt x="666" y="867"/>
                  </a:lnTo>
                  <a:lnTo>
                    <a:pt x="663" y="872"/>
                  </a:lnTo>
                  <a:lnTo>
                    <a:pt x="659" y="876"/>
                  </a:lnTo>
                  <a:lnTo>
                    <a:pt x="648" y="885"/>
                  </a:lnTo>
                  <a:lnTo>
                    <a:pt x="634" y="893"/>
                  </a:lnTo>
                  <a:lnTo>
                    <a:pt x="619" y="900"/>
                  </a:lnTo>
                  <a:lnTo>
                    <a:pt x="602" y="906"/>
                  </a:lnTo>
                  <a:lnTo>
                    <a:pt x="585" y="911"/>
                  </a:lnTo>
                  <a:lnTo>
                    <a:pt x="568" y="916"/>
                  </a:lnTo>
                  <a:lnTo>
                    <a:pt x="552" y="918"/>
                  </a:lnTo>
                  <a:lnTo>
                    <a:pt x="537" y="919"/>
                  </a:lnTo>
                  <a:lnTo>
                    <a:pt x="525" y="919"/>
                  </a:lnTo>
                  <a:lnTo>
                    <a:pt x="520" y="918"/>
                  </a:lnTo>
                  <a:lnTo>
                    <a:pt x="515" y="916"/>
                  </a:lnTo>
                  <a:lnTo>
                    <a:pt x="512" y="915"/>
                  </a:lnTo>
                  <a:lnTo>
                    <a:pt x="509" y="911"/>
                  </a:lnTo>
                  <a:lnTo>
                    <a:pt x="508" y="908"/>
                  </a:lnTo>
                  <a:lnTo>
                    <a:pt x="508" y="905"/>
                  </a:lnTo>
                  <a:lnTo>
                    <a:pt x="509" y="901"/>
                  </a:lnTo>
                  <a:lnTo>
                    <a:pt x="512" y="895"/>
                  </a:lnTo>
                  <a:lnTo>
                    <a:pt x="515" y="890"/>
                  </a:lnTo>
                  <a:lnTo>
                    <a:pt x="522" y="885"/>
                  </a:lnTo>
                  <a:lnTo>
                    <a:pt x="538" y="871"/>
                  </a:lnTo>
                  <a:lnTo>
                    <a:pt x="538" y="871"/>
                  </a:lnTo>
                  <a:lnTo>
                    <a:pt x="542" y="856"/>
                  </a:lnTo>
                  <a:lnTo>
                    <a:pt x="547" y="843"/>
                  </a:lnTo>
                  <a:lnTo>
                    <a:pt x="554" y="831"/>
                  </a:lnTo>
                  <a:lnTo>
                    <a:pt x="561" y="819"/>
                  </a:lnTo>
                  <a:lnTo>
                    <a:pt x="568" y="809"/>
                  </a:lnTo>
                  <a:lnTo>
                    <a:pt x="574" y="797"/>
                  </a:lnTo>
                  <a:lnTo>
                    <a:pt x="579" y="785"/>
                  </a:lnTo>
                  <a:lnTo>
                    <a:pt x="582" y="773"/>
                  </a:lnTo>
                  <a:lnTo>
                    <a:pt x="582" y="773"/>
                  </a:lnTo>
                  <a:lnTo>
                    <a:pt x="576" y="769"/>
                  </a:lnTo>
                  <a:lnTo>
                    <a:pt x="571" y="766"/>
                  </a:lnTo>
                  <a:lnTo>
                    <a:pt x="558" y="760"/>
                  </a:lnTo>
                  <a:lnTo>
                    <a:pt x="545" y="755"/>
                  </a:lnTo>
                  <a:lnTo>
                    <a:pt x="539" y="752"/>
                  </a:lnTo>
                  <a:lnTo>
                    <a:pt x="535" y="747"/>
                  </a:lnTo>
                  <a:lnTo>
                    <a:pt x="535" y="747"/>
                  </a:lnTo>
                  <a:lnTo>
                    <a:pt x="467" y="732"/>
                  </a:lnTo>
                  <a:lnTo>
                    <a:pt x="401" y="718"/>
                  </a:lnTo>
                  <a:lnTo>
                    <a:pt x="268" y="690"/>
                  </a:lnTo>
                  <a:lnTo>
                    <a:pt x="203" y="675"/>
                  </a:lnTo>
                  <a:lnTo>
                    <a:pt x="137" y="660"/>
                  </a:lnTo>
                  <a:lnTo>
                    <a:pt x="72" y="644"/>
                  </a:lnTo>
                  <a:lnTo>
                    <a:pt x="8" y="625"/>
                  </a:lnTo>
                  <a:lnTo>
                    <a:pt x="8" y="625"/>
                  </a:lnTo>
                  <a:lnTo>
                    <a:pt x="7" y="622"/>
                  </a:lnTo>
                  <a:lnTo>
                    <a:pt x="6" y="619"/>
                  </a:lnTo>
                  <a:lnTo>
                    <a:pt x="4" y="617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0" y="609"/>
                  </a:lnTo>
                  <a:lnTo>
                    <a:pt x="0" y="604"/>
                  </a:lnTo>
                  <a:lnTo>
                    <a:pt x="2" y="595"/>
                  </a:lnTo>
                  <a:lnTo>
                    <a:pt x="6" y="588"/>
                  </a:lnTo>
                  <a:lnTo>
                    <a:pt x="7" y="584"/>
                  </a:lnTo>
                  <a:lnTo>
                    <a:pt x="8" y="578"/>
                  </a:lnTo>
                  <a:lnTo>
                    <a:pt x="8" y="578"/>
                  </a:lnTo>
                  <a:lnTo>
                    <a:pt x="27" y="570"/>
                  </a:lnTo>
                  <a:lnTo>
                    <a:pt x="38" y="567"/>
                  </a:lnTo>
                  <a:lnTo>
                    <a:pt x="47" y="563"/>
                  </a:lnTo>
                  <a:lnTo>
                    <a:pt x="58" y="562"/>
                  </a:lnTo>
                  <a:lnTo>
                    <a:pt x="70" y="562"/>
                  </a:lnTo>
                  <a:lnTo>
                    <a:pt x="82" y="563"/>
                  </a:lnTo>
                  <a:lnTo>
                    <a:pt x="96" y="565"/>
                  </a:lnTo>
                  <a:lnTo>
                    <a:pt x="96" y="565"/>
                  </a:lnTo>
                  <a:lnTo>
                    <a:pt x="96" y="561"/>
                  </a:lnTo>
                  <a:lnTo>
                    <a:pt x="98" y="555"/>
                  </a:lnTo>
                  <a:lnTo>
                    <a:pt x="100" y="548"/>
                  </a:lnTo>
                  <a:lnTo>
                    <a:pt x="103" y="542"/>
                  </a:lnTo>
                  <a:lnTo>
                    <a:pt x="106" y="537"/>
                  </a:lnTo>
                  <a:lnTo>
                    <a:pt x="111" y="530"/>
                  </a:lnTo>
                  <a:lnTo>
                    <a:pt x="115" y="526"/>
                  </a:lnTo>
                  <a:lnTo>
                    <a:pt x="120" y="522"/>
                  </a:lnTo>
                  <a:lnTo>
                    <a:pt x="120" y="522"/>
                  </a:lnTo>
                  <a:lnTo>
                    <a:pt x="115" y="520"/>
                  </a:lnTo>
                  <a:lnTo>
                    <a:pt x="111" y="517"/>
                  </a:lnTo>
                  <a:lnTo>
                    <a:pt x="106" y="514"/>
                  </a:lnTo>
                  <a:lnTo>
                    <a:pt x="104" y="511"/>
                  </a:lnTo>
                  <a:lnTo>
                    <a:pt x="102" y="507"/>
                  </a:lnTo>
                  <a:lnTo>
                    <a:pt x="101" y="501"/>
                  </a:lnTo>
                  <a:lnTo>
                    <a:pt x="100" y="497"/>
                  </a:lnTo>
                  <a:lnTo>
                    <a:pt x="100" y="492"/>
                  </a:lnTo>
                  <a:lnTo>
                    <a:pt x="101" y="487"/>
                  </a:lnTo>
                  <a:lnTo>
                    <a:pt x="102" y="482"/>
                  </a:lnTo>
                  <a:lnTo>
                    <a:pt x="104" y="478"/>
                  </a:lnTo>
                  <a:lnTo>
                    <a:pt x="107" y="473"/>
                  </a:lnTo>
                  <a:lnTo>
                    <a:pt x="111" y="470"/>
                  </a:lnTo>
                  <a:lnTo>
                    <a:pt x="115" y="467"/>
                  </a:lnTo>
                  <a:lnTo>
                    <a:pt x="119" y="464"/>
                  </a:lnTo>
                  <a:lnTo>
                    <a:pt x="123" y="463"/>
                  </a:lnTo>
                  <a:lnTo>
                    <a:pt x="123" y="463"/>
                  </a:lnTo>
                  <a:lnTo>
                    <a:pt x="122" y="458"/>
                  </a:lnTo>
                  <a:lnTo>
                    <a:pt x="120" y="456"/>
                  </a:lnTo>
                  <a:lnTo>
                    <a:pt x="116" y="454"/>
                  </a:lnTo>
                  <a:lnTo>
                    <a:pt x="113" y="453"/>
                  </a:lnTo>
                  <a:lnTo>
                    <a:pt x="104" y="451"/>
                  </a:lnTo>
                  <a:lnTo>
                    <a:pt x="101" y="450"/>
                  </a:lnTo>
                  <a:lnTo>
                    <a:pt x="99" y="447"/>
                  </a:lnTo>
                  <a:lnTo>
                    <a:pt x="99" y="447"/>
                  </a:lnTo>
                  <a:lnTo>
                    <a:pt x="97" y="440"/>
                  </a:lnTo>
                  <a:lnTo>
                    <a:pt x="97" y="435"/>
                  </a:lnTo>
                  <a:lnTo>
                    <a:pt x="98" y="429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92" y="422"/>
                  </a:lnTo>
                  <a:lnTo>
                    <a:pt x="83" y="420"/>
                  </a:lnTo>
                  <a:lnTo>
                    <a:pt x="74" y="418"/>
                  </a:lnTo>
                  <a:lnTo>
                    <a:pt x="66" y="416"/>
                  </a:lnTo>
                  <a:lnTo>
                    <a:pt x="58" y="412"/>
                  </a:lnTo>
                  <a:lnTo>
                    <a:pt x="55" y="410"/>
                  </a:lnTo>
                  <a:lnTo>
                    <a:pt x="53" y="407"/>
                  </a:lnTo>
                  <a:lnTo>
                    <a:pt x="51" y="404"/>
                  </a:lnTo>
                  <a:lnTo>
                    <a:pt x="50" y="400"/>
                  </a:lnTo>
                  <a:lnTo>
                    <a:pt x="49" y="395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50" y="383"/>
                  </a:lnTo>
                  <a:lnTo>
                    <a:pt x="53" y="378"/>
                  </a:lnTo>
                  <a:lnTo>
                    <a:pt x="56" y="375"/>
                  </a:lnTo>
                  <a:lnTo>
                    <a:pt x="61" y="372"/>
                  </a:lnTo>
                  <a:lnTo>
                    <a:pt x="73" y="367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164" y="326"/>
                  </a:lnTo>
                  <a:lnTo>
                    <a:pt x="247" y="288"/>
                  </a:lnTo>
                  <a:lnTo>
                    <a:pt x="418" y="211"/>
                  </a:lnTo>
                  <a:lnTo>
                    <a:pt x="418" y="211"/>
                  </a:lnTo>
                  <a:lnTo>
                    <a:pt x="470" y="188"/>
                  </a:lnTo>
                  <a:lnTo>
                    <a:pt x="521" y="164"/>
                  </a:lnTo>
                  <a:lnTo>
                    <a:pt x="571" y="140"/>
                  </a:lnTo>
                  <a:lnTo>
                    <a:pt x="622" y="118"/>
                  </a:lnTo>
                  <a:lnTo>
                    <a:pt x="622" y="118"/>
                  </a:lnTo>
                  <a:lnTo>
                    <a:pt x="653" y="105"/>
                  </a:lnTo>
                  <a:lnTo>
                    <a:pt x="670" y="99"/>
                  </a:lnTo>
                  <a:lnTo>
                    <a:pt x="685" y="92"/>
                  </a:lnTo>
                  <a:lnTo>
                    <a:pt x="685" y="92"/>
                  </a:lnTo>
                  <a:lnTo>
                    <a:pt x="707" y="82"/>
                  </a:lnTo>
                  <a:lnTo>
                    <a:pt x="729" y="70"/>
                  </a:lnTo>
                  <a:lnTo>
                    <a:pt x="752" y="60"/>
                  </a:lnTo>
                  <a:lnTo>
                    <a:pt x="765" y="56"/>
                  </a:lnTo>
                  <a:lnTo>
                    <a:pt x="779" y="52"/>
                  </a:lnTo>
                  <a:lnTo>
                    <a:pt x="779" y="52"/>
                  </a:lnTo>
                  <a:lnTo>
                    <a:pt x="785" y="45"/>
                  </a:lnTo>
                  <a:lnTo>
                    <a:pt x="792" y="39"/>
                  </a:lnTo>
                  <a:lnTo>
                    <a:pt x="792" y="39"/>
                  </a:lnTo>
                  <a:lnTo>
                    <a:pt x="801" y="39"/>
                  </a:lnTo>
                  <a:lnTo>
                    <a:pt x="809" y="37"/>
                  </a:lnTo>
                  <a:lnTo>
                    <a:pt x="816" y="32"/>
                  </a:lnTo>
                  <a:lnTo>
                    <a:pt x="823" y="28"/>
                  </a:lnTo>
                  <a:lnTo>
                    <a:pt x="837" y="19"/>
                  </a:lnTo>
                  <a:lnTo>
                    <a:pt x="844" y="15"/>
                  </a:lnTo>
                  <a:lnTo>
                    <a:pt x="852" y="11"/>
                  </a:lnTo>
                  <a:lnTo>
                    <a:pt x="852" y="11"/>
                  </a:lnTo>
                  <a:lnTo>
                    <a:pt x="861" y="8"/>
                  </a:lnTo>
                  <a:lnTo>
                    <a:pt x="872" y="4"/>
                  </a:lnTo>
                  <a:lnTo>
                    <a:pt x="883" y="2"/>
                  </a:lnTo>
                  <a:lnTo>
                    <a:pt x="894" y="1"/>
                  </a:lnTo>
                  <a:lnTo>
                    <a:pt x="918" y="0"/>
                  </a:lnTo>
                  <a:lnTo>
                    <a:pt x="944" y="0"/>
                  </a:lnTo>
                  <a:lnTo>
                    <a:pt x="969" y="2"/>
                  </a:lnTo>
                  <a:lnTo>
                    <a:pt x="994" y="5"/>
                  </a:lnTo>
                  <a:lnTo>
                    <a:pt x="1042" y="11"/>
                  </a:lnTo>
                  <a:lnTo>
                    <a:pt x="1042" y="11"/>
                  </a:lnTo>
                  <a:lnTo>
                    <a:pt x="1083" y="15"/>
                  </a:lnTo>
                  <a:lnTo>
                    <a:pt x="1123" y="20"/>
                  </a:lnTo>
                  <a:lnTo>
                    <a:pt x="1205" y="34"/>
                  </a:lnTo>
                  <a:lnTo>
                    <a:pt x="1287" y="47"/>
                  </a:lnTo>
                  <a:lnTo>
                    <a:pt x="1328" y="53"/>
                  </a:lnTo>
                  <a:lnTo>
                    <a:pt x="1369" y="58"/>
                  </a:lnTo>
                  <a:lnTo>
                    <a:pt x="1369" y="58"/>
                  </a:lnTo>
                  <a:lnTo>
                    <a:pt x="1384" y="59"/>
                  </a:lnTo>
                  <a:lnTo>
                    <a:pt x="1399" y="59"/>
                  </a:lnTo>
                  <a:lnTo>
                    <a:pt x="1428" y="59"/>
                  </a:lnTo>
                  <a:lnTo>
                    <a:pt x="1456" y="59"/>
                  </a:lnTo>
                  <a:lnTo>
                    <a:pt x="1470" y="60"/>
                  </a:lnTo>
                  <a:lnTo>
                    <a:pt x="1484" y="61"/>
                  </a:lnTo>
                  <a:lnTo>
                    <a:pt x="1484" y="61"/>
                  </a:lnTo>
                  <a:lnTo>
                    <a:pt x="1516" y="65"/>
                  </a:lnTo>
                  <a:lnTo>
                    <a:pt x="1547" y="71"/>
                  </a:lnTo>
                  <a:lnTo>
                    <a:pt x="1610" y="84"/>
                  </a:lnTo>
                  <a:lnTo>
                    <a:pt x="1638" y="90"/>
                  </a:lnTo>
                  <a:lnTo>
                    <a:pt x="1667" y="95"/>
                  </a:lnTo>
                  <a:lnTo>
                    <a:pt x="1694" y="100"/>
                  </a:lnTo>
                  <a:lnTo>
                    <a:pt x="1720" y="102"/>
                  </a:lnTo>
                  <a:lnTo>
                    <a:pt x="1720" y="102"/>
                  </a:lnTo>
                  <a:lnTo>
                    <a:pt x="1722" y="102"/>
                  </a:lnTo>
                  <a:lnTo>
                    <a:pt x="1724" y="102"/>
                  </a:lnTo>
                  <a:lnTo>
                    <a:pt x="1725" y="104"/>
                  </a:lnTo>
                  <a:lnTo>
                    <a:pt x="1726" y="107"/>
                  </a:lnTo>
                  <a:lnTo>
                    <a:pt x="1726" y="111"/>
                  </a:lnTo>
                  <a:lnTo>
                    <a:pt x="1726" y="111"/>
                  </a:lnTo>
                  <a:close/>
                  <a:moveTo>
                    <a:pt x="1130" y="58"/>
                  </a:moveTo>
                  <a:lnTo>
                    <a:pt x="1130" y="58"/>
                  </a:lnTo>
                  <a:lnTo>
                    <a:pt x="1105" y="55"/>
                  </a:lnTo>
                  <a:lnTo>
                    <a:pt x="1080" y="52"/>
                  </a:lnTo>
                  <a:lnTo>
                    <a:pt x="1030" y="44"/>
                  </a:lnTo>
                  <a:lnTo>
                    <a:pt x="981" y="35"/>
                  </a:lnTo>
                  <a:lnTo>
                    <a:pt x="956" y="32"/>
                  </a:lnTo>
                  <a:lnTo>
                    <a:pt x="933" y="30"/>
                  </a:lnTo>
                  <a:lnTo>
                    <a:pt x="933" y="30"/>
                  </a:lnTo>
                  <a:lnTo>
                    <a:pt x="918" y="29"/>
                  </a:lnTo>
                  <a:lnTo>
                    <a:pt x="903" y="30"/>
                  </a:lnTo>
                  <a:lnTo>
                    <a:pt x="888" y="33"/>
                  </a:lnTo>
                  <a:lnTo>
                    <a:pt x="874" y="38"/>
                  </a:lnTo>
                  <a:lnTo>
                    <a:pt x="860" y="42"/>
                  </a:lnTo>
                  <a:lnTo>
                    <a:pt x="847" y="47"/>
                  </a:lnTo>
                  <a:lnTo>
                    <a:pt x="823" y="58"/>
                  </a:lnTo>
                  <a:lnTo>
                    <a:pt x="823" y="58"/>
                  </a:lnTo>
                  <a:lnTo>
                    <a:pt x="765" y="84"/>
                  </a:lnTo>
                  <a:lnTo>
                    <a:pt x="707" y="111"/>
                  </a:lnTo>
                  <a:lnTo>
                    <a:pt x="707" y="111"/>
                  </a:lnTo>
                  <a:lnTo>
                    <a:pt x="690" y="119"/>
                  </a:lnTo>
                  <a:lnTo>
                    <a:pt x="673" y="125"/>
                  </a:lnTo>
                  <a:lnTo>
                    <a:pt x="638" y="138"/>
                  </a:lnTo>
                  <a:lnTo>
                    <a:pt x="603" y="150"/>
                  </a:lnTo>
                  <a:lnTo>
                    <a:pt x="586" y="158"/>
                  </a:lnTo>
                  <a:lnTo>
                    <a:pt x="569" y="164"/>
                  </a:lnTo>
                  <a:lnTo>
                    <a:pt x="569" y="164"/>
                  </a:lnTo>
                  <a:lnTo>
                    <a:pt x="560" y="169"/>
                  </a:lnTo>
                  <a:lnTo>
                    <a:pt x="552" y="176"/>
                  </a:lnTo>
                  <a:lnTo>
                    <a:pt x="543" y="181"/>
                  </a:lnTo>
                  <a:lnTo>
                    <a:pt x="535" y="186"/>
                  </a:lnTo>
                  <a:lnTo>
                    <a:pt x="535" y="186"/>
                  </a:lnTo>
                  <a:lnTo>
                    <a:pt x="476" y="212"/>
                  </a:lnTo>
                  <a:lnTo>
                    <a:pt x="418" y="238"/>
                  </a:lnTo>
                  <a:lnTo>
                    <a:pt x="299" y="287"/>
                  </a:lnTo>
                  <a:lnTo>
                    <a:pt x="241" y="313"/>
                  </a:lnTo>
                  <a:lnTo>
                    <a:pt x="182" y="338"/>
                  </a:lnTo>
                  <a:lnTo>
                    <a:pt x="126" y="366"/>
                  </a:lnTo>
                  <a:lnTo>
                    <a:pt x="98" y="381"/>
                  </a:lnTo>
                  <a:lnTo>
                    <a:pt x="70" y="396"/>
                  </a:lnTo>
                  <a:lnTo>
                    <a:pt x="70" y="396"/>
                  </a:lnTo>
                  <a:lnTo>
                    <a:pt x="93" y="403"/>
                  </a:lnTo>
                  <a:lnTo>
                    <a:pt x="116" y="407"/>
                  </a:lnTo>
                  <a:lnTo>
                    <a:pt x="140" y="411"/>
                  </a:lnTo>
                  <a:lnTo>
                    <a:pt x="162" y="413"/>
                  </a:lnTo>
                  <a:lnTo>
                    <a:pt x="206" y="418"/>
                  </a:lnTo>
                  <a:lnTo>
                    <a:pt x="249" y="422"/>
                  </a:lnTo>
                  <a:lnTo>
                    <a:pt x="249" y="422"/>
                  </a:lnTo>
                  <a:lnTo>
                    <a:pt x="273" y="425"/>
                  </a:lnTo>
                  <a:lnTo>
                    <a:pt x="297" y="431"/>
                  </a:lnTo>
                  <a:lnTo>
                    <a:pt x="319" y="436"/>
                  </a:lnTo>
                  <a:lnTo>
                    <a:pt x="343" y="440"/>
                  </a:lnTo>
                  <a:lnTo>
                    <a:pt x="343" y="440"/>
                  </a:lnTo>
                  <a:lnTo>
                    <a:pt x="437" y="454"/>
                  </a:lnTo>
                  <a:lnTo>
                    <a:pt x="484" y="461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81" y="479"/>
                  </a:lnTo>
                  <a:lnTo>
                    <a:pt x="629" y="492"/>
                  </a:lnTo>
                  <a:lnTo>
                    <a:pt x="676" y="503"/>
                  </a:lnTo>
                  <a:lnTo>
                    <a:pt x="723" y="516"/>
                  </a:lnTo>
                  <a:lnTo>
                    <a:pt x="723" y="516"/>
                  </a:lnTo>
                  <a:lnTo>
                    <a:pt x="764" y="525"/>
                  </a:lnTo>
                  <a:lnTo>
                    <a:pt x="807" y="531"/>
                  </a:lnTo>
                  <a:lnTo>
                    <a:pt x="848" y="539"/>
                  </a:lnTo>
                  <a:lnTo>
                    <a:pt x="890" y="546"/>
                  </a:lnTo>
                  <a:lnTo>
                    <a:pt x="910" y="552"/>
                  </a:lnTo>
                  <a:lnTo>
                    <a:pt x="931" y="557"/>
                  </a:lnTo>
                  <a:lnTo>
                    <a:pt x="950" y="563"/>
                  </a:lnTo>
                  <a:lnTo>
                    <a:pt x="969" y="570"/>
                  </a:lnTo>
                  <a:lnTo>
                    <a:pt x="989" y="578"/>
                  </a:lnTo>
                  <a:lnTo>
                    <a:pt x="1006" y="589"/>
                  </a:lnTo>
                  <a:lnTo>
                    <a:pt x="1023" y="600"/>
                  </a:lnTo>
                  <a:lnTo>
                    <a:pt x="1039" y="613"/>
                  </a:lnTo>
                  <a:lnTo>
                    <a:pt x="1039" y="613"/>
                  </a:lnTo>
                  <a:lnTo>
                    <a:pt x="1043" y="619"/>
                  </a:lnTo>
                  <a:lnTo>
                    <a:pt x="1046" y="624"/>
                  </a:lnTo>
                  <a:lnTo>
                    <a:pt x="1052" y="637"/>
                  </a:lnTo>
                  <a:lnTo>
                    <a:pt x="1055" y="651"/>
                  </a:lnTo>
                  <a:lnTo>
                    <a:pt x="1057" y="666"/>
                  </a:lnTo>
                  <a:lnTo>
                    <a:pt x="1057" y="680"/>
                  </a:lnTo>
                  <a:lnTo>
                    <a:pt x="1057" y="695"/>
                  </a:lnTo>
                  <a:lnTo>
                    <a:pt x="1055" y="723"/>
                  </a:lnTo>
                  <a:lnTo>
                    <a:pt x="1055" y="723"/>
                  </a:lnTo>
                  <a:lnTo>
                    <a:pt x="1046" y="732"/>
                  </a:lnTo>
                  <a:lnTo>
                    <a:pt x="1038" y="743"/>
                  </a:lnTo>
                  <a:lnTo>
                    <a:pt x="1030" y="753"/>
                  </a:lnTo>
                  <a:lnTo>
                    <a:pt x="1022" y="762"/>
                  </a:lnTo>
                  <a:lnTo>
                    <a:pt x="1013" y="771"/>
                  </a:lnTo>
                  <a:lnTo>
                    <a:pt x="1004" y="779"/>
                  </a:lnTo>
                  <a:lnTo>
                    <a:pt x="997" y="781"/>
                  </a:lnTo>
                  <a:lnTo>
                    <a:pt x="991" y="783"/>
                  </a:lnTo>
                  <a:lnTo>
                    <a:pt x="984" y="785"/>
                  </a:lnTo>
                  <a:lnTo>
                    <a:pt x="977" y="785"/>
                  </a:lnTo>
                  <a:lnTo>
                    <a:pt x="977" y="785"/>
                  </a:lnTo>
                  <a:lnTo>
                    <a:pt x="964" y="786"/>
                  </a:lnTo>
                  <a:lnTo>
                    <a:pt x="951" y="786"/>
                  </a:lnTo>
                  <a:lnTo>
                    <a:pt x="924" y="783"/>
                  </a:lnTo>
                  <a:lnTo>
                    <a:pt x="895" y="780"/>
                  </a:lnTo>
                  <a:lnTo>
                    <a:pt x="865" y="775"/>
                  </a:lnTo>
                  <a:lnTo>
                    <a:pt x="837" y="771"/>
                  </a:lnTo>
                  <a:lnTo>
                    <a:pt x="809" y="768"/>
                  </a:lnTo>
                  <a:lnTo>
                    <a:pt x="796" y="767"/>
                  </a:lnTo>
                  <a:lnTo>
                    <a:pt x="783" y="767"/>
                  </a:lnTo>
                  <a:lnTo>
                    <a:pt x="771" y="768"/>
                  </a:lnTo>
                  <a:lnTo>
                    <a:pt x="761" y="770"/>
                  </a:lnTo>
                  <a:lnTo>
                    <a:pt x="761" y="770"/>
                  </a:lnTo>
                  <a:lnTo>
                    <a:pt x="759" y="774"/>
                  </a:lnTo>
                  <a:lnTo>
                    <a:pt x="759" y="779"/>
                  </a:lnTo>
                  <a:lnTo>
                    <a:pt x="759" y="782"/>
                  </a:lnTo>
                  <a:lnTo>
                    <a:pt x="762" y="785"/>
                  </a:lnTo>
                  <a:lnTo>
                    <a:pt x="764" y="787"/>
                  </a:lnTo>
                  <a:lnTo>
                    <a:pt x="766" y="789"/>
                  </a:lnTo>
                  <a:lnTo>
                    <a:pt x="772" y="792"/>
                  </a:lnTo>
                  <a:lnTo>
                    <a:pt x="780" y="795"/>
                  </a:lnTo>
                  <a:lnTo>
                    <a:pt x="787" y="796"/>
                  </a:lnTo>
                  <a:lnTo>
                    <a:pt x="801" y="798"/>
                  </a:lnTo>
                  <a:lnTo>
                    <a:pt x="801" y="798"/>
                  </a:lnTo>
                  <a:lnTo>
                    <a:pt x="827" y="802"/>
                  </a:lnTo>
                  <a:lnTo>
                    <a:pt x="852" y="805"/>
                  </a:lnTo>
                  <a:lnTo>
                    <a:pt x="902" y="807"/>
                  </a:lnTo>
                  <a:lnTo>
                    <a:pt x="902" y="807"/>
                  </a:lnTo>
                  <a:lnTo>
                    <a:pt x="921" y="809"/>
                  </a:lnTo>
                  <a:lnTo>
                    <a:pt x="939" y="811"/>
                  </a:lnTo>
                  <a:lnTo>
                    <a:pt x="959" y="813"/>
                  </a:lnTo>
                  <a:lnTo>
                    <a:pt x="977" y="815"/>
                  </a:lnTo>
                  <a:lnTo>
                    <a:pt x="994" y="815"/>
                  </a:lnTo>
                  <a:lnTo>
                    <a:pt x="1012" y="813"/>
                  </a:lnTo>
                  <a:lnTo>
                    <a:pt x="1021" y="812"/>
                  </a:lnTo>
                  <a:lnTo>
                    <a:pt x="1029" y="809"/>
                  </a:lnTo>
                  <a:lnTo>
                    <a:pt x="1038" y="805"/>
                  </a:lnTo>
                  <a:lnTo>
                    <a:pt x="1045" y="801"/>
                  </a:lnTo>
                  <a:lnTo>
                    <a:pt x="1045" y="801"/>
                  </a:lnTo>
                  <a:lnTo>
                    <a:pt x="1064" y="775"/>
                  </a:lnTo>
                  <a:lnTo>
                    <a:pt x="1072" y="762"/>
                  </a:lnTo>
                  <a:lnTo>
                    <a:pt x="1080" y="749"/>
                  </a:lnTo>
                  <a:lnTo>
                    <a:pt x="1087" y="736"/>
                  </a:lnTo>
                  <a:lnTo>
                    <a:pt x="1092" y="722"/>
                  </a:lnTo>
                  <a:lnTo>
                    <a:pt x="1097" y="708"/>
                  </a:lnTo>
                  <a:lnTo>
                    <a:pt x="1099" y="694"/>
                  </a:lnTo>
                  <a:lnTo>
                    <a:pt x="1099" y="694"/>
                  </a:lnTo>
                  <a:lnTo>
                    <a:pt x="1100" y="671"/>
                  </a:lnTo>
                  <a:lnTo>
                    <a:pt x="1098" y="648"/>
                  </a:lnTo>
                  <a:lnTo>
                    <a:pt x="1094" y="623"/>
                  </a:lnTo>
                  <a:lnTo>
                    <a:pt x="1090" y="610"/>
                  </a:lnTo>
                  <a:lnTo>
                    <a:pt x="1086" y="600"/>
                  </a:lnTo>
                  <a:lnTo>
                    <a:pt x="1082" y="588"/>
                  </a:lnTo>
                  <a:lnTo>
                    <a:pt x="1077" y="577"/>
                  </a:lnTo>
                  <a:lnTo>
                    <a:pt x="1072" y="568"/>
                  </a:lnTo>
                  <a:lnTo>
                    <a:pt x="1066" y="558"/>
                  </a:lnTo>
                  <a:lnTo>
                    <a:pt x="1059" y="549"/>
                  </a:lnTo>
                  <a:lnTo>
                    <a:pt x="1052" y="542"/>
                  </a:lnTo>
                  <a:lnTo>
                    <a:pt x="1044" y="537"/>
                  </a:lnTo>
                  <a:lnTo>
                    <a:pt x="1037" y="531"/>
                  </a:lnTo>
                  <a:lnTo>
                    <a:pt x="1037" y="531"/>
                  </a:lnTo>
                  <a:lnTo>
                    <a:pt x="1024" y="526"/>
                  </a:lnTo>
                  <a:lnTo>
                    <a:pt x="1010" y="520"/>
                  </a:lnTo>
                  <a:lnTo>
                    <a:pt x="995" y="516"/>
                  </a:lnTo>
                  <a:lnTo>
                    <a:pt x="980" y="512"/>
                  </a:lnTo>
                  <a:lnTo>
                    <a:pt x="947" y="506"/>
                  </a:lnTo>
                  <a:lnTo>
                    <a:pt x="911" y="501"/>
                  </a:lnTo>
                  <a:lnTo>
                    <a:pt x="876" y="497"/>
                  </a:lnTo>
                  <a:lnTo>
                    <a:pt x="839" y="494"/>
                  </a:lnTo>
                  <a:lnTo>
                    <a:pt x="767" y="487"/>
                  </a:lnTo>
                  <a:lnTo>
                    <a:pt x="767" y="487"/>
                  </a:lnTo>
                  <a:lnTo>
                    <a:pt x="738" y="485"/>
                  </a:lnTo>
                  <a:lnTo>
                    <a:pt x="723" y="484"/>
                  </a:lnTo>
                  <a:lnTo>
                    <a:pt x="708" y="482"/>
                  </a:lnTo>
                  <a:lnTo>
                    <a:pt x="694" y="478"/>
                  </a:lnTo>
                  <a:lnTo>
                    <a:pt x="687" y="476"/>
                  </a:lnTo>
                  <a:lnTo>
                    <a:pt x="680" y="472"/>
                  </a:lnTo>
                  <a:lnTo>
                    <a:pt x="675" y="469"/>
                  </a:lnTo>
                  <a:lnTo>
                    <a:pt x="670" y="464"/>
                  </a:lnTo>
                  <a:lnTo>
                    <a:pt x="664" y="459"/>
                  </a:lnTo>
                  <a:lnTo>
                    <a:pt x="660" y="453"/>
                  </a:lnTo>
                  <a:lnTo>
                    <a:pt x="660" y="453"/>
                  </a:lnTo>
                  <a:lnTo>
                    <a:pt x="667" y="451"/>
                  </a:lnTo>
                  <a:lnTo>
                    <a:pt x="674" y="451"/>
                  </a:lnTo>
                  <a:lnTo>
                    <a:pt x="681" y="452"/>
                  </a:lnTo>
                  <a:lnTo>
                    <a:pt x="688" y="454"/>
                  </a:lnTo>
                  <a:lnTo>
                    <a:pt x="702" y="458"/>
                  </a:lnTo>
                  <a:lnTo>
                    <a:pt x="709" y="461"/>
                  </a:lnTo>
                  <a:lnTo>
                    <a:pt x="717" y="463"/>
                  </a:lnTo>
                  <a:lnTo>
                    <a:pt x="717" y="463"/>
                  </a:lnTo>
                  <a:lnTo>
                    <a:pt x="737" y="465"/>
                  </a:lnTo>
                  <a:lnTo>
                    <a:pt x="759" y="468"/>
                  </a:lnTo>
                  <a:lnTo>
                    <a:pt x="805" y="471"/>
                  </a:lnTo>
                  <a:lnTo>
                    <a:pt x="854" y="474"/>
                  </a:lnTo>
                  <a:lnTo>
                    <a:pt x="901" y="478"/>
                  </a:lnTo>
                  <a:lnTo>
                    <a:pt x="924" y="480"/>
                  </a:lnTo>
                  <a:lnTo>
                    <a:pt x="948" y="482"/>
                  </a:lnTo>
                  <a:lnTo>
                    <a:pt x="969" y="485"/>
                  </a:lnTo>
                  <a:lnTo>
                    <a:pt x="991" y="491"/>
                  </a:lnTo>
                  <a:lnTo>
                    <a:pt x="1011" y="496"/>
                  </a:lnTo>
                  <a:lnTo>
                    <a:pt x="1029" y="502"/>
                  </a:lnTo>
                  <a:lnTo>
                    <a:pt x="1046" y="510"/>
                  </a:lnTo>
                  <a:lnTo>
                    <a:pt x="1061" y="518"/>
                  </a:lnTo>
                  <a:lnTo>
                    <a:pt x="1061" y="518"/>
                  </a:lnTo>
                  <a:lnTo>
                    <a:pt x="1147" y="476"/>
                  </a:lnTo>
                  <a:lnTo>
                    <a:pt x="1232" y="432"/>
                  </a:lnTo>
                  <a:lnTo>
                    <a:pt x="1315" y="387"/>
                  </a:lnTo>
                  <a:lnTo>
                    <a:pt x="1398" y="341"/>
                  </a:lnTo>
                  <a:lnTo>
                    <a:pt x="1437" y="316"/>
                  </a:lnTo>
                  <a:lnTo>
                    <a:pt x="1477" y="291"/>
                  </a:lnTo>
                  <a:lnTo>
                    <a:pt x="1516" y="267"/>
                  </a:lnTo>
                  <a:lnTo>
                    <a:pt x="1555" y="241"/>
                  </a:lnTo>
                  <a:lnTo>
                    <a:pt x="1592" y="214"/>
                  </a:lnTo>
                  <a:lnTo>
                    <a:pt x="1630" y="188"/>
                  </a:lnTo>
                  <a:lnTo>
                    <a:pt x="1666" y="159"/>
                  </a:lnTo>
                  <a:lnTo>
                    <a:pt x="1701" y="130"/>
                  </a:lnTo>
                  <a:lnTo>
                    <a:pt x="1701" y="130"/>
                  </a:lnTo>
                  <a:lnTo>
                    <a:pt x="1633" y="123"/>
                  </a:lnTo>
                  <a:lnTo>
                    <a:pt x="1564" y="116"/>
                  </a:lnTo>
                  <a:lnTo>
                    <a:pt x="1495" y="106"/>
                  </a:lnTo>
                  <a:lnTo>
                    <a:pt x="1424" y="95"/>
                  </a:lnTo>
                  <a:lnTo>
                    <a:pt x="1353" y="85"/>
                  </a:lnTo>
                  <a:lnTo>
                    <a:pt x="1280" y="75"/>
                  </a:lnTo>
                  <a:lnTo>
                    <a:pt x="1206" y="65"/>
                  </a:lnTo>
                  <a:lnTo>
                    <a:pt x="1130" y="58"/>
                  </a:lnTo>
                  <a:lnTo>
                    <a:pt x="1130" y="58"/>
                  </a:lnTo>
                  <a:close/>
                  <a:moveTo>
                    <a:pt x="1105" y="757"/>
                  </a:moveTo>
                  <a:lnTo>
                    <a:pt x="1105" y="757"/>
                  </a:lnTo>
                  <a:lnTo>
                    <a:pt x="1103" y="761"/>
                  </a:lnTo>
                  <a:lnTo>
                    <a:pt x="1103" y="762"/>
                  </a:lnTo>
                  <a:lnTo>
                    <a:pt x="1105" y="760"/>
                  </a:lnTo>
                  <a:lnTo>
                    <a:pt x="1105" y="760"/>
                  </a:lnTo>
                  <a:lnTo>
                    <a:pt x="1181" y="712"/>
                  </a:lnTo>
                  <a:lnTo>
                    <a:pt x="1257" y="665"/>
                  </a:lnTo>
                  <a:lnTo>
                    <a:pt x="1334" y="618"/>
                  </a:lnTo>
                  <a:lnTo>
                    <a:pt x="1412" y="571"/>
                  </a:lnTo>
                  <a:lnTo>
                    <a:pt x="1488" y="523"/>
                  </a:lnTo>
                  <a:lnTo>
                    <a:pt x="1561" y="473"/>
                  </a:lnTo>
                  <a:lnTo>
                    <a:pt x="1598" y="448"/>
                  </a:lnTo>
                  <a:lnTo>
                    <a:pt x="1634" y="422"/>
                  </a:lnTo>
                  <a:lnTo>
                    <a:pt x="1670" y="395"/>
                  </a:lnTo>
                  <a:lnTo>
                    <a:pt x="1704" y="368"/>
                  </a:lnTo>
                  <a:lnTo>
                    <a:pt x="1704" y="368"/>
                  </a:lnTo>
                  <a:lnTo>
                    <a:pt x="1727" y="355"/>
                  </a:lnTo>
                  <a:lnTo>
                    <a:pt x="1752" y="340"/>
                  </a:lnTo>
                  <a:lnTo>
                    <a:pt x="1765" y="330"/>
                  </a:lnTo>
                  <a:lnTo>
                    <a:pt x="1778" y="320"/>
                  </a:lnTo>
                  <a:lnTo>
                    <a:pt x="1788" y="311"/>
                  </a:lnTo>
                  <a:lnTo>
                    <a:pt x="1798" y="299"/>
                  </a:lnTo>
                  <a:lnTo>
                    <a:pt x="1798" y="299"/>
                  </a:lnTo>
                  <a:lnTo>
                    <a:pt x="1806" y="289"/>
                  </a:lnTo>
                  <a:lnTo>
                    <a:pt x="1812" y="277"/>
                  </a:lnTo>
                  <a:lnTo>
                    <a:pt x="1815" y="267"/>
                  </a:lnTo>
                  <a:lnTo>
                    <a:pt x="1818" y="255"/>
                  </a:lnTo>
                  <a:lnTo>
                    <a:pt x="1819" y="243"/>
                  </a:lnTo>
                  <a:lnTo>
                    <a:pt x="1819" y="232"/>
                  </a:lnTo>
                  <a:lnTo>
                    <a:pt x="1818" y="221"/>
                  </a:lnTo>
                  <a:lnTo>
                    <a:pt x="1816" y="209"/>
                  </a:lnTo>
                  <a:lnTo>
                    <a:pt x="1813" y="198"/>
                  </a:lnTo>
                  <a:lnTo>
                    <a:pt x="1809" y="188"/>
                  </a:lnTo>
                  <a:lnTo>
                    <a:pt x="1803" y="177"/>
                  </a:lnTo>
                  <a:lnTo>
                    <a:pt x="1798" y="167"/>
                  </a:lnTo>
                  <a:lnTo>
                    <a:pt x="1792" y="158"/>
                  </a:lnTo>
                  <a:lnTo>
                    <a:pt x="1785" y="149"/>
                  </a:lnTo>
                  <a:lnTo>
                    <a:pt x="1778" y="140"/>
                  </a:lnTo>
                  <a:lnTo>
                    <a:pt x="1770" y="133"/>
                  </a:lnTo>
                  <a:lnTo>
                    <a:pt x="1770" y="133"/>
                  </a:lnTo>
                  <a:lnTo>
                    <a:pt x="1763" y="133"/>
                  </a:lnTo>
                  <a:lnTo>
                    <a:pt x="1756" y="134"/>
                  </a:lnTo>
                  <a:lnTo>
                    <a:pt x="1751" y="135"/>
                  </a:lnTo>
                  <a:lnTo>
                    <a:pt x="1744" y="137"/>
                  </a:lnTo>
                  <a:lnTo>
                    <a:pt x="1735" y="143"/>
                  </a:lnTo>
                  <a:lnTo>
                    <a:pt x="1725" y="149"/>
                  </a:lnTo>
                  <a:lnTo>
                    <a:pt x="1717" y="156"/>
                  </a:lnTo>
                  <a:lnTo>
                    <a:pt x="1708" y="165"/>
                  </a:lnTo>
                  <a:lnTo>
                    <a:pt x="1700" y="173"/>
                  </a:lnTo>
                  <a:lnTo>
                    <a:pt x="1692" y="180"/>
                  </a:lnTo>
                  <a:lnTo>
                    <a:pt x="1692" y="180"/>
                  </a:lnTo>
                  <a:lnTo>
                    <a:pt x="1677" y="191"/>
                  </a:lnTo>
                  <a:lnTo>
                    <a:pt x="1662" y="200"/>
                  </a:lnTo>
                  <a:lnTo>
                    <a:pt x="1632" y="220"/>
                  </a:lnTo>
                  <a:lnTo>
                    <a:pt x="1617" y="229"/>
                  </a:lnTo>
                  <a:lnTo>
                    <a:pt x="1603" y="239"/>
                  </a:lnTo>
                  <a:lnTo>
                    <a:pt x="1589" y="250"/>
                  </a:lnTo>
                  <a:lnTo>
                    <a:pt x="1575" y="261"/>
                  </a:lnTo>
                  <a:lnTo>
                    <a:pt x="1575" y="261"/>
                  </a:lnTo>
                  <a:lnTo>
                    <a:pt x="1547" y="277"/>
                  </a:lnTo>
                  <a:lnTo>
                    <a:pt x="1520" y="294"/>
                  </a:lnTo>
                  <a:lnTo>
                    <a:pt x="1465" y="327"/>
                  </a:lnTo>
                  <a:lnTo>
                    <a:pt x="1410" y="360"/>
                  </a:lnTo>
                  <a:lnTo>
                    <a:pt x="1356" y="393"/>
                  </a:lnTo>
                  <a:lnTo>
                    <a:pt x="1356" y="393"/>
                  </a:lnTo>
                  <a:lnTo>
                    <a:pt x="1328" y="408"/>
                  </a:lnTo>
                  <a:lnTo>
                    <a:pt x="1299" y="422"/>
                  </a:lnTo>
                  <a:lnTo>
                    <a:pt x="1271" y="436"/>
                  </a:lnTo>
                  <a:lnTo>
                    <a:pt x="1243" y="450"/>
                  </a:lnTo>
                  <a:lnTo>
                    <a:pt x="1243" y="450"/>
                  </a:lnTo>
                  <a:lnTo>
                    <a:pt x="1234" y="456"/>
                  </a:lnTo>
                  <a:lnTo>
                    <a:pt x="1226" y="463"/>
                  </a:lnTo>
                  <a:lnTo>
                    <a:pt x="1218" y="469"/>
                  </a:lnTo>
                  <a:lnTo>
                    <a:pt x="1209" y="474"/>
                  </a:lnTo>
                  <a:lnTo>
                    <a:pt x="1209" y="474"/>
                  </a:lnTo>
                  <a:lnTo>
                    <a:pt x="1177" y="489"/>
                  </a:lnTo>
                  <a:lnTo>
                    <a:pt x="1145" y="503"/>
                  </a:lnTo>
                  <a:lnTo>
                    <a:pt x="1130" y="511"/>
                  </a:lnTo>
                  <a:lnTo>
                    <a:pt x="1115" y="519"/>
                  </a:lnTo>
                  <a:lnTo>
                    <a:pt x="1100" y="530"/>
                  </a:lnTo>
                  <a:lnTo>
                    <a:pt x="1086" y="541"/>
                  </a:lnTo>
                  <a:lnTo>
                    <a:pt x="1086" y="541"/>
                  </a:lnTo>
                  <a:lnTo>
                    <a:pt x="1095" y="553"/>
                  </a:lnTo>
                  <a:lnTo>
                    <a:pt x="1102" y="564"/>
                  </a:lnTo>
                  <a:lnTo>
                    <a:pt x="1109" y="577"/>
                  </a:lnTo>
                  <a:lnTo>
                    <a:pt x="1115" y="591"/>
                  </a:lnTo>
                  <a:lnTo>
                    <a:pt x="1119" y="605"/>
                  </a:lnTo>
                  <a:lnTo>
                    <a:pt x="1122" y="620"/>
                  </a:lnTo>
                  <a:lnTo>
                    <a:pt x="1126" y="635"/>
                  </a:lnTo>
                  <a:lnTo>
                    <a:pt x="1127" y="650"/>
                  </a:lnTo>
                  <a:lnTo>
                    <a:pt x="1128" y="664"/>
                  </a:lnTo>
                  <a:lnTo>
                    <a:pt x="1128" y="679"/>
                  </a:lnTo>
                  <a:lnTo>
                    <a:pt x="1126" y="694"/>
                  </a:lnTo>
                  <a:lnTo>
                    <a:pt x="1123" y="708"/>
                  </a:lnTo>
                  <a:lnTo>
                    <a:pt x="1120" y="721"/>
                  </a:lnTo>
                  <a:lnTo>
                    <a:pt x="1117" y="734"/>
                  </a:lnTo>
                  <a:lnTo>
                    <a:pt x="1112" y="746"/>
                  </a:lnTo>
                  <a:lnTo>
                    <a:pt x="1105" y="757"/>
                  </a:lnTo>
                  <a:lnTo>
                    <a:pt x="1105" y="757"/>
                  </a:lnTo>
                  <a:close/>
                  <a:moveTo>
                    <a:pt x="146" y="481"/>
                  </a:moveTo>
                  <a:lnTo>
                    <a:pt x="146" y="481"/>
                  </a:lnTo>
                  <a:lnTo>
                    <a:pt x="172" y="486"/>
                  </a:lnTo>
                  <a:lnTo>
                    <a:pt x="198" y="491"/>
                  </a:lnTo>
                  <a:lnTo>
                    <a:pt x="253" y="498"/>
                  </a:lnTo>
                  <a:lnTo>
                    <a:pt x="359" y="510"/>
                  </a:lnTo>
                  <a:lnTo>
                    <a:pt x="359" y="510"/>
                  </a:lnTo>
                  <a:lnTo>
                    <a:pt x="383" y="512"/>
                  </a:lnTo>
                  <a:lnTo>
                    <a:pt x="395" y="513"/>
                  </a:lnTo>
                  <a:lnTo>
                    <a:pt x="407" y="515"/>
                  </a:lnTo>
                  <a:lnTo>
                    <a:pt x="418" y="518"/>
                  </a:lnTo>
                  <a:lnTo>
                    <a:pt x="428" y="523"/>
                  </a:lnTo>
                  <a:lnTo>
                    <a:pt x="432" y="526"/>
                  </a:lnTo>
                  <a:lnTo>
                    <a:pt x="435" y="529"/>
                  </a:lnTo>
                  <a:lnTo>
                    <a:pt x="438" y="533"/>
                  </a:lnTo>
                  <a:lnTo>
                    <a:pt x="440" y="538"/>
                  </a:lnTo>
                  <a:lnTo>
                    <a:pt x="440" y="538"/>
                  </a:lnTo>
                  <a:lnTo>
                    <a:pt x="405" y="533"/>
                  </a:lnTo>
                  <a:lnTo>
                    <a:pt x="369" y="529"/>
                  </a:lnTo>
                  <a:lnTo>
                    <a:pt x="294" y="522"/>
                  </a:lnTo>
                  <a:lnTo>
                    <a:pt x="217" y="513"/>
                  </a:lnTo>
                  <a:lnTo>
                    <a:pt x="179" y="509"/>
                  </a:lnTo>
                  <a:lnTo>
                    <a:pt x="143" y="503"/>
                  </a:lnTo>
                  <a:lnTo>
                    <a:pt x="143" y="503"/>
                  </a:lnTo>
                  <a:lnTo>
                    <a:pt x="144" y="510"/>
                  </a:lnTo>
                  <a:lnTo>
                    <a:pt x="146" y="515"/>
                  </a:lnTo>
                  <a:lnTo>
                    <a:pt x="148" y="520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55" y="529"/>
                  </a:lnTo>
                  <a:lnTo>
                    <a:pt x="161" y="530"/>
                  </a:lnTo>
                  <a:lnTo>
                    <a:pt x="175" y="533"/>
                  </a:lnTo>
                  <a:lnTo>
                    <a:pt x="190" y="538"/>
                  </a:lnTo>
                  <a:lnTo>
                    <a:pt x="205" y="541"/>
                  </a:lnTo>
                  <a:lnTo>
                    <a:pt x="205" y="541"/>
                  </a:lnTo>
                  <a:lnTo>
                    <a:pt x="224" y="543"/>
                  </a:lnTo>
                  <a:lnTo>
                    <a:pt x="244" y="544"/>
                  </a:lnTo>
                  <a:lnTo>
                    <a:pt x="284" y="545"/>
                  </a:lnTo>
                  <a:lnTo>
                    <a:pt x="302" y="547"/>
                  </a:lnTo>
                  <a:lnTo>
                    <a:pt x="318" y="550"/>
                  </a:lnTo>
                  <a:lnTo>
                    <a:pt x="326" y="554"/>
                  </a:lnTo>
                  <a:lnTo>
                    <a:pt x="332" y="557"/>
                  </a:lnTo>
                  <a:lnTo>
                    <a:pt x="338" y="561"/>
                  </a:lnTo>
                  <a:lnTo>
                    <a:pt x="343" y="565"/>
                  </a:lnTo>
                  <a:lnTo>
                    <a:pt x="343" y="565"/>
                  </a:lnTo>
                  <a:lnTo>
                    <a:pt x="254" y="563"/>
                  </a:lnTo>
                  <a:lnTo>
                    <a:pt x="212" y="561"/>
                  </a:lnTo>
                  <a:lnTo>
                    <a:pt x="193" y="559"/>
                  </a:lnTo>
                  <a:lnTo>
                    <a:pt x="174" y="557"/>
                  </a:lnTo>
                  <a:lnTo>
                    <a:pt x="174" y="557"/>
                  </a:lnTo>
                  <a:lnTo>
                    <a:pt x="167" y="555"/>
                  </a:lnTo>
                  <a:lnTo>
                    <a:pt x="161" y="553"/>
                  </a:lnTo>
                  <a:lnTo>
                    <a:pt x="148" y="547"/>
                  </a:lnTo>
                  <a:lnTo>
                    <a:pt x="142" y="546"/>
                  </a:lnTo>
                  <a:lnTo>
                    <a:pt x="136" y="545"/>
                  </a:lnTo>
                  <a:lnTo>
                    <a:pt x="130" y="547"/>
                  </a:lnTo>
                  <a:lnTo>
                    <a:pt x="123" y="550"/>
                  </a:lnTo>
                  <a:lnTo>
                    <a:pt x="123" y="550"/>
                  </a:lnTo>
                  <a:lnTo>
                    <a:pt x="123" y="555"/>
                  </a:lnTo>
                  <a:lnTo>
                    <a:pt x="123" y="559"/>
                  </a:lnTo>
                  <a:lnTo>
                    <a:pt x="126" y="562"/>
                  </a:lnTo>
                  <a:lnTo>
                    <a:pt x="128" y="565"/>
                  </a:lnTo>
                  <a:lnTo>
                    <a:pt x="130" y="568"/>
                  </a:lnTo>
                  <a:lnTo>
                    <a:pt x="133" y="570"/>
                  </a:lnTo>
                  <a:lnTo>
                    <a:pt x="142" y="573"/>
                  </a:lnTo>
                  <a:lnTo>
                    <a:pt x="150" y="574"/>
                  </a:lnTo>
                  <a:lnTo>
                    <a:pt x="159" y="574"/>
                  </a:lnTo>
                  <a:lnTo>
                    <a:pt x="167" y="573"/>
                  </a:lnTo>
                  <a:lnTo>
                    <a:pt x="174" y="572"/>
                  </a:lnTo>
                  <a:lnTo>
                    <a:pt x="174" y="572"/>
                  </a:lnTo>
                  <a:lnTo>
                    <a:pt x="281" y="600"/>
                  </a:lnTo>
                  <a:lnTo>
                    <a:pt x="385" y="628"/>
                  </a:lnTo>
                  <a:lnTo>
                    <a:pt x="436" y="641"/>
                  </a:lnTo>
                  <a:lnTo>
                    <a:pt x="487" y="653"/>
                  </a:lnTo>
                  <a:lnTo>
                    <a:pt x="539" y="665"/>
                  </a:lnTo>
                  <a:lnTo>
                    <a:pt x="591" y="676"/>
                  </a:lnTo>
                  <a:lnTo>
                    <a:pt x="591" y="676"/>
                  </a:lnTo>
                  <a:lnTo>
                    <a:pt x="591" y="666"/>
                  </a:lnTo>
                  <a:lnTo>
                    <a:pt x="593" y="656"/>
                  </a:lnTo>
                  <a:lnTo>
                    <a:pt x="596" y="646"/>
                  </a:lnTo>
                  <a:lnTo>
                    <a:pt x="600" y="635"/>
                  </a:lnTo>
                  <a:lnTo>
                    <a:pt x="606" y="625"/>
                  </a:lnTo>
                  <a:lnTo>
                    <a:pt x="614" y="617"/>
                  </a:lnTo>
                  <a:lnTo>
                    <a:pt x="621" y="609"/>
                  </a:lnTo>
                  <a:lnTo>
                    <a:pt x="632" y="604"/>
                  </a:lnTo>
                  <a:lnTo>
                    <a:pt x="632" y="604"/>
                  </a:lnTo>
                  <a:lnTo>
                    <a:pt x="616" y="600"/>
                  </a:lnTo>
                  <a:lnTo>
                    <a:pt x="600" y="598"/>
                  </a:lnTo>
                  <a:lnTo>
                    <a:pt x="569" y="595"/>
                  </a:lnTo>
                  <a:lnTo>
                    <a:pt x="555" y="594"/>
                  </a:lnTo>
                  <a:lnTo>
                    <a:pt x="547" y="592"/>
                  </a:lnTo>
                  <a:lnTo>
                    <a:pt x="541" y="590"/>
                  </a:lnTo>
                  <a:lnTo>
                    <a:pt x="536" y="588"/>
                  </a:lnTo>
                  <a:lnTo>
                    <a:pt x="530" y="585"/>
                  </a:lnTo>
                  <a:lnTo>
                    <a:pt x="526" y="580"/>
                  </a:lnTo>
                  <a:lnTo>
                    <a:pt x="522" y="575"/>
                  </a:lnTo>
                  <a:lnTo>
                    <a:pt x="522" y="575"/>
                  </a:lnTo>
                  <a:lnTo>
                    <a:pt x="534" y="573"/>
                  </a:lnTo>
                  <a:lnTo>
                    <a:pt x="544" y="571"/>
                  </a:lnTo>
                  <a:lnTo>
                    <a:pt x="556" y="571"/>
                  </a:lnTo>
                  <a:lnTo>
                    <a:pt x="568" y="571"/>
                  </a:lnTo>
                  <a:lnTo>
                    <a:pt x="591" y="573"/>
                  </a:lnTo>
                  <a:lnTo>
                    <a:pt x="615" y="577"/>
                  </a:lnTo>
                  <a:lnTo>
                    <a:pt x="638" y="582"/>
                  </a:lnTo>
                  <a:lnTo>
                    <a:pt x="663" y="588"/>
                  </a:lnTo>
                  <a:lnTo>
                    <a:pt x="687" y="593"/>
                  </a:lnTo>
                  <a:lnTo>
                    <a:pt x="710" y="598"/>
                  </a:lnTo>
                  <a:lnTo>
                    <a:pt x="710" y="598"/>
                  </a:lnTo>
                  <a:lnTo>
                    <a:pt x="727" y="599"/>
                  </a:lnTo>
                  <a:lnTo>
                    <a:pt x="744" y="599"/>
                  </a:lnTo>
                  <a:lnTo>
                    <a:pt x="763" y="599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94" y="604"/>
                  </a:lnTo>
                  <a:lnTo>
                    <a:pt x="809" y="608"/>
                  </a:lnTo>
                  <a:lnTo>
                    <a:pt x="824" y="613"/>
                  </a:lnTo>
                  <a:lnTo>
                    <a:pt x="839" y="616"/>
                  </a:lnTo>
                  <a:lnTo>
                    <a:pt x="839" y="616"/>
                  </a:lnTo>
                  <a:lnTo>
                    <a:pt x="848" y="617"/>
                  </a:lnTo>
                  <a:lnTo>
                    <a:pt x="858" y="618"/>
                  </a:lnTo>
                  <a:lnTo>
                    <a:pt x="877" y="618"/>
                  </a:lnTo>
                  <a:lnTo>
                    <a:pt x="886" y="620"/>
                  </a:lnTo>
                  <a:lnTo>
                    <a:pt x="895" y="622"/>
                  </a:lnTo>
                  <a:lnTo>
                    <a:pt x="903" y="625"/>
                  </a:lnTo>
                  <a:lnTo>
                    <a:pt x="910" y="632"/>
                  </a:lnTo>
                  <a:lnTo>
                    <a:pt x="910" y="632"/>
                  </a:lnTo>
                  <a:lnTo>
                    <a:pt x="909" y="635"/>
                  </a:lnTo>
                  <a:lnTo>
                    <a:pt x="907" y="638"/>
                  </a:lnTo>
                  <a:lnTo>
                    <a:pt x="904" y="640"/>
                  </a:lnTo>
                  <a:lnTo>
                    <a:pt x="902" y="643"/>
                  </a:lnTo>
                  <a:lnTo>
                    <a:pt x="894" y="645"/>
                  </a:lnTo>
                  <a:lnTo>
                    <a:pt x="887" y="645"/>
                  </a:lnTo>
                  <a:lnTo>
                    <a:pt x="869" y="643"/>
                  </a:lnTo>
                  <a:lnTo>
                    <a:pt x="860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45" y="648"/>
                  </a:lnTo>
                  <a:lnTo>
                    <a:pt x="840" y="653"/>
                  </a:lnTo>
                  <a:lnTo>
                    <a:pt x="826" y="664"/>
                  </a:lnTo>
                  <a:lnTo>
                    <a:pt x="811" y="674"/>
                  </a:lnTo>
                  <a:lnTo>
                    <a:pt x="796" y="683"/>
                  </a:lnTo>
                  <a:lnTo>
                    <a:pt x="788" y="689"/>
                  </a:lnTo>
                  <a:lnTo>
                    <a:pt x="782" y="694"/>
                  </a:lnTo>
                  <a:lnTo>
                    <a:pt x="777" y="700"/>
                  </a:lnTo>
                  <a:lnTo>
                    <a:pt x="771" y="707"/>
                  </a:lnTo>
                  <a:lnTo>
                    <a:pt x="767" y="714"/>
                  </a:lnTo>
                  <a:lnTo>
                    <a:pt x="764" y="724"/>
                  </a:lnTo>
                  <a:lnTo>
                    <a:pt x="762" y="734"/>
                  </a:lnTo>
                  <a:lnTo>
                    <a:pt x="761" y="744"/>
                  </a:lnTo>
                  <a:lnTo>
                    <a:pt x="761" y="744"/>
                  </a:lnTo>
                  <a:lnTo>
                    <a:pt x="774" y="744"/>
                  </a:lnTo>
                  <a:lnTo>
                    <a:pt x="791" y="744"/>
                  </a:lnTo>
                  <a:lnTo>
                    <a:pt x="807" y="746"/>
                  </a:lnTo>
                  <a:lnTo>
                    <a:pt x="824" y="749"/>
                  </a:lnTo>
                  <a:lnTo>
                    <a:pt x="860" y="754"/>
                  </a:lnTo>
                  <a:lnTo>
                    <a:pt x="897" y="758"/>
                  </a:lnTo>
                  <a:lnTo>
                    <a:pt x="914" y="760"/>
                  </a:lnTo>
                  <a:lnTo>
                    <a:pt x="932" y="760"/>
                  </a:lnTo>
                  <a:lnTo>
                    <a:pt x="948" y="759"/>
                  </a:lnTo>
                  <a:lnTo>
                    <a:pt x="963" y="757"/>
                  </a:lnTo>
                  <a:lnTo>
                    <a:pt x="978" y="753"/>
                  </a:lnTo>
                  <a:lnTo>
                    <a:pt x="984" y="750"/>
                  </a:lnTo>
                  <a:lnTo>
                    <a:pt x="991" y="746"/>
                  </a:lnTo>
                  <a:lnTo>
                    <a:pt x="996" y="742"/>
                  </a:lnTo>
                  <a:lnTo>
                    <a:pt x="1001" y="738"/>
                  </a:lnTo>
                  <a:lnTo>
                    <a:pt x="1007" y="731"/>
                  </a:lnTo>
                  <a:lnTo>
                    <a:pt x="1011" y="726"/>
                  </a:lnTo>
                  <a:lnTo>
                    <a:pt x="1011" y="726"/>
                  </a:lnTo>
                  <a:lnTo>
                    <a:pt x="999" y="723"/>
                  </a:lnTo>
                  <a:lnTo>
                    <a:pt x="986" y="721"/>
                  </a:lnTo>
                  <a:lnTo>
                    <a:pt x="963" y="720"/>
                  </a:lnTo>
                  <a:lnTo>
                    <a:pt x="951" y="718"/>
                  </a:lnTo>
                  <a:lnTo>
                    <a:pt x="941" y="715"/>
                  </a:lnTo>
                  <a:lnTo>
                    <a:pt x="932" y="711"/>
                  </a:lnTo>
                  <a:lnTo>
                    <a:pt x="928" y="708"/>
                  </a:lnTo>
                  <a:lnTo>
                    <a:pt x="923" y="704"/>
                  </a:lnTo>
                  <a:lnTo>
                    <a:pt x="923" y="704"/>
                  </a:lnTo>
                  <a:lnTo>
                    <a:pt x="937" y="704"/>
                  </a:lnTo>
                  <a:lnTo>
                    <a:pt x="954" y="704"/>
                  </a:lnTo>
                  <a:lnTo>
                    <a:pt x="973" y="704"/>
                  </a:lnTo>
                  <a:lnTo>
                    <a:pt x="990" y="704"/>
                  </a:lnTo>
                  <a:lnTo>
                    <a:pt x="1006" y="703"/>
                  </a:lnTo>
                  <a:lnTo>
                    <a:pt x="1013" y="701"/>
                  </a:lnTo>
                  <a:lnTo>
                    <a:pt x="1019" y="699"/>
                  </a:lnTo>
                  <a:lnTo>
                    <a:pt x="1024" y="697"/>
                  </a:lnTo>
                  <a:lnTo>
                    <a:pt x="1027" y="694"/>
                  </a:lnTo>
                  <a:lnTo>
                    <a:pt x="1029" y="690"/>
                  </a:lnTo>
                  <a:lnTo>
                    <a:pt x="1030" y="685"/>
                  </a:lnTo>
                  <a:lnTo>
                    <a:pt x="1030" y="685"/>
                  </a:lnTo>
                  <a:lnTo>
                    <a:pt x="1025" y="683"/>
                  </a:lnTo>
                  <a:lnTo>
                    <a:pt x="1020" y="682"/>
                  </a:lnTo>
                  <a:lnTo>
                    <a:pt x="1007" y="681"/>
                  </a:lnTo>
                  <a:lnTo>
                    <a:pt x="977" y="680"/>
                  </a:lnTo>
                  <a:lnTo>
                    <a:pt x="962" y="679"/>
                  </a:lnTo>
                  <a:lnTo>
                    <a:pt x="947" y="677"/>
                  </a:lnTo>
                  <a:lnTo>
                    <a:pt x="940" y="675"/>
                  </a:lnTo>
                  <a:lnTo>
                    <a:pt x="934" y="671"/>
                  </a:lnTo>
                  <a:lnTo>
                    <a:pt x="929" y="668"/>
                  </a:lnTo>
                  <a:lnTo>
                    <a:pt x="923" y="663"/>
                  </a:lnTo>
                  <a:lnTo>
                    <a:pt x="923" y="663"/>
                  </a:lnTo>
                  <a:lnTo>
                    <a:pt x="936" y="661"/>
                  </a:lnTo>
                  <a:lnTo>
                    <a:pt x="950" y="660"/>
                  </a:lnTo>
                  <a:lnTo>
                    <a:pt x="979" y="660"/>
                  </a:lnTo>
                  <a:lnTo>
                    <a:pt x="1027" y="660"/>
                  </a:lnTo>
                  <a:lnTo>
                    <a:pt x="1027" y="660"/>
                  </a:lnTo>
                  <a:lnTo>
                    <a:pt x="1024" y="648"/>
                  </a:lnTo>
                  <a:lnTo>
                    <a:pt x="1020" y="637"/>
                  </a:lnTo>
                  <a:lnTo>
                    <a:pt x="1014" y="628"/>
                  </a:lnTo>
                  <a:lnTo>
                    <a:pt x="1008" y="620"/>
                  </a:lnTo>
                  <a:lnTo>
                    <a:pt x="1000" y="613"/>
                  </a:lnTo>
                  <a:lnTo>
                    <a:pt x="993" y="606"/>
                  </a:lnTo>
                  <a:lnTo>
                    <a:pt x="983" y="601"/>
                  </a:lnTo>
                  <a:lnTo>
                    <a:pt x="974" y="597"/>
                  </a:lnTo>
                  <a:lnTo>
                    <a:pt x="964" y="592"/>
                  </a:lnTo>
                  <a:lnTo>
                    <a:pt x="953" y="589"/>
                  </a:lnTo>
                  <a:lnTo>
                    <a:pt x="930" y="583"/>
                  </a:lnTo>
                  <a:lnTo>
                    <a:pt x="883" y="572"/>
                  </a:lnTo>
                  <a:lnTo>
                    <a:pt x="883" y="572"/>
                  </a:lnTo>
                  <a:lnTo>
                    <a:pt x="695" y="529"/>
                  </a:lnTo>
                  <a:lnTo>
                    <a:pt x="600" y="509"/>
                  </a:lnTo>
                  <a:lnTo>
                    <a:pt x="505" y="488"/>
                  </a:lnTo>
                  <a:lnTo>
                    <a:pt x="407" y="470"/>
                  </a:lnTo>
                  <a:lnTo>
                    <a:pt x="311" y="454"/>
                  </a:lnTo>
                  <a:lnTo>
                    <a:pt x="262" y="447"/>
                  </a:lnTo>
                  <a:lnTo>
                    <a:pt x="212" y="439"/>
                  </a:lnTo>
                  <a:lnTo>
                    <a:pt x="163" y="434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23" y="429"/>
                  </a:lnTo>
                  <a:lnTo>
                    <a:pt x="131" y="434"/>
                  </a:lnTo>
                  <a:lnTo>
                    <a:pt x="136" y="439"/>
                  </a:lnTo>
                  <a:lnTo>
                    <a:pt x="142" y="447"/>
                  </a:lnTo>
                  <a:lnTo>
                    <a:pt x="145" y="454"/>
                  </a:lnTo>
                  <a:lnTo>
                    <a:pt x="147" y="463"/>
                  </a:lnTo>
                  <a:lnTo>
                    <a:pt x="147" y="472"/>
                  </a:lnTo>
                  <a:lnTo>
                    <a:pt x="146" y="481"/>
                  </a:lnTo>
                  <a:lnTo>
                    <a:pt x="146" y="481"/>
                  </a:lnTo>
                  <a:close/>
                  <a:moveTo>
                    <a:pt x="318" y="638"/>
                  </a:moveTo>
                  <a:lnTo>
                    <a:pt x="318" y="638"/>
                  </a:lnTo>
                  <a:lnTo>
                    <a:pt x="285" y="628"/>
                  </a:lnTo>
                  <a:lnTo>
                    <a:pt x="252" y="617"/>
                  </a:lnTo>
                  <a:lnTo>
                    <a:pt x="218" y="607"/>
                  </a:lnTo>
                  <a:lnTo>
                    <a:pt x="201" y="604"/>
                  </a:lnTo>
                  <a:lnTo>
                    <a:pt x="183" y="601"/>
                  </a:lnTo>
                  <a:lnTo>
                    <a:pt x="183" y="601"/>
                  </a:lnTo>
                  <a:lnTo>
                    <a:pt x="141" y="593"/>
                  </a:lnTo>
                  <a:lnTo>
                    <a:pt x="118" y="589"/>
                  </a:lnTo>
                  <a:lnTo>
                    <a:pt x="96" y="587"/>
                  </a:lnTo>
                  <a:lnTo>
                    <a:pt x="75" y="587"/>
                  </a:lnTo>
                  <a:lnTo>
                    <a:pt x="66" y="588"/>
                  </a:lnTo>
                  <a:lnTo>
                    <a:pt x="56" y="589"/>
                  </a:lnTo>
                  <a:lnTo>
                    <a:pt x="49" y="592"/>
                  </a:lnTo>
                  <a:lnTo>
                    <a:pt x="41" y="595"/>
                  </a:lnTo>
                  <a:lnTo>
                    <a:pt x="35" y="601"/>
                  </a:lnTo>
                  <a:lnTo>
                    <a:pt x="29" y="606"/>
                  </a:lnTo>
                  <a:lnTo>
                    <a:pt x="29" y="606"/>
                  </a:lnTo>
                  <a:lnTo>
                    <a:pt x="96" y="623"/>
                  </a:lnTo>
                  <a:lnTo>
                    <a:pt x="165" y="639"/>
                  </a:lnTo>
                  <a:lnTo>
                    <a:pt x="310" y="670"/>
                  </a:lnTo>
                  <a:lnTo>
                    <a:pt x="383" y="686"/>
                  </a:lnTo>
                  <a:lnTo>
                    <a:pt x="454" y="703"/>
                  </a:lnTo>
                  <a:lnTo>
                    <a:pt x="524" y="720"/>
                  </a:lnTo>
                  <a:lnTo>
                    <a:pt x="591" y="738"/>
                  </a:lnTo>
                  <a:lnTo>
                    <a:pt x="591" y="738"/>
                  </a:lnTo>
                  <a:lnTo>
                    <a:pt x="592" y="729"/>
                  </a:lnTo>
                  <a:lnTo>
                    <a:pt x="592" y="723"/>
                  </a:lnTo>
                  <a:lnTo>
                    <a:pt x="591" y="704"/>
                  </a:lnTo>
                  <a:lnTo>
                    <a:pt x="591" y="704"/>
                  </a:lnTo>
                  <a:lnTo>
                    <a:pt x="557" y="695"/>
                  </a:lnTo>
                  <a:lnTo>
                    <a:pt x="523" y="688"/>
                  </a:lnTo>
                  <a:lnTo>
                    <a:pt x="456" y="673"/>
                  </a:lnTo>
                  <a:lnTo>
                    <a:pt x="390" y="656"/>
                  </a:lnTo>
                  <a:lnTo>
                    <a:pt x="355" y="648"/>
                  </a:lnTo>
                  <a:lnTo>
                    <a:pt x="318" y="638"/>
                  </a:lnTo>
                  <a:lnTo>
                    <a:pt x="318" y="638"/>
                  </a:lnTo>
                  <a:close/>
                  <a:moveTo>
                    <a:pt x="626" y="645"/>
                  </a:moveTo>
                  <a:lnTo>
                    <a:pt x="626" y="645"/>
                  </a:lnTo>
                  <a:lnTo>
                    <a:pt x="623" y="649"/>
                  </a:lnTo>
                  <a:lnTo>
                    <a:pt x="621" y="655"/>
                  </a:lnTo>
                  <a:lnTo>
                    <a:pt x="620" y="667"/>
                  </a:lnTo>
                  <a:lnTo>
                    <a:pt x="619" y="681"/>
                  </a:lnTo>
                  <a:lnTo>
                    <a:pt x="620" y="695"/>
                  </a:lnTo>
                  <a:lnTo>
                    <a:pt x="621" y="710"/>
                  </a:lnTo>
                  <a:lnTo>
                    <a:pt x="622" y="725"/>
                  </a:lnTo>
                  <a:lnTo>
                    <a:pt x="621" y="740"/>
                  </a:lnTo>
                  <a:lnTo>
                    <a:pt x="619" y="754"/>
                  </a:lnTo>
                  <a:lnTo>
                    <a:pt x="619" y="754"/>
                  </a:lnTo>
                  <a:lnTo>
                    <a:pt x="617" y="759"/>
                  </a:lnTo>
                  <a:lnTo>
                    <a:pt x="613" y="764"/>
                  </a:lnTo>
                  <a:lnTo>
                    <a:pt x="610" y="768"/>
                  </a:lnTo>
                  <a:lnTo>
                    <a:pt x="606" y="773"/>
                  </a:lnTo>
                  <a:lnTo>
                    <a:pt x="606" y="773"/>
                  </a:lnTo>
                  <a:lnTo>
                    <a:pt x="602" y="787"/>
                  </a:lnTo>
                  <a:lnTo>
                    <a:pt x="599" y="802"/>
                  </a:lnTo>
                  <a:lnTo>
                    <a:pt x="596" y="817"/>
                  </a:lnTo>
                  <a:lnTo>
                    <a:pt x="593" y="824"/>
                  </a:lnTo>
                  <a:lnTo>
                    <a:pt x="591" y="829"/>
                  </a:lnTo>
                  <a:lnTo>
                    <a:pt x="591" y="829"/>
                  </a:lnTo>
                  <a:lnTo>
                    <a:pt x="583" y="844"/>
                  </a:lnTo>
                  <a:lnTo>
                    <a:pt x="573" y="859"/>
                  </a:lnTo>
                  <a:lnTo>
                    <a:pt x="564" y="873"/>
                  </a:lnTo>
                  <a:lnTo>
                    <a:pt x="559" y="881"/>
                  </a:lnTo>
                  <a:lnTo>
                    <a:pt x="556" y="889"/>
                  </a:lnTo>
                  <a:lnTo>
                    <a:pt x="556" y="889"/>
                  </a:lnTo>
                  <a:lnTo>
                    <a:pt x="575" y="886"/>
                  </a:lnTo>
                  <a:lnTo>
                    <a:pt x="595" y="880"/>
                  </a:lnTo>
                  <a:lnTo>
                    <a:pt x="603" y="876"/>
                  </a:lnTo>
                  <a:lnTo>
                    <a:pt x="612" y="872"/>
                  </a:lnTo>
                  <a:lnTo>
                    <a:pt x="619" y="867"/>
                  </a:lnTo>
                  <a:lnTo>
                    <a:pt x="627" y="862"/>
                  </a:lnTo>
                  <a:lnTo>
                    <a:pt x="633" y="857"/>
                  </a:lnTo>
                  <a:lnTo>
                    <a:pt x="640" y="850"/>
                  </a:lnTo>
                  <a:lnTo>
                    <a:pt x="644" y="844"/>
                  </a:lnTo>
                  <a:lnTo>
                    <a:pt x="647" y="836"/>
                  </a:lnTo>
                  <a:lnTo>
                    <a:pt x="649" y="829"/>
                  </a:lnTo>
                  <a:lnTo>
                    <a:pt x="650" y="820"/>
                  </a:lnTo>
                  <a:lnTo>
                    <a:pt x="650" y="811"/>
                  </a:lnTo>
                  <a:lnTo>
                    <a:pt x="647" y="801"/>
                  </a:lnTo>
                  <a:lnTo>
                    <a:pt x="647" y="801"/>
                  </a:lnTo>
                  <a:lnTo>
                    <a:pt x="655" y="796"/>
                  </a:lnTo>
                  <a:lnTo>
                    <a:pt x="661" y="791"/>
                  </a:lnTo>
                  <a:lnTo>
                    <a:pt x="667" y="789"/>
                  </a:lnTo>
                  <a:lnTo>
                    <a:pt x="672" y="788"/>
                  </a:lnTo>
                  <a:lnTo>
                    <a:pt x="676" y="788"/>
                  </a:lnTo>
                  <a:lnTo>
                    <a:pt x="676" y="788"/>
                  </a:lnTo>
                  <a:lnTo>
                    <a:pt x="683" y="801"/>
                  </a:lnTo>
                  <a:lnTo>
                    <a:pt x="690" y="814"/>
                  </a:lnTo>
                  <a:lnTo>
                    <a:pt x="695" y="829"/>
                  </a:lnTo>
                  <a:lnTo>
                    <a:pt x="699" y="844"/>
                  </a:lnTo>
                  <a:lnTo>
                    <a:pt x="702" y="860"/>
                  </a:lnTo>
                  <a:lnTo>
                    <a:pt x="703" y="877"/>
                  </a:lnTo>
                  <a:lnTo>
                    <a:pt x="702" y="894"/>
                  </a:lnTo>
                  <a:lnTo>
                    <a:pt x="697" y="911"/>
                  </a:lnTo>
                  <a:lnTo>
                    <a:pt x="697" y="911"/>
                  </a:lnTo>
                  <a:lnTo>
                    <a:pt x="703" y="904"/>
                  </a:lnTo>
                  <a:lnTo>
                    <a:pt x="709" y="897"/>
                  </a:lnTo>
                  <a:lnTo>
                    <a:pt x="723" y="886"/>
                  </a:lnTo>
                  <a:lnTo>
                    <a:pt x="723" y="886"/>
                  </a:lnTo>
                  <a:lnTo>
                    <a:pt x="727" y="876"/>
                  </a:lnTo>
                  <a:lnTo>
                    <a:pt x="732" y="865"/>
                  </a:lnTo>
                  <a:lnTo>
                    <a:pt x="734" y="855"/>
                  </a:lnTo>
                  <a:lnTo>
                    <a:pt x="735" y="844"/>
                  </a:lnTo>
                  <a:lnTo>
                    <a:pt x="736" y="832"/>
                  </a:lnTo>
                  <a:lnTo>
                    <a:pt x="735" y="821"/>
                  </a:lnTo>
                  <a:lnTo>
                    <a:pt x="733" y="798"/>
                  </a:lnTo>
                  <a:lnTo>
                    <a:pt x="731" y="774"/>
                  </a:lnTo>
                  <a:lnTo>
                    <a:pt x="731" y="751"/>
                  </a:lnTo>
                  <a:lnTo>
                    <a:pt x="731" y="739"/>
                  </a:lnTo>
                  <a:lnTo>
                    <a:pt x="732" y="728"/>
                  </a:lnTo>
                  <a:lnTo>
                    <a:pt x="735" y="718"/>
                  </a:lnTo>
                  <a:lnTo>
                    <a:pt x="738" y="707"/>
                  </a:lnTo>
                  <a:lnTo>
                    <a:pt x="738" y="707"/>
                  </a:lnTo>
                  <a:lnTo>
                    <a:pt x="744" y="695"/>
                  </a:lnTo>
                  <a:lnTo>
                    <a:pt x="752" y="684"/>
                  </a:lnTo>
                  <a:lnTo>
                    <a:pt x="762" y="675"/>
                  </a:lnTo>
                  <a:lnTo>
                    <a:pt x="771" y="666"/>
                  </a:lnTo>
                  <a:lnTo>
                    <a:pt x="782" y="659"/>
                  </a:lnTo>
                  <a:lnTo>
                    <a:pt x="793" y="651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799" y="629"/>
                  </a:lnTo>
                  <a:lnTo>
                    <a:pt x="780" y="624"/>
                  </a:lnTo>
                  <a:lnTo>
                    <a:pt x="758" y="621"/>
                  </a:lnTo>
                  <a:lnTo>
                    <a:pt x="737" y="619"/>
                  </a:lnTo>
                  <a:lnTo>
                    <a:pt x="694" y="614"/>
                  </a:lnTo>
                  <a:lnTo>
                    <a:pt x="674" y="610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2" y="614"/>
                  </a:lnTo>
                  <a:lnTo>
                    <a:pt x="650" y="620"/>
                  </a:lnTo>
                  <a:lnTo>
                    <a:pt x="647" y="624"/>
                  </a:lnTo>
                  <a:lnTo>
                    <a:pt x="643" y="628"/>
                  </a:lnTo>
                  <a:lnTo>
                    <a:pt x="633" y="634"/>
                  </a:lnTo>
                  <a:lnTo>
                    <a:pt x="629" y="638"/>
                  </a:lnTo>
                  <a:lnTo>
                    <a:pt x="626" y="645"/>
                  </a:lnTo>
                  <a:lnTo>
                    <a:pt x="626" y="6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25905" y="19177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Listening and Filling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327" name="组合 326"/>
          <p:cNvGrpSpPr/>
          <p:nvPr/>
        </p:nvGrpSpPr>
        <p:grpSpPr>
          <a:xfrm>
            <a:off x="11210648" y="5633448"/>
            <a:ext cx="915139" cy="1084750"/>
            <a:chOff x="11020425" y="4941888"/>
            <a:chExt cx="1147763" cy="1360488"/>
          </a:xfrm>
        </p:grpSpPr>
        <p:sp>
          <p:nvSpPr>
            <p:cNvPr id="240" name="Rectangle 42"/>
            <p:cNvSpPr>
              <a:spLocks noChangeArrowheads="1"/>
            </p:cNvSpPr>
            <p:nvPr/>
          </p:nvSpPr>
          <p:spPr bwMode="auto">
            <a:xfrm>
              <a:off x="11769725" y="5484813"/>
              <a:ext cx="55563" cy="795338"/>
            </a:xfrm>
            <a:prstGeom prst="rect">
              <a:avLst/>
            </a:pr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43"/>
            <p:cNvSpPr/>
            <p:nvPr/>
          </p:nvSpPr>
          <p:spPr bwMode="auto">
            <a:xfrm>
              <a:off x="11576050" y="4968875"/>
              <a:ext cx="241300" cy="341313"/>
            </a:xfrm>
            <a:custGeom>
              <a:avLst/>
              <a:gdLst>
                <a:gd name="T0" fmla="*/ 44 w 57"/>
                <a:gd name="T1" fmla="*/ 31 h 80"/>
                <a:gd name="T2" fmla="*/ 49 w 57"/>
                <a:gd name="T3" fmla="*/ 75 h 80"/>
                <a:gd name="T4" fmla="*/ 13 w 57"/>
                <a:gd name="T5" fmla="*/ 49 h 80"/>
                <a:gd name="T6" fmla="*/ 8 w 57"/>
                <a:gd name="T7" fmla="*/ 5 h 80"/>
                <a:gd name="T8" fmla="*/ 44 w 57"/>
                <a:gd name="T9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80">
                  <a:moveTo>
                    <a:pt x="44" y="31"/>
                  </a:moveTo>
                  <a:cubicBezTo>
                    <a:pt x="56" y="50"/>
                    <a:pt x="57" y="70"/>
                    <a:pt x="49" y="75"/>
                  </a:cubicBezTo>
                  <a:cubicBezTo>
                    <a:pt x="40" y="80"/>
                    <a:pt x="24" y="69"/>
                    <a:pt x="13" y="49"/>
                  </a:cubicBezTo>
                  <a:cubicBezTo>
                    <a:pt x="1" y="30"/>
                    <a:pt x="0" y="10"/>
                    <a:pt x="8" y="5"/>
                  </a:cubicBezTo>
                  <a:cubicBezTo>
                    <a:pt x="17" y="0"/>
                    <a:pt x="33" y="12"/>
                    <a:pt x="44" y="31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44"/>
            <p:cNvSpPr/>
            <p:nvPr/>
          </p:nvSpPr>
          <p:spPr bwMode="auto">
            <a:xfrm>
              <a:off x="11774487" y="5322888"/>
              <a:ext cx="246063" cy="341313"/>
            </a:xfrm>
            <a:custGeom>
              <a:avLst/>
              <a:gdLst>
                <a:gd name="T0" fmla="*/ 45 w 58"/>
                <a:gd name="T1" fmla="*/ 31 h 80"/>
                <a:gd name="T2" fmla="*/ 49 w 58"/>
                <a:gd name="T3" fmla="*/ 75 h 80"/>
                <a:gd name="T4" fmla="*/ 13 w 58"/>
                <a:gd name="T5" fmla="*/ 49 h 80"/>
                <a:gd name="T6" fmla="*/ 9 w 58"/>
                <a:gd name="T7" fmla="*/ 5 h 80"/>
                <a:gd name="T8" fmla="*/ 45 w 58"/>
                <a:gd name="T9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80">
                  <a:moveTo>
                    <a:pt x="45" y="31"/>
                  </a:moveTo>
                  <a:cubicBezTo>
                    <a:pt x="56" y="50"/>
                    <a:pt x="58" y="70"/>
                    <a:pt x="49" y="75"/>
                  </a:cubicBezTo>
                  <a:cubicBezTo>
                    <a:pt x="40" y="80"/>
                    <a:pt x="24" y="68"/>
                    <a:pt x="13" y="49"/>
                  </a:cubicBezTo>
                  <a:cubicBezTo>
                    <a:pt x="2" y="30"/>
                    <a:pt x="0" y="10"/>
                    <a:pt x="9" y="5"/>
                  </a:cubicBezTo>
                  <a:cubicBezTo>
                    <a:pt x="18" y="0"/>
                    <a:pt x="34" y="11"/>
                    <a:pt x="45" y="31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45"/>
            <p:cNvSpPr/>
            <p:nvPr/>
          </p:nvSpPr>
          <p:spPr bwMode="auto">
            <a:xfrm>
              <a:off x="11426825" y="5160963"/>
              <a:ext cx="352425" cy="204788"/>
            </a:xfrm>
            <a:custGeom>
              <a:avLst/>
              <a:gdLst>
                <a:gd name="T0" fmla="*/ 46 w 83"/>
                <a:gd name="T1" fmla="*/ 6 h 48"/>
                <a:gd name="T2" fmla="*/ 80 w 83"/>
                <a:gd name="T3" fmla="*/ 35 h 48"/>
                <a:gd name="T4" fmla="*/ 36 w 83"/>
                <a:gd name="T5" fmla="*/ 42 h 48"/>
                <a:gd name="T6" fmla="*/ 2 w 83"/>
                <a:gd name="T7" fmla="*/ 14 h 48"/>
                <a:gd name="T8" fmla="*/ 46 w 83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8">
                  <a:moveTo>
                    <a:pt x="46" y="6"/>
                  </a:moveTo>
                  <a:cubicBezTo>
                    <a:pt x="68" y="12"/>
                    <a:pt x="83" y="25"/>
                    <a:pt x="80" y="35"/>
                  </a:cubicBezTo>
                  <a:cubicBezTo>
                    <a:pt x="78" y="44"/>
                    <a:pt x="58" y="48"/>
                    <a:pt x="36" y="42"/>
                  </a:cubicBezTo>
                  <a:cubicBezTo>
                    <a:pt x="15" y="36"/>
                    <a:pt x="0" y="23"/>
                    <a:pt x="2" y="14"/>
                  </a:cubicBezTo>
                  <a:cubicBezTo>
                    <a:pt x="5" y="4"/>
                    <a:pt x="25" y="0"/>
                    <a:pt x="46" y="6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46"/>
            <p:cNvSpPr/>
            <p:nvPr/>
          </p:nvSpPr>
          <p:spPr bwMode="auto">
            <a:xfrm>
              <a:off x="11817350" y="5267325"/>
              <a:ext cx="350838" cy="201613"/>
            </a:xfrm>
            <a:custGeom>
              <a:avLst/>
              <a:gdLst>
                <a:gd name="T0" fmla="*/ 46 w 83"/>
                <a:gd name="T1" fmla="*/ 6 h 47"/>
                <a:gd name="T2" fmla="*/ 80 w 83"/>
                <a:gd name="T3" fmla="*/ 34 h 47"/>
                <a:gd name="T4" fmla="*/ 36 w 83"/>
                <a:gd name="T5" fmla="*/ 42 h 47"/>
                <a:gd name="T6" fmla="*/ 2 w 83"/>
                <a:gd name="T7" fmla="*/ 13 h 47"/>
                <a:gd name="T8" fmla="*/ 46 w 83"/>
                <a:gd name="T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7">
                  <a:moveTo>
                    <a:pt x="46" y="6"/>
                  </a:moveTo>
                  <a:cubicBezTo>
                    <a:pt x="68" y="12"/>
                    <a:pt x="83" y="24"/>
                    <a:pt x="80" y="34"/>
                  </a:cubicBezTo>
                  <a:cubicBezTo>
                    <a:pt x="78" y="44"/>
                    <a:pt x="58" y="47"/>
                    <a:pt x="36" y="42"/>
                  </a:cubicBezTo>
                  <a:cubicBezTo>
                    <a:pt x="15" y="36"/>
                    <a:pt x="0" y="23"/>
                    <a:pt x="2" y="13"/>
                  </a:cubicBezTo>
                  <a:cubicBezTo>
                    <a:pt x="5" y="3"/>
                    <a:pt x="25" y="0"/>
                    <a:pt x="46" y="6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47"/>
            <p:cNvSpPr/>
            <p:nvPr/>
          </p:nvSpPr>
          <p:spPr bwMode="auto">
            <a:xfrm>
              <a:off x="11452225" y="5292725"/>
              <a:ext cx="339725" cy="247650"/>
            </a:xfrm>
            <a:custGeom>
              <a:avLst/>
              <a:gdLst>
                <a:gd name="T0" fmla="*/ 31 w 80"/>
                <a:gd name="T1" fmla="*/ 13 h 58"/>
                <a:gd name="T2" fmla="*/ 75 w 80"/>
                <a:gd name="T3" fmla="*/ 9 h 58"/>
                <a:gd name="T4" fmla="*/ 49 w 80"/>
                <a:gd name="T5" fmla="*/ 45 h 58"/>
                <a:gd name="T6" fmla="*/ 5 w 80"/>
                <a:gd name="T7" fmla="*/ 49 h 58"/>
                <a:gd name="T8" fmla="*/ 31 w 80"/>
                <a:gd name="T9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31" y="13"/>
                  </a:moveTo>
                  <a:cubicBezTo>
                    <a:pt x="50" y="2"/>
                    <a:pt x="70" y="0"/>
                    <a:pt x="75" y="9"/>
                  </a:cubicBezTo>
                  <a:cubicBezTo>
                    <a:pt x="80" y="18"/>
                    <a:pt x="68" y="34"/>
                    <a:pt x="49" y="45"/>
                  </a:cubicBezTo>
                  <a:cubicBezTo>
                    <a:pt x="30" y="56"/>
                    <a:pt x="10" y="58"/>
                    <a:pt x="5" y="49"/>
                  </a:cubicBezTo>
                  <a:cubicBezTo>
                    <a:pt x="0" y="41"/>
                    <a:pt x="11" y="24"/>
                    <a:pt x="31" y="13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48"/>
            <p:cNvSpPr/>
            <p:nvPr/>
          </p:nvSpPr>
          <p:spPr bwMode="auto">
            <a:xfrm>
              <a:off x="11799887" y="5092700"/>
              <a:ext cx="342900" cy="247650"/>
            </a:xfrm>
            <a:custGeom>
              <a:avLst/>
              <a:gdLst>
                <a:gd name="T0" fmla="*/ 31 w 81"/>
                <a:gd name="T1" fmla="*/ 13 h 58"/>
                <a:gd name="T2" fmla="*/ 76 w 81"/>
                <a:gd name="T3" fmla="*/ 9 h 58"/>
                <a:gd name="T4" fmla="*/ 50 w 81"/>
                <a:gd name="T5" fmla="*/ 45 h 58"/>
                <a:gd name="T6" fmla="*/ 6 w 81"/>
                <a:gd name="T7" fmla="*/ 49 h 58"/>
                <a:gd name="T8" fmla="*/ 31 w 81"/>
                <a:gd name="T9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8">
                  <a:moveTo>
                    <a:pt x="31" y="13"/>
                  </a:moveTo>
                  <a:cubicBezTo>
                    <a:pt x="51" y="2"/>
                    <a:pt x="70" y="0"/>
                    <a:pt x="76" y="9"/>
                  </a:cubicBezTo>
                  <a:cubicBezTo>
                    <a:pt x="81" y="17"/>
                    <a:pt x="69" y="34"/>
                    <a:pt x="50" y="45"/>
                  </a:cubicBezTo>
                  <a:cubicBezTo>
                    <a:pt x="30" y="56"/>
                    <a:pt x="11" y="58"/>
                    <a:pt x="6" y="49"/>
                  </a:cubicBezTo>
                  <a:cubicBezTo>
                    <a:pt x="0" y="40"/>
                    <a:pt x="12" y="24"/>
                    <a:pt x="31" y="13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49"/>
            <p:cNvSpPr/>
            <p:nvPr/>
          </p:nvSpPr>
          <p:spPr bwMode="auto">
            <a:xfrm>
              <a:off x="11642725" y="5335588"/>
              <a:ext cx="200025" cy="355600"/>
            </a:xfrm>
            <a:custGeom>
              <a:avLst/>
              <a:gdLst>
                <a:gd name="T0" fmla="*/ 6 w 47"/>
                <a:gd name="T1" fmla="*/ 37 h 83"/>
                <a:gd name="T2" fmla="*/ 34 w 47"/>
                <a:gd name="T3" fmla="*/ 2 h 83"/>
                <a:gd name="T4" fmla="*/ 42 w 47"/>
                <a:gd name="T5" fmla="*/ 46 h 83"/>
                <a:gd name="T6" fmla="*/ 13 w 47"/>
                <a:gd name="T7" fmla="*/ 80 h 83"/>
                <a:gd name="T8" fmla="*/ 6 w 47"/>
                <a:gd name="T9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6" y="37"/>
                  </a:moveTo>
                  <a:cubicBezTo>
                    <a:pt x="12" y="15"/>
                    <a:pt x="25" y="0"/>
                    <a:pt x="34" y="2"/>
                  </a:cubicBezTo>
                  <a:cubicBezTo>
                    <a:pt x="44" y="5"/>
                    <a:pt x="47" y="25"/>
                    <a:pt x="42" y="46"/>
                  </a:cubicBezTo>
                  <a:cubicBezTo>
                    <a:pt x="36" y="68"/>
                    <a:pt x="23" y="83"/>
                    <a:pt x="13" y="80"/>
                  </a:cubicBezTo>
                  <a:cubicBezTo>
                    <a:pt x="4" y="78"/>
                    <a:pt x="0" y="58"/>
                    <a:pt x="6" y="37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50"/>
            <p:cNvSpPr/>
            <p:nvPr/>
          </p:nvSpPr>
          <p:spPr bwMode="auto">
            <a:xfrm>
              <a:off x="11749087" y="4941888"/>
              <a:ext cx="198438" cy="355600"/>
            </a:xfrm>
            <a:custGeom>
              <a:avLst/>
              <a:gdLst>
                <a:gd name="T0" fmla="*/ 6 w 47"/>
                <a:gd name="T1" fmla="*/ 37 h 83"/>
                <a:gd name="T2" fmla="*/ 34 w 47"/>
                <a:gd name="T3" fmla="*/ 2 h 83"/>
                <a:gd name="T4" fmla="*/ 41 w 47"/>
                <a:gd name="T5" fmla="*/ 46 h 83"/>
                <a:gd name="T6" fmla="*/ 13 w 47"/>
                <a:gd name="T7" fmla="*/ 80 h 83"/>
                <a:gd name="T8" fmla="*/ 6 w 47"/>
                <a:gd name="T9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6" y="37"/>
                  </a:moveTo>
                  <a:cubicBezTo>
                    <a:pt x="12" y="15"/>
                    <a:pt x="24" y="0"/>
                    <a:pt x="34" y="2"/>
                  </a:cubicBezTo>
                  <a:cubicBezTo>
                    <a:pt x="44" y="5"/>
                    <a:pt x="47" y="25"/>
                    <a:pt x="41" y="46"/>
                  </a:cubicBezTo>
                  <a:cubicBezTo>
                    <a:pt x="36" y="68"/>
                    <a:pt x="23" y="83"/>
                    <a:pt x="13" y="80"/>
                  </a:cubicBezTo>
                  <a:cubicBezTo>
                    <a:pt x="3" y="78"/>
                    <a:pt x="0" y="58"/>
                    <a:pt x="6" y="37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51"/>
            <p:cNvSpPr/>
            <p:nvPr/>
          </p:nvSpPr>
          <p:spPr bwMode="auto">
            <a:xfrm>
              <a:off x="11728450" y="5246688"/>
              <a:ext cx="139700" cy="139700"/>
            </a:xfrm>
            <a:custGeom>
              <a:avLst/>
              <a:gdLst>
                <a:gd name="T0" fmla="*/ 4 w 33"/>
                <a:gd name="T1" fmla="*/ 24 h 33"/>
                <a:gd name="T2" fmla="*/ 24 w 33"/>
                <a:gd name="T3" fmla="*/ 29 h 33"/>
                <a:gd name="T4" fmla="*/ 29 w 33"/>
                <a:gd name="T5" fmla="*/ 9 h 33"/>
                <a:gd name="T6" fmla="*/ 9 w 33"/>
                <a:gd name="T7" fmla="*/ 4 h 33"/>
                <a:gd name="T8" fmla="*/ 4 w 33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4" y="24"/>
                  </a:moveTo>
                  <a:cubicBezTo>
                    <a:pt x="8" y="31"/>
                    <a:pt x="17" y="33"/>
                    <a:pt x="24" y="29"/>
                  </a:cubicBezTo>
                  <a:cubicBezTo>
                    <a:pt x="30" y="25"/>
                    <a:pt x="33" y="16"/>
                    <a:pt x="29" y="9"/>
                  </a:cubicBezTo>
                  <a:cubicBezTo>
                    <a:pt x="25" y="2"/>
                    <a:pt x="16" y="0"/>
                    <a:pt x="9" y="4"/>
                  </a:cubicBezTo>
                  <a:cubicBezTo>
                    <a:pt x="2" y="8"/>
                    <a:pt x="0" y="17"/>
                    <a:pt x="4" y="24"/>
                  </a:cubicBezTo>
                  <a:close/>
                </a:path>
              </a:pathLst>
            </a:cu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52"/>
            <p:cNvSpPr/>
            <p:nvPr/>
          </p:nvSpPr>
          <p:spPr bwMode="auto">
            <a:xfrm>
              <a:off x="11761787" y="5600700"/>
              <a:ext cx="342900" cy="307975"/>
            </a:xfrm>
            <a:custGeom>
              <a:avLst/>
              <a:gdLst>
                <a:gd name="T0" fmla="*/ 56 w 81"/>
                <a:gd name="T1" fmla="*/ 46 h 72"/>
                <a:gd name="T2" fmla="*/ 7 w 81"/>
                <a:gd name="T3" fmla="*/ 65 h 72"/>
                <a:gd name="T4" fmla="*/ 31 w 81"/>
                <a:gd name="T5" fmla="*/ 18 h 72"/>
                <a:gd name="T6" fmla="*/ 81 w 81"/>
                <a:gd name="T7" fmla="*/ 0 h 72"/>
                <a:gd name="T8" fmla="*/ 56 w 81"/>
                <a:gd name="T9" fmla="*/ 4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2">
                  <a:moveTo>
                    <a:pt x="56" y="46"/>
                  </a:moveTo>
                  <a:cubicBezTo>
                    <a:pt x="36" y="64"/>
                    <a:pt x="14" y="72"/>
                    <a:pt x="7" y="65"/>
                  </a:cubicBezTo>
                  <a:cubicBezTo>
                    <a:pt x="0" y="57"/>
                    <a:pt x="11" y="36"/>
                    <a:pt x="31" y="18"/>
                  </a:cubicBezTo>
                  <a:cubicBezTo>
                    <a:pt x="52" y="0"/>
                    <a:pt x="81" y="0"/>
                    <a:pt x="81" y="0"/>
                  </a:cubicBezTo>
                  <a:cubicBezTo>
                    <a:pt x="81" y="0"/>
                    <a:pt x="77" y="28"/>
                    <a:pt x="56" y="46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53"/>
            <p:cNvSpPr/>
            <p:nvPr/>
          </p:nvSpPr>
          <p:spPr bwMode="auto">
            <a:xfrm>
              <a:off x="11485562" y="5741988"/>
              <a:ext cx="344488" cy="311150"/>
            </a:xfrm>
            <a:custGeom>
              <a:avLst/>
              <a:gdLst>
                <a:gd name="T0" fmla="*/ 24 w 81"/>
                <a:gd name="T1" fmla="*/ 46 h 73"/>
                <a:gd name="T2" fmla="*/ 74 w 81"/>
                <a:gd name="T3" fmla="*/ 65 h 73"/>
                <a:gd name="T4" fmla="*/ 49 w 81"/>
                <a:gd name="T5" fmla="*/ 18 h 73"/>
                <a:gd name="T6" fmla="*/ 0 w 81"/>
                <a:gd name="T7" fmla="*/ 0 h 73"/>
                <a:gd name="T8" fmla="*/ 24 w 81"/>
                <a:gd name="T9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24" y="46"/>
                  </a:moveTo>
                  <a:cubicBezTo>
                    <a:pt x="45" y="64"/>
                    <a:pt x="67" y="73"/>
                    <a:pt x="74" y="65"/>
                  </a:cubicBezTo>
                  <a:cubicBezTo>
                    <a:pt x="81" y="57"/>
                    <a:pt x="70" y="36"/>
                    <a:pt x="49" y="18"/>
                  </a:cubicBezTo>
                  <a:cubicBezTo>
                    <a:pt x="29" y="0"/>
                    <a:pt x="0" y="0"/>
                    <a:pt x="0" y="0"/>
                  </a:cubicBezTo>
                  <a:cubicBezTo>
                    <a:pt x="0" y="0"/>
                    <a:pt x="4" y="29"/>
                    <a:pt x="24" y="46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54"/>
            <p:cNvSpPr/>
            <p:nvPr/>
          </p:nvSpPr>
          <p:spPr bwMode="auto">
            <a:xfrm>
              <a:off x="11485562" y="5989638"/>
              <a:ext cx="344488" cy="312738"/>
            </a:xfrm>
            <a:custGeom>
              <a:avLst/>
              <a:gdLst>
                <a:gd name="T0" fmla="*/ 24 w 81"/>
                <a:gd name="T1" fmla="*/ 47 h 73"/>
                <a:gd name="T2" fmla="*/ 74 w 81"/>
                <a:gd name="T3" fmla="*/ 65 h 73"/>
                <a:gd name="T4" fmla="*/ 49 w 81"/>
                <a:gd name="T5" fmla="*/ 19 h 73"/>
                <a:gd name="T6" fmla="*/ 0 w 81"/>
                <a:gd name="T7" fmla="*/ 0 h 73"/>
                <a:gd name="T8" fmla="*/ 24 w 81"/>
                <a:gd name="T9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24" y="47"/>
                  </a:moveTo>
                  <a:cubicBezTo>
                    <a:pt x="45" y="65"/>
                    <a:pt x="67" y="73"/>
                    <a:pt x="74" y="65"/>
                  </a:cubicBezTo>
                  <a:cubicBezTo>
                    <a:pt x="81" y="57"/>
                    <a:pt x="70" y="37"/>
                    <a:pt x="49" y="19"/>
                  </a:cubicBezTo>
                  <a:cubicBezTo>
                    <a:pt x="29" y="1"/>
                    <a:pt x="0" y="0"/>
                    <a:pt x="0" y="0"/>
                  </a:cubicBezTo>
                  <a:cubicBezTo>
                    <a:pt x="0" y="0"/>
                    <a:pt x="4" y="29"/>
                    <a:pt x="24" y="47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55"/>
            <p:cNvSpPr/>
            <p:nvPr/>
          </p:nvSpPr>
          <p:spPr bwMode="auto">
            <a:xfrm>
              <a:off x="11761787" y="5989638"/>
              <a:ext cx="342900" cy="312738"/>
            </a:xfrm>
            <a:custGeom>
              <a:avLst/>
              <a:gdLst>
                <a:gd name="T0" fmla="*/ 56 w 81"/>
                <a:gd name="T1" fmla="*/ 47 h 73"/>
                <a:gd name="T2" fmla="*/ 7 w 81"/>
                <a:gd name="T3" fmla="*/ 65 h 73"/>
                <a:gd name="T4" fmla="*/ 31 w 81"/>
                <a:gd name="T5" fmla="*/ 19 h 73"/>
                <a:gd name="T6" fmla="*/ 81 w 81"/>
                <a:gd name="T7" fmla="*/ 0 h 73"/>
                <a:gd name="T8" fmla="*/ 56 w 81"/>
                <a:gd name="T9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56" y="47"/>
                  </a:moveTo>
                  <a:cubicBezTo>
                    <a:pt x="36" y="65"/>
                    <a:pt x="14" y="73"/>
                    <a:pt x="7" y="65"/>
                  </a:cubicBezTo>
                  <a:cubicBezTo>
                    <a:pt x="0" y="57"/>
                    <a:pt x="11" y="37"/>
                    <a:pt x="31" y="19"/>
                  </a:cubicBezTo>
                  <a:cubicBezTo>
                    <a:pt x="52" y="1"/>
                    <a:pt x="81" y="0"/>
                    <a:pt x="81" y="0"/>
                  </a:cubicBezTo>
                  <a:cubicBezTo>
                    <a:pt x="81" y="0"/>
                    <a:pt x="77" y="29"/>
                    <a:pt x="56" y="47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56"/>
            <p:cNvSpPr>
              <a:spLocks noChangeArrowheads="1"/>
            </p:cNvSpPr>
            <p:nvPr/>
          </p:nvSpPr>
          <p:spPr bwMode="auto">
            <a:xfrm>
              <a:off x="11279187" y="5686425"/>
              <a:ext cx="41275" cy="593725"/>
            </a:xfrm>
            <a:prstGeom prst="rect">
              <a:avLst/>
            </a:pr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57"/>
            <p:cNvSpPr/>
            <p:nvPr/>
          </p:nvSpPr>
          <p:spPr bwMode="auto">
            <a:xfrm>
              <a:off x="11129962" y="5302250"/>
              <a:ext cx="187325" cy="255588"/>
            </a:xfrm>
            <a:custGeom>
              <a:avLst/>
              <a:gdLst>
                <a:gd name="T0" fmla="*/ 34 w 44"/>
                <a:gd name="T1" fmla="*/ 23 h 60"/>
                <a:gd name="T2" fmla="*/ 37 w 44"/>
                <a:gd name="T3" fmla="*/ 56 h 60"/>
                <a:gd name="T4" fmla="*/ 10 w 44"/>
                <a:gd name="T5" fmla="*/ 37 h 60"/>
                <a:gd name="T6" fmla="*/ 7 w 44"/>
                <a:gd name="T7" fmla="*/ 4 h 60"/>
                <a:gd name="T8" fmla="*/ 34 w 44"/>
                <a:gd name="T9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0">
                  <a:moveTo>
                    <a:pt x="34" y="23"/>
                  </a:moveTo>
                  <a:cubicBezTo>
                    <a:pt x="42" y="38"/>
                    <a:pt x="44" y="52"/>
                    <a:pt x="37" y="56"/>
                  </a:cubicBezTo>
                  <a:cubicBezTo>
                    <a:pt x="30" y="60"/>
                    <a:pt x="18" y="51"/>
                    <a:pt x="10" y="37"/>
                  </a:cubicBezTo>
                  <a:cubicBezTo>
                    <a:pt x="2" y="22"/>
                    <a:pt x="0" y="8"/>
                    <a:pt x="7" y="4"/>
                  </a:cubicBezTo>
                  <a:cubicBezTo>
                    <a:pt x="14" y="0"/>
                    <a:pt x="26" y="9"/>
                    <a:pt x="34" y="23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58"/>
            <p:cNvSpPr/>
            <p:nvPr/>
          </p:nvSpPr>
          <p:spPr bwMode="auto">
            <a:xfrm>
              <a:off x="11282362" y="5565775"/>
              <a:ext cx="182563" cy="252413"/>
            </a:xfrm>
            <a:custGeom>
              <a:avLst/>
              <a:gdLst>
                <a:gd name="T0" fmla="*/ 33 w 43"/>
                <a:gd name="T1" fmla="*/ 23 h 59"/>
                <a:gd name="T2" fmla="*/ 36 w 43"/>
                <a:gd name="T3" fmla="*/ 56 h 59"/>
                <a:gd name="T4" fmla="*/ 9 w 43"/>
                <a:gd name="T5" fmla="*/ 36 h 59"/>
                <a:gd name="T6" fmla="*/ 6 w 43"/>
                <a:gd name="T7" fmla="*/ 3 h 59"/>
                <a:gd name="T8" fmla="*/ 33 w 43"/>
                <a:gd name="T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9">
                  <a:moveTo>
                    <a:pt x="33" y="23"/>
                  </a:moveTo>
                  <a:cubicBezTo>
                    <a:pt x="42" y="37"/>
                    <a:pt x="43" y="52"/>
                    <a:pt x="36" y="56"/>
                  </a:cubicBezTo>
                  <a:cubicBezTo>
                    <a:pt x="30" y="59"/>
                    <a:pt x="18" y="51"/>
                    <a:pt x="9" y="36"/>
                  </a:cubicBezTo>
                  <a:cubicBezTo>
                    <a:pt x="1" y="22"/>
                    <a:pt x="0" y="7"/>
                    <a:pt x="6" y="3"/>
                  </a:cubicBezTo>
                  <a:cubicBezTo>
                    <a:pt x="13" y="0"/>
                    <a:pt x="25" y="8"/>
                    <a:pt x="33" y="23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59"/>
            <p:cNvSpPr/>
            <p:nvPr/>
          </p:nvSpPr>
          <p:spPr bwMode="auto">
            <a:xfrm>
              <a:off x="11020425" y="5446713"/>
              <a:ext cx="261938" cy="149225"/>
            </a:xfrm>
            <a:custGeom>
              <a:avLst/>
              <a:gdLst>
                <a:gd name="T0" fmla="*/ 35 w 62"/>
                <a:gd name="T1" fmla="*/ 4 h 35"/>
                <a:gd name="T2" fmla="*/ 60 w 62"/>
                <a:gd name="T3" fmla="*/ 25 h 35"/>
                <a:gd name="T4" fmla="*/ 28 w 62"/>
                <a:gd name="T5" fmla="*/ 31 h 35"/>
                <a:gd name="T6" fmla="*/ 2 w 62"/>
                <a:gd name="T7" fmla="*/ 10 h 35"/>
                <a:gd name="T8" fmla="*/ 35 w 62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5">
                  <a:moveTo>
                    <a:pt x="35" y="4"/>
                  </a:moveTo>
                  <a:cubicBezTo>
                    <a:pt x="51" y="9"/>
                    <a:pt x="62" y="18"/>
                    <a:pt x="60" y="25"/>
                  </a:cubicBezTo>
                  <a:cubicBezTo>
                    <a:pt x="58" y="33"/>
                    <a:pt x="44" y="35"/>
                    <a:pt x="28" y="31"/>
                  </a:cubicBezTo>
                  <a:cubicBezTo>
                    <a:pt x="12" y="26"/>
                    <a:pt x="0" y="17"/>
                    <a:pt x="2" y="10"/>
                  </a:cubicBezTo>
                  <a:cubicBezTo>
                    <a:pt x="4" y="2"/>
                    <a:pt x="19" y="0"/>
                    <a:pt x="35" y="4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60"/>
            <p:cNvSpPr/>
            <p:nvPr/>
          </p:nvSpPr>
          <p:spPr bwMode="auto">
            <a:xfrm>
              <a:off x="11312525" y="5524500"/>
              <a:ext cx="263525" cy="152400"/>
            </a:xfrm>
            <a:custGeom>
              <a:avLst/>
              <a:gdLst>
                <a:gd name="T0" fmla="*/ 35 w 62"/>
                <a:gd name="T1" fmla="*/ 5 h 36"/>
                <a:gd name="T2" fmla="*/ 60 w 62"/>
                <a:gd name="T3" fmla="*/ 26 h 36"/>
                <a:gd name="T4" fmla="*/ 27 w 62"/>
                <a:gd name="T5" fmla="*/ 31 h 36"/>
                <a:gd name="T6" fmla="*/ 2 w 62"/>
                <a:gd name="T7" fmla="*/ 10 h 36"/>
                <a:gd name="T8" fmla="*/ 35 w 62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6">
                  <a:moveTo>
                    <a:pt x="35" y="5"/>
                  </a:moveTo>
                  <a:cubicBezTo>
                    <a:pt x="51" y="9"/>
                    <a:pt x="62" y="18"/>
                    <a:pt x="60" y="26"/>
                  </a:cubicBezTo>
                  <a:cubicBezTo>
                    <a:pt x="58" y="33"/>
                    <a:pt x="43" y="36"/>
                    <a:pt x="27" y="31"/>
                  </a:cubicBezTo>
                  <a:cubicBezTo>
                    <a:pt x="11" y="27"/>
                    <a:pt x="0" y="17"/>
                    <a:pt x="2" y="10"/>
                  </a:cubicBezTo>
                  <a:cubicBezTo>
                    <a:pt x="4" y="3"/>
                    <a:pt x="19" y="0"/>
                    <a:pt x="35" y="5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61"/>
            <p:cNvSpPr/>
            <p:nvPr/>
          </p:nvSpPr>
          <p:spPr bwMode="auto">
            <a:xfrm>
              <a:off x="11041062" y="5545138"/>
              <a:ext cx="254000" cy="184150"/>
            </a:xfrm>
            <a:custGeom>
              <a:avLst/>
              <a:gdLst>
                <a:gd name="T0" fmla="*/ 23 w 60"/>
                <a:gd name="T1" fmla="*/ 10 h 43"/>
                <a:gd name="T2" fmla="*/ 56 w 60"/>
                <a:gd name="T3" fmla="*/ 6 h 43"/>
                <a:gd name="T4" fmla="*/ 37 w 60"/>
                <a:gd name="T5" fmla="*/ 33 h 43"/>
                <a:gd name="T6" fmla="*/ 4 w 60"/>
                <a:gd name="T7" fmla="*/ 37 h 43"/>
                <a:gd name="T8" fmla="*/ 23 w 60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3">
                  <a:moveTo>
                    <a:pt x="23" y="10"/>
                  </a:moveTo>
                  <a:cubicBezTo>
                    <a:pt x="37" y="1"/>
                    <a:pt x="52" y="0"/>
                    <a:pt x="56" y="6"/>
                  </a:cubicBezTo>
                  <a:cubicBezTo>
                    <a:pt x="60" y="13"/>
                    <a:pt x="51" y="25"/>
                    <a:pt x="37" y="33"/>
                  </a:cubicBezTo>
                  <a:cubicBezTo>
                    <a:pt x="22" y="42"/>
                    <a:pt x="8" y="43"/>
                    <a:pt x="4" y="37"/>
                  </a:cubicBezTo>
                  <a:cubicBezTo>
                    <a:pt x="0" y="30"/>
                    <a:pt x="9" y="18"/>
                    <a:pt x="23" y="10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62"/>
            <p:cNvSpPr/>
            <p:nvPr/>
          </p:nvSpPr>
          <p:spPr bwMode="auto">
            <a:xfrm>
              <a:off x="11304587" y="5391150"/>
              <a:ext cx="249238" cy="188913"/>
            </a:xfrm>
            <a:custGeom>
              <a:avLst/>
              <a:gdLst>
                <a:gd name="T0" fmla="*/ 23 w 59"/>
                <a:gd name="T1" fmla="*/ 10 h 44"/>
                <a:gd name="T2" fmla="*/ 56 w 59"/>
                <a:gd name="T3" fmla="*/ 7 h 44"/>
                <a:gd name="T4" fmla="*/ 36 w 59"/>
                <a:gd name="T5" fmla="*/ 34 h 44"/>
                <a:gd name="T6" fmla="*/ 3 w 59"/>
                <a:gd name="T7" fmla="*/ 37 h 44"/>
                <a:gd name="T8" fmla="*/ 23 w 59"/>
                <a:gd name="T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4">
                  <a:moveTo>
                    <a:pt x="23" y="10"/>
                  </a:moveTo>
                  <a:cubicBezTo>
                    <a:pt x="37" y="2"/>
                    <a:pt x="52" y="0"/>
                    <a:pt x="56" y="7"/>
                  </a:cubicBezTo>
                  <a:cubicBezTo>
                    <a:pt x="59" y="14"/>
                    <a:pt x="51" y="26"/>
                    <a:pt x="36" y="34"/>
                  </a:cubicBezTo>
                  <a:cubicBezTo>
                    <a:pt x="22" y="42"/>
                    <a:pt x="7" y="44"/>
                    <a:pt x="3" y="37"/>
                  </a:cubicBezTo>
                  <a:cubicBezTo>
                    <a:pt x="0" y="30"/>
                    <a:pt x="8" y="18"/>
                    <a:pt x="23" y="10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63"/>
            <p:cNvSpPr/>
            <p:nvPr/>
          </p:nvSpPr>
          <p:spPr bwMode="auto">
            <a:xfrm>
              <a:off x="11185525" y="5575300"/>
              <a:ext cx="147638" cy="265113"/>
            </a:xfrm>
            <a:custGeom>
              <a:avLst/>
              <a:gdLst>
                <a:gd name="T0" fmla="*/ 4 w 35"/>
                <a:gd name="T1" fmla="*/ 27 h 62"/>
                <a:gd name="T2" fmla="*/ 25 w 35"/>
                <a:gd name="T3" fmla="*/ 2 h 62"/>
                <a:gd name="T4" fmla="*/ 31 w 35"/>
                <a:gd name="T5" fmla="*/ 35 h 62"/>
                <a:gd name="T6" fmla="*/ 10 w 35"/>
                <a:gd name="T7" fmla="*/ 60 h 62"/>
                <a:gd name="T8" fmla="*/ 4 w 35"/>
                <a:gd name="T9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2">
                  <a:moveTo>
                    <a:pt x="4" y="27"/>
                  </a:moveTo>
                  <a:cubicBezTo>
                    <a:pt x="8" y="11"/>
                    <a:pt x="18" y="0"/>
                    <a:pt x="25" y="2"/>
                  </a:cubicBezTo>
                  <a:cubicBezTo>
                    <a:pt x="33" y="4"/>
                    <a:pt x="35" y="19"/>
                    <a:pt x="31" y="35"/>
                  </a:cubicBezTo>
                  <a:cubicBezTo>
                    <a:pt x="26" y="51"/>
                    <a:pt x="17" y="62"/>
                    <a:pt x="10" y="60"/>
                  </a:cubicBezTo>
                  <a:cubicBezTo>
                    <a:pt x="2" y="58"/>
                    <a:pt x="0" y="44"/>
                    <a:pt x="4" y="27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64"/>
            <p:cNvSpPr/>
            <p:nvPr/>
          </p:nvSpPr>
          <p:spPr bwMode="auto">
            <a:xfrm>
              <a:off x="11261725" y="5280025"/>
              <a:ext cx="152400" cy="265113"/>
            </a:xfrm>
            <a:custGeom>
              <a:avLst/>
              <a:gdLst>
                <a:gd name="T0" fmla="*/ 5 w 36"/>
                <a:gd name="T1" fmla="*/ 28 h 62"/>
                <a:gd name="T2" fmla="*/ 26 w 36"/>
                <a:gd name="T3" fmla="*/ 2 h 62"/>
                <a:gd name="T4" fmla="*/ 31 w 36"/>
                <a:gd name="T5" fmla="*/ 35 h 62"/>
                <a:gd name="T6" fmla="*/ 10 w 36"/>
                <a:gd name="T7" fmla="*/ 61 h 62"/>
                <a:gd name="T8" fmla="*/ 5 w 36"/>
                <a:gd name="T9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2">
                  <a:moveTo>
                    <a:pt x="5" y="28"/>
                  </a:moveTo>
                  <a:cubicBezTo>
                    <a:pt x="9" y="12"/>
                    <a:pt x="18" y="0"/>
                    <a:pt x="26" y="2"/>
                  </a:cubicBezTo>
                  <a:cubicBezTo>
                    <a:pt x="33" y="4"/>
                    <a:pt x="36" y="19"/>
                    <a:pt x="31" y="35"/>
                  </a:cubicBezTo>
                  <a:cubicBezTo>
                    <a:pt x="27" y="51"/>
                    <a:pt x="17" y="62"/>
                    <a:pt x="10" y="61"/>
                  </a:cubicBezTo>
                  <a:cubicBezTo>
                    <a:pt x="3" y="59"/>
                    <a:pt x="0" y="44"/>
                    <a:pt x="5" y="28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65"/>
            <p:cNvSpPr/>
            <p:nvPr/>
          </p:nvSpPr>
          <p:spPr bwMode="auto">
            <a:xfrm>
              <a:off x="11244262" y="5507038"/>
              <a:ext cx="106363" cy="106363"/>
            </a:xfrm>
            <a:custGeom>
              <a:avLst/>
              <a:gdLst>
                <a:gd name="T0" fmla="*/ 3 w 25"/>
                <a:gd name="T1" fmla="*/ 18 h 25"/>
                <a:gd name="T2" fmla="*/ 18 w 25"/>
                <a:gd name="T3" fmla="*/ 22 h 25"/>
                <a:gd name="T4" fmla="*/ 22 w 25"/>
                <a:gd name="T5" fmla="*/ 7 h 25"/>
                <a:gd name="T6" fmla="*/ 7 w 25"/>
                <a:gd name="T7" fmla="*/ 3 h 25"/>
                <a:gd name="T8" fmla="*/ 3 w 25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3" y="18"/>
                  </a:moveTo>
                  <a:cubicBezTo>
                    <a:pt x="6" y="23"/>
                    <a:pt x="13" y="25"/>
                    <a:pt x="18" y="22"/>
                  </a:cubicBezTo>
                  <a:cubicBezTo>
                    <a:pt x="23" y="19"/>
                    <a:pt x="25" y="13"/>
                    <a:pt x="22" y="7"/>
                  </a:cubicBezTo>
                  <a:cubicBezTo>
                    <a:pt x="19" y="2"/>
                    <a:pt x="12" y="0"/>
                    <a:pt x="7" y="3"/>
                  </a:cubicBezTo>
                  <a:cubicBezTo>
                    <a:pt x="2" y="6"/>
                    <a:pt x="0" y="13"/>
                    <a:pt x="3" y="18"/>
                  </a:cubicBezTo>
                  <a:close/>
                </a:path>
              </a:pathLst>
            </a:cu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6"/>
            <p:cNvSpPr/>
            <p:nvPr/>
          </p:nvSpPr>
          <p:spPr bwMode="auto">
            <a:xfrm>
              <a:off x="11269662" y="5772150"/>
              <a:ext cx="258763" cy="230188"/>
            </a:xfrm>
            <a:custGeom>
              <a:avLst/>
              <a:gdLst>
                <a:gd name="T0" fmla="*/ 42 w 61"/>
                <a:gd name="T1" fmla="*/ 35 h 54"/>
                <a:gd name="T2" fmla="*/ 6 w 61"/>
                <a:gd name="T3" fmla="*/ 49 h 54"/>
                <a:gd name="T4" fmla="*/ 24 w 61"/>
                <a:gd name="T5" fmla="*/ 14 h 54"/>
                <a:gd name="T6" fmla="*/ 61 w 61"/>
                <a:gd name="T7" fmla="*/ 0 h 54"/>
                <a:gd name="T8" fmla="*/ 42 w 61"/>
                <a:gd name="T9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4">
                  <a:moveTo>
                    <a:pt x="42" y="35"/>
                  </a:moveTo>
                  <a:cubicBezTo>
                    <a:pt x="27" y="48"/>
                    <a:pt x="11" y="54"/>
                    <a:pt x="6" y="49"/>
                  </a:cubicBezTo>
                  <a:cubicBezTo>
                    <a:pt x="0" y="43"/>
                    <a:pt x="9" y="27"/>
                    <a:pt x="24" y="14"/>
                  </a:cubicBezTo>
                  <a:cubicBezTo>
                    <a:pt x="39" y="0"/>
                    <a:pt x="61" y="0"/>
                    <a:pt x="61" y="0"/>
                  </a:cubicBezTo>
                  <a:cubicBezTo>
                    <a:pt x="61" y="0"/>
                    <a:pt x="58" y="22"/>
                    <a:pt x="42" y="35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67"/>
            <p:cNvSpPr/>
            <p:nvPr/>
          </p:nvSpPr>
          <p:spPr bwMode="auto">
            <a:xfrm>
              <a:off x="11066462" y="5878513"/>
              <a:ext cx="254000" cy="230188"/>
            </a:xfrm>
            <a:custGeom>
              <a:avLst/>
              <a:gdLst>
                <a:gd name="T0" fmla="*/ 18 w 60"/>
                <a:gd name="T1" fmla="*/ 35 h 54"/>
                <a:gd name="T2" fmla="*/ 55 w 60"/>
                <a:gd name="T3" fmla="*/ 48 h 54"/>
                <a:gd name="T4" fmla="*/ 37 w 60"/>
                <a:gd name="T5" fmla="*/ 14 h 54"/>
                <a:gd name="T6" fmla="*/ 0 w 60"/>
                <a:gd name="T7" fmla="*/ 0 h 54"/>
                <a:gd name="T8" fmla="*/ 18 w 60"/>
                <a:gd name="T9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4">
                  <a:moveTo>
                    <a:pt x="18" y="35"/>
                  </a:moveTo>
                  <a:cubicBezTo>
                    <a:pt x="34" y="48"/>
                    <a:pt x="50" y="54"/>
                    <a:pt x="55" y="48"/>
                  </a:cubicBezTo>
                  <a:cubicBezTo>
                    <a:pt x="60" y="43"/>
                    <a:pt x="52" y="27"/>
                    <a:pt x="37" y="14"/>
                  </a:cubicBezTo>
                  <a:cubicBezTo>
                    <a:pt x="22" y="0"/>
                    <a:pt x="0" y="0"/>
                    <a:pt x="0" y="0"/>
                  </a:cubicBezTo>
                  <a:cubicBezTo>
                    <a:pt x="0" y="0"/>
                    <a:pt x="3" y="21"/>
                    <a:pt x="18" y="35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68"/>
            <p:cNvSpPr/>
            <p:nvPr/>
          </p:nvSpPr>
          <p:spPr bwMode="auto">
            <a:xfrm>
              <a:off x="11066462" y="6065838"/>
              <a:ext cx="254000" cy="231775"/>
            </a:xfrm>
            <a:custGeom>
              <a:avLst/>
              <a:gdLst>
                <a:gd name="T0" fmla="*/ 18 w 60"/>
                <a:gd name="T1" fmla="*/ 34 h 54"/>
                <a:gd name="T2" fmla="*/ 55 w 60"/>
                <a:gd name="T3" fmla="*/ 48 h 54"/>
                <a:gd name="T4" fmla="*/ 37 w 60"/>
                <a:gd name="T5" fmla="*/ 13 h 54"/>
                <a:gd name="T6" fmla="*/ 0 w 60"/>
                <a:gd name="T7" fmla="*/ 0 h 54"/>
                <a:gd name="T8" fmla="*/ 18 w 60"/>
                <a:gd name="T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4">
                  <a:moveTo>
                    <a:pt x="18" y="34"/>
                  </a:moveTo>
                  <a:cubicBezTo>
                    <a:pt x="34" y="48"/>
                    <a:pt x="50" y="54"/>
                    <a:pt x="55" y="48"/>
                  </a:cubicBezTo>
                  <a:cubicBezTo>
                    <a:pt x="60" y="42"/>
                    <a:pt x="52" y="27"/>
                    <a:pt x="37" y="13"/>
                  </a:cubicBezTo>
                  <a:cubicBezTo>
                    <a:pt x="22" y="0"/>
                    <a:pt x="0" y="0"/>
                    <a:pt x="0" y="0"/>
                  </a:cubicBezTo>
                  <a:cubicBezTo>
                    <a:pt x="0" y="0"/>
                    <a:pt x="3" y="21"/>
                    <a:pt x="18" y="34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69"/>
            <p:cNvSpPr/>
            <p:nvPr/>
          </p:nvSpPr>
          <p:spPr bwMode="auto">
            <a:xfrm>
              <a:off x="11269662" y="6065838"/>
              <a:ext cx="258763" cy="231775"/>
            </a:xfrm>
            <a:custGeom>
              <a:avLst/>
              <a:gdLst>
                <a:gd name="T0" fmla="*/ 42 w 61"/>
                <a:gd name="T1" fmla="*/ 34 h 54"/>
                <a:gd name="T2" fmla="*/ 6 w 61"/>
                <a:gd name="T3" fmla="*/ 48 h 54"/>
                <a:gd name="T4" fmla="*/ 24 w 61"/>
                <a:gd name="T5" fmla="*/ 13 h 54"/>
                <a:gd name="T6" fmla="*/ 61 w 61"/>
                <a:gd name="T7" fmla="*/ 0 h 54"/>
                <a:gd name="T8" fmla="*/ 42 w 61"/>
                <a:gd name="T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4">
                  <a:moveTo>
                    <a:pt x="42" y="34"/>
                  </a:moveTo>
                  <a:cubicBezTo>
                    <a:pt x="27" y="48"/>
                    <a:pt x="11" y="54"/>
                    <a:pt x="6" y="48"/>
                  </a:cubicBezTo>
                  <a:cubicBezTo>
                    <a:pt x="0" y="42"/>
                    <a:pt x="9" y="27"/>
                    <a:pt x="24" y="13"/>
                  </a:cubicBezTo>
                  <a:cubicBezTo>
                    <a:pt x="39" y="0"/>
                    <a:pt x="61" y="0"/>
                    <a:pt x="61" y="0"/>
                  </a:cubicBezTo>
                  <a:cubicBezTo>
                    <a:pt x="61" y="0"/>
                    <a:pt x="58" y="21"/>
                    <a:pt x="42" y="34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3" name="组合 542"/>
          <p:cNvGrpSpPr/>
          <p:nvPr/>
        </p:nvGrpSpPr>
        <p:grpSpPr>
          <a:xfrm>
            <a:off x="6402705" y="5557520"/>
            <a:ext cx="4557395" cy="1160780"/>
            <a:chOff x="4899025" y="5472113"/>
            <a:chExt cx="5961063" cy="1397000"/>
          </a:xfrm>
        </p:grpSpPr>
        <p:sp>
          <p:nvSpPr>
            <p:cNvPr id="370" name="Rectangle 101"/>
            <p:cNvSpPr>
              <a:spLocks noChangeArrowheads="1"/>
            </p:cNvSpPr>
            <p:nvPr/>
          </p:nvSpPr>
          <p:spPr bwMode="auto">
            <a:xfrm>
              <a:off x="5883275" y="6365875"/>
              <a:ext cx="57150" cy="320675"/>
            </a:xfrm>
            <a:prstGeom prst="rect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1" name="Freeform 102"/>
            <p:cNvSpPr/>
            <p:nvPr/>
          </p:nvSpPr>
          <p:spPr bwMode="auto">
            <a:xfrm>
              <a:off x="5830888" y="6434138"/>
              <a:ext cx="301625" cy="100013"/>
            </a:xfrm>
            <a:custGeom>
              <a:avLst/>
              <a:gdLst>
                <a:gd name="T0" fmla="*/ 101 w 121"/>
                <a:gd name="T1" fmla="*/ 40 h 40"/>
                <a:gd name="T2" fmla="*/ 20 w 121"/>
                <a:gd name="T3" fmla="*/ 40 h 40"/>
                <a:gd name="T4" fmla="*/ 0 w 121"/>
                <a:gd name="T5" fmla="*/ 20 h 40"/>
                <a:gd name="T6" fmla="*/ 20 w 121"/>
                <a:gd name="T7" fmla="*/ 0 h 40"/>
                <a:gd name="T8" fmla="*/ 101 w 121"/>
                <a:gd name="T9" fmla="*/ 0 h 40"/>
                <a:gd name="T10" fmla="*/ 121 w 121"/>
                <a:gd name="T11" fmla="*/ 20 h 40"/>
                <a:gd name="T12" fmla="*/ 101 w 12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40">
                  <a:moveTo>
                    <a:pt x="101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31"/>
                    <a:pt x="112" y="40"/>
                    <a:pt x="101" y="40"/>
                  </a:cubicBezTo>
                  <a:close/>
                </a:path>
              </a:pathLst>
            </a:cu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2" name="Freeform 103"/>
            <p:cNvSpPr/>
            <p:nvPr/>
          </p:nvSpPr>
          <p:spPr bwMode="auto">
            <a:xfrm>
              <a:off x="5678488" y="6534150"/>
              <a:ext cx="303213" cy="100013"/>
            </a:xfrm>
            <a:custGeom>
              <a:avLst/>
              <a:gdLst>
                <a:gd name="T0" fmla="*/ 102 w 122"/>
                <a:gd name="T1" fmla="*/ 40 h 40"/>
                <a:gd name="T2" fmla="*/ 20 w 122"/>
                <a:gd name="T3" fmla="*/ 40 h 40"/>
                <a:gd name="T4" fmla="*/ 0 w 122"/>
                <a:gd name="T5" fmla="*/ 20 h 40"/>
                <a:gd name="T6" fmla="*/ 20 w 122"/>
                <a:gd name="T7" fmla="*/ 0 h 40"/>
                <a:gd name="T8" fmla="*/ 102 w 122"/>
                <a:gd name="T9" fmla="*/ 0 h 40"/>
                <a:gd name="T10" fmla="*/ 122 w 122"/>
                <a:gd name="T11" fmla="*/ 20 h 40"/>
                <a:gd name="T12" fmla="*/ 102 w 12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">
                  <a:moveTo>
                    <a:pt x="102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3" y="0"/>
                    <a:pt x="122" y="9"/>
                    <a:pt x="122" y="20"/>
                  </a:cubicBezTo>
                  <a:cubicBezTo>
                    <a:pt x="122" y="31"/>
                    <a:pt x="113" y="40"/>
                    <a:pt x="102" y="40"/>
                  </a:cubicBezTo>
                  <a:close/>
                </a:path>
              </a:pathLst>
            </a:cu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3" name="Freeform 104"/>
            <p:cNvSpPr/>
            <p:nvPr/>
          </p:nvSpPr>
          <p:spPr bwMode="auto">
            <a:xfrm>
              <a:off x="5849938" y="6351588"/>
              <a:ext cx="125413" cy="68263"/>
            </a:xfrm>
            <a:custGeom>
              <a:avLst/>
              <a:gdLst>
                <a:gd name="T0" fmla="*/ 36 w 50"/>
                <a:gd name="T1" fmla="*/ 27 h 27"/>
                <a:gd name="T2" fmla="*/ 14 w 50"/>
                <a:gd name="T3" fmla="*/ 27 h 27"/>
                <a:gd name="T4" fmla="*/ 0 w 50"/>
                <a:gd name="T5" fmla="*/ 13 h 27"/>
                <a:gd name="T6" fmla="*/ 14 w 50"/>
                <a:gd name="T7" fmla="*/ 0 h 27"/>
                <a:gd name="T8" fmla="*/ 36 w 50"/>
                <a:gd name="T9" fmla="*/ 0 h 27"/>
                <a:gd name="T10" fmla="*/ 50 w 50"/>
                <a:gd name="T11" fmla="*/ 13 h 27"/>
                <a:gd name="T12" fmla="*/ 36 w 50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7">
                  <a:moveTo>
                    <a:pt x="3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50" y="6"/>
                    <a:pt x="50" y="13"/>
                  </a:cubicBezTo>
                  <a:cubicBezTo>
                    <a:pt x="50" y="21"/>
                    <a:pt x="44" y="27"/>
                    <a:pt x="36" y="27"/>
                  </a:cubicBezTo>
                  <a:close/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4" name="Rectangle 105"/>
            <p:cNvSpPr>
              <a:spLocks noChangeArrowheads="1"/>
            </p:cNvSpPr>
            <p:nvPr/>
          </p:nvSpPr>
          <p:spPr bwMode="auto">
            <a:xfrm>
              <a:off x="4926013" y="5799138"/>
              <a:ext cx="862013" cy="887413"/>
            </a:xfrm>
            <a:prstGeom prst="rect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5" name="Rectangle 106"/>
            <p:cNvSpPr>
              <a:spLocks noChangeArrowheads="1"/>
            </p:cNvSpPr>
            <p:nvPr/>
          </p:nvSpPr>
          <p:spPr bwMode="auto">
            <a:xfrm>
              <a:off x="4926013" y="5799138"/>
              <a:ext cx="862013" cy="88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6" name="Rectangle 107"/>
            <p:cNvSpPr>
              <a:spLocks noChangeArrowheads="1"/>
            </p:cNvSpPr>
            <p:nvPr/>
          </p:nvSpPr>
          <p:spPr bwMode="auto">
            <a:xfrm>
              <a:off x="4926013" y="6237288"/>
              <a:ext cx="862013" cy="449263"/>
            </a:xfrm>
            <a:prstGeom prst="rect">
              <a:avLst/>
            </a:prstGeom>
            <a:solidFill>
              <a:srgbClr val="599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7" name="Rectangle 108"/>
            <p:cNvSpPr>
              <a:spLocks noChangeArrowheads="1"/>
            </p:cNvSpPr>
            <p:nvPr/>
          </p:nvSpPr>
          <p:spPr bwMode="auto">
            <a:xfrm>
              <a:off x="4926013" y="6237288"/>
              <a:ext cx="862013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8" name="Rectangle 109"/>
            <p:cNvSpPr>
              <a:spLocks noChangeArrowheads="1"/>
            </p:cNvSpPr>
            <p:nvPr/>
          </p:nvSpPr>
          <p:spPr bwMode="auto">
            <a:xfrm>
              <a:off x="4984750" y="5861050"/>
              <a:ext cx="328613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9" name="Rectangle 110"/>
            <p:cNvSpPr>
              <a:spLocks noChangeArrowheads="1"/>
            </p:cNvSpPr>
            <p:nvPr/>
          </p:nvSpPr>
          <p:spPr bwMode="auto">
            <a:xfrm>
              <a:off x="5400675" y="5861050"/>
              <a:ext cx="330200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0" name="Freeform 111"/>
            <p:cNvSpPr/>
            <p:nvPr/>
          </p:nvSpPr>
          <p:spPr bwMode="auto">
            <a:xfrm>
              <a:off x="4916488" y="6686550"/>
              <a:ext cx="881063" cy="52388"/>
            </a:xfrm>
            <a:custGeom>
              <a:avLst/>
              <a:gdLst>
                <a:gd name="T0" fmla="*/ 348 w 353"/>
                <a:gd name="T1" fmla="*/ 21 h 21"/>
                <a:gd name="T2" fmla="*/ 5 w 353"/>
                <a:gd name="T3" fmla="*/ 21 h 21"/>
                <a:gd name="T4" fmla="*/ 0 w 353"/>
                <a:gd name="T5" fmla="*/ 17 h 21"/>
                <a:gd name="T6" fmla="*/ 0 w 353"/>
                <a:gd name="T7" fmla="*/ 4 h 21"/>
                <a:gd name="T8" fmla="*/ 5 w 353"/>
                <a:gd name="T9" fmla="*/ 0 h 21"/>
                <a:gd name="T10" fmla="*/ 348 w 353"/>
                <a:gd name="T11" fmla="*/ 0 h 21"/>
                <a:gd name="T12" fmla="*/ 353 w 353"/>
                <a:gd name="T13" fmla="*/ 4 h 21"/>
                <a:gd name="T14" fmla="*/ 353 w 353"/>
                <a:gd name="T15" fmla="*/ 17 h 21"/>
                <a:gd name="T16" fmla="*/ 348 w 353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">
                  <a:moveTo>
                    <a:pt x="348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51" y="0"/>
                    <a:pt x="353" y="2"/>
                    <a:pt x="353" y="4"/>
                  </a:cubicBezTo>
                  <a:cubicBezTo>
                    <a:pt x="353" y="17"/>
                    <a:pt x="353" y="17"/>
                    <a:pt x="353" y="17"/>
                  </a:cubicBezTo>
                  <a:cubicBezTo>
                    <a:pt x="353" y="19"/>
                    <a:pt x="351" y="21"/>
                    <a:pt x="348" y="21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1" name="Freeform 112"/>
            <p:cNvSpPr/>
            <p:nvPr/>
          </p:nvSpPr>
          <p:spPr bwMode="auto">
            <a:xfrm>
              <a:off x="4899025" y="5741988"/>
              <a:ext cx="915988" cy="87313"/>
            </a:xfrm>
            <a:custGeom>
              <a:avLst/>
              <a:gdLst>
                <a:gd name="T0" fmla="*/ 354 w 367"/>
                <a:gd name="T1" fmla="*/ 35 h 35"/>
                <a:gd name="T2" fmla="*/ 13 w 367"/>
                <a:gd name="T3" fmla="*/ 35 h 35"/>
                <a:gd name="T4" fmla="*/ 0 w 367"/>
                <a:gd name="T5" fmla="*/ 21 h 35"/>
                <a:gd name="T6" fmla="*/ 0 w 367"/>
                <a:gd name="T7" fmla="*/ 13 h 35"/>
                <a:gd name="T8" fmla="*/ 13 w 367"/>
                <a:gd name="T9" fmla="*/ 0 h 35"/>
                <a:gd name="T10" fmla="*/ 354 w 367"/>
                <a:gd name="T11" fmla="*/ 0 h 35"/>
                <a:gd name="T12" fmla="*/ 367 w 367"/>
                <a:gd name="T13" fmla="*/ 13 h 35"/>
                <a:gd name="T14" fmla="*/ 367 w 367"/>
                <a:gd name="T15" fmla="*/ 21 h 35"/>
                <a:gd name="T16" fmla="*/ 354 w 367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35">
                  <a:moveTo>
                    <a:pt x="354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6" y="35"/>
                    <a:pt x="0" y="28"/>
                    <a:pt x="0" y="2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1" y="0"/>
                    <a:pt x="367" y="6"/>
                    <a:pt x="367" y="13"/>
                  </a:cubicBezTo>
                  <a:cubicBezTo>
                    <a:pt x="367" y="21"/>
                    <a:pt x="367" y="21"/>
                    <a:pt x="367" y="21"/>
                  </a:cubicBezTo>
                  <a:cubicBezTo>
                    <a:pt x="367" y="28"/>
                    <a:pt x="361" y="35"/>
                    <a:pt x="354" y="35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2" name="Freeform 113"/>
            <p:cNvSpPr/>
            <p:nvPr/>
          </p:nvSpPr>
          <p:spPr bwMode="auto">
            <a:xfrm>
              <a:off x="4933950" y="5764213"/>
              <a:ext cx="709613" cy="20638"/>
            </a:xfrm>
            <a:custGeom>
              <a:avLst/>
              <a:gdLst>
                <a:gd name="T0" fmla="*/ 280 w 284"/>
                <a:gd name="T1" fmla="*/ 0 h 8"/>
                <a:gd name="T2" fmla="*/ 4 w 284"/>
                <a:gd name="T3" fmla="*/ 0 h 8"/>
                <a:gd name="T4" fmla="*/ 0 w 284"/>
                <a:gd name="T5" fmla="*/ 4 h 8"/>
                <a:gd name="T6" fmla="*/ 4 w 284"/>
                <a:gd name="T7" fmla="*/ 8 h 8"/>
                <a:gd name="T8" fmla="*/ 280 w 284"/>
                <a:gd name="T9" fmla="*/ 8 h 8"/>
                <a:gd name="T10" fmla="*/ 284 w 284"/>
                <a:gd name="T11" fmla="*/ 4 h 8"/>
                <a:gd name="T12" fmla="*/ 280 w 28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8">
                  <a:moveTo>
                    <a:pt x="28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2" y="8"/>
                    <a:pt x="284" y="6"/>
                    <a:pt x="284" y="4"/>
                  </a:cubicBezTo>
                  <a:cubicBezTo>
                    <a:pt x="284" y="2"/>
                    <a:pt x="282" y="0"/>
                    <a:pt x="280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3" name="Freeform 114"/>
            <p:cNvSpPr/>
            <p:nvPr/>
          </p:nvSpPr>
          <p:spPr bwMode="auto">
            <a:xfrm>
              <a:off x="5692775" y="5764213"/>
              <a:ext cx="87313" cy="20638"/>
            </a:xfrm>
            <a:custGeom>
              <a:avLst/>
              <a:gdLst>
                <a:gd name="T0" fmla="*/ 31 w 35"/>
                <a:gd name="T1" fmla="*/ 0 h 8"/>
                <a:gd name="T2" fmla="*/ 4 w 35"/>
                <a:gd name="T3" fmla="*/ 0 h 8"/>
                <a:gd name="T4" fmla="*/ 0 w 35"/>
                <a:gd name="T5" fmla="*/ 4 h 8"/>
                <a:gd name="T6" fmla="*/ 4 w 35"/>
                <a:gd name="T7" fmla="*/ 8 h 8"/>
                <a:gd name="T8" fmla="*/ 31 w 35"/>
                <a:gd name="T9" fmla="*/ 8 h 8"/>
                <a:gd name="T10" fmla="*/ 35 w 35"/>
                <a:gd name="T11" fmla="*/ 4 h 8"/>
                <a:gd name="T12" fmla="*/ 31 w 3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8"/>
                    <a:pt x="35" y="6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4" name="Oval 115"/>
            <p:cNvSpPr>
              <a:spLocks noChangeArrowheads="1"/>
            </p:cNvSpPr>
            <p:nvPr/>
          </p:nvSpPr>
          <p:spPr bwMode="auto">
            <a:xfrm>
              <a:off x="5378450" y="6556375"/>
              <a:ext cx="312738" cy="3127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5" name="Oval 116"/>
            <p:cNvSpPr>
              <a:spLocks noChangeArrowheads="1"/>
            </p:cNvSpPr>
            <p:nvPr/>
          </p:nvSpPr>
          <p:spPr bwMode="auto">
            <a:xfrm>
              <a:off x="5430838" y="6608763"/>
              <a:ext cx="206375" cy="207963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6" name="Freeform 117"/>
            <p:cNvSpPr/>
            <p:nvPr/>
          </p:nvSpPr>
          <p:spPr bwMode="auto">
            <a:xfrm>
              <a:off x="5591175" y="6729413"/>
              <a:ext cx="26988" cy="34925"/>
            </a:xfrm>
            <a:custGeom>
              <a:avLst/>
              <a:gdLst>
                <a:gd name="T0" fmla="*/ 8 w 11"/>
                <a:gd name="T1" fmla="*/ 0 h 14"/>
                <a:gd name="T2" fmla="*/ 5 w 11"/>
                <a:gd name="T3" fmla="*/ 2 h 14"/>
                <a:gd name="T4" fmla="*/ 1 w 11"/>
                <a:gd name="T5" fmla="*/ 9 h 14"/>
                <a:gd name="T6" fmla="*/ 2 w 11"/>
                <a:gd name="T7" fmla="*/ 14 h 14"/>
                <a:gd name="T8" fmla="*/ 4 w 11"/>
                <a:gd name="T9" fmla="*/ 14 h 14"/>
                <a:gd name="T10" fmla="*/ 7 w 11"/>
                <a:gd name="T11" fmla="*/ 13 h 14"/>
                <a:gd name="T12" fmla="*/ 11 w 11"/>
                <a:gd name="T13" fmla="*/ 4 h 14"/>
                <a:gd name="T14" fmla="*/ 9 w 11"/>
                <a:gd name="T15" fmla="*/ 0 h 14"/>
                <a:gd name="T16" fmla="*/ 8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8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4" y="5"/>
                    <a:pt x="3" y="7"/>
                    <a:pt x="1" y="9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8" y="10"/>
                    <a:pt x="10" y="7"/>
                    <a:pt x="11" y="4"/>
                  </a:cubicBezTo>
                  <a:cubicBezTo>
                    <a:pt x="11" y="2"/>
                    <a:pt x="10" y="1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7" name="Freeform 118"/>
            <p:cNvSpPr/>
            <p:nvPr/>
          </p:nvSpPr>
          <p:spPr bwMode="auto">
            <a:xfrm>
              <a:off x="5527675" y="6626225"/>
              <a:ext cx="92075" cy="95250"/>
            </a:xfrm>
            <a:custGeom>
              <a:avLst/>
              <a:gdLst>
                <a:gd name="T0" fmla="*/ 3 w 37"/>
                <a:gd name="T1" fmla="*/ 0 h 38"/>
                <a:gd name="T2" fmla="*/ 0 w 37"/>
                <a:gd name="T3" fmla="*/ 3 h 38"/>
                <a:gd name="T4" fmla="*/ 3 w 37"/>
                <a:gd name="T5" fmla="*/ 6 h 38"/>
                <a:gd name="T6" fmla="*/ 31 w 37"/>
                <a:gd name="T7" fmla="*/ 35 h 38"/>
                <a:gd name="T8" fmla="*/ 34 w 37"/>
                <a:gd name="T9" fmla="*/ 38 h 38"/>
                <a:gd name="T10" fmla="*/ 37 w 37"/>
                <a:gd name="T11" fmla="*/ 35 h 38"/>
                <a:gd name="T12" fmla="*/ 3 w 37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8" y="6"/>
                    <a:pt x="31" y="19"/>
                    <a:pt x="31" y="35"/>
                  </a:cubicBezTo>
                  <a:cubicBezTo>
                    <a:pt x="31" y="36"/>
                    <a:pt x="32" y="38"/>
                    <a:pt x="34" y="38"/>
                  </a:cubicBezTo>
                  <a:cubicBezTo>
                    <a:pt x="36" y="38"/>
                    <a:pt x="37" y="36"/>
                    <a:pt x="37" y="35"/>
                  </a:cubicBezTo>
                  <a:cubicBezTo>
                    <a:pt x="37" y="15"/>
                    <a:pt x="22" y="0"/>
                    <a:pt x="3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8" name="Oval 119"/>
            <p:cNvSpPr>
              <a:spLocks noChangeArrowheads="1"/>
            </p:cNvSpPr>
            <p:nvPr/>
          </p:nvSpPr>
          <p:spPr bwMode="auto">
            <a:xfrm>
              <a:off x="5510213" y="6689725"/>
              <a:ext cx="47625" cy="46038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9" name="Oval 120"/>
            <p:cNvSpPr>
              <a:spLocks noChangeArrowheads="1"/>
            </p:cNvSpPr>
            <p:nvPr/>
          </p:nvSpPr>
          <p:spPr bwMode="auto">
            <a:xfrm>
              <a:off x="5003800" y="6556375"/>
              <a:ext cx="312738" cy="3127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0" name="Oval 121"/>
            <p:cNvSpPr>
              <a:spLocks noChangeArrowheads="1"/>
            </p:cNvSpPr>
            <p:nvPr/>
          </p:nvSpPr>
          <p:spPr bwMode="auto">
            <a:xfrm>
              <a:off x="5056188" y="6608763"/>
              <a:ext cx="207963" cy="207963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1" name="Freeform 122"/>
            <p:cNvSpPr/>
            <p:nvPr/>
          </p:nvSpPr>
          <p:spPr bwMode="auto">
            <a:xfrm>
              <a:off x="5216525" y="6729413"/>
              <a:ext cx="26988" cy="34925"/>
            </a:xfrm>
            <a:custGeom>
              <a:avLst/>
              <a:gdLst>
                <a:gd name="T0" fmla="*/ 7 w 11"/>
                <a:gd name="T1" fmla="*/ 0 h 14"/>
                <a:gd name="T2" fmla="*/ 4 w 11"/>
                <a:gd name="T3" fmla="*/ 2 h 14"/>
                <a:gd name="T4" fmla="*/ 1 w 11"/>
                <a:gd name="T5" fmla="*/ 9 h 14"/>
                <a:gd name="T6" fmla="*/ 2 w 11"/>
                <a:gd name="T7" fmla="*/ 14 h 14"/>
                <a:gd name="T8" fmla="*/ 4 w 11"/>
                <a:gd name="T9" fmla="*/ 14 h 14"/>
                <a:gd name="T10" fmla="*/ 6 w 11"/>
                <a:gd name="T11" fmla="*/ 13 h 14"/>
                <a:gd name="T12" fmla="*/ 10 w 11"/>
                <a:gd name="T13" fmla="*/ 4 h 14"/>
                <a:gd name="T14" fmla="*/ 8 w 11"/>
                <a:gd name="T15" fmla="*/ 0 h 14"/>
                <a:gd name="T16" fmla="*/ 7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5"/>
                    <a:pt x="3" y="7"/>
                    <a:pt x="1" y="9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8" y="10"/>
                    <a:pt x="9" y="7"/>
                    <a:pt x="10" y="4"/>
                  </a:cubicBezTo>
                  <a:cubicBezTo>
                    <a:pt x="11" y="2"/>
                    <a:pt x="10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2" name="Freeform 123"/>
            <p:cNvSpPr/>
            <p:nvPr/>
          </p:nvSpPr>
          <p:spPr bwMode="auto">
            <a:xfrm>
              <a:off x="5151438" y="6626225"/>
              <a:ext cx="95250" cy="95250"/>
            </a:xfrm>
            <a:custGeom>
              <a:avLst/>
              <a:gdLst>
                <a:gd name="T0" fmla="*/ 3 w 38"/>
                <a:gd name="T1" fmla="*/ 0 h 38"/>
                <a:gd name="T2" fmla="*/ 0 w 38"/>
                <a:gd name="T3" fmla="*/ 3 h 38"/>
                <a:gd name="T4" fmla="*/ 3 w 38"/>
                <a:gd name="T5" fmla="*/ 6 h 38"/>
                <a:gd name="T6" fmla="*/ 32 w 38"/>
                <a:gd name="T7" fmla="*/ 35 h 38"/>
                <a:gd name="T8" fmla="*/ 35 w 38"/>
                <a:gd name="T9" fmla="*/ 38 h 38"/>
                <a:gd name="T10" fmla="*/ 38 w 38"/>
                <a:gd name="T11" fmla="*/ 35 h 38"/>
                <a:gd name="T12" fmla="*/ 3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9" y="6"/>
                    <a:pt x="32" y="19"/>
                    <a:pt x="32" y="35"/>
                  </a:cubicBezTo>
                  <a:cubicBezTo>
                    <a:pt x="32" y="36"/>
                    <a:pt x="33" y="38"/>
                    <a:pt x="35" y="38"/>
                  </a:cubicBezTo>
                  <a:cubicBezTo>
                    <a:pt x="37" y="38"/>
                    <a:pt x="38" y="36"/>
                    <a:pt x="38" y="35"/>
                  </a:cubicBezTo>
                  <a:cubicBezTo>
                    <a:pt x="38" y="15"/>
                    <a:pt x="23" y="0"/>
                    <a:pt x="3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3" name="Oval 124"/>
            <p:cNvSpPr>
              <a:spLocks noChangeArrowheads="1"/>
            </p:cNvSpPr>
            <p:nvPr/>
          </p:nvSpPr>
          <p:spPr bwMode="auto">
            <a:xfrm>
              <a:off x="5135563" y="6689725"/>
              <a:ext cx="47625" cy="46038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4" name="Rectangle 125"/>
            <p:cNvSpPr>
              <a:spLocks noChangeArrowheads="1"/>
            </p:cNvSpPr>
            <p:nvPr/>
          </p:nvSpPr>
          <p:spPr bwMode="auto">
            <a:xfrm>
              <a:off x="5229225" y="6196013"/>
              <a:ext cx="200670" cy="44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anose="020B0503030403020204" pitchFamily="34" charset="0"/>
                </a:rPr>
                <a:t>5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Rectangle 126"/>
            <p:cNvSpPr>
              <a:spLocks noChangeArrowheads="1"/>
            </p:cNvSpPr>
            <p:nvPr/>
          </p:nvSpPr>
          <p:spPr bwMode="auto">
            <a:xfrm>
              <a:off x="6980238" y="6365875"/>
              <a:ext cx="60325" cy="320675"/>
            </a:xfrm>
            <a:prstGeom prst="rect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6" name="Freeform 127"/>
            <p:cNvSpPr/>
            <p:nvPr/>
          </p:nvSpPr>
          <p:spPr bwMode="auto">
            <a:xfrm>
              <a:off x="6927850" y="6434138"/>
              <a:ext cx="303213" cy="100013"/>
            </a:xfrm>
            <a:custGeom>
              <a:avLst/>
              <a:gdLst>
                <a:gd name="T0" fmla="*/ 102 w 121"/>
                <a:gd name="T1" fmla="*/ 40 h 40"/>
                <a:gd name="T2" fmla="*/ 20 w 121"/>
                <a:gd name="T3" fmla="*/ 40 h 40"/>
                <a:gd name="T4" fmla="*/ 0 w 121"/>
                <a:gd name="T5" fmla="*/ 20 h 40"/>
                <a:gd name="T6" fmla="*/ 20 w 121"/>
                <a:gd name="T7" fmla="*/ 0 h 40"/>
                <a:gd name="T8" fmla="*/ 102 w 121"/>
                <a:gd name="T9" fmla="*/ 0 h 40"/>
                <a:gd name="T10" fmla="*/ 121 w 121"/>
                <a:gd name="T11" fmla="*/ 20 h 40"/>
                <a:gd name="T12" fmla="*/ 102 w 12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40">
                  <a:moveTo>
                    <a:pt x="102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3" y="0"/>
                    <a:pt x="121" y="9"/>
                    <a:pt x="121" y="20"/>
                  </a:cubicBezTo>
                  <a:cubicBezTo>
                    <a:pt x="121" y="31"/>
                    <a:pt x="113" y="40"/>
                    <a:pt x="102" y="40"/>
                  </a:cubicBezTo>
                  <a:close/>
                </a:path>
              </a:pathLst>
            </a:cu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7" name="Freeform 128"/>
            <p:cNvSpPr/>
            <p:nvPr/>
          </p:nvSpPr>
          <p:spPr bwMode="auto">
            <a:xfrm>
              <a:off x="6777038" y="6534150"/>
              <a:ext cx="303213" cy="100013"/>
            </a:xfrm>
            <a:custGeom>
              <a:avLst/>
              <a:gdLst>
                <a:gd name="T0" fmla="*/ 102 w 122"/>
                <a:gd name="T1" fmla="*/ 40 h 40"/>
                <a:gd name="T2" fmla="*/ 20 w 122"/>
                <a:gd name="T3" fmla="*/ 40 h 40"/>
                <a:gd name="T4" fmla="*/ 0 w 122"/>
                <a:gd name="T5" fmla="*/ 20 h 40"/>
                <a:gd name="T6" fmla="*/ 20 w 122"/>
                <a:gd name="T7" fmla="*/ 0 h 40"/>
                <a:gd name="T8" fmla="*/ 102 w 122"/>
                <a:gd name="T9" fmla="*/ 0 h 40"/>
                <a:gd name="T10" fmla="*/ 122 w 122"/>
                <a:gd name="T11" fmla="*/ 20 h 40"/>
                <a:gd name="T12" fmla="*/ 102 w 12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">
                  <a:moveTo>
                    <a:pt x="102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3" y="0"/>
                    <a:pt x="122" y="9"/>
                    <a:pt x="122" y="20"/>
                  </a:cubicBezTo>
                  <a:cubicBezTo>
                    <a:pt x="122" y="31"/>
                    <a:pt x="113" y="40"/>
                    <a:pt x="102" y="40"/>
                  </a:cubicBezTo>
                  <a:close/>
                </a:path>
              </a:pathLst>
            </a:cu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8" name="Freeform 129"/>
            <p:cNvSpPr/>
            <p:nvPr/>
          </p:nvSpPr>
          <p:spPr bwMode="auto">
            <a:xfrm>
              <a:off x="6948488" y="6351588"/>
              <a:ext cx="125413" cy="68263"/>
            </a:xfrm>
            <a:custGeom>
              <a:avLst/>
              <a:gdLst>
                <a:gd name="T0" fmla="*/ 36 w 50"/>
                <a:gd name="T1" fmla="*/ 27 h 27"/>
                <a:gd name="T2" fmla="*/ 14 w 50"/>
                <a:gd name="T3" fmla="*/ 27 h 27"/>
                <a:gd name="T4" fmla="*/ 0 w 50"/>
                <a:gd name="T5" fmla="*/ 13 h 27"/>
                <a:gd name="T6" fmla="*/ 14 w 50"/>
                <a:gd name="T7" fmla="*/ 0 h 27"/>
                <a:gd name="T8" fmla="*/ 36 w 50"/>
                <a:gd name="T9" fmla="*/ 0 h 27"/>
                <a:gd name="T10" fmla="*/ 50 w 50"/>
                <a:gd name="T11" fmla="*/ 13 h 27"/>
                <a:gd name="T12" fmla="*/ 36 w 50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7">
                  <a:moveTo>
                    <a:pt x="3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50" y="6"/>
                    <a:pt x="50" y="13"/>
                  </a:cubicBezTo>
                  <a:cubicBezTo>
                    <a:pt x="50" y="21"/>
                    <a:pt x="44" y="27"/>
                    <a:pt x="36" y="27"/>
                  </a:cubicBezTo>
                  <a:close/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9" name="Rectangle 130"/>
            <p:cNvSpPr>
              <a:spLocks noChangeArrowheads="1"/>
            </p:cNvSpPr>
            <p:nvPr/>
          </p:nvSpPr>
          <p:spPr bwMode="auto">
            <a:xfrm>
              <a:off x="6024563" y="5799138"/>
              <a:ext cx="862013" cy="887413"/>
            </a:xfrm>
            <a:prstGeom prst="rect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0" name="Rectangle 131"/>
            <p:cNvSpPr>
              <a:spLocks noChangeArrowheads="1"/>
            </p:cNvSpPr>
            <p:nvPr/>
          </p:nvSpPr>
          <p:spPr bwMode="auto">
            <a:xfrm>
              <a:off x="6024563" y="5799138"/>
              <a:ext cx="862013" cy="88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1" name="Rectangle 132"/>
            <p:cNvSpPr>
              <a:spLocks noChangeArrowheads="1"/>
            </p:cNvSpPr>
            <p:nvPr/>
          </p:nvSpPr>
          <p:spPr bwMode="auto">
            <a:xfrm>
              <a:off x="6024563" y="6237288"/>
              <a:ext cx="862013" cy="449263"/>
            </a:xfrm>
            <a:prstGeom prst="rect">
              <a:avLst/>
            </a:prstGeom>
            <a:solidFill>
              <a:srgbClr val="599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2" name="Rectangle 133"/>
            <p:cNvSpPr>
              <a:spLocks noChangeArrowheads="1"/>
            </p:cNvSpPr>
            <p:nvPr/>
          </p:nvSpPr>
          <p:spPr bwMode="auto">
            <a:xfrm>
              <a:off x="6024563" y="6237288"/>
              <a:ext cx="862013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3" name="Rectangle 134"/>
            <p:cNvSpPr>
              <a:spLocks noChangeArrowheads="1"/>
            </p:cNvSpPr>
            <p:nvPr/>
          </p:nvSpPr>
          <p:spPr bwMode="auto">
            <a:xfrm>
              <a:off x="6084888" y="5861050"/>
              <a:ext cx="327025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4" name="Rectangle 135"/>
            <p:cNvSpPr>
              <a:spLocks noChangeArrowheads="1"/>
            </p:cNvSpPr>
            <p:nvPr/>
          </p:nvSpPr>
          <p:spPr bwMode="auto">
            <a:xfrm>
              <a:off x="6499225" y="5861050"/>
              <a:ext cx="330200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5" name="Freeform 136"/>
            <p:cNvSpPr/>
            <p:nvPr/>
          </p:nvSpPr>
          <p:spPr bwMode="auto">
            <a:xfrm>
              <a:off x="6015038" y="6686550"/>
              <a:ext cx="881063" cy="52388"/>
            </a:xfrm>
            <a:custGeom>
              <a:avLst/>
              <a:gdLst>
                <a:gd name="T0" fmla="*/ 348 w 353"/>
                <a:gd name="T1" fmla="*/ 21 h 21"/>
                <a:gd name="T2" fmla="*/ 5 w 353"/>
                <a:gd name="T3" fmla="*/ 21 h 21"/>
                <a:gd name="T4" fmla="*/ 0 w 353"/>
                <a:gd name="T5" fmla="*/ 17 h 21"/>
                <a:gd name="T6" fmla="*/ 0 w 353"/>
                <a:gd name="T7" fmla="*/ 4 h 21"/>
                <a:gd name="T8" fmla="*/ 5 w 353"/>
                <a:gd name="T9" fmla="*/ 0 h 21"/>
                <a:gd name="T10" fmla="*/ 348 w 353"/>
                <a:gd name="T11" fmla="*/ 0 h 21"/>
                <a:gd name="T12" fmla="*/ 353 w 353"/>
                <a:gd name="T13" fmla="*/ 4 h 21"/>
                <a:gd name="T14" fmla="*/ 353 w 353"/>
                <a:gd name="T15" fmla="*/ 17 h 21"/>
                <a:gd name="T16" fmla="*/ 348 w 353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">
                  <a:moveTo>
                    <a:pt x="348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51" y="0"/>
                    <a:pt x="353" y="2"/>
                    <a:pt x="353" y="4"/>
                  </a:cubicBezTo>
                  <a:cubicBezTo>
                    <a:pt x="353" y="17"/>
                    <a:pt x="353" y="17"/>
                    <a:pt x="353" y="17"/>
                  </a:cubicBezTo>
                  <a:cubicBezTo>
                    <a:pt x="353" y="19"/>
                    <a:pt x="351" y="21"/>
                    <a:pt x="348" y="21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6" name="Freeform 137"/>
            <p:cNvSpPr/>
            <p:nvPr/>
          </p:nvSpPr>
          <p:spPr bwMode="auto">
            <a:xfrm>
              <a:off x="5997575" y="5741988"/>
              <a:ext cx="915988" cy="87313"/>
            </a:xfrm>
            <a:custGeom>
              <a:avLst/>
              <a:gdLst>
                <a:gd name="T0" fmla="*/ 354 w 367"/>
                <a:gd name="T1" fmla="*/ 35 h 35"/>
                <a:gd name="T2" fmla="*/ 13 w 367"/>
                <a:gd name="T3" fmla="*/ 35 h 35"/>
                <a:gd name="T4" fmla="*/ 0 w 367"/>
                <a:gd name="T5" fmla="*/ 21 h 35"/>
                <a:gd name="T6" fmla="*/ 0 w 367"/>
                <a:gd name="T7" fmla="*/ 13 h 35"/>
                <a:gd name="T8" fmla="*/ 13 w 367"/>
                <a:gd name="T9" fmla="*/ 0 h 35"/>
                <a:gd name="T10" fmla="*/ 354 w 367"/>
                <a:gd name="T11" fmla="*/ 0 h 35"/>
                <a:gd name="T12" fmla="*/ 367 w 367"/>
                <a:gd name="T13" fmla="*/ 13 h 35"/>
                <a:gd name="T14" fmla="*/ 367 w 367"/>
                <a:gd name="T15" fmla="*/ 21 h 35"/>
                <a:gd name="T16" fmla="*/ 354 w 367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35">
                  <a:moveTo>
                    <a:pt x="354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6" y="35"/>
                    <a:pt x="0" y="28"/>
                    <a:pt x="0" y="2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1" y="0"/>
                    <a:pt x="367" y="6"/>
                    <a:pt x="367" y="13"/>
                  </a:cubicBezTo>
                  <a:cubicBezTo>
                    <a:pt x="367" y="21"/>
                    <a:pt x="367" y="21"/>
                    <a:pt x="367" y="21"/>
                  </a:cubicBezTo>
                  <a:cubicBezTo>
                    <a:pt x="367" y="28"/>
                    <a:pt x="361" y="35"/>
                    <a:pt x="354" y="35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7" name="Freeform 138"/>
            <p:cNvSpPr/>
            <p:nvPr/>
          </p:nvSpPr>
          <p:spPr bwMode="auto">
            <a:xfrm>
              <a:off x="6032500" y="5764213"/>
              <a:ext cx="709613" cy="20638"/>
            </a:xfrm>
            <a:custGeom>
              <a:avLst/>
              <a:gdLst>
                <a:gd name="T0" fmla="*/ 280 w 284"/>
                <a:gd name="T1" fmla="*/ 0 h 8"/>
                <a:gd name="T2" fmla="*/ 4 w 284"/>
                <a:gd name="T3" fmla="*/ 0 h 8"/>
                <a:gd name="T4" fmla="*/ 0 w 284"/>
                <a:gd name="T5" fmla="*/ 4 h 8"/>
                <a:gd name="T6" fmla="*/ 4 w 284"/>
                <a:gd name="T7" fmla="*/ 8 h 8"/>
                <a:gd name="T8" fmla="*/ 280 w 284"/>
                <a:gd name="T9" fmla="*/ 8 h 8"/>
                <a:gd name="T10" fmla="*/ 284 w 284"/>
                <a:gd name="T11" fmla="*/ 4 h 8"/>
                <a:gd name="T12" fmla="*/ 280 w 28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8">
                  <a:moveTo>
                    <a:pt x="28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2" y="8"/>
                    <a:pt x="284" y="6"/>
                    <a:pt x="284" y="4"/>
                  </a:cubicBezTo>
                  <a:cubicBezTo>
                    <a:pt x="284" y="2"/>
                    <a:pt x="282" y="0"/>
                    <a:pt x="280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8" name="Freeform 139"/>
            <p:cNvSpPr/>
            <p:nvPr/>
          </p:nvSpPr>
          <p:spPr bwMode="auto">
            <a:xfrm>
              <a:off x="6791325" y="5764213"/>
              <a:ext cx="87313" cy="20638"/>
            </a:xfrm>
            <a:custGeom>
              <a:avLst/>
              <a:gdLst>
                <a:gd name="T0" fmla="*/ 31 w 35"/>
                <a:gd name="T1" fmla="*/ 0 h 8"/>
                <a:gd name="T2" fmla="*/ 4 w 35"/>
                <a:gd name="T3" fmla="*/ 0 h 8"/>
                <a:gd name="T4" fmla="*/ 0 w 35"/>
                <a:gd name="T5" fmla="*/ 4 h 8"/>
                <a:gd name="T6" fmla="*/ 4 w 35"/>
                <a:gd name="T7" fmla="*/ 8 h 8"/>
                <a:gd name="T8" fmla="*/ 31 w 35"/>
                <a:gd name="T9" fmla="*/ 8 h 8"/>
                <a:gd name="T10" fmla="*/ 35 w 35"/>
                <a:gd name="T11" fmla="*/ 4 h 8"/>
                <a:gd name="T12" fmla="*/ 31 w 3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8"/>
                    <a:pt x="35" y="6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9" name="Oval 140"/>
            <p:cNvSpPr>
              <a:spLocks noChangeArrowheads="1"/>
            </p:cNvSpPr>
            <p:nvPr/>
          </p:nvSpPr>
          <p:spPr bwMode="auto">
            <a:xfrm>
              <a:off x="6477000" y="6556375"/>
              <a:ext cx="311150" cy="3127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0" name="Oval 141"/>
            <p:cNvSpPr>
              <a:spLocks noChangeArrowheads="1"/>
            </p:cNvSpPr>
            <p:nvPr/>
          </p:nvSpPr>
          <p:spPr bwMode="auto">
            <a:xfrm>
              <a:off x="6529388" y="6608763"/>
              <a:ext cx="209550" cy="207963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1" name="Freeform 142"/>
            <p:cNvSpPr/>
            <p:nvPr/>
          </p:nvSpPr>
          <p:spPr bwMode="auto">
            <a:xfrm>
              <a:off x="6688138" y="6729413"/>
              <a:ext cx="28575" cy="34925"/>
            </a:xfrm>
            <a:custGeom>
              <a:avLst/>
              <a:gdLst>
                <a:gd name="T0" fmla="*/ 8 w 11"/>
                <a:gd name="T1" fmla="*/ 0 h 14"/>
                <a:gd name="T2" fmla="*/ 5 w 11"/>
                <a:gd name="T3" fmla="*/ 2 h 14"/>
                <a:gd name="T4" fmla="*/ 1 w 11"/>
                <a:gd name="T5" fmla="*/ 9 h 14"/>
                <a:gd name="T6" fmla="*/ 2 w 11"/>
                <a:gd name="T7" fmla="*/ 14 h 14"/>
                <a:gd name="T8" fmla="*/ 4 w 11"/>
                <a:gd name="T9" fmla="*/ 14 h 14"/>
                <a:gd name="T10" fmla="*/ 7 w 11"/>
                <a:gd name="T11" fmla="*/ 13 h 14"/>
                <a:gd name="T12" fmla="*/ 11 w 11"/>
                <a:gd name="T13" fmla="*/ 4 h 14"/>
                <a:gd name="T14" fmla="*/ 9 w 11"/>
                <a:gd name="T15" fmla="*/ 0 h 14"/>
                <a:gd name="T16" fmla="*/ 8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8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4" y="5"/>
                    <a:pt x="3" y="7"/>
                    <a:pt x="1" y="9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8" y="10"/>
                    <a:pt x="10" y="7"/>
                    <a:pt x="11" y="4"/>
                  </a:cubicBezTo>
                  <a:cubicBezTo>
                    <a:pt x="11" y="2"/>
                    <a:pt x="10" y="1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2" name="Freeform 143"/>
            <p:cNvSpPr/>
            <p:nvPr/>
          </p:nvSpPr>
          <p:spPr bwMode="auto">
            <a:xfrm>
              <a:off x="6626225" y="6626225"/>
              <a:ext cx="92075" cy="95250"/>
            </a:xfrm>
            <a:custGeom>
              <a:avLst/>
              <a:gdLst>
                <a:gd name="T0" fmla="*/ 3 w 37"/>
                <a:gd name="T1" fmla="*/ 0 h 38"/>
                <a:gd name="T2" fmla="*/ 0 w 37"/>
                <a:gd name="T3" fmla="*/ 3 h 38"/>
                <a:gd name="T4" fmla="*/ 3 w 37"/>
                <a:gd name="T5" fmla="*/ 6 h 38"/>
                <a:gd name="T6" fmla="*/ 31 w 37"/>
                <a:gd name="T7" fmla="*/ 35 h 38"/>
                <a:gd name="T8" fmla="*/ 34 w 37"/>
                <a:gd name="T9" fmla="*/ 38 h 38"/>
                <a:gd name="T10" fmla="*/ 37 w 37"/>
                <a:gd name="T11" fmla="*/ 35 h 38"/>
                <a:gd name="T12" fmla="*/ 3 w 37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8" y="6"/>
                    <a:pt x="31" y="19"/>
                    <a:pt x="31" y="35"/>
                  </a:cubicBezTo>
                  <a:cubicBezTo>
                    <a:pt x="31" y="36"/>
                    <a:pt x="33" y="38"/>
                    <a:pt x="34" y="38"/>
                  </a:cubicBezTo>
                  <a:cubicBezTo>
                    <a:pt x="36" y="38"/>
                    <a:pt x="37" y="36"/>
                    <a:pt x="37" y="35"/>
                  </a:cubicBezTo>
                  <a:cubicBezTo>
                    <a:pt x="37" y="15"/>
                    <a:pt x="22" y="0"/>
                    <a:pt x="3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3" name="Oval 144"/>
            <p:cNvSpPr>
              <a:spLocks noChangeArrowheads="1"/>
            </p:cNvSpPr>
            <p:nvPr/>
          </p:nvSpPr>
          <p:spPr bwMode="auto">
            <a:xfrm>
              <a:off x="6608763" y="6689725"/>
              <a:ext cx="47625" cy="46038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4" name="Oval 145"/>
            <p:cNvSpPr>
              <a:spLocks noChangeArrowheads="1"/>
            </p:cNvSpPr>
            <p:nvPr/>
          </p:nvSpPr>
          <p:spPr bwMode="auto">
            <a:xfrm>
              <a:off x="6102350" y="6556375"/>
              <a:ext cx="312738" cy="3127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5" name="Oval 146"/>
            <p:cNvSpPr>
              <a:spLocks noChangeArrowheads="1"/>
            </p:cNvSpPr>
            <p:nvPr/>
          </p:nvSpPr>
          <p:spPr bwMode="auto">
            <a:xfrm>
              <a:off x="6154738" y="6608763"/>
              <a:ext cx="206375" cy="207963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6" name="Freeform 147"/>
            <p:cNvSpPr/>
            <p:nvPr/>
          </p:nvSpPr>
          <p:spPr bwMode="auto">
            <a:xfrm>
              <a:off x="6315075" y="6729413"/>
              <a:ext cx="26988" cy="34925"/>
            </a:xfrm>
            <a:custGeom>
              <a:avLst/>
              <a:gdLst>
                <a:gd name="T0" fmla="*/ 8 w 11"/>
                <a:gd name="T1" fmla="*/ 0 h 14"/>
                <a:gd name="T2" fmla="*/ 5 w 11"/>
                <a:gd name="T3" fmla="*/ 2 h 14"/>
                <a:gd name="T4" fmla="*/ 1 w 11"/>
                <a:gd name="T5" fmla="*/ 9 h 14"/>
                <a:gd name="T6" fmla="*/ 2 w 11"/>
                <a:gd name="T7" fmla="*/ 14 h 14"/>
                <a:gd name="T8" fmla="*/ 4 w 11"/>
                <a:gd name="T9" fmla="*/ 14 h 14"/>
                <a:gd name="T10" fmla="*/ 6 w 11"/>
                <a:gd name="T11" fmla="*/ 13 h 14"/>
                <a:gd name="T12" fmla="*/ 11 w 11"/>
                <a:gd name="T13" fmla="*/ 4 h 14"/>
                <a:gd name="T14" fmla="*/ 9 w 11"/>
                <a:gd name="T15" fmla="*/ 0 h 14"/>
                <a:gd name="T16" fmla="*/ 8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8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4" y="5"/>
                    <a:pt x="3" y="7"/>
                    <a:pt x="1" y="9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8" y="10"/>
                    <a:pt x="10" y="7"/>
                    <a:pt x="11" y="4"/>
                  </a:cubicBezTo>
                  <a:cubicBezTo>
                    <a:pt x="11" y="2"/>
                    <a:pt x="10" y="1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7" name="Freeform 148"/>
            <p:cNvSpPr/>
            <p:nvPr/>
          </p:nvSpPr>
          <p:spPr bwMode="auto">
            <a:xfrm>
              <a:off x="6249988" y="6626225"/>
              <a:ext cx="93663" cy="95250"/>
            </a:xfrm>
            <a:custGeom>
              <a:avLst/>
              <a:gdLst>
                <a:gd name="T0" fmla="*/ 4 w 38"/>
                <a:gd name="T1" fmla="*/ 0 h 38"/>
                <a:gd name="T2" fmla="*/ 0 w 38"/>
                <a:gd name="T3" fmla="*/ 3 h 38"/>
                <a:gd name="T4" fmla="*/ 4 w 38"/>
                <a:gd name="T5" fmla="*/ 6 h 38"/>
                <a:gd name="T6" fmla="*/ 32 w 38"/>
                <a:gd name="T7" fmla="*/ 35 h 38"/>
                <a:gd name="T8" fmla="*/ 35 w 38"/>
                <a:gd name="T9" fmla="*/ 38 h 38"/>
                <a:gd name="T10" fmla="*/ 38 w 38"/>
                <a:gd name="T11" fmla="*/ 35 h 38"/>
                <a:gd name="T12" fmla="*/ 4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19" y="6"/>
                    <a:pt x="32" y="19"/>
                    <a:pt x="32" y="35"/>
                  </a:cubicBezTo>
                  <a:cubicBezTo>
                    <a:pt x="32" y="36"/>
                    <a:pt x="33" y="38"/>
                    <a:pt x="35" y="38"/>
                  </a:cubicBezTo>
                  <a:cubicBezTo>
                    <a:pt x="37" y="38"/>
                    <a:pt x="38" y="36"/>
                    <a:pt x="38" y="35"/>
                  </a:cubicBezTo>
                  <a:cubicBezTo>
                    <a:pt x="38" y="15"/>
                    <a:pt x="23" y="0"/>
                    <a:pt x="4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8" name="Oval 149"/>
            <p:cNvSpPr>
              <a:spLocks noChangeArrowheads="1"/>
            </p:cNvSpPr>
            <p:nvPr/>
          </p:nvSpPr>
          <p:spPr bwMode="auto">
            <a:xfrm>
              <a:off x="6234113" y="6689725"/>
              <a:ext cx="47625" cy="46038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9" name="Rectangle 150"/>
            <p:cNvSpPr>
              <a:spLocks noChangeArrowheads="1"/>
            </p:cNvSpPr>
            <p:nvPr/>
          </p:nvSpPr>
          <p:spPr bwMode="auto">
            <a:xfrm>
              <a:off x="6341359" y="6196013"/>
              <a:ext cx="200670" cy="44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anose="020B0503030403020204" pitchFamily="34" charset="0"/>
                </a:rPr>
                <a:t>4</a:t>
              </a:r>
              <a:endParaRPr kumimoji="0" lang="zh-CN" altLang="zh-CN" sz="1400" b="0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" name="Rectangle 151"/>
            <p:cNvSpPr>
              <a:spLocks noChangeArrowheads="1"/>
            </p:cNvSpPr>
            <p:nvPr/>
          </p:nvSpPr>
          <p:spPr bwMode="auto">
            <a:xfrm>
              <a:off x="8081963" y="6365875"/>
              <a:ext cx="60325" cy="320675"/>
            </a:xfrm>
            <a:prstGeom prst="rect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21" name="Freeform 152"/>
            <p:cNvSpPr/>
            <p:nvPr/>
          </p:nvSpPr>
          <p:spPr bwMode="auto">
            <a:xfrm>
              <a:off x="8029575" y="6434138"/>
              <a:ext cx="304800" cy="100013"/>
            </a:xfrm>
            <a:custGeom>
              <a:avLst/>
              <a:gdLst>
                <a:gd name="T0" fmla="*/ 102 w 122"/>
                <a:gd name="T1" fmla="*/ 40 h 40"/>
                <a:gd name="T2" fmla="*/ 20 w 122"/>
                <a:gd name="T3" fmla="*/ 40 h 40"/>
                <a:gd name="T4" fmla="*/ 0 w 122"/>
                <a:gd name="T5" fmla="*/ 20 h 40"/>
                <a:gd name="T6" fmla="*/ 20 w 122"/>
                <a:gd name="T7" fmla="*/ 0 h 40"/>
                <a:gd name="T8" fmla="*/ 102 w 122"/>
                <a:gd name="T9" fmla="*/ 0 h 40"/>
                <a:gd name="T10" fmla="*/ 122 w 122"/>
                <a:gd name="T11" fmla="*/ 20 h 40"/>
                <a:gd name="T12" fmla="*/ 102 w 12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">
                  <a:moveTo>
                    <a:pt x="102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3" y="0"/>
                    <a:pt x="122" y="9"/>
                    <a:pt x="122" y="20"/>
                  </a:cubicBezTo>
                  <a:cubicBezTo>
                    <a:pt x="122" y="31"/>
                    <a:pt x="113" y="40"/>
                    <a:pt x="102" y="40"/>
                  </a:cubicBezTo>
                  <a:close/>
                </a:path>
              </a:pathLst>
            </a:cu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22" name="Freeform 153"/>
            <p:cNvSpPr/>
            <p:nvPr/>
          </p:nvSpPr>
          <p:spPr bwMode="auto">
            <a:xfrm>
              <a:off x="7877175" y="6534150"/>
              <a:ext cx="304800" cy="100013"/>
            </a:xfrm>
            <a:custGeom>
              <a:avLst/>
              <a:gdLst>
                <a:gd name="T0" fmla="*/ 102 w 122"/>
                <a:gd name="T1" fmla="*/ 40 h 40"/>
                <a:gd name="T2" fmla="*/ 20 w 122"/>
                <a:gd name="T3" fmla="*/ 40 h 40"/>
                <a:gd name="T4" fmla="*/ 0 w 122"/>
                <a:gd name="T5" fmla="*/ 20 h 40"/>
                <a:gd name="T6" fmla="*/ 20 w 122"/>
                <a:gd name="T7" fmla="*/ 0 h 40"/>
                <a:gd name="T8" fmla="*/ 102 w 122"/>
                <a:gd name="T9" fmla="*/ 0 h 40"/>
                <a:gd name="T10" fmla="*/ 122 w 122"/>
                <a:gd name="T11" fmla="*/ 20 h 40"/>
                <a:gd name="T12" fmla="*/ 102 w 12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">
                  <a:moveTo>
                    <a:pt x="102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3" y="0"/>
                    <a:pt x="122" y="9"/>
                    <a:pt x="122" y="20"/>
                  </a:cubicBezTo>
                  <a:cubicBezTo>
                    <a:pt x="122" y="31"/>
                    <a:pt x="113" y="40"/>
                    <a:pt x="102" y="40"/>
                  </a:cubicBezTo>
                  <a:close/>
                </a:path>
              </a:pathLst>
            </a:cu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23" name="Freeform 154"/>
            <p:cNvSpPr/>
            <p:nvPr/>
          </p:nvSpPr>
          <p:spPr bwMode="auto">
            <a:xfrm>
              <a:off x="8048625" y="6351588"/>
              <a:ext cx="125413" cy="68263"/>
            </a:xfrm>
            <a:custGeom>
              <a:avLst/>
              <a:gdLst>
                <a:gd name="T0" fmla="*/ 37 w 50"/>
                <a:gd name="T1" fmla="*/ 27 h 27"/>
                <a:gd name="T2" fmla="*/ 14 w 50"/>
                <a:gd name="T3" fmla="*/ 27 h 27"/>
                <a:gd name="T4" fmla="*/ 0 w 50"/>
                <a:gd name="T5" fmla="*/ 13 h 27"/>
                <a:gd name="T6" fmla="*/ 14 w 50"/>
                <a:gd name="T7" fmla="*/ 0 h 27"/>
                <a:gd name="T8" fmla="*/ 37 w 50"/>
                <a:gd name="T9" fmla="*/ 0 h 27"/>
                <a:gd name="T10" fmla="*/ 50 w 50"/>
                <a:gd name="T11" fmla="*/ 13 h 27"/>
                <a:gd name="T12" fmla="*/ 37 w 50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7">
                  <a:moveTo>
                    <a:pt x="37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" y="27"/>
                    <a:pt x="0" y="21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50" y="6"/>
                    <a:pt x="50" y="13"/>
                  </a:cubicBezTo>
                  <a:cubicBezTo>
                    <a:pt x="50" y="21"/>
                    <a:pt x="44" y="27"/>
                    <a:pt x="37" y="27"/>
                  </a:cubicBezTo>
                  <a:close/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24" name="Rectangle 155"/>
            <p:cNvSpPr>
              <a:spLocks noChangeArrowheads="1"/>
            </p:cNvSpPr>
            <p:nvPr/>
          </p:nvSpPr>
          <p:spPr bwMode="auto">
            <a:xfrm>
              <a:off x="7126288" y="5799138"/>
              <a:ext cx="863600" cy="887413"/>
            </a:xfrm>
            <a:prstGeom prst="rect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25" name="Rectangle 156"/>
            <p:cNvSpPr>
              <a:spLocks noChangeArrowheads="1"/>
            </p:cNvSpPr>
            <p:nvPr/>
          </p:nvSpPr>
          <p:spPr bwMode="auto">
            <a:xfrm>
              <a:off x="7126288" y="5799138"/>
              <a:ext cx="863600" cy="88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26" name="Rectangle 157"/>
            <p:cNvSpPr>
              <a:spLocks noChangeArrowheads="1"/>
            </p:cNvSpPr>
            <p:nvPr/>
          </p:nvSpPr>
          <p:spPr bwMode="auto">
            <a:xfrm>
              <a:off x="7126288" y="6237288"/>
              <a:ext cx="863600" cy="449263"/>
            </a:xfrm>
            <a:prstGeom prst="rect">
              <a:avLst/>
            </a:prstGeom>
            <a:solidFill>
              <a:srgbClr val="599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27" name="Rectangle 158"/>
            <p:cNvSpPr>
              <a:spLocks noChangeArrowheads="1"/>
            </p:cNvSpPr>
            <p:nvPr/>
          </p:nvSpPr>
          <p:spPr bwMode="auto">
            <a:xfrm>
              <a:off x="7126288" y="6237288"/>
              <a:ext cx="863600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28" name="Rectangle 159"/>
            <p:cNvSpPr>
              <a:spLocks noChangeArrowheads="1"/>
            </p:cNvSpPr>
            <p:nvPr/>
          </p:nvSpPr>
          <p:spPr bwMode="auto">
            <a:xfrm>
              <a:off x="7185025" y="5861050"/>
              <a:ext cx="327025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29" name="Rectangle 160"/>
            <p:cNvSpPr>
              <a:spLocks noChangeArrowheads="1"/>
            </p:cNvSpPr>
            <p:nvPr/>
          </p:nvSpPr>
          <p:spPr bwMode="auto">
            <a:xfrm>
              <a:off x="7599363" y="5861050"/>
              <a:ext cx="330200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0" name="Freeform 161"/>
            <p:cNvSpPr/>
            <p:nvPr/>
          </p:nvSpPr>
          <p:spPr bwMode="auto">
            <a:xfrm>
              <a:off x="7118350" y="6686550"/>
              <a:ext cx="877888" cy="52388"/>
            </a:xfrm>
            <a:custGeom>
              <a:avLst/>
              <a:gdLst>
                <a:gd name="T0" fmla="*/ 348 w 352"/>
                <a:gd name="T1" fmla="*/ 21 h 21"/>
                <a:gd name="T2" fmla="*/ 4 w 352"/>
                <a:gd name="T3" fmla="*/ 21 h 21"/>
                <a:gd name="T4" fmla="*/ 0 w 352"/>
                <a:gd name="T5" fmla="*/ 17 h 21"/>
                <a:gd name="T6" fmla="*/ 0 w 352"/>
                <a:gd name="T7" fmla="*/ 4 h 21"/>
                <a:gd name="T8" fmla="*/ 4 w 352"/>
                <a:gd name="T9" fmla="*/ 0 h 21"/>
                <a:gd name="T10" fmla="*/ 348 w 352"/>
                <a:gd name="T11" fmla="*/ 0 h 21"/>
                <a:gd name="T12" fmla="*/ 352 w 352"/>
                <a:gd name="T13" fmla="*/ 4 h 21"/>
                <a:gd name="T14" fmla="*/ 352 w 352"/>
                <a:gd name="T15" fmla="*/ 17 h 21"/>
                <a:gd name="T16" fmla="*/ 348 w 352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21">
                  <a:moveTo>
                    <a:pt x="348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50" y="0"/>
                    <a:pt x="352" y="2"/>
                    <a:pt x="352" y="4"/>
                  </a:cubicBezTo>
                  <a:cubicBezTo>
                    <a:pt x="352" y="17"/>
                    <a:pt x="352" y="17"/>
                    <a:pt x="352" y="17"/>
                  </a:cubicBezTo>
                  <a:cubicBezTo>
                    <a:pt x="352" y="19"/>
                    <a:pt x="350" y="21"/>
                    <a:pt x="348" y="21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1" name="Freeform 162"/>
            <p:cNvSpPr/>
            <p:nvPr/>
          </p:nvSpPr>
          <p:spPr bwMode="auto">
            <a:xfrm>
              <a:off x="7097713" y="5741988"/>
              <a:ext cx="919163" cy="87313"/>
            </a:xfrm>
            <a:custGeom>
              <a:avLst/>
              <a:gdLst>
                <a:gd name="T0" fmla="*/ 354 w 368"/>
                <a:gd name="T1" fmla="*/ 35 h 35"/>
                <a:gd name="T2" fmla="*/ 13 w 368"/>
                <a:gd name="T3" fmla="*/ 35 h 35"/>
                <a:gd name="T4" fmla="*/ 0 w 368"/>
                <a:gd name="T5" fmla="*/ 21 h 35"/>
                <a:gd name="T6" fmla="*/ 0 w 368"/>
                <a:gd name="T7" fmla="*/ 13 h 35"/>
                <a:gd name="T8" fmla="*/ 13 w 368"/>
                <a:gd name="T9" fmla="*/ 0 h 35"/>
                <a:gd name="T10" fmla="*/ 354 w 368"/>
                <a:gd name="T11" fmla="*/ 0 h 35"/>
                <a:gd name="T12" fmla="*/ 368 w 368"/>
                <a:gd name="T13" fmla="*/ 13 h 35"/>
                <a:gd name="T14" fmla="*/ 368 w 368"/>
                <a:gd name="T15" fmla="*/ 21 h 35"/>
                <a:gd name="T16" fmla="*/ 354 w 368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35">
                  <a:moveTo>
                    <a:pt x="354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6" y="35"/>
                    <a:pt x="0" y="28"/>
                    <a:pt x="0" y="2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2" y="0"/>
                    <a:pt x="368" y="6"/>
                    <a:pt x="368" y="13"/>
                  </a:cubicBezTo>
                  <a:cubicBezTo>
                    <a:pt x="368" y="21"/>
                    <a:pt x="368" y="21"/>
                    <a:pt x="368" y="21"/>
                  </a:cubicBezTo>
                  <a:cubicBezTo>
                    <a:pt x="368" y="28"/>
                    <a:pt x="362" y="35"/>
                    <a:pt x="354" y="35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2" name="Freeform 163"/>
            <p:cNvSpPr/>
            <p:nvPr/>
          </p:nvSpPr>
          <p:spPr bwMode="auto">
            <a:xfrm>
              <a:off x="7132638" y="5764213"/>
              <a:ext cx="709613" cy="20638"/>
            </a:xfrm>
            <a:custGeom>
              <a:avLst/>
              <a:gdLst>
                <a:gd name="T0" fmla="*/ 280 w 284"/>
                <a:gd name="T1" fmla="*/ 0 h 8"/>
                <a:gd name="T2" fmla="*/ 4 w 284"/>
                <a:gd name="T3" fmla="*/ 0 h 8"/>
                <a:gd name="T4" fmla="*/ 0 w 284"/>
                <a:gd name="T5" fmla="*/ 4 h 8"/>
                <a:gd name="T6" fmla="*/ 4 w 284"/>
                <a:gd name="T7" fmla="*/ 8 h 8"/>
                <a:gd name="T8" fmla="*/ 280 w 284"/>
                <a:gd name="T9" fmla="*/ 8 h 8"/>
                <a:gd name="T10" fmla="*/ 284 w 284"/>
                <a:gd name="T11" fmla="*/ 4 h 8"/>
                <a:gd name="T12" fmla="*/ 280 w 28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8">
                  <a:moveTo>
                    <a:pt x="28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2" y="8"/>
                    <a:pt x="284" y="6"/>
                    <a:pt x="284" y="4"/>
                  </a:cubicBezTo>
                  <a:cubicBezTo>
                    <a:pt x="284" y="2"/>
                    <a:pt x="282" y="0"/>
                    <a:pt x="280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3" name="Freeform 164"/>
            <p:cNvSpPr/>
            <p:nvPr/>
          </p:nvSpPr>
          <p:spPr bwMode="auto">
            <a:xfrm>
              <a:off x="7894638" y="5764213"/>
              <a:ext cx="84138" cy="20638"/>
            </a:xfrm>
            <a:custGeom>
              <a:avLst/>
              <a:gdLst>
                <a:gd name="T0" fmla="*/ 30 w 34"/>
                <a:gd name="T1" fmla="*/ 0 h 8"/>
                <a:gd name="T2" fmla="*/ 4 w 34"/>
                <a:gd name="T3" fmla="*/ 0 h 8"/>
                <a:gd name="T4" fmla="*/ 0 w 34"/>
                <a:gd name="T5" fmla="*/ 4 h 8"/>
                <a:gd name="T6" fmla="*/ 4 w 34"/>
                <a:gd name="T7" fmla="*/ 8 h 8"/>
                <a:gd name="T8" fmla="*/ 30 w 34"/>
                <a:gd name="T9" fmla="*/ 8 h 8"/>
                <a:gd name="T10" fmla="*/ 34 w 34"/>
                <a:gd name="T11" fmla="*/ 4 h 8"/>
                <a:gd name="T12" fmla="*/ 30 w 3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4" y="2"/>
                    <a:pt x="33" y="0"/>
                    <a:pt x="30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4" name="Oval 165"/>
            <p:cNvSpPr>
              <a:spLocks noChangeArrowheads="1"/>
            </p:cNvSpPr>
            <p:nvPr/>
          </p:nvSpPr>
          <p:spPr bwMode="auto">
            <a:xfrm>
              <a:off x="7588250" y="6556375"/>
              <a:ext cx="314325" cy="3127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5" name="Oval 166"/>
            <p:cNvSpPr>
              <a:spLocks noChangeArrowheads="1"/>
            </p:cNvSpPr>
            <p:nvPr/>
          </p:nvSpPr>
          <p:spPr bwMode="auto">
            <a:xfrm>
              <a:off x="7640638" y="6608763"/>
              <a:ext cx="209550" cy="207963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6" name="Freeform 167"/>
            <p:cNvSpPr/>
            <p:nvPr/>
          </p:nvSpPr>
          <p:spPr bwMode="auto">
            <a:xfrm>
              <a:off x="7802563" y="6729413"/>
              <a:ext cx="25400" cy="34925"/>
            </a:xfrm>
            <a:custGeom>
              <a:avLst/>
              <a:gdLst>
                <a:gd name="T0" fmla="*/ 7 w 10"/>
                <a:gd name="T1" fmla="*/ 0 h 14"/>
                <a:gd name="T2" fmla="*/ 4 w 10"/>
                <a:gd name="T3" fmla="*/ 2 h 14"/>
                <a:gd name="T4" fmla="*/ 1 w 10"/>
                <a:gd name="T5" fmla="*/ 9 h 14"/>
                <a:gd name="T6" fmla="*/ 1 w 10"/>
                <a:gd name="T7" fmla="*/ 14 h 14"/>
                <a:gd name="T8" fmla="*/ 3 w 10"/>
                <a:gd name="T9" fmla="*/ 14 h 14"/>
                <a:gd name="T10" fmla="*/ 6 w 10"/>
                <a:gd name="T11" fmla="*/ 13 h 14"/>
                <a:gd name="T12" fmla="*/ 10 w 10"/>
                <a:gd name="T13" fmla="*/ 4 h 14"/>
                <a:gd name="T14" fmla="*/ 8 w 10"/>
                <a:gd name="T15" fmla="*/ 0 h 14"/>
                <a:gd name="T16" fmla="*/ 7 w 1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4">
                  <a:moveTo>
                    <a:pt x="7" y="0"/>
                  </a:moveTo>
                  <a:cubicBezTo>
                    <a:pt x="6" y="0"/>
                    <a:pt x="4" y="1"/>
                    <a:pt x="4" y="2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4" y="14"/>
                    <a:pt x="5" y="14"/>
                    <a:pt x="6" y="13"/>
                  </a:cubicBezTo>
                  <a:cubicBezTo>
                    <a:pt x="8" y="10"/>
                    <a:pt x="9" y="7"/>
                    <a:pt x="10" y="4"/>
                  </a:cubicBezTo>
                  <a:cubicBezTo>
                    <a:pt x="10" y="2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7" name="Freeform 168"/>
            <p:cNvSpPr/>
            <p:nvPr/>
          </p:nvSpPr>
          <p:spPr bwMode="auto">
            <a:xfrm>
              <a:off x="7737475" y="6626225"/>
              <a:ext cx="95250" cy="95250"/>
            </a:xfrm>
            <a:custGeom>
              <a:avLst/>
              <a:gdLst>
                <a:gd name="T0" fmla="*/ 3 w 38"/>
                <a:gd name="T1" fmla="*/ 0 h 38"/>
                <a:gd name="T2" fmla="*/ 0 w 38"/>
                <a:gd name="T3" fmla="*/ 3 h 38"/>
                <a:gd name="T4" fmla="*/ 3 w 38"/>
                <a:gd name="T5" fmla="*/ 6 h 38"/>
                <a:gd name="T6" fmla="*/ 31 w 38"/>
                <a:gd name="T7" fmla="*/ 35 h 38"/>
                <a:gd name="T8" fmla="*/ 34 w 38"/>
                <a:gd name="T9" fmla="*/ 38 h 38"/>
                <a:gd name="T10" fmla="*/ 38 w 38"/>
                <a:gd name="T11" fmla="*/ 35 h 38"/>
                <a:gd name="T12" fmla="*/ 3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9" y="6"/>
                    <a:pt x="31" y="19"/>
                    <a:pt x="31" y="35"/>
                  </a:cubicBezTo>
                  <a:cubicBezTo>
                    <a:pt x="31" y="36"/>
                    <a:pt x="33" y="38"/>
                    <a:pt x="34" y="38"/>
                  </a:cubicBezTo>
                  <a:cubicBezTo>
                    <a:pt x="36" y="38"/>
                    <a:pt x="38" y="36"/>
                    <a:pt x="38" y="35"/>
                  </a:cubicBezTo>
                  <a:cubicBezTo>
                    <a:pt x="38" y="15"/>
                    <a:pt x="22" y="0"/>
                    <a:pt x="3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8" name="Oval 169"/>
            <p:cNvSpPr>
              <a:spLocks noChangeArrowheads="1"/>
            </p:cNvSpPr>
            <p:nvPr/>
          </p:nvSpPr>
          <p:spPr bwMode="auto">
            <a:xfrm>
              <a:off x="7720013" y="6689725"/>
              <a:ext cx="47625" cy="46038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9" name="Oval 170"/>
            <p:cNvSpPr>
              <a:spLocks noChangeArrowheads="1"/>
            </p:cNvSpPr>
            <p:nvPr/>
          </p:nvSpPr>
          <p:spPr bwMode="auto">
            <a:xfrm>
              <a:off x="7213600" y="6556375"/>
              <a:ext cx="311150" cy="3127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40" name="Oval 171"/>
            <p:cNvSpPr>
              <a:spLocks noChangeArrowheads="1"/>
            </p:cNvSpPr>
            <p:nvPr/>
          </p:nvSpPr>
          <p:spPr bwMode="auto">
            <a:xfrm>
              <a:off x="7265988" y="6608763"/>
              <a:ext cx="206375" cy="207963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41" name="Freeform 172"/>
            <p:cNvSpPr/>
            <p:nvPr/>
          </p:nvSpPr>
          <p:spPr bwMode="auto">
            <a:xfrm>
              <a:off x="7424738" y="6729413"/>
              <a:ext cx="28575" cy="34925"/>
            </a:xfrm>
            <a:custGeom>
              <a:avLst/>
              <a:gdLst>
                <a:gd name="T0" fmla="*/ 8 w 11"/>
                <a:gd name="T1" fmla="*/ 0 h 14"/>
                <a:gd name="T2" fmla="*/ 5 w 11"/>
                <a:gd name="T3" fmla="*/ 2 h 14"/>
                <a:gd name="T4" fmla="*/ 1 w 11"/>
                <a:gd name="T5" fmla="*/ 9 h 14"/>
                <a:gd name="T6" fmla="*/ 2 w 11"/>
                <a:gd name="T7" fmla="*/ 14 h 14"/>
                <a:gd name="T8" fmla="*/ 4 w 11"/>
                <a:gd name="T9" fmla="*/ 14 h 14"/>
                <a:gd name="T10" fmla="*/ 7 w 11"/>
                <a:gd name="T11" fmla="*/ 13 h 14"/>
                <a:gd name="T12" fmla="*/ 11 w 11"/>
                <a:gd name="T13" fmla="*/ 4 h 14"/>
                <a:gd name="T14" fmla="*/ 9 w 11"/>
                <a:gd name="T15" fmla="*/ 0 h 14"/>
                <a:gd name="T16" fmla="*/ 8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8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4" y="5"/>
                    <a:pt x="3" y="7"/>
                    <a:pt x="1" y="9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8" y="10"/>
                    <a:pt x="10" y="7"/>
                    <a:pt x="11" y="4"/>
                  </a:cubicBezTo>
                  <a:cubicBezTo>
                    <a:pt x="11" y="2"/>
                    <a:pt x="10" y="1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42" name="Freeform 173"/>
            <p:cNvSpPr/>
            <p:nvPr/>
          </p:nvSpPr>
          <p:spPr bwMode="auto">
            <a:xfrm>
              <a:off x="7362825" y="6626225"/>
              <a:ext cx="92075" cy="95250"/>
            </a:xfrm>
            <a:custGeom>
              <a:avLst/>
              <a:gdLst>
                <a:gd name="T0" fmla="*/ 3 w 37"/>
                <a:gd name="T1" fmla="*/ 0 h 38"/>
                <a:gd name="T2" fmla="*/ 0 w 37"/>
                <a:gd name="T3" fmla="*/ 3 h 38"/>
                <a:gd name="T4" fmla="*/ 3 w 37"/>
                <a:gd name="T5" fmla="*/ 6 h 38"/>
                <a:gd name="T6" fmla="*/ 31 w 37"/>
                <a:gd name="T7" fmla="*/ 35 h 38"/>
                <a:gd name="T8" fmla="*/ 34 w 37"/>
                <a:gd name="T9" fmla="*/ 38 h 38"/>
                <a:gd name="T10" fmla="*/ 37 w 37"/>
                <a:gd name="T11" fmla="*/ 35 h 38"/>
                <a:gd name="T12" fmla="*/ 3 w 37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8" y="6"/>
                    <a:pt x="31" y="19"/>
                    <a:pt x="31" y="35"/>
                  </a:cubicBezTo>
                  <a:cubicBezTo>
                    <a:pt x="31" y="36"/>
                    <a:pt x="32" y="38"/>
                    <a:pt x="34" y="38"/>
                  </a:cubicBezTo>
                  <a:cubicBezTo>
                    <a:pt x="36" y="38"/>
                    <a:pt x="37" y="36"/>
                    <a:pt x="37" y="35"/>
                  </a:cubicBezTo>
                  <a:cubicBezTo>
                    <a:pt x="37" y="15"/>
                    <a:pt x="22" y="0"/>
                    <a:pt x="3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43" name="Oval 174"/>
            <p:cNvSpPr>
              <a:spLocks noChangeArrowheads="1"/>
            </p:cNvSpPr>
            <p:nvPr/>
          </p:nvSpPr>
          <p:spPr bwMode="auto">
            <a:xfrm>
              <a:off x="7345363" y="6689725"/>
              <a:ext cx="47625" cy="46038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44" name="Rectangle 175"/>
            <p:cNvSpPr>
              <a:spLocks noChangeArrowheads="1"/>
            </p:cNvSpPr>
            <p:nvPr/>
          </p:nvSpPr>
          <p:spPr bwMode="auto">
            <a:xfrm>
              <a:off x="7448550" y="6196013"/>
              <a:ext cx="200670" cy="44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anose="020B0503030403020204" pitchFamily="34" charset="0"/>
                </a:rPr>
                <a:t>3</a:t>
              </a:r>
              <a:endParaRPr kumimoji="0" lang="zh-CN" altLang="zh-CN" sz="1400" b="0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5" name="Rectangle 176"/>
            <p:cNvSpPr>
              <a:spLocks noChangeArrowheads="1"/>
            </p:cNvSpPr>
            <p:nvPr/>
          </p:nvSpPr>
          <p:spPr bwMode="auto">
            <a:xfrm>
              <a:off x="9167813" y="6365875"/>
              <a:ext cx="60325" cy="320675"/>
            </a:xfrm>
            <a:prstGeom prst="rect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46" name="Freeform 177"/>
            <p:cNvSpPr/>
            <p:nvPr/>
          </p:nvSpPr>
          <p:spPr bwMode="auto">
            <a:xfrm>
              <a:off x="9117013" y="6434138"/>
              <a:ext cx="303213" cy="100013"/>
            </a:xfrm>
            <a:custGeom>
              <a:avLst/>
              <a:gdLst>
                <a:gd name="T0" fmla="*/ 101 w 121"/>
                <a:gd name="T1" fmla="*/ 40 h 40"/>
                <a:gd name="T2" fmla="*/ 20 w 121"/>
                <a:gd name="T3" fmla="*/ 40 h 40"/>
                <a:gd name="T4" fmla="*/ 0 w 121"/>
                <a:gd name="T5" fmla="*/ 20 h 40"/>
                <a:gd name="T6" fmla="*/ 20 w 121"/>
                <a:gd name="T7" fmla="*/ 0 h 40"/>
                <a:gd name="T8" fmla="*/ 101 w 121"/>
                <a:gd name="T9" fmla="*/ 0 h 40"/>
                <a:gd name="T10" fmla="*/ 121 w 121"/>
                <a:gd name="T11" fmla="*/ 20 h 40"/>
                <a:gd name="T12" fmla="*/ 101 w 12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40">
                  <a:moveTo>
                    <a:pt x="101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31"/>
                    <a:pt x="112" y="40"/>
                    <a:pt x="101" y="40"/>
                  </a:cubicBezTo>
                  <a:close/>
                </a:path>
              </a:pathLst>
            </a:cu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47" name="Freeform 178"/>
            <p:cNvSpPr/>
            <p:nvPr/>
          </p:nvSpPr>
          <p:spPr bwMode="auto">
            <a:xfrm>
              <a:off x="8966200" y="6534150"/>
              <a:ext cx="301625" cy="100013"/>
            </a:xfrm>
            <a:custGeom>
              <a:avLst/>
              <a:gdLst>
                <a:gd name="T0" fmla="*/ 102 w 121"/>
                <a:gd name="T1" fmla="*/ 40 h 40"/>
                <a:gd name="T2" fmla="*/ 20 w 121"/>
                <a:gd name="T3" fmla="*/ 40 h 40"/>
                <a:gd name="T4" fmla="*/ 0 w 121"/>
                <a:gd name="T5" fmla="*/ 20 h 40"/>
                <a:gd name="T6" fmla="*/ 20 w 121"/>
                <a:gd name="T7" fmla="*/ 0 h 40"/>
                <a:gd name="T8" fmla="*/ 102 w 121"/>
                <a:gd name="T9" fmla="*/ 0 h 40"/>
                <a:gd name="T10" fmla="*/ 121 w 121"/>
                <a:gd name="T11" fmla="*/ 20 h 40"/>
                <a:gd name="T12" fmla="*/ 102 w 12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40">
                  <a:moveTo>
                    <a:pt x="102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3" y="0"/>
                    <a:pt x="121" y="9"/>
                    <a:pt x="121" y="20"/>
                  </a:cubicBezTo>
                  <a:cubicBezTo>
                    <a:pt x="121" y="31"/>
                    <a:pt x="113" y="40"/>
                    <a:pt x="102" y="40"/>
                  </a:cubicBezTo>
                  <a:close/>
                </a:path>
              </a:pathLst>
            </a:cu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48" name="Freeform 179"/>
            <p:cNvSpPr/>
            <p:nvPr/>
          </p:nvSpPr>
          <p:spPr bwMode="auto">
            <a:xfrm>
              <a:off x="9137650" y="6351588"/>
              <a:ext cx="125413" cy="68263"/>
            </a:xfrm>
            <a:custGeom>
              <a:avLst/>
              <a:gdLst>
                <a:gd name="T0" fmla="*/ 36 w 50"/>
                <a:gd name="T1" fmla="*/ 27 h 27"/>
                <a:gd name="T2" fmla="*/ 14 w 50"/>
                <a:gd name="T3" fmla="*/ 27 h 27"/>
                <a:gd name="T4" fmla="*/ 0 w 50"/>
                <a:gd name="T5" fmla="*/ 13 h 27"/>
                <a:gd name="T6" fmla="*/ 14 w 50"/>
                <a:gd name="T7" fmla="*/ 0 h 27"/>
                <a:gd name="T8" fmla="*/ 36 w 50"/>
                <a:gd name="T9" fmla="*/ 0 h 27"/>
                <a:gd name="T10" fmla="*/ 50 w 50"/>
                <a:gd name="T11" fmla="*/ 13 h 27"/>
                <a:gd name="T12" fmla="*/ 36 w 50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7">
                  <a:moveTo>
                    <a:pt x="3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50" y="6"/>
                    <a:pt x="50" y="13"/>
                  </a:cubicBezTo>
                  <a:cubicBezTo>
                    <a:pt x="50" y="21"/>
                    <a:pt x="44" y="27"/>
                    <a:pt x="36" y="27"/>
                  </a:cubicBezTo>
                  <a:close/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49" name="Rectangle 180"/>
            <p:cNvSpPr>
              <a:spLocks noChangeArrowheads="1"/>
            </p:cNvSpPr>
            <p:nvPr/>
          </p:nvSpPr>
          <p:spPr bwMode="auto">
            <a:xfrm>
              <a:off x="8212138" y="5799138"/>
              <a:ext cx="863600" cy="887413"/>
            </a:xfrm>
            <a:prstGeom prst="rect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0" name="Rectangle 181"/>
            <p:cNvSpPr>
              <a:spLocks noChangeArrowheads="1"/>
            </p:cNvSpPr>
            <p:nvPr/>
          </p:nvSpPr>
          <p:spPr bwMode="auto">
            <a:xfrm>
              <a:off x="8212138" y="5799138"/>
              <a:ext cx="863600" cy="88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1" name="Rectangle 182"/>
            <p:cNvSpPr>
              <a:spLocks noChangeArrowheads="1"/>
            </p:cNvSpPr>
            <p:nvPr/>
          </p:nvSpPr>
          <p:spPr bwMode="auto">
            <a:xfrm>
              <a:off x="8212138" y="6237288"/>
              <a:ext cx="863600" cy="449263"/>
            </a:xfrm>
            <a:prstGeom prst="rect">
              <a:avLst/>
            </a:prstGeom>
            <a:solidFill>
              <a:srgbClr val="599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2" name="Rectangle 183"/>
            <p:cNvSpPr>
              <a:spLocks noChangeArrowheads="1"/>
            </p:cNvSpPr>
            <p:nvPr/>
          </p:nvSpPr>
          <p:spPr bwMode="auto">
            <a:xfrm>
              <a:off x="8212138" y="6237288"/>
              <a:ext cx="863600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3" name="Rectangle 184"/>
            <p:cNvSpPr>
              <a:spLocks noChangeArrowheads="1"/>
            </p:cNvSpPr>
            <p:nvPr/>
          </p:nvSpPr>
          <p:spPr bwMode="auto">
            <a:xfrm>
              <a:off x="8270875" y="5861050"/>
              <a:ext cx="330200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4" name="Rectangle 185"/>
            <p:cNvSpPr>
              <a:spLocks noChangeArrowheads="1"/>
            </p:cNvSpPr>
            <p:nvPr/>
          </p:nvSpPr>
          <p:spPr bwMode="auto">
            <a:xfrm>
              <a:off x="8688388" y="5861050"/>
              <a:ext cx="327025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5" name="Freeform 186"/>
            <p:cNvSpPr/>
            <p:nvPr/>
          </p:nvSpPr>
          <p:spPr bwMode="auto">
            <a:xfrm>
              <a:off x="8204200" y="6686550"/>
              <a:ext cx="881063" cy="52388"/>
            </a:xfrm>
            <a:custGeom>
              <a:avLst/>
              <a:gdLst>
                <a:gd name="T0" fmla="*/ 348 w 353"/>
                <a:gd name="T1" fmla="*/ 21 h 21"/>
                <a:gd name="T2" fmla="*/ 4 w 353"/>
                <a:gd name="T3" fmla="*/ 21 h 21"/>
                <a:gd name="T4" fmla="*/ 0 w 353"/>
                <a:gd name="T5" fmla="*/ 17 h 21"/>
                <a:gd name="T6" fmla="*/ 0 w 353"/>
                <a:gd name="T7" fmla="*/ 4 h 21"/>
                <a:gd name="T8" fmla="*/ 4 w 353"/>
                <a:gd name="T9" fmla="*/ 0 h 21"/>
                <a:gd name="T10" fmla="*/ 348 w 353"/>
                <a:gd name="T11" fmla="*/ 0 h 21"/>
                <a:gd name="T12" fmla="*/ 353 w 353"/>
                <a:gd name="T13" fmla="*/ 4 h 21"/>
                <a:gd name="T14" fmla="*/ 353 w 353"/>
                <a:gd name="T15" fmla="*/ 17 h 21"/>
                <a:gd name="T16" fmla="*/ 348 w 353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">
                  <a:moveTo>
                    <a:pt x="348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51" y="0"/>
                    <a:pt x="353" y="2"/>
                    <a:pt x="353" y="4"/>
                  </a:cubicBezTo>
                  <a:cubicBezTo>
                    <a:pt x="353" y="17"/>
                    <a:pt x="353" y="17"/>
                    <a:pt x="353" y="17"/>
                  </a:cubicBezTo>
                  <a:cubicBezTo>
                    <a:pt x="353" y="19"/>
                    <a:pt x="351" y="21"/>
                    <a:pt x="348" y="21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6" name="Freeform 187"/>
            <p:cNvSpPr/>
            <p:nvPr/>
          </p:nvSpPr>
          <p:spPr bwMode="auto">
            <a:xfrm>
              <a:off x="8183563" y="5741988"/>
              <a:ext cx="919163" cy="87313"/>
            </a:xfrm>
            <a:custGeom>
              <a:avLst/>
              <a:gdLst>
                <a:gd name="T0" fmla="*/ 355 w 368"/>
                <a:gd name="T1" fmla="*/ 35 h 35"/>
                <a:gd name="T2" fmla="*/ 14 w 368"/>
                <a:gd name="T3" fmla="*/ 35 h 35"/>
                <a:gd name="T4" fmla="*/ 0 w 368"/>
                <a:gd name="T5" fmla="*/ 21 h 35"/>
                <a:gd name="T6" fmla="*/ 0 w 368"/>
                <a:gd name="T7" fmla="*/ 13 h 35"/>
                <a:gd name="T8" fmla="*/ 14 w 368"/>
                <a:gd name="T9" fmla="*/ 0 h 35"/>
                <a:gd name="T10" fmla="*/ 355 w 368"/>
                <a:gd name="T11" fmla="*/ 0 h 35"/>
                <a:gd name="T12" fmla="*/ 368 w 368"/>
                <a:gd name="T13" fmla="*/ 13 h 35"/>
                <a:gd name="T14" fmla="*/ 368 w 368"/>
                <a:gd name="T15" fmla="*/ 21 h 35"/>
                <a:gd name="T16" fmla="*/ 355 w 368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35">
                  <a:moveTo>
                    <a:pt x="35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8"/>
                    <a:pt x="0" y="2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62" y="0"/>
                    <a:pt x="368" y="6"/>
                    <a:pt x="368" y="13"/>
                  </a:cubicBezTo>
                  <a:cubicBezTo>
                    <a:pt x="368" y="21"/>
                    <a:pt x="368" y="21"/>
                    <a:pt x="368" y="21"/>
                  </a:cubicBezTo>
                  <a:cubicBezTo>
                    <a:pt x="368" y="28"/>
                    <a:pt x="362" y="35"/>
                    <a:pt x="355" y="35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7" name="Freeform 188"/>
            <p:cNvSpPr/>
            <p:nvPr/>
          </p:nvSpPr>
          <p:spPr bwMode="auto">
            <a:xfrm>
              <a:off x="8221663" y="5764213"/>
              <a:ext cx="709613" cy="20638"/>
            </a:xfrm>
            <a:custGeom>
              <a:avLst/>
              <a:gdLst>
                <a:gd name="T0" fmla="*/ 280 w 284"/>
                <a:gd name="T1" fmla="*/ 0 h 8"/>
                <a:gd name="T2" fmla="*/ 4 w 284"/>
                <a:gd name="T3" fmla="*/ 0 h 8"/>
                <a:gd name="T4" fmla="*/ 0 w 284"/>
                <a:gd name="T5" fmla="*/ 4 h 8"/>
                <a:gd name="T6" fmla="*/ 4 w 284"/>
                <a:gd name="T7" fmla="*/ 8 h 8"/>
                <a:gd name="T8" fmla="*/ 280 w 284"/>
                <a:gd name="T9" fmla="*/ 8 h 8"/>
                <a:gd name="T10" fmla="*/ 284 w 284"/>
                <a:gd name="T11" fmla="*/ 4 h 8"/>
                <a:gd name="T12" fmla="*/ 280 w 28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8">
                  <a:moveTo>
                    <a:pt x="28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2" y="8"/>
                    <a:pt x="284" y="6"/>
                    <a:pt x="284" y="4"/>
                  </a:cubicBezTo>
                  <a:cubicBezTo>
                    <a:pt x="284" y="2"/>
                    <a:pt x="282" y="0"/>
                    <a:pt x="280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8" name="Freeform 189"/>
            <p:cNvSpPr/>
            <p:nvPr/>
          </p:nvSpPr>
          <p:spPr bwMode="auto">
            <a:xfrm>
              <a:off x="8980488" y="5764213"/>
              <a:ext cx="87313" cy="20638"/>
            </a:xfrm>
            <a:custGeom>
              <a:avLst/>
              <a:gdLst>
                <a:gd name="T0" fmla="*/ 31 w 35"/>
                <a:gd name="T1" fmla="*/ 0 h 8"/>
                <a:gd name="T2" fmla="*/ 4 w 35"/>
                <a:gd name="T3" fmla="*/ 0 h 8"/>
                <a:gd name="T4" fmla="*/ 0 w 35"/>
                <a:gd name="T5" fmla="*/ 4 h 8"/>
                <a:gd name="T6" fmla="*/ 4 w 35"/>
                <a:gd name="T7" fmla="*/ 8 h 8"/>
                <a:gd name="T8" fmla="*/ 31 w 35"/>
                <a:gd name="T9" fmla="*/ 8 h 8"/>
                <a:gd name="T10" fmla="*/ 35 w 35"/>
                <a:gd name="T11" fmla="*/ 4 h 8"/>
                <a:gd name="T12" fmla="*/ 31 w 3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8"/>
                    <a:pt x="35" y="6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9" name="Rectangle 190"/>
            <p:cNvSpPr>
              <a:spLocks noChangeArrowheads="1"/>
            </p:cNvSpPr>
            <p:nvPr/>
          </p:nvSpPr>
          <p:spPr bwMode="auto">
            <a:xfrm>
              <a:off x="8561388" y="6196013"/>
              <a:ext cx="200670" cy="44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anose="020B0503030403020204" pitchFamily="34" charset="0"/>
                </a:rPr>
                <a:t>2</a:t>
              </a:r>
              <a:endParaRPr kumimoji="0" lang="zh-CN" altLang="zh-CN" sz="1400" b="0" i="0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0" name="Oval 191"/>
            <p:cNvSpPr>
              <a:spLocks noChangeArrowheads="1"/>
            </p:cNvSpPr>
            <p:nvPr/>
          </p:nvSpPr>
          <p:spPr bwMode="auto">
            <a:xfrm>
              <a:off x="9625870" y="6459319"/>
              <a:ext cx="312738" cy="3127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1" name="Oval 192"/>
            <p:cNvSpPr>
              <a:spLocks noChangeArrowheads="1"/>
            </p:cNvSpPr>
            <p:nvPr/>
          </p:nvSpPr>
          <p:spPr bwMode="auto">
            <a:xfrm>
              <a:off x="8728075" y="6608763"/>
              <a:ext cx="207963" cy="207963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2" name="Freeform 193"/>
            <p:cNvSpPr/>
            <p:nvPr/>
          </p:nvSpPr>
          <p:spPr bwMode="auto">
            <a:xfrm>
              <a:off x="8888413" y="6729413"/>
              <a:ext cx="26988" cy="34925"/>
            </a:xfrm>
            <a:custGeom>
              <a:avLst/>
              <a:gdLst>
                <a:gd name="T0" fmla="*/ 7 w 11"/>
                <a:gd name="T1" fmla="*/ 0 h 14"/>
                <a:gd name="T2" fmla="*/ 4 w 11"/>
                <a:gd name="T3" fmla="*/ 2 h 14"/>
                <a:gd name="T4" fmla="*/ 1 w 11"/>
                <a:gd name="T5" fmla="*/ 9 h 14"/>
                <a:gd name="T6" fmla="*/ 2 w 11"/>
                <a:gd name="T7" fmla="*/ 14 h 14"/>
                <a:gd name="T8" fmla="*/ 4 w 11"/>
                <a:gd name="T9" fmla="*/ 14 h 14"/>
                <a:gd name="T10" fmla="*/ 6 w 11"/>
                <a:gd name="T11" fmla="*/ 13 h 14"/>
                <a:gd name="T12" fmla="*/ 10 w 11"/>
                <a:gd name="T13" fmla="*/ 4 h 14"/>
                <a:gd name="T14" fmla="*/ 8 w 11"/>
                <a:gd name="T15" fmla="*/ 0 h 14"/>
                <a:gd name="T16" fmla="*/ 7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5"/>
                    <a:pt x="3" y="7"/>
                    <a:pt x="1" y="9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8" y="10"/>
                    <a:pt x="9" y="7"/>
                    <a:pt x="10" y="4"/>
                  </a:cubicBezTo>
                  <a:cubicBezTo>
                    <a:pt x="11" y="2"/>
                    <a:pt x="10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3" name="Freeform 194"/>
            <p:cNvSpPr/>
            <p:nvPr/>
          </p:nvSpPr>
          <p:spPr bwMode="auto">
            <a:xfrm>
              <a:off x="8823325" y="6626225"/>
              <a:ext cx="95250" cy="95250"/>
            </a:xfrm>
            <a:custGeom>
              <a:avLst/>
              <a:gdLst>
                <a:gd name="T0" fmla="*/ 3 w 38"/>
                <a:gd name="T1" fmla="*/ 0 h 38"/>
                <a:gd name="T2" fmla="*/ 0 w 38"/>
                <a:gd name="T3" fmla="*/ 3 h 38"/>
                <a:gd name="T4" fmla="*/ 3 w 38"/>
                <a:gd name="T5" fmla="*/ 6 h 38"/>
                <a:gd name="T6" fmla="*/ 32 w 38"/>
                <a:gd name="T7" fmla="*/ 35 h 38"/>
                <a:gd name="T8" fmla="*/ 35 w 38"/>
                <a:gd name="T9" fmla="*/ 38 h 38"/>
                <a:gd name="T10" fmla="*/ 38 w 38"/>
                <a:gd name="T11" fmla="*/ 35 h 38"/>
                <a:gd name="T12" fmla="*/ 3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9" y="6"/>
                    <a:pt x="32" y="19"/>
                    <a:pt x="32" y="35"/>
                  </a:cubicBezTo>
                  <a:cubicBezTo>
                    <a:pt x="32" y="36"/>
                    <a:pt x="33" y="38"/>
                    <a:pt x="35" y="38"/>
                  </a:cubicBezTo>
                  <a:cubicBezTo>
                    <a:pt x="37" y="38"/>
                    <a:pt x="38" y="36"/>
                    <a:pt x="38" y="35"/>
                  </a:cubicBezTo>
                  <a:cubicBezTo>
                    <a:pt x="38" y="15"/>
                    <a:pt x="23" y="0"/>
                    <a:pt x="3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4" name="Oval 195"/>
            <p:cNvSpPr>
              <a:spLocks noChangeArrowheads="1"/>
            </p:cNvSpPr>
            <p:nvPr/>
          </p:nvSpPr>
          <p:spPr bwMode="auto">
            <a:xfrm>
              <a:off x="8807450" y="6689725"/>
              <a:ext cx="47625" cy="46038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5" name="Oval 196"/>
            <p:cNvSpPr>
              <a:spLocks noChangeArrowheads="1"/>
            </p:cNvSpPr>
            <p:nvPr/>
          </p:nvSpPr>
          <p:spPr bwMode="auto">
            <a:xfrm>
              <a:off x="8299450" y="6556375"/>
              <a:ext cx="314325" cy="3127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6" name="Oval 197"/>
            <p:cNvSpPr>
              <a:spLocks noChangeArrowheads="1"/>
            </p:cNvSpPr>
            <p:nvPr/>
          </p:nvSpPr>
          <p:spPr bwMode="auto">
            <a:xfrm>
              <a:off x="8351838" y="6608763"/>
              <a:ext cx="209550" cy="207963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7" name="Freeform 198"/>
            <p:cNvSpPr/>
            <p:nvPr/>
          </p:nvSpPr>
          <p:spPr bwMode="auto">
            <a:xfrm>
              <a:off x="8513763" y="6729413"/>
              <a:ext cx="26988" cy="34925"/>
            </a:xfrm>
            <a:custGeom>
              <a:avLst/>
              <a:gdLst>
                <a:gd name="T0" fmla="*/ 7 w 11"/>
                <a:gd name="T1" fmla="*/ 0 h 14"/>
                <a:gd name="T2" fmla="*/ 4 w 11"/>
                <a:gd name="T3" fmla="*/ 2 h 14"/>
                <a:gd name="T4" fmla="*/ 1 w 11"/>
                <a:gd name="T5" fmla="*/ 9 h 14"/>
                <a:gd name="T6" fmla="*/ 2 w 11"/>
                <a:gd name="T7" fmla="*/ 14 h 14"/>
                <a:gd name="T8" fmla="*/ 4 w 11"/>
                <a:gd name="T9" fmla="*/ 14 h 14"/>
                <a:gd name="T10" fmla="*/ 6 w 11"/>
                <a:gd name="T11" fmla="*/ 13 h 14"/>
                <a:gd name="T12" fmla="*/ 10 w 11"/>
                <a:gd name="T13" fmla="*/ 4 h 14"/>
                <a:gd name="T14" fmla="*/ 8 w 11"/>
                <a:gd name="T15" fmla="*/ 0 h 14"/>
                <a:gd name="T16" fmla="*/ 7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1"/>
                    <a:pt x="0" y="13"/>
                    <a:pt x="2" y="14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8" y="10"/>
                    <a:pt x="9" y="7"/>
                    <a:pt x="10" y="4"/>
                  </a:cubicBezTo>
                  <a:cubicBezTo>
                    <a:pt x="11" y="2"/>
                    <a:pt x="10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8" name="Freeform 199"/>
            <p:cNvSpPr/>
            <p:nvPr/>
          </p:nvSpPr>
          <p:spPr bwMode="auto">
            <a:xfrm>
              <a:off x="8448675" y="6626225"/>
              <a:ext cx="95250" cy="95250"/>
            </a:xfrm>
            <a:custGeom>
              <a:avLst/>
              <a:gdLst>
                <a:gd name="T0" fmla="*/ 3 w 38"/>
                <a:gd name="T1" fmla="*/ 0 h 38"/>
                <a:gd name="T2" fmla="*/ 0 w 38"/>
                <a:gd name="T3" fmla="*/ 3 h 38"/>
                <a:gd name="T4" fmla="*/ 3 w 38"/>
                <a:gd name="T5" fmla="*/ 6 h 38"/>
                <a:gd name="T6" fmla="*/ 32 w 38"/>
                <a:gd name="T7" fmla="*/ 35 h 38"/>
                <a:gd name="T8" fmla="*/ 35 w 38"/>
                <a:gd name="T9" fmla="*/ 38 h 38"/>
                <a:gd name="T10" fmla="*/ 38 w 38"/>
                <a:gd name="T11" fmla="*/ 35 h 38"/>
                <a:gd name="T12" fmla="*/ 3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9" y="6"/>
                    <a:pt x="32" y="19"/>
                    <a:pt x="32" y="35"/>
                  </a:cubicBezTo>
                  <a:cubicBezTo>
                    <a:pt x="32" y="36"/>
                    <a:pt x="33" y="38"/>
                    <a:pt x="35" y="38"/>
                  </a:cubicBezTo>
                  <a:cubicBezTo>
                    <a:pt x="36" y="38"/>
                    <a:pt x="38" y="36"/>
                    <a:pt x="38" y="35"/>
                  </a:cubicBezTo>
                  <a:cubicBezTo>
                    <a:pt x="38" y="15"/>
                    <a:pt x="22" y="0"/>
                    <a:pt x="3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9" name="Oval 200"/>
            <p:cNvSpPr>
              <a:spLocks noChangeArrowheads="1"/>
            </p:cNvSpPr>
            <p:nvPr/>
          </p:nvSpPr>
          <p:spPr bwMode="auto">
            <a:xfrm>
              <a:off x="8434388" y="6689725"/>
              <a:ext cx="47625" cy="46038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0" name="Oval 201"/>
            <p:cNvSpPr>
              <a:spLocks noChangeArrowheads="1"/>
            </p:cNvSpPr>
            <p:nvPr/>
          </p:nvSpPr>
          <p:spPr bwMode="auto">
            <a:xfrm>
              <a:off x="10787063" y="6399213"/>
              <a:ext cx="73025" cy="73025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1" name="Freeform 202"/>
            <p:cNvSpPr/>
            <p:nvPr/>
          </p:nvSpPr>
          <p:spPr bwMode="auto">
            <a:xfrm>
              <a:off x="9834563" y="6184900"/>
              <a:ext cx="990600" cy="501650"/>
            </a:xfrm>
            <a:custGeom>
              <a:avLst/>
              <a:gdLst>
                <a:gd name="T0" fmla="*/ 296 w 397"/>
                <a:gd name="T1" fmla="*/ 201 h 201"/>
                <a:gd name="T2" fmla="*/ 0 w 397"/>
                <a:gd name="T3" fmla="*/ 201 h 201"/>
                <a:gd name="T4" fmla="*/ 0 w 397"/>
                <a:gd name="T5" fmla="*/ 0 h 201"/>
                <a:gd name="T6" fmla="*/ 296 w 397"/>
                <a:gd name="T7" fmla="*/ 0 h 201"/>
                <a:gd name="T8" fmla="*/ 397 w 397"/>
                <a:gd name="T9" fmla="*/ 100 h 201"/>
                <a:gd name="T10" fmla="*/ 296 w 397"/>
                <a:gd name="T1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201">
                  <a:moveTo>
                    <a:pt x="296" y="201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352" y="0"/>
                    <a:pt x="397" y="45"/>
                    <a:pt x="397" y="100"/>
                  </a:cubicBezTo>
                  <a:cubicBezTo>
                    <a:pt x="397" y="156"/>
                    <a:pt x="352" y="201"/>
                    <a:pt x="296" y="201"/>
                  </a:cubicBezTo>
                </a:path>
              </a:pathLst>
            </a:custGeom>
            <a:solidFill>
              <a:srgbClr val="599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2" name="Rectangle 203"/>
            <p:cNvSpPr>
              <a:spLocks noChangeArrowheads="1"/>
            </p:cNvSpPr>
            <p:nvPr/>
          </p:nvSpPr>
          <p:spPr bwMode="auto">
            <a:xfrm>
              <a:off x="10074275" y="6184900"/>
              <a:ext cx="533400" cy="501650"/>
            </a:xfrm>
            <a:prstGeom prst="rect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3" name="Rectangle 204"/>
            <p:cNvSpPr>
              <a:spLocks noChangeArrowheads="1"/>
            </p:cNvSpPr>
            <p:nvPr/>
          </p:nvSpPr>
          <p:spPr bwMode="auto">
            <a:xfrm>
              <a:off x="10074275" y="6184900"/>
              <a:ext cx="533400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4" name="Rectangle 205"/>
            <p:cNvSpPr>
              <a:spLocks noChangeArrowheads="1"/>
            </p:cNvSpPr>
            <p:nvPr/>
          </p:nvSpPr>
          <p:spPr bwMode="auto">
            <a:xfrm>
              <a:off x="10428288" y="6184900"/>
              <a:ext cx="44450" cy="501650"/>
            </a:xfrm>
            <a:prstGeom prst="rect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5" name="Rectangle 206"/>
            <p:cNvSpPr>
              <a:spLocks noChangeArrowheads="1"/>
            </p:cNvSpPr>
            <p:nvPr/>
          </p:nvSpPr>
          <p:spPr bwMode="auto">
            <a:xfrm>
              <a:off x="10428288" y="6184900"/>
              <a:ext cx="44450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6" name="Freeform 207"/>
            <p:cNvSpPr/>
            <p:nvPr/>
          </p:nvSpPr>
          <p:spPr bwMode="auto">
            <a:xfrm>
              <a:off x="10353675" y="5911850"/>
              <a:ext cx="193675" cy="392113"/>
            </a:xfrm>
            <a:custGeom>
              <a:avLst/>
              <a:gdLst>
                <a:gd name="T0" fmla="*/ 43 w 78"/>
                <a:gd name="T1" fmla="*/ 157 h 157"/>
                <a:gd name="T2" fmla="*/ 35 w 78"/>
                <a:gd name="T3" fmla="*/ 157 h 157"/>
                <a:gd name="T4" fmla="*/ 0 w 78"/>
                <a:gd name="T5" fmla="*/ 122 h 157"/>
                <a:gd name="T6" fmla="*/ 0 w 78"/>
                <a:gd name="T7" fmla="*/ 34 h 157"/>
                <a:gd name="T8" fmla="*/ 35 w 78"/>
                <a:gd name="T9" fmla="*/ 0 h 157"/>
                <a:gd name="T10" fmla="*/ 43 w 78"/>
                <a:gd name="T11" fmla="*/ 0 h 157"/>
                <a:gd name="T12" fmla="*/ 78 w 78"/>
                <a:gd name="T13" fmla="*/ 34 h 157"/>
                <a:gd name="T14" fmla="*/ 78 w 78"/>
                <a:gd name="T15" fmla="*/ 122 h 157"/>
                <a:gd name="T16" fmla="*/ 43 w 78"/>
                <a:gd name="T1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57">
                  <a:moveTo>
                    <a:pt x="43" y="157"/>
                  </a:moveTo>
                  <a:cubicBezTo>
                    <a:pt x="35" y="157"/>
                    <a:pt x="35" y="157"/>
                    <a:pt x="35" y="157"/>
                  </a:cubicBezTo>
                  <a:cubicBezTo>
                    <a:pt x="16" y="157"/>
                    <a:pt x="0" y="141"/>
                    <a:pt x="0" y="12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2" y="0"/>
                    <a:pt x="78" y="15"/>
                    <a:pt x="78" y="34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78" y="141"/>
                    <a:pt x="62" y="157"/>
                    <a:pt x="43" y="157"/>
                  </a:cubicBezTo>
                </a:path>
              </a:pathLst>
            </a:custGeom>
            <a:solidFill>
              <a:srgbClr val="599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7" name="Freeform 208"/>
            <p:cNvSpPr/>
            <p:nvPr/>
          </p:nvSpPr>
          <p:spPr bwMode="auto">
            <a:xfrm>
              <a:off x="10310813" y="5911850"/>
              <a:ext cx="279400" cy="125413"/>
            </a:xfrm>
            <a:custGeom>
              <a:avLst/>
              <a:gdLst>
                <a:gd name="T0" fmla="*/ 90 w 112"/>
                <a:gd name="T1" fmla="*/ 0 h 50"/>
                <a:gd name="T2" fmla="*/ 22 w 112"/>
                <a:gd name="T3" fmla="*/ 0 h 50"/>
                <a:gd name="T4" fmla="*/ 0 w 112"/>
                <a:gd name="T5" fmla="*/ 22 h 50"/>
                <a:gd name="T6" fmla="*/ 0 w 112"/>
                <a:gd name="T7" fmla="*/ 28 h 50"/>
                <a:gd name="T8" fmla="*/ 22 w 112"/>
                <a:gd name="T9" fmla="*/ 50 h 50"/>
                <a:gd name="T10" fmla="*/ 90 w 112"/>
                <a:gd name="T11" fmla="*/ 50 h 50"/>
                <a:gd name="T12" fmla="*/ 112 w 112"/>
                <a:gd name="T13" fmla="*/ 28 h 50"/>
                <a:gd name="T14" fmla="*/ 112 w 112"/>
                <a:gd name="T15" fmla="*/ 22 h 50"/>
                <a:gd name="T16" fmla="*/ 90 w 112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50">
                  <a:moveTo>
                    <a:pt x="9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10" y="50"/>
                    <a:pt x="22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102" y="50"/>
                    <a:pt x="112" y="40"/>
                    <a:pt x="112" y="28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10"/>
                    <a:pt x="102" y="0"/>
                    <a:pt x="90" y="0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8" name="Freeform 209"/>
            <p:cNvSpPr/>
            <p:nvPr/>
          </p:nvSpPr>
          <p:spPr bwMode="auto">
            <a:xfrm>
              <a:off x="10320338" y="5894388"/>
              <a:ext cx="260350" cy="25400"/>
            </a:xfrm>
            <a:custGeom>
              <a:avLst/>
              <a:gdLst>
                <a:gd name="T0" fmla="*/ 99 w 104"/>
                <a:gd name="T1" fmla="*/ 0 h 10"/>
                <a:gd name="T2" fmla="*/ 5 w 104"/>
                <a:gd name="T3" fmla="*/ 0 h 10"/>
                <a:gd name="T4" fmla="*/ 0 w 104"/>
                <a:gd name="T5" fmla="*/ 5 h 10"/>
                <a:gd name="T6" fmla="*/ 5 w 104"/>
                <a:gd name="T7" fmla="*/ 10 h 10"/>
                <a:gd name="T8" fmla="*/ 99 w 104"/>
                <a:gd name="T9" fmla="*/ 10 h 10"/>
                <a:gd name="T10" fmla="*/ 104 w 104"/>
                <a:gd name="T11" fmla="*/ 5 h 10"/>
                <a:gd name="T12" fmla="*/ 99 w 10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0">
                  <a:moveTo>
                    <a:pt x="9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2" y="10"/>
                    <a:pt x="104" y="8"/>
                    <a:pt x="104" y="5"/>
                  </a:cubicBezTo>
                  <a:cubicBezTo>
                    <a:pt x="104" y="2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C12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9" name="Rectangle 210"/>
            <p:cNvSpPr>
              <a:spLocks noChangeArrowheads="1"/>
            </p:cNvSpPr>
            <p:nvPr/>
          </p:nvSpPr>
          <p:spPr bwMode="auto">
            <a:xfrm>
              <a:off x="9302750" y="5551488"/>
              <a:ext cx="771525" cy="1135063"/>
            </a:xfrm>
            <a:prstGeom prst="rect">
              <a:avLst/>
            </a:prstGeom>
            <a:solidFill>
              <a:srgbClr val="599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80" name="Rectangle 211"/>
            <p:cNvSpPr>
              <a:spLocks noChangeArrowheads="1"/>
            </p:cNvSpPr>
            <p:nvPr/>
          </p:nvSpPr>
          <p:spPr bwMode="auto">
            <a:xfrm>
              <a:off x="9302750" y="5551488"/>
              <a:ext cx="771525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81" name="Freeform 212"/>
            <p:cNvSpPr/>
            <p:nvPr/>
          </p:nvSpPr>
          <p:spPr bwMode="auto">
            <a:xfrm>
              <a:off x="10379075" y="6069013"/>
              <a:ext cx="17463" cy="139700"/>
            </a:xfrm>
            <a:custGeom>
              <a:avLst/>
              <a:gdLst>
                <a:gd name="T0" fmla="*/ 4 w 7"/>
                <a:gd name="T1" fmla="*/ 0 h 56"/>
                <a:gd name="T2" fmla="*/ 0 w 7"/>
                <a:gd name="T3" fmla="*/ 4 h 56"/>
                <a:gd name="T4" fmla="*/ 0 w 7"/>
                <a:gd name="T5" fmla="*/ 52 h 56"/>
                <a:gd name="T6" fmla="*/ 4 w 7"/>
                <a:gd name="T7" fmla="*/ 56 h 56"/>
                <a:gd name="T8" fmla="*/ 7 w 7"/>
                <a:gd name="T9" fmla="*/ 52 h 56"/>
                <a:gd name="T10" fmla="*/ 7 w 7"/>
                <a:gd name="T11" fmla="*/ 4 h 56"/>
                <a:gd name="T12" fmla="*/ 4 w 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4" y="0"/>
                  </a:moveTo>
                  <a:cubicBezTo>
                    <a:pt x="1" y="0"/>
                    <a:pt x="0" y="1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4" y="56"/>
                  </a:cubicBezTo>
                  <a:cubicBezTo>
                    <a:pt x="6" y="56"/>
                    <a:pt x="7" y="54"/>
                    <a:pt x="7" y="5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solidFill>
              <a:srgbClr val="AC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82" name="Freeform 213"/>
            <p:cNvSpPr/>
            <p:nvPr/>
          </p:nvSpPr>
          <p:spPr bwMode="auto">
            <a:xfrm>
              <a:off x="10074275" y="6284913"/>
              <a:ext cx="280988" cy="19050"/>
            </a:xfrm>
            <a:custGeom>
              <a:avLst/>
              <a:gdLst>
                <a:gd name="T0" fmla="*/ 109 w 113"/>
                <a:gd name="T1" fmla="*/ 0 h 8"/>
                <a:gd name="T2" fmla="*/ 0 w 113"/>
                <a:gd name="T3" fmla="*/ 0 h 8"/>
                <a:gd name="T4" fmla="*/ 0 w 113"/>
                <a:gd name="T5" fmla="*/ 8 h 8"/>
                <a:gd name="T6" fmla="*/ 109 w 113"/>
                <a:gd name="T7" fmla="*/ 8 h 8"/>
                <a:gd name="T8" fmla="*/ 113 w 113"/>
                <a:gd name="T9" fmla="*/ 4 h 8"/>
                <a:gd name="T10" fmla="*/ 109 w 11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">
                  <a:moveTo>
                    <a:pt x="10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1" y="8"/>
                    <a:pt x="113" y="6"/>
                    <a:pt x="113" y="4"/>
                  </a:cubicBezTo>
                  <a:cubicBezTo>
                    <a:pt x="113" y="2"/>
                    <a:pt x="111" y="0"/>
                    <a:pt x="109" y="0"/>
                  </a:cubicBezTo>
                </a:path>
              </a:pathLst>
            </a:custGeom>
            <a:solidFill>
              <a:srgbClr val="F9E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83" name="Freeform 214"/>
            <p:cNvSpPr/>
            <p:nvPr/>
          </p:nvSpPr>
          <p:spPr bwMode="auto">
            <a:xfrm>
              <a:off x="9356725" y="6284913"/>
              <a:ext cx="717550" cy="19050"/>
            </a:xfrm>
            <a:custGeom>
              <a:avLst/>
              <a:gdLst>
                <a:gd name="T0" fmla="*/ 287 w 287"/>
                <a:gd name="T1" fmla="*/ 0 h 8"/>
                <a:gd name="T2" fmla="*/ 4 w 287"/>
                <a:gd name="T3" fmla="*/ 0 h 8"/>
                <a:gd name="T4" fmla="*/ 0 w 287"/>
                <a:gd name="T5" fmla="*/ 4 h 8"/>
                <a:gd name="T6" fmla="*/ 4 w 287"/>
                <a:gd name="T7" fmla="*/ 8 h 8"/>
                <a:gd name="T8" fmla="*/ 287 w 287"/>
                <a:gd name="T9" fmla="*/ 8 h 8"/>
                <a:gd name="T10" fmla="*/ 287 w 28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8">
                  <a:moveTo>
                    <a:pt x="28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87" y="0"/>
                    <a:pt x="287" y="0"/>
                    <a:pt x="287" y="0"/>
                  </a:cubicBezTo>
                </a:path>
              </a:pathLst>
            </a:custGeom>
            <a:solidFill>
              <a:srgbClr val="AC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84" name="Freeform 215"/>
            <p:cNvSpPr/>
            <p:nvPr/>
          </p:nvSpPr>
          <p:spPr bwMode="auto">
            <a:xfrm>
              <a:off x="10512425" y="6284913"/>
              <a:ext cx="58738" cy="19050"/>
            </a:xfrm>
            <a:custGeom>
              <a:avLst/>
              <a:gdLst>
                <a:gd name="T0" fmla="*/ 19 w 23"/>
                <a:gd name="T1" fmla="*/ 0 h 8"/>
                <a:gd name="T2" fmla="*/ 4 w 23"/>
                <a:gd name="T3" fmla="*/ 0 h 8"/>
                <a:gd name="T4" fmla="*/ 0 w 23"/>
                <a:gd name="T5" fmla="*/ 4 h 8"/>
                <a:gd name="T6" fmla="*/ 4 w 23"/>
                <a:gd name="T7" fmla="*/ 8 h 8"/>
                <a:gd name="T8" fmla="*/ 19 w 23"/>
                <a:gd name="T9" fmla="*/ 8 h 8"/>
                <a:gd name="T10" fmla="*/ 23 w 23"/>
                <a:gd name="T11" fmla="*/ 4 h 8"/>
                <a:gd name="T12" fmla="*/ 19 w 2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8"/>
                    <a:pt x="23" y="6"/>
                    <a:pt x="23" y="4"/>
                  </a:cubicBezTo>
                  <a:cubicBezTo>
                    <a:pt x="23" y="2"/>
                    <a:pt x="21" y="0"/>
                    <a:pt x="19" y="0"/>
                  </a:cubicBezTo>
                </a:path>
              </a:pathLst>
            </a:custGeom>
            <a:solidFill>
              <a:srgbClr val="F9E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85" name="Rectangle 216"/>
            <p:cNvSpPr>
              <a:spLocks noChangeArrowheads="1"/>
            </p:cNvSpPr>
            <p:nvPr/>
          </p:nvSpPr>
          <p:spPr bwMode="auto">
            <a:xfrm>
              <a:off x="9363075" y="5614988"/>
              <a:ext cx="647700" cy="62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sz="2400" b="1"/>
                <a:t> 1</a:t>
              </a:r>
            </a:p>
          </p:txBody>
        </p:sp>
        <p:sp>
          <p:nvSpPr>
            <p:cNvPr id="486" name="Rectangle 217"/>
            <p:cNvSpPr>
              <a:spLocks noChangeArrowheads="1"/>
            </p:cNvSpPr>
            <p:nvPr/>
          </p:nvSpPr>
          <p:spPr bwMode="auto">
            <a:xfrm>
              <a:off x="9363075" y="5614988"/>
              <a:ext cx="6477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87" name="Freeform 218"/>
            <p:cNvSpPr/>
            <p:nvPr/>
          </p:nvSpPr>
          <p:spPr bwMode="auto">
            <a:xfrm>
              <a:off x="9228138" y="5472113"/>
              <a:ext cx="917575" cy="87313"/>
            </a:xfrm>
            <a:custGeom>
              <a:avLst/>
              <a:gdLst>
                <a:gd name="T0" fmla="*/ 356 w 368"/>
                <a:gd name="T1" fmla="*/ 35 h 35"/>
                <a:gd name="T2" fmla="*/ 13 w 368"/>
                <a:gd name="T3" fmla="*/ 35 h 35"/>
                <a:gd name="T4" fmla="*/ 0 w 368"/>
                <a:gd name="T5" fmla="*/ 23 h 35"/>
                <a:gd name="T6" fmla="*/ 0 w 368"/>
                <a:gd name="T7" fmla="*/ 12 h 35"/>
                <a:gd name="T8" fmla="*/ 13 w 368"/>
                <a:gd name="T9" fmla="*/ 0 h 35"/>
                <a:gd name="T10" fmla="*/ 356 w 368"/>
                <a:gd name="T11" fmla="*/ 0 h 35"/>
                <a:gd name="T12" fmla="*/ 368 w 368"/>
                <a:gd name="T13" fmla="*/ 12 h 35"/>
                <a:gd name="T14" fmla="*/ 368 w 368"/>
                <a:gd name="T15" fmla="*/ 23 h 35"/>
                <a:gd name="T16" fmla="*/ 356 w 368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35">
                  <a:moveTo>
                    <a:pt x="356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6" y="35"/>
                    <a:pt x="0" y="29"/>
                    <a:pt x="0" y="2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62" y="0"/>
                    <a:pt x="368" y="5"/>
                    <a:pt x="368" y="1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68" y="29"/>
                    <a:pt x="362" y="35"/>
                    <a:pt x="356" y="35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88" name="Freeform 219"/>
            <p:cNvSpPr/>
            <p:nvPr/>
          </p:nvSpPr>
          <p:spPr bwMode="auto">
            <a:xfrm>
              <a:off x="10331450" y="5934075"/>
              <a:ext cx="152400" cy="20638"/>
            </a:xfrm>
            <a:custGeom>
              <a:avLst/>
              <a:gdLst>
                <a:gd name="T0" fmla="*/ 57 w 61"/>
                <a:gd name="T1" fmla="*/ 0 h 8"/>
                <a:gd name="T2" fmla="*/ 4 w 61"/>
                <a:gd name="T3" fmla="*/ 0 h 8"/>
                <a:gd name="T4" fmla="*/ 0 w 61"/>
                <a:gd name="T5" fmla="*/ 4 h 8"/>
                <a:gd name="T6" fmla="*/ 4 w 61"/>
                <a:gd name="T7" fmla="*/ 8 h 8"/>
                <a:gd name="T8" fmla="*/ 57 w 61"/>
                <a:gd name="T9" fmla="*/ 8 h 8"/>
                <a:gd name="T10" fmla="*/ 61 w 61"/>
                <a:gd name="T11" fmla="*/ 4 h 8"/>
                <a:gd name="T12" fmla="*/ 57 w 61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">
                  <a:moveTo>
                    <a:pt x="5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9" y="8"/>
                    <a:pt x="61" y="6"/>
                    <a:pt x="61" y="4"/>
                  </a:cubicBezTo>
                  <a:cubicBezTo>
                    <a:pt x="61" y="2"/>
                    <a:pt x="59" y="0"/>
                    <a:pt x="57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89" name="Freeform 220"/>
            <p:cNvSpPr/>
            <p:nvPr/>
          </p:nvSpPr>
          <p:spPr bwMode="auto">
            <a:xfrm>
              <a:off x="10512425" y="5934075"/>
              <a:ext cx="47625" cy="20638"/>
            </a:xfrm>
            <a:custGeom>
              <a:avLst/>
              <a:gdLst>
                <a:gd name="T0" fmla="*/ 15 w 19"/>
                <a:gd name="T1" fmla="*/ 0 h 8"/>
                <a:gd name="T2" fmla="*/ 4 w 19"/>
                <a:gd name="T3" fmla="*/ 0 h 8"/>
                <a:gd name="T4" fmla="*/ 0 w 19"/>
                <a:gd name="T5" fmla="*/ 4 h 8"/>
                <a:gd name="T6" fmla="*/ 4 w 19"/>
                <a:gd name="T7" fmla="*/ 8 h 8"/>
                <a:gd name="T8" fmla="*/ 15 w 19"/>
                <a:gd name="T9" fmla="*/ 8 h 8"/>
                <a:gd name="T10" fmla="*/ 19 w 19"/>
                <a:gd name="T11" fmla="*/ 4 h 8"/>
                <a:gd name="T12" fmla="*/ 15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6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91" name="Freeform 222"/>
            <p:cNvSpPr/>
            <p:nvPr/>
          </p:nvSpPr>
          <p:spPr bwMode="auto">
            <a:xfrm>
              <a:off x="10021888" y="5497513"/>
              <a:ext cx="87313" cy="17463"/>
            </a:xfrm>
            <a:custGeom>
              <a:avLst/>
              <a:gdLst>
                <a:gd name="T0" fmla="*/ 31 w 35"/>
                <a:gd name="T1" fmla="*/ 0 h 7"/>
                <a:gd name="T2" fmla="*/ 4 w 35"/>
                <a:gd name="T3" fmla="*/ 0 h 7"/>
                <a:gd name="T4" fmla="*/ 0 w 35"/>
                <a:gd name="T5" fmla="*/ 4 h 7"/>
                <a:gd name="T6" fmla="*/ 4 w 35"/>
                <a:gd name="T7" fmla="*/ 7 h 7"/>
                <a:gd name="T8" fmla="*/ 31 w 35"/>
                <a:gd name="T9" fmla="*/ 7 h 7"/>
                <a:gd name="T10" fmla="*/ 35 w 35"/>
                <a:gd name="T11" fmla="*/ 4 h 7"/>
                <a:gd name="T12" fmla="*/ 31 w 3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">
                  <a:moveTo>
                    <a:pt x="3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5" y="6"/>
                    <a:pt x="35" y="4"/>
                  </a:cubicBezTo>
                  <a:cubicBezTo>
                    <a:pt x="35" y="1"/>
                    <a:pt x="33" y="0"/>
                    <a:pt x="31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92" name="Freeform 223"/>
            <p:cNvSpPr/>
            <p:nvPr/>
          </p:nvSpPr>
          <p:spPr bwMode="auto">
            <a:xfrm>
              <a:off x="9293225" y="6686550"/>
              <a:ext cx="1331913" cy="52388"/>
            </a:xfrm>
            <a:custGeom>
              <a:avLst/>
              <a:gdLst>
                <a:gd name="T0" fmla="*/ 529 w 534"/>
                <a:gd name="T1" fmla="*/ 21 h 21"/>
                <a:gd name="T2" fmla="*/ 5 w 534"/>
                <a:gd name="T3" fmla="*/ 21 h 21"/>
                <a:gd name="T4" fmla="*/ 0 w 534"/>
                <a:gd name="T5" fmla="*/ 16 h 21"/>
                <a:gd name="T6" fmla="*/ 0 w 534"/>
                <a:gd name="T7" fmla="*/ 5 h 21"/>
                <a:gd name="T8" fmla="*/ 5 w 534"/>
                <a:gd name="T9" fmla="*/ 0 h 21"/>
                <a:gd name="T10" fmla="*/ 529 w 534"/>
                <a:gd name="T11" fmla="*/ 0 h 21"/>
                <a:gd name="T12" fmla="*/ 534 w 534"/>
                <a:gd name="T13" fmla="*/ 5 h 21"/>
                <a:gd name="T14" fmla="*/ 534 w 534"/>
                <a:gd name="T15" fmla="*/ 16 h 21"/>
                <a:gd name="T16" fmla="*/ 529 w 53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4" h="21">
                  <a:moveTo>
                    <a:pt x="529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531" y="0"/>
                    <a:pt x="534" y="2"/>
                    <a:pt x="534" y="5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4" y="19"/>
                    <a:pt x="531" y="21"/>
                    <a:pt x="529" y="21"/>
                  </a:cubicBezTo>
                </a:path>
              </a:pathLst>
            </a:custGeom>
            <a:solidFill>
              <a:srgbClr val="B72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93" name="Oval 224"/>
            <p:cNvSpPr>
              <a:spLocks noChangeArrowheads="1"/>
            </p:cNvSpPr>
            <p:nvPr/>
          </p:nvSpPr>
          <p:spPr bwMode="auto">
            <a:xfrm>
              <a:off x="10263188" y="6556375"/>
              <a:ext cx="312738" cy="3127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94" name="Oval 225"/>
            <p:cNvSpPr>
              <a:spLocks noChangeArrowheads="1"/>
            </p:cNvSpPr>
            <p:nvPr/>
          </p:nvSpPr>
          <p:spPr bwMode="auto">
            <a:xfrm>
              <a:off x="10315575" y="6608763"/>
              <a:ext cx="207963" cy="207963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95" name="Freeform 226"/>
            <p:cNvSpPr/>
            <p:nvPr/>
          </p:nvSpPr>
          <p:spPr bwMode="auto">
            <a:xfrm>
              <a:off x="10475913" y="6729413"/>
              <a:ext cx="26988" cy="34925"/>
            </a:xfrm>
            <a:custGeom>
              <a:avLst/>
              <a:gdLst>
                <a:gd name="T0" fmla="*/ 7 w 11"/>
                <a:gd name="T1" fmla="*/ 0 h 14"/>
                <a:gd name="T2" fmla="*/ 4 w 11"/>
                <a:gd name="T3" fmla="*/ 2 h 14"/>
                <a:gd name="T4" fmla="*/ 1 w 11"/>
                <a:gd name="T5" fmla="*/ 9 h 14"/>
                <a:gd name="T6" fmla="*/ 2 w 11"/>
                <a:gd name="T7" fmla="*/ 14 h 14"/>
                <a:gd name="T8" fmla="*/ 4 w 11"/>
                <a:gd name="T9" fmla="*/ 14 h 14"/>
                <a:gd name="T10" fmla="*/ 6 w 11"/>
                <a:gd name="T11" fmla="*/ 13 h 14"/>
                <a:gd name="T12" fmla="*/ 10 w 11"/>
                <a:gd name="T13" fmla="*/ 4 h 14"/>
                <a:gd name="T14" fmla="*/ 8 w 11"/>
                <a:gd name="T15" fmla="*/ 0 h 14"/>
                <a:gd name="T16" fmla="*/ 7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5"/>
                    <a:pt x="2" y="7"/>
                    <a:pt x="1" y="9"/>
                  </a:cubicBezTo>
                  <a:cubicBezTo>
                    <a:pt x="0" y="11"/>
                    <a:pt x="0" y="13"/>
                    <a:pt x="2" y="14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8" y="10"/>
                    <a:pt x="9" y="7"/>
                    <a:pt x="10" y="4"/>
                  </a:cubicBezTo>
                  <a:cubicBezTo>
                    <a:pt x="11" y="2"/>
                    <a:pt x="10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96" name="Freeform 227"/>
            <p:cNvSpPr/>
            <p:nvPr/>
          </p:nvSpPr>
          <p:spPr bwMode="auto">
            <a:xfrm>
              <a:off x="10410825" y="6626225"/>
              <a:ext cx="95250" cy="95250"/>
            </a:xfrm>
            <a:custGeom>
              <a:avLst/>
              <a:gdLst>
                <a:gd name="T0" fmla="*/ 3 w 38"/>
                <a:gd name="T1" fmla="*/ 0 h 38"/>
                <a:gd name="T2" fmla="*/ 0 w 38"/>
                <a:gd name="T3" fmla="*/ 3 h 38"/>
                <a:gd name="T4" fmla="*/ 3 w 38"/>
                <a:gd name="T5" fmla="*/ 6 h 38"/>
                <a:gd name="T6" fmla="*/ 32 w 38"/>
                <a:gd name="T7" fmla="*/ 35 h 38"/>
                <a:gd name="T8" fmla="*/ 35 w 38"/>
                <a:gd name="T9" fmla="*/ 38 h 38"/>
                <a:gd name="T10" fmla="*/ 38 w 38"/>
                <a:gd name="T11" fmla="*/ 35 h 38"/>
                <a:gd name="T12" fmla="*/ 3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9" y="6"/>
                    <a:pt x="32" y="19"/>
                    <a:pt x="32" y="35"/>
                  </a:cubicBezTo>
                  <a:cubicBezTo>
                    <a:pt x="32" y="36"/>
                    <a:pt x="33" y="38"/>
                    <a:pt x="35" y="38"/>
                  </a:cubicBezTo>
                  <a:cubicBezTo>
                    <a:pt x="37" y="38"/>
                    <a:pt x="38" y="36"/>
                    <a:pt x="38" y="35"/>
                  </a:cubicBezTo>
                  <a:cubicBezTo>
                    <a:pt x="38" y="15"/>
                    <a:pt x="22" y="0"/>
                    <a:pt x="3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97" name="Oval 228"/>
            <p:cNvSpPr>
              <a:spLocks noChangeArrowheads="1"/>
            </p:cNvSpPr>
            <p:nvPr/>
          </p:nvSpPr>
          <p:spPr bwMode="auto">
            <a:xfrm>
              <a:off x="10396538" y="6689725"/>
              <a:ext cx="46038" cy="46038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98" name="Oval 229"/>
            <p:cNvSpPr>
              <a:spLocks noChangeArrowheads="1"/>
            </p:cNvSpPr>
            <p:nvPr/>
          </p:nvSpPr>
          <p:spPr bwMode="auto">
            <a:xfrm>
              <a:off x="9886950" y="6556375"/>
              <a:ext cx="314325" cy="3127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99" name="Oval 230"/>
            <p:cNvSpPr>
              <a:spLocks noChangeArrowheads="1"/>
            </p:cNvSpPr>
            <p:nvPr/>
          </p:nvSpPr>
          <p:spPr bwMode="auto">
            <a:xfrm>
              <a:off x="9939338" y="6608763"/>
              <a:ext cx="209550" cy="207963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00" name="Freeform 231"/>
            <p:cNvSpPr/>
            <p:nvPr/>
          </p:nvSpPr>
          <p:spPr bwMode="auto">
            <a:xfrm>
              <a:off x="10101263" y="6729413"/>
              <a:ext cx="26988" cy="34925"/>
            </a:xfrm>
            <a:custGeom>
              <a:avLst/>
              <a:gdLst>
                <a:gd name="T0" fmla="*/ 7 w 11"/>
                <a:gd name="T1" fmla="*/ 0 h 14"/>
                <a:gd name="T2" fmla="*/ 4 w 11"/>
                <a:gd name="T3" fmla="*/ 2 h 14"/>
                <a:gd name="T4" fmla="*/ 1 w 11"/>
                <a:gd name="T5" fmla="*/ 9 h 14"/>
                <a:gd name="T6" fmla="*/ 2 w 11"/>
                <a:gd name="T7" fmla="*/ 14 h 14"/>
                <a:gd name="T8" fmla="*/ 3 w 11"/>
                <a:gd name="T9" fmla="*/ 14 h 14"/>
                <a:gd name="T10" fmla="*/ 6 w 11"/>
                <a:gd name="T11" fmla="*/ 13 h 14"/>
                <a:gd name="T12" fmla="*/ 10 w 11"/>
                <a:gd name="T13" fmla="*/ 4 h 14"/>
                <a:gd name="T14" fmla="*/ 8 w 11"/>
                <a:gd name="T15" fmla="*/ 0 h 14"/>
                <a:gd name="T16" fmla="*/ 7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1"/>
                    <a:pt x="0" y="13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4" y="14"/>
                    <a:pt x="5" y="14"/>
                    <a:pt x="6" y="13"/>
                  </a:cubicBezTo>
                  <a:cubicBezTo>
                    <a:pt x="8" y="10"/>
                    <a:pt x="9" y="7"/>
                    <a:pt x="10" y="4"/>
                  </a:cubicBezTo>
                  <a:cubicBezTo>
                    <a:pt x="11" y="2"/>
                    <a:pt x="10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01" name="Freeform 232"/>
            <p:cNvSpPr/>
            <p:nvPr/>
          </p:nvSpPr>
          <p:spPr bwMode="auto">
            <a:xfrm>
              <a:off x="10036175" y="6626225"/>
              <a:ext cx="95250" cy="95250"/>
            </a:xfrm>
            <a:custGeom>
              <a:avLst/>
              <a:gdLst>
                <a:gd name="T0" fmla="*/ 3 w 38"/>
                <a:gd name="T1" fmla="*/ 0 h 38"/>
                <a:gd name="T2" fmla="*/ 0 w 38"/>
                <a:gd name="T3" fmla="*/ 3 h 38"/>
                <a:gd name="T4" fmla="*/ 3 w 38"/>
                <a:gd name="T5" fmla="*/ 6 h 38"/>
                <a:gd name="T6" fmla="*/ 32 w 38"/>
                <a:gd name="T7" fmla="*/ 35 h 38"/>
                <a:gd name="T8" fmla="*/ 35 w 38"/>
                <a:gd name="T9" fmla="*/ 38 h 38"/>
                <a:gd name="T10" fmla="*/ 38 w 38"/>
                <a:gd name="T11" fmla="*/ 35 h 38"/>
                <a:gd name="T12" fmla="*/ 3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9" y="6"/>
                    <a:pt x="32" y="19"/>
                    <a:pt x="32" y="35"/>
                  </a:cubicBezTo>
                  <a:cubicBezTo>
                    <a:pt x="32" y="36"/>
                    <a:pt x="33" y="38"/>
                    <a:pt x="35" y="38"/>
                  </a:cubicBezTo>
                  <a:cubicBezTo>
                    <a:pt x="36" y="38"/>
                    <a:pt x="38" y="36"/>
                    <a:pt x="38" y="35"/>
                  </a:cubicBezTo>
                  <a:cubicBezTo>
                    <a:pt x="38" y="15"/>
                    <a:pt x="22" y="0"/>
                    <a:pt x="3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02" name="Oval 233"/>
            <p:cNvSpPr>
              <a:spLocks noChangeArrowheads="1"/>
            </p:cNvSpPr>
            <p:nvPr/>
          </p:nvSpPr>
          <p:spPr bwMode="auto">
            <a:xfrm>
              <a:off x="10021888" y="6689725"/>
              <a:ext cx="47625" cy="46038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03" name="Oval 234"/>
            <p:cNvSpPr>
              <a:spLocks noChangeArrowheads="1"/>
            </p:cNvSpPr>
            <p:nvPr/>
          </p:nvSpPr>
          <p:spPr bwMode="auto">
            <a:xfrm>
              <a:off x="9334500" y="6378575"/>
              <a:ext cx="492125" cy="490538"/>
            </a:xfrm>
            <a:prstGeom prst="ellipse">
              <a:avLst/>
            </a:pr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04" name="Oval 235"/>
            <p:cNvSpPr>
              <a:spLocks noChangeArrowheads="1"/>
            </p:cNvSpPr>
            <p:nvPr/>
          </p:nvSpPr>
          <p:spPr bwMode="auto">
            <a:xfrm>
              <a:off x="9417050" y="6459538"/>
              <a:ext cx="327025" cy="330200"/>
            </a:xfrm>
            <a:prstGeom prst="ellipse">
              <a:avLst/>
            </a:prstGeom>
            <a:solidFill>
              <a:srgbClr val="DF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05" name="Freeform 236"/>
            <p:cNvSpPr/>
            <p:nvPr/>
          </p:nvSpPr>
          <p:spPr bwMode="auto">
            <a:xfrm>
              <a:off x="9674225" y="6654800"/>
              <a:ext cx="33338" cy="44450"/>
            </a:xfrm>
            <a:custGeom>
              <a:avLst/>
              <a:gdLst>
                <a:gd name="T0" fmla="*/ 9 w 13"/>
                <a:gd name="T1" fmla="*/ 0 h 18"/>
                <a:gd name="T2" fmla="*/ 6 w 13"/>
                <a:gd name="T3" fmla="*/ 2 h 18"/>
                <a:gd name="T4" fmla="*/ 1 w 13"/>
                <a:gd name="T5" fmla="*/ 13 h 18"/>
                <a:gd name="T6" fmla="*/ 2 w 13"/>
                <a:gd name="T7" fmla="*/ 18 h 18"/>
                <a:gd name="T8" fmla="*/ 4 w 13"/>
                <a:gd name="T9" fmla="*/ 18 h 18"/>
                <a:gd name="T10" fmla="*/ 6 w 13"/>
                <a:gd name="T11" fmla="*/ 17 h 18"/>
                <a:gd name="T12" fmla="*/ 12 w 13"/>
                <a:gd name="T13" fmla="*/ 4 h 18"/>
                <a:gd name="T14" fmla="*/ 10 w 13"/>
                <a:gd name="T15" fmla="*/ 0 h 18"/>
                <a:gd name="T16" fmla="*/ 9 w 1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9" y="0"/>
                  </a:moveTo>
                  <a:cubicBezTo>
                    <a:pt x="8" y="0"/>
                    <a:pt x="7" y="1"/>
                    <a:pt x="6" y="2"/>
                  </a:cubicBezTo>
                  <a:cubicBezTo>
                    <a:pt x="5" y="6"/>
                    <a:pt x="3" y="10"/>
                    <a:pt x="1" y="13"/>
                  </a:cubicBezTo>
                  <a:cubicBezTo>
                    <a:pt x="0" y="15"/>
                    <a:pt x="0" y="17"/>
                    <a:pt x="2" y="18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5" y="18"/>
                    <a:pt x="6" y="18"/>
                    <a:pt x="6" y="17"/>
                  </a:cubicBezTo>
                  <a:cubicBezTo>
                    <a:pt x="9" y="13"/>
                    <a:pt x="11" y="9"/>
                    <a:pt x="12" y="4"/>
                  </a:cubicBezTo>
                  <a:cubicBezTo>
                    <a:pt x="13" y="2"/>
                    <a:pt x="12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06" name="Freeform 237"/>
            <p:cNvSpPr/>
            <p:nvPr/>
          </p:nvSpPr>
          <p:spPr bwMode="auto">
            <a:xfrm>
              <a:off x="9572625" y="6491288"/>
              <a:ext cx="139700" cy="139700"/>
            </a:xfrm>
            <a:custGeom>
              <a:avLst/>
              <a:gdLst>
                <a:gd name="T0" fmla="*/ 3 w 56"/>
                <a:gd name="T1" fmla="*/ 0 h 56"/>
                <a:gd name="T2" fmla="*/ 0 w 56"/>
                <a:gd name="T3" fmla="*/ 4 h 56"/>
                <a:gd name="T4" fmla="*/ 3 w 56"/>
                <a:gd name="T5" fmla="*/ 7 h 56"/>
                <a:gd name="T6" fmla="*/ 50 w 56"/>
                <a:gd name="T7" fmla="*/ 53 h 56"/>
                <a:gd name="T8" fmla="*/ 53 w 56"/>
                <a:gd name="T9" fmla="*/ 56 h 56"/>
                <a:gd name="T10" fmla="*/ 56 w 56"/>
                <a:gd name="T11" fmla="*/ 53 h 56"/>
                <a:gd name="T12" fmla="*/ 3 w 56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3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29" y="7"/>
                    <a:pt x="50" y="27"/>
                    <a:pt x="50" y="53"/>
                  </a:cubicBezTo>
                  <a:cubicBezTo>
                    <a:pt x="50" y="55"/>
                    <a:pt x="51" y="56"/>
                    <a:pt x="53" y="56"/>
                  </a:cubicBezTo>
                  <a:cubicBezTo>
                    <a:pt x="54" y="56"/>
                    <a:pt x="56" y="55"/>
                    <a:pt x="56" y="53"/>
                  </a:cubicBezTo>
                  <a:cubicBezTo>
                    <a:pt x="56" y="24"/>
                    <a:pt x="32" y="0"/>
                    <a:pt x="3" y="0"/>
                  </a:cubicBezTo>
                </a:path>
              </a:pathLst>
            </a:custGeom>
            <a:solidFill>
              <a:srgbClr val="EFD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07" name="Oval 238"/>
            <p:cNvSpPr>
              <a:spLocks noChangeArrowheads="1"/>
            </p:cNvSpPr>
            <p:nvPr/>
          </p:nvSpPr>
          <p:spPr bwMode="auto">
            <a:xfrm>
              <a:off x="9542463" y="6586538"/>
              <a:ext cx="74613" cy="74613"/>
            </a:xfrm>
            <a:prstGeom prst="ellipse">
              <a:avLst/>
            </a:pr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40" name="Freeform 188"/>
            <p:cNvSpPr/>
            <p:nvPr/>
          </p:nvSpPr>
          <p:spPr bwMode="auto">
            <a:xfrm>
              <a:off x="9277659" y="5499914"/>
              <a:ext cx="709613" cy="20638"/>
            </a:xfrm>
            <a:custGeom>
              <a:avLst/>
              <a:gdLst>
                <a:gd name="T0" fmla="*/ 280 w 284"/>
                <a:gd name="T1" fmla="*/ 0 h 8"/>
                <a:gd name="T2" fmla="*/ 4 w 284"/>
                <a:gd name="T3" fmla="*/ 0 h 8"/>
                <a:gd name="T4" fmla="*/ 0 w 284"/>
                <a:gd name="T5" fmla="*/ 4 h 8"/>
                <a:gd name="T6" fmla="*/ 4 w 284"/>
                <a:gd name="T7" fmla="*/ 8 h 8"/>
                <a:gd name="T8" fmla="*/ 280 w 284"/>
                <a:gd name="T9" fmla="*/ 8 h 8"/>
                <a:gd name="T10" fmla="*/ 284 w 284"/>
                <a:gd name="T11" fmla="*/ 4 h 8"/>
                <a:gd name="T12" fmla="*/ 280 w 28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8">
                  <a:moveTo>
                    <a:pt x="28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2" y="8"/>
                    <a:pt x="284" y="6"/>
                    <a:pt x="284" y="4"/>
                  </a:cubicBezTo>
                  <a:cubicBezTo>
                    <a:pt x="284" y="2"/>
                    <a:pt x="282" y="0"/>
                    <a:pt x="280" y="0"/>
                  </a:cubicBezTo>
                </a:path>
              </a:pathLst>
            </a:custGeom>
            <a:solidFill>
              <a:srgbClr val="DB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89915" y="1162685"/>
            <a:ext cx="53828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1、Love in your eyes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　　      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Sitting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by my side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Going on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hands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　　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Walking through the 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2、Hold me up hold me 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Lift me up to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 sky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Teaching me to love with 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Helping me  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my mind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　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3、I can fly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　           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I'm proud that I can fly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To give the best of 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Till the end of the 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　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68110" y="1162685"/>
            <a:ext cx="54673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4、Believe me I can fly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　　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I'm proud that I can fly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　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To give the best of mine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　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The 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in the sky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5、Stars in the sky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Wishing once upon a time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Give me love make me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zh-CN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Till the end</a:t>
            </a:r>
            <a:r>
              <a:rPr lang="zh-CN" altLang="en-US" sz="2800" b="1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84730" y="1569085"/>
            <a:ext cx="1209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silent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89200" y="1987550"/>
            <a:ext cx="1348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holding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05900" y="4123690"/>
            <a:ext cx="846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life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64535" y="3258820"/>
            <a:ext cx="1209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touch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73575" y="2886075"/>
            <a:ext cx="1209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tight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55465" y="2389505"/>
            <a:ext cx="1209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nights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88435" y="5391150"/>
            <a:ext cx="1209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mine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901950" y="4123690"/>
            <a:ext cx="1209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open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26330" y="3692525"/>
            <a:ext cx="1209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heart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543540" y="3692525"/>
            <a:ext cx="1209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smile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29880" y="2389505"/>
            <a:ext cx="1263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heaven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37940" y="5828030"/>
            <a:ext cx="870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time</a:t>
            </a:r>
          </a:p>
        </p:txBody>
      </p:sp>
      <p:pic>
        <p:nvPicPr>
          <p:cNvPr id="21" name="图片 2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70" y="255905"/>
            <a:ext cx="826770" cy="7912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25905" y="191770"/>
            <a:ext cx="8047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Finding and Tasting-- </a:t>
            </a:r>
            <a:r>
              <a:rPr lang="en-US" altLang="zh-CN" sz="3600" b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</a:rPr>
              <a:t>Rhyme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0325099" y="4975055"/>
            <a:ext cx="1638301" cy="1882945"/>
            <a:chOff x="9720263" y="4327525"/>
            <a:chExt cx="2243138" cy="2578101"/>
          </a:xfrm>
        </p:grpSpPr>
        <p:sp>
          <p:nvSpPr>
            <p:cNvPr id="11" name="Freeform 5"/>
            <p:cNvSpPr/>
            <p:nvPr/>
          </p:nvSpPr>
          <p:spPr bwMode="auto">
            <a:xfrm>
              <a:off x="10912476" y="5811838"/>
              <a:ext cx="331788" cy="1093788"/>
            </a:xfrm>
            <a:custGeom>
              <a:avLst/>
              <a:gdLst>
                <a:gd name="T0" fmla="*/ 209 w 209"/>
                <a:gd name="T1" fmla="*/ 689 h 689"/>
                <a:gd name="T2" fmla="*/ 0 w 209"/>
                <a:gd name="T3" fmla="*/ 689 h 689"/>
                <a:gd name="T4" fmla="*/ 27 w 209"/>
                <a:gd name="T5" fmla="*/ 0 h 689"/>
                <a:gd name="T6" fmla="*/ 185 w 209"/>
                <a:gd name="T7" fmla="*/ 0 h 689"/>
                <a:gd name="T8" fmla="*/ 209 w 209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689">
                  <a:moveTo>
                    <a:pt x="209" y="689"/>
                  </a:moveTo>
                  <a:lnTo>
                    <a:pt x="0" y="689"/>
                  </a:lnTo>
                  <a:lnTo>
                    <a:pt x="27" y="0"/>
                  </a:lnTo>
                  <a:lnTo>
                    <a:pt x="185" y="0"/>
                  </a:lnTo>
                  <a:lnTo>
                    <a:pt x="209" y="689"/>
                  </a:lnTo>
                  <a:close/>
                </a:path>
              </a:pathLst>
            </a:cu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0196513" y="4327525"/>
              <a:ext cx="1766888" cy="1770063"/>
            </a:xfrm>
            <a:prstGeom prst="ellipse">
              <a:avLst/>
            </a:prstGeom>
            <a:solidFill>
              <a:srgbClr val="739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0274301" y="6067425"/>
              <a:ext cx="255588" cy="838200"/>
            </a:xfrm>
            <a:custGeom>
              <a:avLst/>
              <a:gdLst>
                <a:gd name="T0" fmla="*/ 161 w 161"/>
                <a:gd name="T1" fmla="*/ 528 h 528"/>
                <a:gd name="T2" fmla="*/ 0 w 161"/>
                <a:gd name="T3" fmla="*/ 528 h 528"/>
                <a:gd name="T4" fmla="*/ 18 w 161"/>
                <a:gd name="T5" fmla="*/ 0 h 528"/>
                <a:gd name="T6" fmla="*/ 139 w 161"/>
                <a:gd name="T7" fmla="*/ 0 h 528"/>
                <a:gd name="T8" fmla="*/ 161 w 161"/>
                <a:gd name="T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528">
                  <a:moveTo>
                    <a:pt x="161" y="528"/>
                  </a:moveTo>
                  <a:lnTo>
                    <a:pt x="0" y="528"/>
                  </a:lnTo>
                  <a:lnTo>
                    <a:pt x="18" y="0"/>
                  </a:lnTo>
                  <a:lnTo>
                    <a:pt x="139" y="0"/>
                  </a:lnTo>
                  <a:lnTo>
                    <a:pt x="161" y="528"/>
                  </a:lnTo>
                  <a:close/>
                </a:path>
              </a:pathLst>
            </a:custGeom>
            <a:solidFill>
              <a:srgbClr val="CB6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9720263" y="4927600"/>
              <a:ext cx="1358900" cy="1357313"/>
            </a:xfrm>
            <a:prstGeom prst="ellipse">
              <a:avLst/>
            </a:pr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95655" y="1229995"/>
            <a:ext cx="538289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1、Love in your eyes 　　          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Sitting silent by my side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Going on holding hands 　　    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Walking through the nights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2、Hold me up hold me tight    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Lift me up to touch the sky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Teaching me to love with heart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Helping me open my mind 　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3、I can fly 　               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I'm proud that I can fly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To give the best of mine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Till the end of the time </a:t>
            </a: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4、Believe me I can fly 　　    </a:t>
            </a: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I'm proud that I can fly  　</a:t>
            </a: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To give the best of mine 　   </a:t>
            </a: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The heaven in the sky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78550" y="836930"/>
            <a:ext cx="561022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5、Stars in the sky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Wishing once upon a time     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Give me love make me smile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Till the end of life 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（Repeat 2--5）　</a:t>
            </a:r>
          </a:p>
          <a:p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6、Can't you believe that you light up my way    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　　</a:t>
            </a:r>
            <a:endParaRPr lang="zh-CN" altLang="en-US" sz="2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</a:pPr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No matter how that is my path </a:t>
            </a:r>
            <a:endParaRPr lang="zh-CN" altLang="en-US" sz="20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I'll never lose my faith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7、See me fly  　　                     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I'm proud to fly up high  　　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Show you the best of mine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Till the end of the time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8、Believe me I can fly  　　           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I'm singing in the sky 　　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Show you the best of mine 　　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The heaven in the sky 　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9、Nothing can stop me         </a:t>
            </a:r>
          </a:p>
          <a:p>
            <a:pPr algn="l">
              <a:buClrTx/>
              <a:buSzTx/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Spread my wings so wide </a:t>
            </a:r>
          </a:p>
        </p:txBody>
      </p:sp>
      <p:sp>
        <p:nvSpPr>
          <p:cNvPr id="8" name="椭圆 7"/>
          <p:cNvSpPr/>
          <p:nvPr/>
        </p:nvSpPr>
        <p:spPr>
          <a:xfrm>
            <a:off x="3390265" y="1627505"/>
            <a:ext cx="589280" cy="3244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664585" y="2860675"/>
            <a:ext cx="589280" cy="3244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671445" y="1303020"/>
            <a:ext cx="589280" cy="3244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390265" y="4025265"/>
            <a:ext cx="589280" cy="3244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839200" y="6157595"/>
            <a:ext cx="734060" cy="412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689340" y="3700780"/>
            <a:ext cx="589280" cy="412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428480" y="2712720"/>
            <a:ext cx="706755" cy="38354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523605" y="3096260"/>
            <a:ext cx="755650" cy="37592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048635" y="4562475"/>
            <a:ext cx="615950" cy="412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45485" y="5556885"/>
            <a:ext cx="734060" cy="412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390265" y="3398520"/>
            <a:ext cx="734060" cy="412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113520" y="1449070"/>
            <a:ext cx="734060" cy="412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519805" y="2126615"/>
            <a:ext cx="734060" cy="41275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408045" y="2539365"/>
            <a:ext cx="716280" cy="41275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图标"/>
          <p:cNvSpPr>
            <a:spLocks noChangeAspect="1" noEditPoints="1"/>
          </p:cNvSpPr>
          <p:nvPr/>
        </p:nvSpPr>
        <p:spPr bwMode="auto">
          <a:xfrm>
            <a:off x="157480" y="503555"/>
            <a:ext cx="751840" cy="1450975"/>
          </a:xfrm>
          <a:custGeom>
            <a:avLst/>
            <a:gdLst/>
            <a:ahLst/>
            <a:cxnLst>
              <a:cxn ang="0">
                <a:pos x="317" y="1182"/>
              </a:cxn>
              <a:cxn ang="0">
                <a:pos x="127" y="621"/>
              </a:cxn>
              <a:cxn ang="0">
                <a:pos x="227" y="428"/>
              </a:cxn>
              <a:cxn ang="0">
                <a:pos x="284" y="66"/>
              </a:cxn>
              <a:cxn ang="0">
                <a:pos x="660" y="982"/>
              </a:cxn>
              <a:cxn ang="0">
                <a:pos x="734" y="462"/>
              </a:cxn>
              <a:cxn ang="0">
                <a:pos x="805" y="5"/>
              </a:cxn>
              <a:cxn ang="0">
                <a:pos x="834" y="613"/>
              </a:cxn>
              <a:cxn ang="0">
                <a:pos x="922" y="708"/>
              </a:cxn>
              <a:cxn ang="0">
                <a:pos x="1130" y="377"/>
              </a:cxn>
              <a:cxn ang="0">
                <a:pos x="1047" y="917"/>
              </a:cxn>
              <a:cxn ang="0">
                <a:pos x="1089" y="1928"/>
              </a:cxn>
              <a:cxn ang="0">
                <a:pos x="801" y="112"/>
              </a:cxn>
              <a:cxn ang="0">
                <a:pos x="725" y="419"/>
              </a:cxn>
              <a:cxn ang="0">
                <a:pos x="836" y="138"/>
              </a:cxn>
              <a:cxn ang="0">
                <a:pos x="232" y="305"/>
              </a:cxn>
              <a:cxn ang="0">
                <a:pos x="357" y="533"/>
              </a:cxn>
              <a:cxn ang="0">
                <a:pos x="381" y="411"/>
              </a:cxn>
              <a:cxn ang="0">
                <a:pos x="341" y="302"/>
              </a:cxn>
              <a:cxn ang="0">
                <a:pos x="273" y="243"/>
              </a:cxn>
              <a:cxn ang="0">
                <a:pos x="1048" y="457"/>
              </a:cxn>
              <a:cxn ang="0">
                <a:pos x="1062" y="351"/>
              </a:cxn>
              <a:cxn ang="0">
                <a:pos x="821" y="448"/>
              </a:cxn>
              <a:cxn ang="0">
                <a:pos x="1053" y="476"/>
              </a:cxn>
              <a:cxn ang="0">
                <a:pos x="452" y="503"/>
              </a:cxn>
              <a:cxn ang="0">
                <a:pos x="524" y="576"/>
              </a:cxn>
              <a:cxn ang="0">
                <a:pos x="447" y="1210"/>
              </a:cxn>
              <a:cxn ang="0">
                <a:pos x="732" y="625"/>
              </a:cxn>
              <a:cxn ang="0">
                <a:pos x="43" y="689"/>
              </a:cxn>
              <a:cxn ang="0">
                <a:pos x="420" y="1312"/>
              </a:cxn>
              <a:cxn ang="0">
                <a:pos x="691" y="825"/>
              </a:cxn>
              <a:cxn ang="0">
                <a:pos x="734" y="1142"/>
              </a:cxn>
              <a:cxn ang="0">
                <a:pos x="938" y="683"/>
              </a:cxn>
              <a:cxn ang="0">
                <a:pos x="940" y="717"/>
              </a:cxn>
              <a:cxn ang="0">
                <a:pos x="985" y="810"/>
              </a:cxn>
              <a:cxn ang="0">
                <a:pos x="900" y="941"/>
              </a:cxn>
              <a:cxn ang="0">
                <a:pos x="1004" y="868"/>
              </a:cxn>
              <a:cxn ang="0">
                <a:pos x="1029" y="982"/>
              </a:cxn>
              <a:cxn ang="0">
                <a:pos x="814" y="914"/>
              </a:cxn>
              <a:cxn ang="0">
                <a:pos x="850" y="927"/>
              </a:cxn>
              <a:cxn ang="0">
                <a:pos x="1096" y="1016"/>
              </a:cxn>
              <a:cxn ang="0">
                <a:pos x="759" y="1286"/>
              </a:cxn>
              <a:cxn ang="0">
                <a:pos x="842" y="1045"/>
              </a:cxn>
              <a:cxn ang="0">
                <a:pos x="573" y="1261"/>
              </a:cxn>
              <a:cxn ang="0">
                <a:pos x="622" y="1076"/>
              </a:cxn>
              <a:cxn ang="0">
                <a:pos x="1020" y="1144"/>
              </a:cxn>
              <a:cxn ang="0">
                <a:pos x="643" y="1531"/>
              </a:cxn>
              <a:cxn ang="0">
                <a:pos x="322" y="1327"/>
              </a:cxn>
              <a:cxn ang="0">
                <a:pos x="950" y="1247"/>
              </a:cxn>
              <a:cxn ang="0">
                <a:pos x="439" y="1482"/>
              </a:cxn>
              <a:cxn ang="0">
                <a:pos x="417" y="1545"/>
              </a:cxn>
              <a:cxn ang="0">
                <a:pos x="439" y="1371"/>
              </a:cxn>
              <a:cxn ang="0">
                <a:pos x="773" y="1659"/>
              </a:cxn>
              <a:cxn ang="0">
                <a:pos x="832" y="1788"/>
              </a:cxn>
              <a:cxn ang="0">
                <a:pos x="810" y="1533"/>
              </a:cxn>
              <a:cxn ang="0">
                <a:pos x="743" y="1641"/>
              </a:cxn>
              <a:cxn ang="0">
                <a:pos x="408" y="2090"/>
              </a:cxn>
              <a:cxn ang="0">
                <a:pos x="1074" y="1832"/>
              </a:cxn>
              <a:cxn ang="0">
                <a:pos x="800" y="2062"/>
              </a:cxn>
              <a:cxn ang="0">
                <a:pos x="584" y="1658"/>
              </a:cxn>
              <a:cxn ang="0">
                <a:pos x="810" y="1813"/>
              </a:cxn>
              <a:cxn ang="0">
                <a:pos x="635" y="1789"/>
              </a:cxn>
              <a:cxn ang="0">
                <a:pos x="907" y="1780"/>
              </a:cxn>
            </a:cxnLst>
            <a:rect l="0" t="0" r="r" b="b"/>
            <a:pathLst>
              <a:path w="1161" h="2388">
                <a:moveTo>
                  <a:pt x="410" y="2315"/>
                </a:moveTo>
                <a:lnTo>
                  <a:pt x="410" y="2315"/>
                </a:lnTo>
                <a:lnTo>
                  <a:pt x="408" y="2269"/>
                </a:lnTo>
                <a:lnTo>
                  <a:pt x="403" y="2224"/>
                </a:lnTo>
                <a:lnTo>
                  <a:pt x="398" y="2180"/>
                </a:lnTo>
                <a:lnTo>
                  <a:pt x="393" y="2135"/>
                </a:lnTo>
                <a:lnTo>
                  <a:pt x="381" y="2043"/>
                </a:lnTo>
                <a:lnTo>
                  <a:pt x="377" y="1994"/>
                </a:lnTo>
                <a:lnTo>
                  <a:pt x="372" y="1944"/>
                </a:lnTo>
                <a:lnTo>
                  <a:pt x="372" y="1944"/>
                </a:lnTo>
                <a:lnTo>
                  <a:pt x="371" y="1924"/>
                </a:lnTo>
                <a:lnTo>
                  <a:pt x="372" y="1902"/>
                </a:lnTo>
                <a:lnTo>
                  <a:pt x="372" y="1881"/>
                </a:lnTo>
                <a:lnTo>
                  <a:pt x="371" y="1870"/>
                </a:lnTo>
                <a:lnTo>
                  <a:pt x="370" y="1859"/>
                </a:lnTo>
                <a:lnTo>
                  <a:pt x="370" y="1859"/>
                </a:lnTo>
                <a:lnTo>
                  <a:pt x="361" y="1794"/>
                </a:lnTo>
                <a:lnTo>
                  <a:pt x="351" y="1726"/>
                </a:lnTo>
                <a:lnTo>
                  <a:pt x="342" y="1658"/>
                </a:lnTo>
                <a:lnTo>
                  <a:pt x="337" y="1595"/>
                </a:lnTo>
                <a:lnTo>
                  <a:pt x="337" y="1595"/>
                </a:lnTo>
                <a:lnTo>
                  <a:pt x="337" y="1592"/>
                </a:lnTo>
                <a:lnTo>
                  <a:pt x="338" y="1588"/>
                </a:lnTo>
                <a:lnTo>
                  <a:pt x="339" y="1583"/>
                </a:lnTo>
                <a:lnTo>
                  <a:pt x="339" y="1579"/>
                </a:lnTo>
                <a:lnTo>
                  <a:pt x="339" y="1579"/>
                </a:lnTo>
                <a:lnTo>
                  <a:pt x="337" y="1568"/>
                </a:lnTo>
                <a:lnTo>
                  <a:pt x="335" y="1559"/>
                </a:lnTo>
                <a:lnTo>
                  <a:pt x="333" y="1549"/>
                </a:lnTo>
                <a:lnTo>
                  <a:pt x="333" y="1544"/>
                </a:lnTo>
                <a:lnTo>
                  <a:pt x="333" y="1539"/>
                </a:lnTo>
                <a:lnTo>
                  <a:pt x="333" y="1539"/>
                </a:lnTo>
                <a:lnTo>
                  <a:pt x="334" y="1533"/>
                </a:lnTo>
                <a:lnTo>
                  <a:pt x="336" y="1528"/>
                </a:lnTo>
                <a:lnTo>
                  <a:pt x="338" y="1521"/>
                </a:lnTo>
                <a:lnTo>
                  <a:pt x="341" y="1516"/>
                </a:lnTo>
                <a:lnTo>
                  <a:pt x="346" y="1510"/>
                </a:lnTo>
                <a:lnTo>
                  <a:pt x="350" y="1505"/>
                </a:lnTo>
                <a:lnTo>
                  <a:pt x="355" y="1502"/>
                </a:lnTo>
                <a:lnTo>
                  <a:pt x="362" y="1498"/>
                </a:lnTo>
                <a:lnTo>
                  <a:pt x="362" y="1498"/>
                </a:lnTo>
                <a:lnTo>
                  <a:pt x="347" y="1452"/>
                </a:lnTo>
                <a:lnTo>
                  <a:pt x="332" y="1406"/>
                </a:lnTo>
                <a:lnTo>
                  <a:pt x="324" y="1383"/>
                </a:lnTo>
                <a:lnTo>
                  <a:pt x="316" y="1361"/>
                </a:lnTo>
                <a:lnTo>
                  <a:pt x="306" y="1339"/>
                </a:lnTo>
                <a:lnTo>
                  <a:pt x="295" y="1319"/>
                </a:lnTo>
                <a:lnTo>
                  <a:pt x="295" y="1319"/>
                </a:lnTo>
                <a:lnTo>
                  <a:pt x="297" y="1314"/>
                </a:lnTo>
                <a:lnTo>
                  <a:pt x="299" y="1311"/>
                </a:lnTo>
                <a:lnTo>
                  <a:pt x="302" y="1307"/>
                </a:lnTo>
                <a:lnTo>
                  <a:pt x="304" y="1303"/>
                </a:lnTo>
                <a:lnTo>
                  <a:pt x="304" y="1303"/>
                </a:lnTo>
                <a:lnTo>
                  <a:pt x="303" y="1286"/>
                </a:lnTo>
                <a:lnTo>
                  <a:pt x="303" y="1270"/>
                </a:lnTo>
                <a:lnTo>
                  <a:pt x="306" y="1253"/>
                </a:lnTo>
                <a:lnTo>
                  <a:pt x="309" y="1238"/>
                </a:lnTo>
                <a:lnTo>
                  <a:pt x="314" y="1210"/>
                </a:lnTo>
                <a:lnTo>
                  <a:pt x="317" y="1196"/>
                </a:lnTo>
                <a:lnTo>
                  <a:pt x="317" y="1182"/>
                </a:lnTo>
                <a:lnTo>
                  <a:pt x="317" y="1182"/>
                </a:lnTo>
                <a:lnTo>
                  <a:pt x="309" y="1179"/>
                </a:lnTo>
                <a:lnTo>
                  <a:pt x="303" y="1174"/>
                </a:lnTo>
                <a:lnTo>
                  <a:pt x="287" y="1169"/>
                </a:lnTo>
                <a:lnTo>
                  <a:pt x="270" y="1165"/>
                </a:lnTo>
                <a:lnTo>
                  <a:pt x="251" y="1162"/>
                </a:lnTo>
                <a:lnTo>
                  <a:pt x="232" y="1160"/>
                </a:lnTo>
                <a:lnTo>
                  <a:pt x="215" y="1159"/>
                </a:lnTo>
                <a:lnTo>
                  <a:pt x="183" y="1159"/>
                </a:lnTo>
                <a:lnTo>
                  <a:pt x="183" y="1159"/>
                </a:lnTo>
                <a:lnTo>
                  <a:pt x="175" y="1157"/>
                </a:lnTo>
                <a:lnTo>
                  <a:pt x="168" y="1154"/>
                </a:lnTo>
                <a:lnTo>
                  <a:pt x="154" y="1145"/>
                </a:lnTo>
                <a:lnTo>
                  <a:pt x="140" y="1138"/>
                </a:lnTo>
                <a:lnTo>
                  <a:pt x="132" y="1135"/>
                </a:lnTo>
                <a:lnTo>
                  <a:pt x="125" y="1132"/>
                </a:lnTo>
                <a:lnTo>
                  <a:pt x="125" y="1132"/>
                </a:lnTo>
                <a:lnTo>
                  <a:pt x="114" y="1124"/>
                </a:lnTo>
                <a:lnTo>
                  <a:pt x="104" y="1115"/>
                </a:lnTo>
                <a:lnTo>
                  <a:pt x="94" y="1106"/>
                </a:lnTo>
                <a:lnTo>
                  <a:pt x="84" y="1095"/>
                </a:lnTo>
                <a:lnTo>
                  <a:pt x="75" y="1084"/>
                </a:lnTo>
                <a:lnTo>
                  <a:pt x="66" y="1073"/>
                </a:lnTo>
                <a:lnTo>
                  <a:pt x="58" y="1060"/>
                </a:lnTo>
                <a:lnTo>
                  <a:pt x="49" y="1046"/>
                </a:lnTo>
                <a:lnTo>
                  <a:pt x="41" y="1032"/>
                </a:lnTo>
                <a:lnTo>
                  <a:pt x="35" y="1018"/>
                </a:lnTo>
                <a:lnTo>
                  <a:pt x="29" y="1003"/>
                </a:lnTo>
                <a:lnTo>
                  <a:pt x="22" y="987"/>
                </a:lnTo>
                <a:lnTo>
                  <a:pt x="18" y="971"/>
                </a:lnTo>
                <a:lnTo>
                  <a:pt x="13" y="955"/>
                </a:lnTo>
                <a:lnTo>
                  <a:pt x="9" y="938"/>
                </a:lnTo>
                <a:lnTo>
                  <a:pt x="6" y="920"/>
                </a:lnTo>
                <a:lnTo>
                  <a:pt x="6" y="920"/>
                </a:lnTo>
                <a:lnTo>
                  <a:pt x="4" y="900"/>
                </a:lnTo>
                <a:lnTo>
                  <a:pt x="2" y="878"/>
                </a:lnTo>
                <a:lnTo>
                  <a:pt x="0" y="853"/>
                </a:lnTo>
                <a:lnTo>
                  <a:pt x="0" y="828"/>
                </a:lnTo>
                <a:lnTo>
                  <a:pt x="0" y="804"/>
                </a:lnTo>
                <a:lnTo>
                  <a:pt x="1" y="779"/>
                </a:lnTo>
                <a:lnTo>
                  <a:pt x="3" y="755"/>
                </a:lnTo>
                <a:lnTo>
                  <a:pt x="6" y="731"/>
                </a:lnTo>
                <a:lnTo>
                  <a:pt x="6" y="731"/>
                </a:lnTo>
                <a:lnTo>
                  <a:pt x="9" y="719"/>
                </a:lnTo>
                <a:lnTo>
                  <a:pt x="14" y="707"/>
                </a:lnTo>
                <a:lnTo>
                  <a:pt x="18" y="697"/>
                </a:lnTo>
                <a:lnTo>
                  <a:pt x="23" y="687"/>
                </a:lnTo>
                <a:lnTo>
                  <a:pt x="29" y="677"/>
                </a:lnTo>
                <a:lnTo>
                  <a:pt x="35" y="669"/>
                </a:lnTo>
                <a:lnTo>
                  <a:pt x="48" y="653"/>
                </a:lnTo>
                <a:lnTo>
                  <a:pt x="48" y="653"/>
                </a:lnTo>
                <a:lnTo>
                  <a:pt x="55" y="650"/>
                </a:lnTo>
                <a:lnTo>
                  <a:pt x="63" y="647"/>
                </a:lnTo>
                <a:lnTo>
                  <a:pt x="77" y="639"/>
                </a:lnTo>
                <a:lnTo>
                  <a:pt x="91" y="631"/>
                </a:lnTo>
                <a:lnTo>
                  <a:pt x="97" y="628"/>
                </a:lnTo>
                <a:lnTo>
                  <a:pt x="105" y="625"/>
                </a:lnTo>
                <a:lnTo>
                  <a:pt x="105" y="625"/>
                </a:lnTo>
                <a:lnTo>
                  <a:pt x="115" y="623"/>
                </a:lnTo>
                <a:lnTo>
                  <a:pt x="127" y="621"/>
                </a:lnTo>
                <a:lnTo>
                  <a:pt x="139" y="619"/>
                </a:lnTo>
                <a:lnTo>
                  <a:pt x="151" y="619"/>
                </a:lnTo>
                <a:lnTo>
                  <a:pt x="162" y="619"/>
                </a:lnTo>
                <a:lnTo>
                  <a:pt x="173" y="621"/>
                </a:lnTo>
                <a:lnTo>
                  <a:pt x="184" y="623"/>
                </a:lnTo>
                <a:lnTo>
                  <a:pt x="193" y="627"/>
                </a:lnTo>
                <a:lnTo>
                  <a:pt x="193" y="627"/>
                </a:lnTo>
                <a:lnTo>
                  <a:pt x="206" y="636"/>
                </a:lnTo>
                <a:lnTo>
                  <a:pt x="218" y="645"/>
                </a:lnTo>
                <a:lnTo>
                  <a:pt x="229" y="655"/>
                </a:lnTo>
                <a:lnTo>
                  <a:pt x="240" y="667"/>
                </a:lnTo>
                <a:lnTo>
                  <a:pt x="248" y="680"/>
                </a:lnTo>
                <a:lnTo>
                  <a:pt x="257" y="692"/>
                </a:lnTo>
                <a:lnTo>
                  <a:pt x="264" y="705"/>
                </a:lnTo>
                <a:lnTo>
                  <a:pt x="271" y="719"/>
                </a:lnTo>
                <a:lnTo>
                  <a:pt x="271" y="719"/>
                </a:lnTo>
                <a:lnTo>
                  <a:pt x="271" y="698"/>
                </a:lnTo>
                <a:lnTo>
                  <a:pt x="272" y="678"/>
                </a:lnTo>
                <a:lnTo>
                  <a:pt x="274" y="659"/>
                </a:lnTo>
                <a:lnTo>
                  <a:pt x="278" y="642"/>
                </a:lnTo>
                <a:lnTo>
                  <a:pt x="283" y="625"/>
                </a:lnTo>
                <a:lnTo>
                  <a:pt x="291" y="609"/>
                </a:lnTo>
                <a:lnTo>
                  <a:pt x="298" y="594"/>
                </a:lnTo>
                <a:lnTo>
                  <a:pt x="308" y="580"/>
                </a:lnTo>
                <a:lnTo>
                  <a:pt x="308" y="580"/>
                </a:lnTo>
                <a:lnTo>
                  <a:pt x="305" y="576"/>
                </a:lnTo>
                <a:lnTo>
                  <a:pt x="301" y="572"/>
                </a:lnTo>
                <a:lnTo>
                  <a:pt x="296" y="571"/>
                </a:lnTo>
                <a:lnTo>
                  <a:pt x="291" y="570"/>
                </a:lnTo>
                <a:lnTo>
                  <a:pt x="282" y="568"/>
                </a:lnTo>
                <a:lnTo>
                  <a:pt x="279" y="566"/>
                </a:lnTo>
                <a:lnTo>
                  <a:pt x="277" y="563"/>
                </a:lnTo>
                <a:lnTo>
                  <a:pt x="277" y="563"/>
                </a:lnTo>
                <a:lnTo>
                  <a:pt x="276" y="561"/>
                </a:lnTo>
                <a:lnTo>
                  <a:pt x="276" y="559"/>
                </a:lnTo>
                <a:lnTo>
                  <a:pt x="277" y="553"/>
                </a:lnTo>
                <a:lnTo>
                  <a:pt x="279" y="548"/>
                </a:lnTo>
                <a:lnTo>
                  <a:pt x="282" y="543"/>
                </a:lnTo>
                <a:lnTo>
                  <a:pt x="287" y="536"/>
                </a:lnTo>
                <a:lnTo>
                  <a:pt x="289" y="530"/>
                </a:lnTo>
                <a:lnTo>
                  <a:pt x="291" y="522"/>
                </a:lnTo>
                <a:lnTo>
                  <a:pt x="291" y="515"/>
                </a:lnTo>
                <a:lnTo>
                  <a:pt x="291" y="515"/>
                </a:lnTo>
                <a:lnTo>
                  <a:pt x="286" y="511"/>
                </a:lnTo>
                <a:lnTo>
                  <a:pt x="279" y="508"/>
                </a:lnTo>
                <a:lnTo>
                  <a:pt x="266" y="504"/>
                </a:lnTo>
                <a:lnTo>
                  <a:pt x="253" y="498"/>
                </a:lnTo>
                <a:lnTo>
                  <a:pt x="248" y="494"/>
                </a:lnTo>
                <a:lnTo>
                  <a:pt x="244" y="490"/>
                </a:lnTo>
                <a:lnTo>
                  <a:pt x="244" y="490"/>
                </a:lnTo>
                <a:lnTo>
                  <a:pt x="244" y="486"/>
                </a:lnTo>
                <a:lnTo>
                  <a:pt x="245" y="481"/>
                </a:lnTo>
                <a:lnTo>
                  <a:pt x="248" y="471"/>
                </a:lnTo>
                <a:lnTo>
                  <a:pt x="252" y="459"/>
                </a:lnTo>
                <a:lnTo>
                  <a:pt x="256" y="448"/>
                </a:lnTo>
                <a:lnTo>
                  <a:pt x="256" y="448"/>
                </a:lnTo>
                <a:lnTo>
                  <a:pt x="252" y="444"/>
                </a:lnTo>
                <a:lnTo>
                  <a:pt x="248" y="440"/>
                </a:lnTo>
                <a:lnTo>
                  <a:pt x="237" y="433"/>
                </a:lnTo>
                <a:lnTo>
                  <a:pt x="227" y="428"/>
                </a:lnTo>
                <a:lnTo>
                  <a:pt x="221" y="425"/>
                </a:lnTo>
                <a:lnTo>
                  <a:pt x="216" y="422"/>
                </a:lnTo>
                <a:lnTo>
                  <a:pt x="216" y="422"/>
                </a:lnTo>
                <a:lnTo>
                  <a:pt x="222" y="411"/>
                </a:lnTo>
                <a:lnTo>
                  <a:pt x="228" y="399"/>
                </a:lnTo>
                <a:lnTo>
                  <a:pt x="232" y="387"/>
                </a:lnTo>
                <a:lnTo>
                  <a:pt x="235" y="373"/>
                </a:lnTo>
                <a:lnTo>
                  <a:pt x="235" y="373"/>
                </a:lnTo>
                <a:lnTo>
                  <a:pt x="232" y="368"/>
                </a:lnTo>
                <a:lnTo>
                  <a:pt x="227" y="363"/>
                </a:lnTo>
                <a:lnTo>
                  <a:pt x="221" y="359"/>
                </a:lnTo>
                <a:lnTo>
                  <a:pt x="215" y="356"/>
                </a:lnTo>
                <a:lnTo>
                  <a:pt x="202" y="350"/>
                </a:lnTo>
                <a:lnTo>
                  <a:pt x="197" y="345"/>
                </a:lnTo>
                <a:lnTo>
                  <a:pt x="191" y="340"/>
                </a:lnTo>
                <a:lnTo>
                  <a:pt x="191" y="340"/>
                </a:lnTo>
                <a:lnTo>
                  <a:pt x="193" y="335"/>
                </a:lnTo>
                <a:lnTo>
                  <a:pt x="196" y="329"/>
                </a:lnTo>
                <a:lnTo>
                  <a:pt x="198" y="324"/>
                </a:lnTo>
                <a:lnTo>
                  <a:pt x="202" y="320"/>
                </a:lnTo>
                <a:lnTo>
                  <a:pt x="210" y="311"/>
                </a:lnTo>
                <a:lnTo>
                  <a:pt x="216" y="304"/>
                </a:lnTo>
                <a:lnTo>
                  <a:pt x="216" y="304"/>
                </a:lnTo>
                <a:lnTo>
                  <a:pt x="214" y="299"/>
                </a:lnTo>
                <a:lnTo>
                  <a:pt x="210" y="296"/>
                </a:lnTo>
                <a:lnTo>
                  <a:pt x="202" y="291"/>
                </a:lnTo>
                <a:lnTo>
                  <a:pt x="192" y="287"/>
                </a:lnTo>
                <a:lnTo>
                  <a:pt x="183" y="282"/>
                </a:lnTo>
                <a:lnTo>
                  <a:pt x="183" y="282"/>
                </a:lnTo>
                <a:lnTo>
                  <a:pt x="176" y="265"/>
                </a:lnTo>
                <a:lnTo>
                  <a:pt x="168" y="248"/>
                </a:lnTo>
                <a:lnTo>
                  <a:pt x="150" y="214"/>
                </a:lnTo>
                <a:lnTo>
                  <a:pt x="142" y="198"/>
                </a:lnTo>
                <a:lnTo>
                  <a:pt x="136" y="181"/>
                </a:lnTo>
                <a:lnTo>
                  <a:pt x="134" y="172"/>
                </a:lnTo>
                <a:lnTo>
                  <a:pt x="132" y="163"/>
                </a:lnTo>
                <a:lnTo>
                  <a:pt x="131" y="154"/>
                </a:lnTo>
                <a:lnTo>
                  <a:pt x="131" y="145"/>
                </a:lnTo>
                <a:lnTo>
                  <a:pt x="131" y="145"/>
                </a:lnTo>
                <a:lnTo>
                  <a:pt x="137" y="141"/>
                </a:lnTo>
                <a:lnTo>
                  <a:pt x="140" y="136"/>
                </a:lnTo>
                <a:lnTo>
                  <a:pt x="143" y="128"/>
                </a:lnTo>
                <a:lnTo>
                  <a:pt x="146" y="122"/>
                </a:lnTo>
                <a:lnTo>
                  <a:pt x="150" y="107"/>
                </a:lnTo>
                <a:lnTo>
                  <a:pt x="152" y="94"/>
                </a:lnTo>
                <a:lnTo>
                  <a:pt x="152" y="94"/>
                </a:lnTo>
                <a:lnTo>
                  <a:pt x="164" y="89"/>
                </a:lnTo>
                <a:lnTo>
                  <a:pt x="173" y="83"/>
                </a:lnTo>
                <a:lnTo>
                  <a:pt x="190" y="70"/>
                </a:lnTo>
                <a:lnTo>
                  <a:pt x="199" y="64"/>
                </a:lnTo>
                <a:lnTo>
                  <a:pt x="208" y="59"/>
                </a:lnTo>
                <a:lnTo>
                  <a:pt x="219" y="54"/>
                </a:lnTo>
                <a:lnTo>
                  <a:pt x="231" y="52"/>
                </a:lnTo>
                <a:lnTo>
                  <a:pt x="231" y="52"/>
                </a:lnTo>
                <a:lnTo>
                  <a:pt x="238" y="51"/>
                </a:lnTo>
                <a:lnTo>
                  <a:pt x="246" y="52"/>
                </a:lnTo>
                <a:lnTo>
                  <a:pt x="253" y="53"/>
                </a:lnTo>
                <a:lnTo>
                  <a:pt x="260" y="54"/>
                </a:lnTo>
                <a:lnTo>
                  <a:pt x="273" y="59"/>
                </a:lnTo>
                <a:lnTo>
                  <a:pt x="284" y="66"/>
                </a:lnTo>
                <a:lnTo>
                  <a:pt x="296" y="74"/>
                </a:lnTo>
                <a:lnTo>
                  <a:pt x="307" y="82"/>
                </a:lnTo>
                <a:lnTo>
                  <a:pt x="328" y="99"/>
                </a:lnTo>
                <a:lnTo>
                  <a:pt x="328" y="99"/>
                </a:lnTo>
                <a:lnTo>
                  <a:pt x="336" y="128"/>
                </a:lnTo>
                <a:lnTo>
                  <a:pt x="343" y="156"/>
                </a:lnTo>
                <a:lnTo>
                  <a:pt x="353" y="183"/>
                </a:lnTo>
                <a:lnTo>
                  <a:pt x="362" y="210"/>
                </a:lnTo>
                <a:lnTo>
                  <a:pt x="383" y="262"/>
                </a:lnTo>
                <a:lnTo>
                  <a:pt x="404" y="313"/>
                </a:lnTo>
                <a:lnTo>
                  <a:pt x="426" y="364"/>
                </a:lnTo>
                <a:lnTo>
                  <a:pt x="446" y="415"/>
                </a:lnTo>
                <a:lnTo>
                  <a:pt x="455" y="441"/>
                </a:lnTo>
                <a:lnTo>
                  <a:pt x="463" y="468"/>
                </a:lnTo>
                <a:lnTo>
                  <a:pt x="472" y="494"/>
                </a:lnTo>
                <a:lnTo>
                  <a:pt x="478" y="521"/>
                </a:lnTo>
                <a:lnTo>
                  <a:pt x="478" y="521"/>
                </a:lnTo>
                <a:lnTo>
                  <a:pt x="490" y="528"/>
                </a:lnTo>
                <a:lnTo>
                  <a:pt x="502" y="534"/>
                </a:lnTo>
                <a:lnTo>
                  <a:pt x="514" y="540"/>
                </a:lnTo>
                <a:lnTo>
                  <a:pt x="526" y="547"/>
                </a:lnTo>
                <a:lnTo>
                  <a:pt x="526" y="547"/>
                </a:lnTo>
                <a:lnTo>
                  <a:pt x="560" y="612"/>
                </a:lnTo>
                <a:lnTo>
                  <a:pt x="595" y="680"/>
                </a:lnTo>
                <a:lnTo>
                  <a:pt x="595" y="680"/>
                </a:lnTo>
                <a:lnTo>
                  <a:pt x="613" y="747"/>
                </a:lnTo>
                <a:lnTo>
                  <a:pt x="631" y="817"/>
                </a:lnTo>
                <a:lnTo>
                  <a:pt x="631" y="817"/>
                </a:lnTo>
                <a:lnTo>
                  <a:pt x="630" y="826"/>
                </a:lnTo>
                <a:lnTo>
                  <a:pt x="630" y="836"/>
                </a:lnTo>
                <a:lnTo>
                  <a:pt x="630" y="855"/>
                </a:lnTo>
                <a:lnTo>
                  <a:pt x="632" y="899"/>
                </a:lnTo>
                <a:lnTo>
                  <a:pt x="632" y="920"/>
                </a:lnTo>
                <a:lnTo>
                  <a:pt x="630" y="943"/>
                </a:lnTo>
                <a:lnTo>
                  <a:pt x="628" y="955"/>
                </a:lnTo>
                <a:lnTo>
                  <a:pt x="626" y="965"/>
                </a:lnTo>
                <a:lnTo>
                  <a:pt x="622" y="976"/>
                </a:lnTo>
                <a:lnTo>
                  <a:pt x="617" y="987"/>
                </a:lnTo>
                <a:lnTo>
                  <a:pt x="617" y="987"/>
                </a:lnTo>
                <a:lnTo>
                  <a:pt x="620" y="989"/>
                </a:lnTo>
                <a:lnTo>
                  <a:pt x="623" y="992"/>
                </a:lnTo>
                <a:lnTo>
                  <a:pt x="626" y="1001"/>
                </a:lnTo>
                <a:lnTo>
                  <a:pt x="628" y="1011"/>
                </a:lnTo>
                <a:lnTo>
                  <a:pt x="631" y="1022"/>
                </a:lnTo>
                <a:lnTo>
                  <a:pt x="634" y="1034"/>
                </a:lnTo>
                <a:lnTo>
                  <a:pt x="637" y="1045"/>
                </a:lnTo>
                <a:lnTo>
                  <a:pt x="641" y="1054"/>
                </a:lnTo>
                <a:lnTo>
                  <a:pt x="643" y="1059"/>
                </a:lnTo>
                <a:lnTo>
                  <a:pt x="646" y="1062"/>
                </a:lnTo>
                <a:lnTo>
                  <a:pt x="646" y="1062"/>
                </a:lnTo>
                <a:lnTo>
                  <a:pt x="644" y="1069"/>
                </a:lnTo>
                <a:lnTo>
                  <a:pt x="645" y="1076"/>
                </a:lnTo>
                <a:lnTo>
                  <a:pt x="646" y="1082"/>
                </a:lnTo>
                <a:lnTo>
                  <a:pt x="651" y="1089"/>
                </a:lnTo>
                <a:lnTo>
                  <a:pt x="651" y="1089"/>
                </a:lnTo>
                <a:lnTo>
                  <a:pt x="655" y="1073"/>
                </a:lnTo>
                <a:lnTo>
                  <a:pt x="657" y="1054"/>
                </a:lnTo>
                <a:lnTo>
                  <a:pt x="659" y="1036"/>
                </a:lnTo>
                <a:lnTo>
                  <a:pt x="659" y="1018"/>
                </a:lnTo>
                <a:lnTo>
                  <a:pt x="660" y="982"/>
                </a:lnTo>
                <a:lnTo>
                  <a:pt x="660" y="964"/>
                </a:lnTo>
                <a:lnTo>
                  <a:pt x="661" y="947"/>
                </a:lnTo>
                <a:lnTo>
                  <a:pt x="661" y="947"/>
                </a:lnTo>
                <a:lnTo>
                  <a:pt x="664" y="931"/>
                </a:lnTo>
                <a:lnTo>
                  <a:pt x="667" y="915"/>
                </a:lnTo>
                <a:lnTo>
                  <a:pt x="670" y="898"/>
                </a:lnTo>
                <a:lnTo>
                  <a:pt x="671" y="881"/>
                </a:lnTo>
                <a:lnTo>
                  <a:pt x="671" y="881"/>
                </a:lnTo>
                <a:lnTo>
                  <a:pt x="672" y="852"/>
                </a:lnTo>
                <a:lnTo>
                  <a:pt x="671" y="823"/>
                </a:lnTo>
                <a:lnTo>
                  <a:pt x="672" y="795"/>
                </a:lnTo>
                <a:lnTo>
                  <a:pt x="673" y="781"/>
                </a:lnTo>
                <a:lnTo>
                  <a:pt x="675" y="768"/>
                </a:lnTo>
                <a:lnTo>
                  <a:pt x="675" y="768"/>
                </a:lnTo>
                <a:lnTo>
                  <a:pt x="677" y="765"/>
                </a:lnTo>
                <a:lnTo>
                  <a:pt x="680" y="761"/>
                </a:lnTo>
                <a:lnTo>
                  <a:pt x="682" y="758"/>
                </a:lnTo>
                <a:lnTo>
                  <a:pt x="684" y="755"/>
                </a:lnTo>
                <a:lnTo>
                  <a:pt x="684" y="755"/>
                </a:lnTo>
                <a:lnTo>
                  <a:pt x="685" y="747"/>
                </a:lnTo>
                <a:lnTo>
                  <a:pt x="686" y="740"/>
                </a:lnTo>
                <a:lnTo>
                  <a:pt x="686" y="726"/>
                </a:lnTo>
                <a:lnTo>
                  <a:pt x="687" y="718"/>
                </a:lnTo>
                <a:lnTo>
                  <a:pt x="688" y="711"/>
                </a:lnTo>
                <a:lnTo>
                  <a:pt x="690" y="704"/>
                </a:lnTo>
                <a:lnTo>
                  <a:pt x="695" y="698"/>
                </a:lnTo>
                <a:lnTo>
                  <a:pt x="695" y="698"/>
                </a:lnTo>
                <a:lnTo>
                  <a:pt x="692" y="687"/>
                </a:lnTo>
                <a:lnTo>
                  <a:pt x="692" y="677"/>
                </a:lnTo>
                <a:lnTo>
                  <a:pt x="694" y="668"/>
                </a:lnTo>
                <a:lnTo>
                  <a:pt x="699" y="658"/>
                </a:lnTo>
                <a:lnTo>
                  <a:pt x="699" y="658"/>
                </a:lnTo>
                <a:lnTo>
                  <a:pt x="692" y="651"/>
                </a:lnTo>
                <a:lnTo>
                  <a:pt x="690" y="646"/>
                </a:lnTo>
                <a:lnTo>
                  <a:pt x="688" y="642"/>
                </a:lnTo>
                <a:lnTo>
                  <a:pt x="688" y="642"/>
                </a:lnTo>
                <a:lnTo>
                  <a:pt x="688" y="635"/>
                </a:lnTo>
                <a:lnTo>
                  <a:pt x="690" y="629"/>
                </a:lnTo>
                <a:lnTo>
                  <a:pt x="694" y="625"/>
                </a:lnTo>
                <a:lnTo>
                  <a:pt x="698" y="622"/>
                </a:lnTo>
                <a:lnTo>
                  <a:pt x="706" y="614"/>
                </a:lnTo>
                <a:lnTo>
                  <a:pt x="710" y="611"/>
                </a:lnTo>
                <a:lnTo>
                  <a:pt x="713" y="607"/>
                </a:lnTo>
                <a:lnTo>
                  <a:pt x="713" y="607"/>
                </a:lnTo>
                <a:lnTo>
                  <a:pt x="713" y="600"/>
                </a:lnTo>
                <a:lnTo>
                  <a:pt x="712" y="594"/>
                </a:lnTo>
                <a:lnTo>
                  <a:pt x="714" y="580"/>
                </a:lnTo>
                <a:lnTo>
                  <a:pt x="716" y="565"/>
                </a:lnTo>
                <a:lnTo>
                  <a:pt x="720" y="549"/>
                </a:lnTo>
                <a:lnTo>
                  <a:pt x="723" y="532"/>
                </a:lnTo>
                <a:lnTo>
                  <a:pt x="727" y="515"/>
                </a:lnTo>
                <a:lnTo>
                  <a:pt x="729" y="496"/>
                </a:lnTo>
                <a:lnTo>
                  <a:pt x="730" y="478"/>
                </a:lnTo>
                <a:lnTo>
                  <a:pt x="730" y="478"/>
                </a:lnTo>
                <a:lnTo>
                  <a:pt x="734" y="472"/>
                </a:lnTo>
                <a:lnTo>
                  <a:pt x="736" y="470"/>
                </a:lnTo>
                <a:lnTo>
                  <a:pt x="740" y="468"/>
                </a:lnTo>
                <a:lnTo>
                  <a:pt x="740" y="468"/>
                </a:lnTo>
                <a:lnTo>
                  <a:pt x="736" y="465"/>
                </a:lnTo>
                <a:lnTo>
                  <a:pt x="734" y="462"/>
                </a:lnTo>
                <a:lnTo>
                  <a:pt x="732" y="459"/>
                </a:lnTo>
                <a:lnTo>
                  <a:pt x="730" y="456"/>
                </a:lnTo>
                <a:lnTo>
                  <a:pt x="729" y="448"/>
                </a:lnTo>
                <a:lnTo>
                  <a:pt x="730" y="443"/>
                </a:lnTo>
                <a:lnTo>
                  <a:pt x="730" y="443"/>
                </a:lnTo>
                <a:lnTo>
                  <a:pt x="713" y="426"/>
                </a:lnTo>
                <a:lnTo>
                  <a:pt x="697" y="408"/>
                </a:lnTo>
                <a:lnTo>
                  <a:pt x="682" y="389"/>
                </a:lnTo>
                <a:lnTo>
                  <a:pt x="666" y="372"/>
                </a:lnTo>
                <a:lnTo>
                  <a:pt x="666" y="372"/>
                </a:lnTo>
                <a:lnTo>
                  <a:pt x="664" y="364"/>
                </a:lnTo>
                <a:lnTo>
                  <a:pt x="660" y="355"/>
                </a:lnTo>
                <a:lnTo>
                  <a:pt x="654" y="340"/>
                </a:lnTo>
                <a:lnTo>
                  <a:pt x="646" y="324"/>
                </a:lnTo>
                <a:lnTo>
                  <a:pt x="644" y="317"/>
                </a:lnTo>
                <a:lnTo>
                  <a:pt x="642" y="307"/>
                </a:lnTo>
                <a:lnTo>
                  <a:pt x="642" y="307"/>
                </a:lnTo>
                <a:lnTo>
                  <a:pt x="641" y="298"/>
                </a:lnTo>
                <a:lnTo>
                  <a:pt x="641" y="289"/>
                </a:lnTo>
                <a:lnTo>
                  <a:pt x="643" y="271"/>
                </a:lnTo>
                <a:lnTo>
                  <a:pt x="646" y="251"/>
                </a:lnTo>
                <a:lnTo>
                  <a:pt x="651" y="232"/>
                </a:lnTo>
                <a:lnTo>
                  <a:pt x="657" y="214"/>
                </a:lnTo>
                <a:lnTo>
                  <a:pt x="665" y="196"/>
                </a:lnTo>
                <a:lnTo>
                  <a:pt x="672" y="180"/>
                </a:lnTo>
                <a:lnTo>
                  <a:pt x="680" y="165"/>
                </a:lnTo>
                <a:lnTo>
                  <a:pt x="680" y="165"/>
                </a:lnTo>
                <a:lnTo>
                  <a:pt x="684" y="158"/>
                </a:lnTo>
                <a:lnTo>
                  <a:pt x="691" y="153"/>
                </a:lnTo>
                <a:lnTo>
                  <a:pt x="707" y="139"/>
                </a:lnTo>
                <a:lnTo>
                  <a:pt x="715" y="131"/>
                </a:lnTo>
                <a:lnTo>
                  <a:pt x="721" y="124"/>
                </a:lnTo>
                <a:lnTo>
                  <a:pt x="723" y="120"/>
                </a:lnTo>
                <a:lnTo>
                  <a:pt x="726" y="115"/>
                </a:lnTo>
                <a:lnTo>
                  <a:pt x="726" y="111"/>
                </a:lnTo>
                <a:lnTo>
                  <a:pt x="726" y="106"/>
                </a:lnTo>
                <a:lnTo>
                  <a:pt x="726" y="106"/>
                </a:lnTo>
                <a:lnTo>
                  <a:pt x="730" y="106"/>
                </a:lnTo>
                <a:lnTo>
                  <a:pt x="733" y="105"/>
                </a:lnTo>
                <a:lnTo>
                  <a:pt x="736" y="100"/>
                </a:lnTo>
                <a:lnTo>
                  <a:pt x="738" y="96"/>
                </a:lnTo>
                <a:lnTo>
                  <a:pt x="743" y="87"/>
                </a:lnTo>
                <a:lnTo>
                  <a:pt x="746" y="83"/>
                </a:lnTo>
                <a:lnTo>
                  <a:pt x="750" y="81"/>
                </a:lnTo>
                <a:lnTo>
                  <a:pt x="750" y="81"/>
                </a:lnTo>
                <a:lnTo>
                  <a:pt x="751" y="76"/>
                </a:lnTo>
                <a:lnTo>
                  <a:pt x="753" y="70"/>
                </a:lnTo>
                <a:lnTo>
                  <a:pt x="756" y="66"/>
                </a:lnTo>
                <a:lnTo>
                  <a:pt x="757" y="60"/>
                </a:lnTo>
                <a:lnTo>
                  <a:pt x="757" y="60"/>
                </a:lnTo>
                <a:lnTo>
                  <a:pt x="763" y="59"/>
                </a:lnTo>
                <a:lnTo>
                  <a:pt x="768" y="56"/>
                </a:lnTo>
                <a:lnTo>
                  <a:pt x="773" y="54"/>
                </a:lnTo>
                <a:lnTo>
                  <a:pt x="776" y="50"/>
                </a:lnTo>
                <a:lnTo>
                  <a:pt x="782" y="41"/>
                </a:lnTo>
                <a:lnTo>
                  <a:pt x="788" y="32"/>
                </a:lnTo>
                <a:lnTo>
                  <a:pt x="793" y="22"/>
                </a:lnTo>
                <a:lnTo>
                  <a:pt x="798" y="13"/>
                </a:lnTo>
                <a:lnTo>
                  <a:pt x="802" y="9"/>
                </a:lnTo>
                <a:lnTo>
                  <a:pt x="805" y="5"/>
                </a:lnTo>
                <a:lnTo>
                  <a:pt x="809" y="2"/>
                </a:lnTo>
                <a:lnTo>
                  <a:pt x="814" y="0"/>
                </a:lnTo>
                <a:lnTo>
                  <a:pt x="814" y="0"/>
                </a:lnTo>
                <a:lnTo>
                  <a:pt x="818" y="8"/>
                </a:lnTo>
                <a:lnTo>
                  <a:pt x="819" y="17"/>
                </a:lnTo>
                <a:lnTo>
                  <a:pt x="820" y="25"/>
                </a:lnTo>
                <a:lnTo>
                  <a:pt x="820" y="34"/>
                </a:lnTo>
                <a:lnTo>
                  <a:pt x="819" y="51"/>
                </a:lnTo>
                <a:lnTo>
                  <a:pt x="820" y="61"/>
                </a:lnTo>
                <a:lnTo>
                  <a:pt x="821" y="70"/>
                </a:lnTo>
                <a:lnTo>
                  <a:pt x="821" y="70"/>
                </a:lnTo>
                <a:lnTo>
                  <a:pt x="825" y="83"/>
                </a:lnTo>
                <a:lnTo>
                  <a:pt x="831" y="95"/>
                </a:lnTo>
                <a:lnTo>
                  <a:pt x="837" y="108"/>
                </a:lnTo>
                <a:lnTo>
                  <a:pt x="844" y="120"/>
                </a:lnTo>
                <a:lnTo>
                  <a:pt x="859" y="143"/>
                </a:lnTo>
                <a:lnTo>
                  <a:pt x="867" y="156"/>
                </a:lnTo>
                <a:lnTo>
                  <a:pt x="873" y="168"/>
                </a:lnTo>
                <a:lnTo>
                  <a:pt x="873" y="168"/>
                </a:lnTo>
                <a:lnTo>
                  <a:pt x="882" y="193"/>
                </a:lnTo>
                <a:lnTo>
                  <a:pt x="888" y="217"/>
                </a:lnTo>
                <a:lnTo>
                  <a:pt x="894" y="242"/>
                </a:lnTo>
                <a:lnTo>
                  <a:pt x="896" y="265"/>
                </a:lnTo>
                <a:lnTo>
                  <a:pt x="895" y="289"/>
                </a:lnTo>
                <a:lnTo>
                  <a:pt x="894" y="312"/>
                </a:lnTo>
                <a:lnTo>
                  <a:pt x="889" y="336"/>
                </a:lnTo>
                <a:lnTo>
                  <a:pt x="883" y="359"/>
                </a:lnTo>
                <a:lnTo>
                  <a:pt x="883" y="359"/>
                </a:lnTo>
                <a:lnTo>
                  <a:pt x="877" y="368"/>
                </a:lnTo>
                <a:lnTo>
                  <a:pt x="870" y="377"/>
                </a:lnTo>
                <a:lnTo>
                  <a:pt x="858" y="395"/>
                </a:lnTo>
                <a:lnTo>
                  <a:pt x="847" y="413"/>
                </a:lnTo>
                <a:lnTo>
                  <a:pt x="840" y="422"/>
                </a:lnTo>
                <a:lnTo>
                  <a:pt x="834" y="430"/>
                </a:lnTo>
                <a:lnTo>
                  <a:pt x="834" y="430"/>
                </a:lnTo>
                <a:lnTo>
                  <a:pt x="839" y="442"/>
                </a:lnTo>
                <a:lnTo>
                  <a:pt x="841" y="447"/>
                </a:lnTo>
                <a:lnTo>
                  <a:pt x="841" y="455"/>
                </a:lnTo>
                <a:lnTo>
                  <a:pt x="841" y="455"/>
                </a:lnTo>
                <a:lnTo>
                  <a:pt x="840" y="458"/>
                </a:lnTo>
                <a:lnTo>
                  <a:pt x="839" y="459"/>
                </a:lnTo>
                <a:lnTo>
                  <a:pt x="835" y="462"/>
                </a:lnTo>
                <a:lnTo>
                  <a:pt x="829" y="464"/>
                </a:lnTo>
                <a:lnTo>
                  <a:pt x="827" y="465"/>
                </a:lnTo>
                <a:lnTo>
                  <a:pt x="825" y="468"/>
                </a:lnTo>
                <a:lnTo>
                  <a:pt x="825" y="468"/>
                </a:lnTo>
                <a:lnTo>
                  <a:pt x="828" y="479"/>
                </a:lnTo>
                <a:lnTo>
                  <a:pt x="831" y="494"/>
                </a:lnTo>
                <a:lnTo>
                  <a:pt x="832" y="509"/>
                </a:lnTo>
                <a:lnTo>
                  <a:pt x="833" y="526"/>
                </a:lnTo>
                <a:lnTo>
                  <a:pt x="833" y="560"/>
                </a:lnTo>
                <a:lnTo>
                  <a:pt x="834" y="592"/>
                </a:lnTo>
                <a:lnTo>
                  <a:pt x="834" y="592"/>
                </a:lnTo>
                <a:lnTo>
                  <a:pt x="835" y="598"/>
                </a:lnTo>
                <a:lnTo>
                  <a:pt x="837" y="604"/>
                </a:lnTo>
                <a:lnTo>
                  <a:pt x="837" y="606"/>
                </a:lnTo>
                <a:lnTo>
                  <a:pt x="837" y="608"/>
                </a:lnTo>
                <a:lnTo>
                  <a:pt x="836" y="611"/>
                </a:lnTo>
                <a:lnTo>
                  <a:pt x="834" y="613"/>
                </a:lnTo>
                <a:lnTo>
                  <a:pt x="834" y="613"/>
                </a:lnTo>
                <a:lnTo>
                  <a:pt x="839" y="617"/>
                </a:lnTo>
                <a:lnTo>
                  <a:pt x="844" y="624"/>
                </a:lnTo>
                <a:lnTo>
                  <a:pt x="852" y="638"/>
                </a:lnTo>
                <a:lnTo>
                  <a:pt x="852" y="638"/>
                </a:lnTo>
                <a:lnTo>
                  <a:pt x="850" y="645"/>
                </a:lnTo>
                <a:lnTo>
                  <a:pt x="846" y="652"/>
                </a:lnTo>
                <a:lnTo>
                  <a:pt x="842" y="658"/>
                </a:lnTo>
                <a:lnTo>
                  <a:pt x="840" y="665"/>
                </a:lnTo>
                <a:lnTo>
                  <a:pt x="840" y="665"/>
                </a:lnTo>
                <a:lnTo>
                  <a:pt x="839" y="671"/>
                </a:lnTo>
                <a:lnTo>
                  <a:pt x="839" y="676"/>
                </a:lnTo>
                <a:lnTo>
                  <a:pt x="841" y="688"/>
                </a:lnTo>
                <a:lnTo>
                  <a:pt x="844" y="701"/>
                </a:lnTo>
                <a:lnTo>
                  <a:pt x="846" y="713"/>
                </a:lnTo>
                <a:lnTo>
                  <a:pt x="846" y="713"/>
                </a:lnTo>
                <a:lnTo>
                  <a:pt x="846" y="721"/>
                </a:lnTo>
                <a:lnTo>
                  <a:pt x="843" y="730"/>
                </a:lnTo>
                <a:lnTo>
                  <a:pt x="842" y="738"/>
                </a:lnTo>
                <a:lnTo>
                  <a:pt x="841" y="748"/>
                </a:lnTo>
                <a:lnTo>
                  <a:pt x="841" y="748"/>
                </a:lnTo>
                <a:lnTo>
                  <a:pt x="843" y="773"/>
                </a:lnTo>
                <a:lnTo>
                  <a:pt x="844" y="797"/>
                </a:lnTo>
                <a:lnTo>
                  <a:pt x="846" y="822"/>
                </a:lnTo>
                <a:lnTo>
                  <a:pt x="846" y="834"/>
                </a:lnTo>
                <a:lnTo>
                  <a:pt x="843" y="846"/>
                </a:lnTo>
                <a:lnTo>
                  <a:pt x="843" y="846"/>
                </a:lnTo>
                <a:lnTo>
                  <a:pt x="844" y="849"/>
                </a:lnTo>
                <a:lnTo>
                  <a:pt x="843" y="851"/>
                </a:lnTo>
                <a:lnTo>
                  <a:pt x="842" y="852"/>
                </a:lnTo>
                <a:lnTo>
                  <a:pt x="841" y="853"/>
                </a:lnTo>
                <a:lnTo>
                  <a:pt x="838" y="855"/>
                </a:lnTo>
                <a:lnTo>
                  <a:pt x="836" y="856"/>
                </a:lnTo>
                <a:lnTo>
                  <a:pt x="836" y="858"/>
                </a:lnTo>
                <a:lnTo>
                  <a:pt x="836" y="858"/>
                </a:lnTo>
                <a:lnTo>
                  <a:pt x="844" y="884"/>
                </a:lnTo>
                <a:lnTo>
                  <a:pt x="855" y="909"/>
                </a:lnTo>
                <a:lnTo>
                  <a:pt x="877" y="958"/>
                </a:lnTo>
                <a:lnTo>
                  <a:pt x="877" y="958"/>
                </a:lnTo>
                <a:lnTo>
                  <a:pt x="880" y="953"/>
                </a:lnTo>
                <a:lnTo>
                  <a:pt x="882" y="946"/>
                </a:lnTo>
                <a:lnTo>
                  <a:pt x="885" y="931"/>
                </a:lnTo>
                <a:lnTo>
                  <a:pt x="885" y="916"/>
                </a:lnTo>
                <a:lnTo>
                  <a:pt x="885" y="903"/>
                </a:lnTo>
                <a:lnTo>
                  <a:pt x="885" y="903"/>
                </a:lnTo>
                <a:lnTo>
                  <a:pt x="894" y="878"/>
                </a:lnTo>
                <a:lnTo>
                  <a:pt x="900" y="851"/>
                </a:lnTo>
                <a:lnTo>
                  <a:pt x="903" y="837"/>
                </a:lnTo>
                <a:lnTo>
                  <a:pt x="906" y="823"/>
                </a:lnTo>
                <a:lnTo>
                  <a:pt x="907" y="810"/>
                </a:lnTo>
                <a:lnTo>
                  <a:pt x="907" y="797"/>
                </a:lnTo>
                <a:lnTo>
                  <a:pt x="907" y="797"/>
                </a:lnTo>
                <a:lnTo>
                  <a:pt x="911" y="791"/>
                </a:lnTo>
                <a:lnTo>
                  <a:pt x="913" y="788"/>
                </a:lnTo>
                <a:lnTo>
                  <a:pt x="916" y="786"/>
                </a:lnTo>
                <a:lnTo>
                  <a:pt x="916" y="786"/>
                </a:lnTo>
                <a:lnTo>
                  <a:pt x="915" y="775"/>
                </a:lnTo>
                <a:lnTo>
                  <a:pt x="916" y="763"/>
                </a:lnTo>
                <a:lnTo>
                  <a:pt x="919" y="736"/>
                </a:lnTo>
                <a:lnTo>
                  <a:pt x="920" y="722"/>
                </a:lnTo>
                <a:lnTo>
                  <a:pt x="922" y="708"/>
                </a:lnTo>
                <a:lnTo>
                  <a:pt x="922" y="695"/>
                </a:lnTo>
                <a:lnTo>
                  <a:pt x="920" y="682"/>
                </a:lnTo>
                <a:lnTo>
                  <a:pt x="920" y="682"/>
                </a:lnTo>
                <a:lnTo>
                  <a:pt x="924" y="680"/>
                </a:lnTo>
                <a:lnTo>
                  <a:pt x="926" y="677"/>
                </a:lnTo>
                <a:lnTo>
                  <a:pt x="930" y="671"/>
                </a:lnTo>
                <a:lnTo>
                  <a:pt x="931" y="669"/>
                </a:lnTo>
                <a:lnTo>
                  <a:pt x="933" y="667"/>
                </a:lnTo>
                <a:lnTo>
                  <a:pt x="937" y="666"/>
                </a:lnTo>
                <a:lnTo>
                  <a:pt x="940" y="667"/>
                </a:lnTo>
                <a:lnTo>
                  <a:pt x="940" y="667"/>
                </a:lnTo>
                <a:lnTo>
                  <a:pt x="949" y="646"/>
                </a:lnTo>
                <a:lnTo>
                  <a:pt x="958" y="625"/>
                </a:lnTo>
                <a:lnTo>
                  <a:pt x="965" y="602"/>
                </a:lnTo>
                <a:lnTo>
                  <a:pt x="973" y="580"/>
                </a:lnTo>
                <a:lnTo>
                  <a:pt x="986" y="536"/>
                </a:lnTo>
                <a:lnTo>
                  <a:pt x="992" y="515"/>
                </a:lnTo>
                <a:lnTo>
                  <a:pt x="1000" y="494"/>
                </a:lnTo>
                <a:lnTo>
                  <a:pt x="1000" y="494"/>
                </a:lnTo>
                <a:lnTo>
                  <a:pt x="995" y="487"/>
                </a:lnTo>
                <a:lnTo>
                  <a:pt x="991" y="479"/>
                </a:lnTo>
                <a:lnTo>
                  <a:pt x="991" y="479"/>
                </a:lnTo>
                <a:lnTo>
                  <a:pt x="993" y="476"/>
                </a:lnTo>
                <a:lnTo>
                  <a:pt x="994" y="472"/>
                </a:lnTo>
                <a:lnTo>
                  <a:pt x="1000" y="465"/>
                </a:lnTo>
                <a:lnTo>
                  <a:pt x="1000" y="465"/>
                </a:lnTo>
                <a:lnTo>
                  <a:pt x="992" y="453"/>
                </a:lnTo>
                <a:lnTo>
                  <a:pt x="988" y="447"/>
                </a:lnTo>
                <a:lnTo>
                  <a:pt x="983" y="443"/>
                </a:lnTo>
                <a:lnTo>
                  <a:pt x="983" y="443"/>
                </a:lnTo>
                <a:lnTo>
                  <a:pt x="977" y="408"/>
                </a:lnTo>
                <a:lnTo>
                  <a:pt x="975" y="393"/>
                </a:lnTo>
                <a:lnTo>
                  <a:pt x="971" y="375"/>
                </a:lnTo>
                <a:lnTo>
                  <a:pt x="971" y="375"/>
                </a:lnTo>
                <a:lnTo>
                  <a:pt x="975" y="345"/>
                </a:lnTo>
                <a:lnTo>
                  <a:pt x="983" y="311"/>
                </a:lnTo>
                <a:lnTo>
                  <a:pt x="987" y="294"/>
                </a:lnTo>
                <a:lnTo>
                  <a:pt x="992" y="278"/>
                </a:lnTo>
                <a:lnTo>
                  <a:pt x="998" y="262"/>
                </a:lnTo>
                <a:lnTo>
                  <a:pt x="1004" y="247"/>
                </a:lnTo>
                <a:lnTo>
                  <a:pt x="1004" y="247"/>
                </a:lnTo>
                <a:lnTo>
                  <a:pt x="1008" y="245"/>
                </a:lnTo>
                <a:lnTo>
                  <a:pt x="1014" y="243"/>
                </a:lnTo>
                <a:lnTo>
                  <a:pt x="1024" y="242"/>
                </a:lnTo>
                <a:lnTo>
                  <a:pt x="1036" y="242"/>
                </a:lnTo>
                <a:lnTo>
                  <a:pt x="1047" y="243"/>
                </a:lnTo>
                <a:lnTo>
                  <a:pt x="1070" y="246"/>
                </a:lnTo>
                <a:lnTo>
                  <a:pt x="1081" y="247"/>
                </a:lnTo>
                <a:lnTo>
                  <a:pt x="1091" y="245"/>
                </a:lnTo>
                <a:lnTo>
                  <a:pt x="1091" y="245"/>
                </a:lnTo>
                <a:lnTo>
                  <a:pt x="1096" y="249"/>
                </a:lnTo>
                <a:lnTo>
                  <a:pt x="1100" y="252"/>
                </a:lnTo>
                <a:lnTo>
                  <a:pt x="1112" y="258"/>
                </a:lnTo>
                <a:lnTo>
                  <a:pt x="1124" y="262"/>
                </a:lnTo>
                <a:lnTo>
                  <a:pt x="1135" y="268"/>
                </a:lnTo>
                <a:lnTo>
                  <a:pt x="1135" y="268"/>
                </a:lnTo>
                <a:lnTo>
                  <a:pt x="1136" y="294"/>
                </a:lnTo>
                <a:lnTo>
                  <a:pt x="1136" y="322"/>
                </a:lnTo>
                <a:lnTo>
                  <a:pt x="1135" y="350"/>
                </a:lnTo>
                <a:lnTo>
                  <a:pt x="1130" y="377"/>
                </a:lnTo>
                <a:lnTo>
                  <a:pt x="1127" y="390"/>
                </a:lnTo>
                <a:lnTo>
                  <a:pt x="1123" y="403"/>
                </a:lnTo>
                <a:lnTo>
                  <a:pt x="1119" y="416"/>
                </a:lnTo>
                <a:lnTo>
                  <a:pt x="1113" y="429"/>
                </a:lnTo>
                <a:lnTo>
                  <a:pt x="1108" y="441"/>
                </a:lnTo>
                <a:lnTo>
                  <a:pt x="1101" y="453"/>
                </a:lnTo>
                <a:lnTo>
                  <a:pt x="1093" y="463"/>
                </a:lnTo>
                <a:lnTo>
                  <a:pt x="1084" y="474"/>
                </a:lnTo>
                <a:lnTo>
                  <a:pt x="1084" y="474"/>
                </a:lnTo>
                <a:lnTo>
                  <a:pt x="1085" y="477"/>
                </a:lnTo>
                <a:lnTo>
                  <a:pt x="1088" y="479"/>
                </a:lnTo>
                <a:lnTo>
                  <a:pt x="1093" y="481"/>
                </a:lnTo>
                <a:lnTo>
                  <a:pt x="1098" y="485"/>
                </a:lnTo>
                <a:lnTo>
                  <a:pt x="1100" y="487"/>
                </a:lnTo>
                <a:lnTo>
                  <a:pt x="1101" y="490"/>
                </a:lnTo>
                <a:lnTo>
                  <a:pt x="1101" y="490"/>
                </a:lnTo>
                <a:lnTo>
                  <a:pt x="1098" y="498"/>
                </a:lnTo>
                <a:lnTo>
                  <a:pt x="1096" y="502"/>
                </a:lnTo>
                <a:lnTo>
                  <a:pt x="1094" y="504"/>
                </a:lnTo>
                <a:lnTo>
                  <a:pt x="1091" y="506"/>
                </a:lnTo>
                <a:lnTo>
                  <a:pt x="1086" y="508"/>
                </a:lnTo>
                <a:lnTo>
                  <a:pt x="1082" y="509"/>
                </a:lnTo>
                <a:lnTo>
                  <a:pt x="1077" y="509"/>
                </a:lnTo>
                <a:lnTo>
                  <a:pt x="1077" y="509"/>
                </a:lnTo>
                <a:lnTo>
                  <a:pt x="1075" y="550"/>
                </a:lnTo>
                <a:lnTo>
                  <a:pt x="1074" y="594"/>
                </a:lnTo>
                <a:lnTo>
                  <a:pt x="1074" y="639"/>
                </a:lnTo>
                <a:lnTo>
                  <a:pt x="1073" y="682"/>
                </a:lnTo>
                <a:lnTo>
                  <a:pt x="1073" y="682"/>
                </a:lnTo>
                <a:lnTo>
                  <a:pt x="1078" y="683"/>
                </a:lnTo>
                <a:lnTo>
                  <a:pt x="1083" y="686"/>
                </a:lnTo>
                <a:lnTo>
                  <a:pt x="1089" y="690"/>
                </a:lnTo>
                <a:lnTo>
                  <a:pt x="1090" y="693"/>
                </a:lnTo>
                <a:lnTo>
                  <a:pt x="1091" y="696"/>
                </a:lnTo>
                <a:lnTo>
                  <a:pt x="1091" y="696"/>
                </a:lnTo>
                <a:lnTo>
                  <a:pt x="1091" y="699"/>
                </a:lnTo>
                <a:lnTo>
                  <a:pt x="1091" y="702"/>
                </a:lnTo>
                <a:lnTo>
                  <a:pt x="1086" y="707"/>
                </a:lnTo>
                <a:lnTo>
                  <a:pt x="1081" y="713"/>
                </a:lnTo>
                <a:lnTo>
                  <a:pt x="1077" y="719"/>
                </a:lnTo>
                <a:lnTo>
                  <a:pt x="1077" y="719"/>
                </a:lnTo>
                <a:lnTo>
                  <a:pt x="1070" y="733"/>
                </a:lnTo>
                <a:lnTo>
                  <a:pt x="1066" y="747"/>
                </a:lnTo>
                <a:lnTo>
                  <a:pt x="1063" y="762"/>
                </a:lnTo>
                <a:lnTo>
                  <a:pt x="1062" y="776"/>
                </a:lnTo>
                <a:lnTo>
                  <a:pt x="1060" y="805"/>
                </a:lnTo>
                <a:lnTo>
                  <a:pt x="1059" y="819"/>
                </a:lnTo>
                <a:lnTo>
                  <a:pt x="1055" y="833"/>
                </a:lnTo>
                <a:lnTo>
                  <a:pt x="1055" y="833"/>
                </a:lnTo>
                <a:lnTo>
                  <a:pt x="1052" y="847"/>
                </a:lnTo>
                <a:lnTo>
                  <a:pt x="1048" y="861"/>
                </a:lnTo>
                <a:lnTo>
                  <a:pt x="1038" y="886"/>
                </a:lnTo>
                <a:lnTo>
                  <a:pt x="1034" y="899"/>
                </a:lnTo>
                <a:lnTo>
                  <a:pt x="1030" y="911"/>
                </a:lnTo>
                <a:lnTo>
                  <a:pt x="1028" y="924"/>
                </a:lnTo>
                <a:lnTo>
                  <a:pt x="1026" y="937"/>
                </a:lnTo>
                <a:lnTo>
                  <a:pt x="1026" y="937"/>
                </a:lnTo>
                <a:lnTo>
                  <a:pt x="1034" y="931"/>
                </a:lnTo>
                <a:lnTo>
                  <a:pt x="1041" y="925"/>
                </a:lnTo>
                <a:lnTo>
                  <a:pt x="1047" y="917"/>
                </a:lnTo>
                <a:lnTo>
                  <a:pt x="1053" y="910"/>
                </a:lnTo>
                <a:lnTo>
                  <a:pt x="1064" y="893"/>
                </a:lnTo>
                <a:lnTo>
                  <a:pt x="1075" y="874"/>
                </a:lnTo>
                <a:lnTo>
                  <a:pt x="1075" y="874"/>
                </a:lnTo>
                <a:lnTo>
                  <a:pt x="1085" y="857"/>
                </a:lnTo>
                <a:lnTo>
                  <a:pt x="1095" y="839"/>
                </a:lnTo>
                <a:lnTo>
                  <a:pt x="1095" y="839"/>
                </a:lnTo>
                <a:lnTo>
                  <a:pt x="1099" y="831"/>
                </a:lnTo>
                <a:lnTo>
                  <a:pt x="1104" y="821"/>
                </a:lnTo>
                <a:lnTo>
                  <a:pt x="1106" y="817"/>
                </a:lnTo>
                <a:lnTo>
                  <a:pt x="1110" y="814"/>
                </a:lnTo>
                <a:lnTo>
                  <a:pt x="1114" y="813"/>
                </a:lnTo>
                <a:lnTo>
                  <a:pt x="1120" y="814"/>
                </a:lnTo>
                <a:lnTo>
                  <a:pt x="1120" y="814"/>
                </a:lnTo>
                <a:lnTo>
                  <a:pt x="1127" y="866"/>
                </a:lnTo>
                <a:lnTo>
                  <a:pt x="1131" y="889"/>
                </a:lnTo>
                <a:lnTo>
                  <a:pt x="1136" y="913"/>
                </a:lnTo>
                <a:lnTo>
                  <a:pt x="1141" y="935"/>
                </a:lnTo>
                <a:lnTo>
                  <a:pt x="1147" y="957"/>
                </a:lnTo>
                <a:lnTo>
                  <a:pt x="1154" y="978"/>
                </a:lnTo>
                <a:lnTo>
                  <a:pt x="1161" y="1000"/>
                </a:lnTo>
                <a:lnTo>
                  <a:pt x="1161" y="1000"/>
                </a:lnTo>
                <a:lnTo>
                  <a:pt x="1156" y="1016"/>
                </a:lnTo>
                <a:lnTo>
                  <a:pt x="1152" y="1033"/>
                </a:lnTo>
                <a:lnTo>
                  <a:pt x="1147" y="1051"/>
                </a:lnTo>
                <a:lnTo>
                  <a:pt x="1144" y="1069"/>
                </a:lnTo>
                <a:lnTo>
                  <a:pt x="1139" y="1104"/>
                </a:lnTo>
                <a:lnTo>
                  <a:pt x="1136" y="1120"/>
                </a:lnTo>
                <a:lnTo>
                  <a:pt x="1132" y="1135"/>
                </a:lnTo>
                <a:lnTo>
                  <a:pt x="1132" y="1135"/>
                </a:lnTo>
                <a:lnTo>
                  <a:pt x="1134" y="1139"/>
                </a:lnTo>
                <a:lnTo>
                  <a:pt x="1134" y="1143"/>
                </a:lnTo>
                <a:lnTo>
                  <a:pt x="1132" y="1152"/>
                </a:lnTo>
                <a:lnTo>
                  <a:pt x="1130" y="1159"/>
                </a:lnTo>
                <a:lnTo>
                  <a:pt x="1128" y="1168"/>
                </a:lnTo>
                <a:lnTo>
                  <a:pt x="1128" y="1168"/>
                </a:lnTo>
                <a:lnTo>
                  <a:pt x="1120" y="1249"/>
                </a:lnTo>
                <a:lnTo>
                  <a:pt x="1110" y="1328"/>
                </a:lnTo>
                <a:lnTo>
                  <a:pt x="1099" y="1403"/>
                </a:lnTo>
                <a:lnTo>
                  <a:pt x="1094" y="1440"/>
                </a:lnTo>
                <a:lnTo>
                  <a:pt x="1086" y="1475"/>
                </a:lnTo>
                <a:lnTo>
                  <a:pt x="1086" y="1475"/>
                </a:lnTo>
                <a:lnTo>
                  <a:pt x="1093" y="1482"/>
                </a:lnTo>
                <a:lnTo>
                  <a:pt x="1098" y="1487"/>
                </a:lnTo>
                <a:lnTo>
                  <a:pt x="1105" y="1493"/>
                </a:lnTo>
                <a:lnTo>
                  <a:pt x="1110" y="1500"/>
                </a:lnTo>
                <a:lnTo>
                  <a:pt x="1110" y="1500"/>
                </a:lnTo>
                <a:lnTo>
                  <a:pt x="1108" y="1543"/>
                </a:lnTo>
                <a:lnTo>
                  <a:pt x="1106" y="1583"/>
                </a:lnTo>
                <a:lnTo>
                  <a:pt x="1099" y="1660"/>
                </a:lnTo>
                <a:lnTo>
                  <a:pt x="1095" y="1699"/>
                </a:lnTo>
                <a:lnTo>
                  <a:pt x="1093" y="1739"/>
                </a:lnTo>
                <a:lnTo>
                  <a:pt x="1090" y="1780"/>
                </a:lnTo>
                <a:lnTo>
                  <a:pt x="1089" y="1824"/>
                </a:lnTo>
                <a:lnTo>
                  <a:pt x="1089" y="1824"/>
                </a:lnTo>
                <a:lnTo>
                  <a:pt x="1090" y="1850"/>
                </a:lnTo>
                <a:lnTo>
                  <a:pt x="1090" y="1877"/>
                </a:lnTo>
                <a:lnTo>
                  <a:pt x="1090" y="1902"/>
                </a:lnTo>
                <a:lnTo>
                  <a:pt x="1089" y="1928"/>
                </a:lnTo>
                <a:lnTo>
                  <a:pt x="1089" y="1928"/>
                </a:lnTo>
                <a:lnTo>
                  <a:pt x="1086" y="1954"/>
                </a:lnTo>
                <a:lnTo>
                  <a:pt x="1082" y="1980"/>
                </a:lnTo>
                <a:lnTo>
                  <a:pt x="1079" y="2007"/>
                </a:lnTo>
                <a:lnTo>
                  <a:pt x="1077" y="2034"/>
                </a:lnTo>
                <a:lnTo>
                  <a:pt x="1077" y="2034"/>
                </a:lnTo>
                <a:lnTo>
                  <a:pt x="1071" y="2103"/>
                </a:lnTo>
                <a:lnTo>
                  <a:pt x="1066" y="2172"/>
                </a:lnTo>
                <a:lnTo>
                  <a:pt x="1062" y="2207"/>
                </a:lnTo>
                <a:lnTo>
                  <a:pt x="1058" y="2242"/>
                </a:lnTo>
                <a:lnTo>
                  <a:pt x="1052" y="2276"/>
                </a:lnTo>
                <a:lnTo>
                  <a:pt x="1046" y="2310"/>
                </a:lnTo>
                <a:lnTo>
                  <a:pt x="1046" y="2310"/>
                </a:lnTo>
                <a:lnTo>
                  <a:pt x="1045" y="2312"/>
                </a:lnTo>
                <a:lnTo>
                  <a:pt x="1044" y="2315"/>
                </a:lnTo>
                <a:lnTo>
                  <a:pt x="1039" y="2317"/>
                </a:lnTo>
                <a:lnTo>
                  <a:pt x="1036" y="2320"/>
                </a:lnTo>
                <a:lnTo>
                  <a:pt x="1034" y="2323"/>
                </a:lnTo>
                <a:lnTo>
                  <a:pt x="1033" y="2327"/>
                </a:lnTo>
                <a:lnTo>
                  <a:pt x="1033" y="2327"/>
                </a:lnTo>
                <a:lnTo>
                  <a:pt x="1023" y="2328"/>
                </a:lnTo>
                <a:lnTo>
                  <a:pt x="1014" y="2332"/>
                </a:lnTo>
                <a:lnTo>
                  <a:pt x="1005" y="2335"/>
                </a:lnTo>
                <a:lnTo>
                  <a:pt x="997" y="2339"/>
                </a:lnTo>
                <a:lnTo>
                  <a:pt x="978" y="2349"/>
                </a:lnTo>
                <a:lnTo>
                  <a:pt x="970" y="2352"/>
                </a:lnTo>
                <a:lnTo>
                  <a:pt x="960" y="2356"/>
                </a:lnTo>
                <a:lnTo>
                  <a:pt x="960" y="2356"/>
                </a:lnTo>
                <a:lnTo>
                  <a:pt x="944" y="2361"/>
                </a:lnTo>
                <a:lnTo>
                  <a:pt x="928" y="2365"/>
                </a:lnTo>
                <a:lnTo>
                  <a:pt x="892" y="2370"/>
                </a:lnTo>
                <a:lnTo>
                  <a:pt x="854" y="2377"/>
                </a:lnTo>
                <a:lnTo>
                  <a:pt x="817" y="2383"/>
                </a:lnTo>
                <a:lnTo>
                  <a:pt x="817" y="2383"/>
                </a:lnTo>
                <a:lnTo>
                  <a:pt x="800" y="2386"/>
                </a:lnTo>
                <a:lnTo>
                  <a:pt x="781" y="2387"/>
                </a:lnTo>
                <a:lnTo>
                  <a:pt x="762" y="2388"/>
                </a:lnTo>
                <a:lnTo>
                  <a:pt x="742" y="2387"/>
                </a:lnTo>
                <a:lnTo>
                  <a:pt x="742" y="2387"/>
                </a:lnTo>
                <a:lnTo>
                  <a:pt x="705" y="2384"/>
                </a:lnTo>
                <a:lnTo>
                  <a:pt x="669" y="2381"/>
                </a:lnTo>
                <a:lnTo>
                  <a:pt x="631" y="2377"/>
                </a:lnTo>
                <a:lnTo>
                  <a:pt x="594" y="2371"/>
                </a:lnTo>
                <a:lnTo>
                  <a:pt x="558" y="2365"/>
                </a:lnTo>
                <a:lnTo>
                  <a:pt x="522" y="2358"/>
                </a:lnTo>
                <a:lnTo>
                  <a:pt x="487" y="2352"/>
                </a:lnTo>
                <a:lnTo>
                  <a:pt x="454" y="2343"/>
                </a:lnTo>
                <a:lnTo>
                  <a:pt x="454" y="2343"/>
                </a:lnTo>
                <a:lnTo>
                  <a:pt x="410" y="2315"/>
                </a:lnTo>
                <a:lnTo>
                  <a:pt x="410" y="2315"/>
                </a:lnTo>
                <a:close/>
                <a:moveTo>
                  <a:pt x="827" y="187"/>
                </a:moveTo>
                <a:lnTo>
                  <a:pt x="827" y="187"/>
                </a:lnTo>
                <a:lnTo>
                  <a:pt x="821" y="177"/>
                </a:lnTo>
                <a:lnTo>
                  <a:pt x="817" y="166"/>
                </a:lnTo>
                <a:lnTo>
                  <a:pt x="813" y="154"/>
                </a:lnTo>
                <a:lnTo>
                  <a:pt x="811" y="142"/>
                </a:lnTo>
                <a:lnTo>
                  <a:pt x="807" y="119"/>
                </a:lnTo>
                <a:lnTo>
                  <a:pt x="805" y="107"/>
                </a:lnTo>
                <a:lnTo>
                  <a:pt x="801" y="95"/>
                </a:lnTo>
                <a:lnTo>
                  <a:pt x="801" y="95"/>
                </a:lnTo>
                <a:lnTo>
                  <a:pt x="801" y="112"/>
                </a:lnTo>
                <a:lnTo>
                  <a:pt x="800" y="133"/>
                </a:lnTo>
                <a:lnTo>
                  <a:pt x="796" y="178"/>
                </a:lnTo>
                <a:lnTo>
                  <a:pt x="796" y="178"/>
                </a:lnTo>
                <a:lnTo>
                  <a:pt x="791" y="147"/>
                </a:lnTo>
                <a:lnTo>
                  <a:pt x="789" y="131"/>
                </a:lnTo>
                <a:lnTo>
                  <a:pt x="788" y="114"/>
                </a:lnTo>
                <a:lnTo>
                  <a:pt x="788" y="98"/>
                </a:lnTo>
                <a:lnTo>
                  <a:pt x="789" y="82"/>
                </a:lnTo>
                <a:lnTo>
                  <a:pt x="791" y="67"/>
                </a:lnTo>
                <a:lnTo>
                  <a:pt x="794" y="54"/>
                </a:lnTo>
                <a:lnTo>
                  <a:pt x="794" y="54"/>
                </a:lnTo>
                <a:lnTo>
                  <a:pt x="779" y="76"/>
                </a:lnTo>
                <a:lnTo>
                  <a:pt x="763" y="97"/>
                </a:lnTo>
                <a:lnTo>
                  <a:pt x="747" y="119"/>
                </a:lnTo>
                <a:lnTo>
                  <a:pt x="732" y="142"/>
                </a:lnTo>
                <a:lnTo>
                  <a:pt x="726" y="153"/>
                </a:lnTo>
                <a:lnTo>
                  <a:pt x="719" y="166"/>
                </a:lnTo>
                <a:lnTo>
                  <a:pt x="714" y="177"/>
                </a:lnTo>
                <a:lnTo>
                  <a:pt x="708" y="190"/>
                </a:lnTo>
                <a:lnTo>
                  <a:pt x="704" y="204"/>
                </a:lnTo>
                <a:lnTo>
                  <a:pt x="701" y="218"/>
                </a:lnTo>
                <a:lnTo>
                  <a:pt x="699" y="232"/>
                </a:lnTo>
                <a:lnTo>
                  <a:pt x="699" y="247"/>
                </a:lnTo>
                <a:lnTo>
                  <a:pt x="699" y="247"/>
                </a:lnTo>
                <a:lnTo>
                  <a:pt x="696" y="247"/>
                </a:lnTo>
                <a:lnTo>
                  <a:pt x="694" y="246"/>
                </a:lnTo>
                <a:lnTo>
                  <a:pt x="692" y="246"/>
                </a:lnTo>
                <a:lnTo>
                  <a:pt x="690" y="247"/>
                </a:lnTo>
                <a:lnTo>
                  <a:pt x="690" y="247"/>
                </a:lnTo>
                <a:lnTo>
                  <a:pt x="690" y="261"/>
                </a:lnTo>
                <a:lnTo>
                  <a:pt x="691" y="274"/>
                </a:lnTo>
                <a:lnTo>
                  <a:pt x="692" y="287"/>
                </a:lnTo>
                <a:lnTo>
                  <a:pt x="692" y="294"/>
                </a:lnTo>
                <a:lnTo>
                  <a:pt x="692" y="302"/>
                </a:lnTo>
                <a:lnTo>
                  <a:pt x="692" y="302"/>
                </a:lnTo>
                <a:lnTo>
                  <a:pt x="688" y="297"/>
                </a:lnTo>
                <a:lnTo>
                  <a:pt x="685" y="293"/>
                </a:lnTo>
                <a:lnTo>
                  <a:pt x="682" y="288"/>
                </a:lnTo>
                <a:lnTo>
                  <a:pt x="680" y="282"/>
                </a:lnTo>
                <a:lnTo>
                  <a:pt x="677" y="271"/>
                </a:lnTo>
                <a:lnTo>
                  <a:pt x="676" y="257"/>
                </a:lnTo>
                <a:lnTo>
                  <a:pt x="677" y="242"/>
                </a:lnTo>
                <a:lnTo>
                  <a:pt x="677" y="227"/>
                </a:lnTo>
                <a:lnTo>
                  <a:pt x="680" y="200"/>
                </a:lnTo>
                <a:lnTo>
                  <a:pt x="680" y="200"/>
                </a:lnTo>
                <a:lnTo>
                  <a:pt x="671" y="215"/>
                </a:lnTo>
                <a:lnTo>
                  <a:pt x="665" y="231"/>
                </a:lnTo>
                <a:lnTo>
                  <a:pt x="660" y="248"/>
                </a:lnTo>
                <a:lnTo>
                  <a:pt x="657" y="264"/>
                </a:lnTo>
                <a:lnTo>
                  <a:pt x="657" y="281"/>
                </a:lnTo>
                <a:lnTo>
                  <a:pt x="658" y="297"/>
                </a:lnTo>
                <a:lnTo>
                  <a:pt x="660" y="313"/>
                </a:lnTo>
                <a:lnTo>
                  <a:pt x="665" y="329"/>
                </a:lnTo>
                <a:lnTo>
                  <a:pt x="670" y="344"/>
                </a:lnTo>
                <a:lnTo>
                  <a:pt x="677" y="359"/>
                </a:lnTo>
                <a:lnTo>
                  <a:pt x="685" y="373"/>
                </a:lnTo>
                <a:lnTo>
                  <a:pt x="694" y="386"/>
                </a:lnTo>
                <a:lnTo>
                  <a:pt x="703" y="398"/>
                </a:lnTo>
                <a:lnTo>
                  <a:pt x="714" y="410"/>
                </a:lnTo>
                <a:lnTo>
                  <a:pt x="725" y="419"/>
                </a:lnTo>
                <a:lnTo>
                  <a:pt x="735" y="428"/>
                </a:lnTo>
                <a:lnTo>
                  <a:pt x="735" y="428"/>
                </a:lnTo>
                <a:lnTo>
                  <a:pt x="747" y="426"/>
                </a:lnTo>
                <a:lnTo>
                  <a:pt x="753" y="426"/>
                </a:lnTo>
                <a:lnTo>
                  <a:pt x="761" y="426"/>
                </a:lnTo>
                <a:lnTo>
                  <a:pt x="761" y="426"/>
                </a:lnTo>
                <a:lnTo>
                  <a:pt x="753" y="392"/>
                </a:lnTo>
                <a:lnTo>
                  <a:pt x="751" y="374"/>
                </a:lnTo>
                <a:lnTo>
                  <a:pt x="750" y="356"/>
                </a:lnTo>
                <a:lnTo>
                  <a:pt x="750" y="340"/>
                </a:lnTo>
                <a:lnTo>
                  <a:pt x="752" y="324"/>
                </a:lnTo>
                <a:lnTo>
                  <a:pt x="755" y="318"/>
                </a:lnTo>
                <a:lnTo>
                  <a:pt x="757" y="310"/>
                </a:lnTo>
                <a:lnTo>
                  <a:pt x="761" y="305"/>
                </a:lnTo>
                <a:lnTo>
                  <a:pt x="765" y="299"/>
                </a:lnTo>
                <a:lnTo>
                  <a:pt x="765" y="299"/>
                </a:lnTo>
                <a:lnTo>
                  <a:pt x="763" y="331"/>
                </a:lnTo>
                <a:lnTo>
                  <a:pt x="762" y="347"/>
                </a:lnTo>
                <a:lnTo>
                  <a:pt x="763" y="362"/>
                </a:lnTo>
                <a:lnTo>
                  <a:pt x="765" y="378"/>
                </a:lnTo>
                <a:lnTo>
                  <a:pt x="768" y="392"/>
                </a:lnTo>
                <a:lnTo>
                  <a:pt x="773" y="405"/>
                </a:lnTo>
                <a:lnTo>
                  <a:pt x="779" y="417"/>
                </a:lnTo>
                <a:lnTo>
                  <a:pt x="779" y="417"/>
                </a:lnTo>
                <a:lnTo>
                  <a:pt x="782" y="404"/>
                </a:lnTo>
                <a:lnTo>
                  <a:pt x="785" y="392"/>
                </a:lnTo>
                <a:lnTo>
                  <a:pt x="787" y="366"/>
                </a:lnTo>
                <a:lnTo>
                  <a:pt x="789" y="353"/>
                </a:lnTo>
                <a:lnTo>
                  <a:pt x="791" y="340"/>
                </a:lnTo>
                <a:lnTo>
                  <a:pt x="794" y="326"/>
                </a:lnTo>
                <a:lnTo>
                  <a:pt x="798" y="313"/>
                </a:lnTo>
                <a:lnTo>
                  <a:pt x="798" y="313"/>
                </a:lnTo>
                <a:lnTo>
                  <a:pt x="800" y="326"/>
                </a:lnTo>
                <a:lnTo>
                  <a:pt x="801" y="340"/>
                </a:lnTo>
                <a:lnTo>
                  <a:pt x="800" y="368"/>
                </a:lnTo>
                <a:lnTo>
                  <a:pt x="796" y="422"/>
                </a:lnTo>
                <a:lnTo>
                  <a:pt x="796" y="422"/>
                </a:lnTo>
                <a:lnTo>
                  <a:pt x="803" y="422"/>
                </a:lnTo>
                <a:lnTo>
                  <a:pt x="808" y="423"/>
                </a:lnTo>
                <a:lnTo>
                  <a:pt x="817" y="426"/>
                </a:lnTo>
                <a:lnTo>
                  <a:pt x="817" y="426"/>
                </a:lnTo>
                <a:lnTo>
                  <a:pt x="831" y="410"/>
                </a:lnTo>
                <a:lnTo>
                  <a:pt x="843" y="392"/>
                </a:lnTo>
                <a:lnTo>
                  <a:pt x="855" y="372"/>
                </a:lnTo>
                <a:lnTo>
                  <a:pt x="866" y="351"/>
                </a:lnTo>
                <a:lnTo>
                  <a:pt x="869" y="340"/>
                </a:lnTo>
                <a:lnTo>
                  <a:pt x="873" y="328"/>
                </a:lnTo>
                <a:lnTo>
                  <a:pt x="877" y="317"/>
                </a:lnTo>
                <a:lnTo>
                  <a:pt x="879" y="304"/>
                </a:lnTo>
                <a:lnTo>
                  <a:pt x="880" y="291"/>
                </a:lnTo>
                <a:lnTo>
                  <a:pt x="881" y="278"/>
                </a:lnTo>
                <a:lnTo>
                  <a:pt x="880" y="265"/>
                </a:lnTo>
                <a:lnTo>
                  <a:pt x="879" y="251"/>
                </a:lnTo>
                <a:lnTo>
                  <a:pt x="879" y="251"/>
                </a:lnTo>
                <a:lnTo>
                  <a:pt x="876" y="230"/>
                </a:lnTo>
                <a:lnTo>
                  <a:pt x="870" y="210"/>
                </a:lnTo>
                <a:lnTo>
                  <a:pt x="863" y="190"/>
                </a:lnTo>
                <a:lnTo>
                  <a:pt x="854" y="172"/>
                </a:lnTo>
                <a:lnTo>
                  <a:pt x="846" y="154"/>
                </a:lnTo>
                <a:lnTo>
                  <a:pt x="836" y="138"/>
                </a:lnTo>
                <a:lnTo>
                  <a:pt x="826" y="123"/>
                </a:lnTo>
                <a:lnTo>
                  <a:pt x="817" y="110"/>
                </a:lnTo>
                <a:lnTo>
                  <a:pt x="817" y="110"/>
                </a:lnTo>
                <a:lnTo>
                  <a:pt x="821" y="128"/>
                </a:lnTo>
                <a:lnTo>
                  <a:pt x="825" y="147"/>
                </a:lnTo>
                <a:lnTo>
                  <a:pt x="827" y="168"/>
                </a:lnTo>
                <a:lnTo>
                  <a:pt x="827" y="177"/>
                </a:lnTo>
                <a:lnTo>
                  <a:pt x="827" y="187"/>
                </a:lnTo>
                <a:lnTo>
                  <a:pt x="827" y="187"/>
                </a:lnTo>
                <a:close/>
                <a:moveTo>
                  <a:pt x="308" y="116"/>
                </a:moveTo>
                <a:lnTo>
                  <a:pt x="308" y="116"/>
                </a:lnTo>
                <a:lnTo>
                  <a:pt x="307" y="114"/>
                </a:lnTo>
                <a:lnTo>
                  <a:pt x="305" y="114"/>
                </a:lnTo>
                <a:lnTo>
                  <a:pt x="303" y="113"/>
                </a:lnTo>
                <a:lnTo>
                  <a:pt x="302" y="112"/>
                </a:lnTo>
                <a:lnTo>
                  <a:pt x="302" y="112"/>
                </a:lnTo>
                <a:lnTo>
                  <a:pt x="298" y="105"/>
                </a:lnTo>
                <a:lnTo>
                  <a:pt x="293" y="97"/>
                </a:lnTo>
                <a:lnTo>
                  <a:pt x="288" y="92"/>
                </a:lnTo>
                <a:lnTo>
                  <a:pt x="281" y="86"/>
                </a:lnTo>
                <a:lnTo>
                  <a:pt x="275" y="82"/>
                </a:lnTo>
                <a:lnTo>
                  <a:pt x="267" y="78"/>
                </a:lnTo>
                <a:lnTo>
                  <a:pt x="260" y="76"/>
                </a:lnTo>
                <a:lnTo>
                  <a:pt x="251" y="74"/>
                </a:lnTo>
                <a:lnTo>
                  <a:pt x="243" y="72"/>
                </a:lnTo>
                <a:lnTo>
                  <a:pt x="234" y="72"/>
                </a:lnTo>
                <a:lnTo>
                  <a:pt x="227" y="72"/>
                </a:lnTo>
                <a:lnTo>
                  <a:pt x="218" y="75"/>
                </a:lnTo>
                <a:lnTo>
                  <a:pt x="211" y="77"/>
                </a:lnTo>
                <a:lnTo>
                  <a:pt x="203" y="79"/>
                </a:lnTo>
                <a:lnTo>
                  <a:pt x="197" y="83"/>
                </a:lnTo>
                <a:lnTo>
                  <a:pt x="191" y="87"/>
                </a:lnTo>
                <a:lnTo>
                  <a:pt x="191" y="87"/>
                </a:lnTo>
                <a:lnTo>
                  <a:pt x="189" y="89"/>
                </a:lnTo>
                <a:lnTo>
                  <a:pt x="186" y="90"/>
                </a:lnTo>
                <a:lnTo>
                  <a:pt x="183" y="91"/>
                </a:lnTo>
                <a:lnTo>
                  <a:pt x="181" y="92"/>
                </a:lnTo>
                <a:lnTo>
                  <a:pt x="181" y="92"/>
                </a:lnTo>
                <a:lnTo>
                  <a:pt x="173" y="101"/>
                </a:lnTo>
                <a:lnTo>
                  <a:pt x="167" y="111"/>
                </a:lnTo>
                <a:lnTo>
                  <a:pt x="164" y="123"/>
                </a:lnTo>
                <a:lnTo>
                  <a:pt x="160" y="133"/>
                </a:lnTo>
                <a:lnTo>
                  <a:pt x="157" y="158"/>
                </a:lnTo>
                <a:lnTo>
                  <a:pt x="156" y="170"/>
                </a:lnTo>
                <a:lnTo>
                  <a:pt x="154" y="183"/>
                </a:lnTo>
                <a:lnTo>
                  <a:pt x="154" y="183"/>
                </a:lnTo>
                <a:lnTo>
                  <a:pt x="162" y="205"/>
                </a:lnTo>
                <a:lnTo>
                  <a:pt x="171" y="225"/>
                </a:lnTo>
                <a:lnTo>
                  <a:pt x="180" y="245"/>
                </a:lnTo>
                <a:lnTo>
                  <a:pt x="183" y="256"/>
                </a:lnTo>
                <a:lnTo>
                  <a:pt x="185" y="268"/>
                </a:lnTo>
                <a:lnTo>
                  <a:pt x="185" y="268"/>
                </a:lnTo>
                <a:lnTo>
                  <a:pt x="190" y="273"/>
                </a:lnTo>
                <a:lnTo>
                  <a:pt x="197" y="276"/>
                </a:lnTo>
                <a:lnTo>
                  <a:pt x="210" y="282"/>
                </a:lnTo>
                <a:lnTo>
                  <a:pt x="222" y="290"/>
                </a:lnTo>
                <a:lnTo>
                  <a:pt x="228" y="294"/>
                </a:lnTo>
                <a:lnTo>
                  <a:pt x="233" y="299"/>
                </a:lnTo>
                <a:lnTo>
                  <a:pt x="233" y="299"/>
                </a:lnTo>
                <a:lnTo>
                  <a:pt x="232" y="305"/>
                </a:lnTo>
                <a:lnTo>
                  <a:pt x="230" y="310"/>
                </a:lnTo>
                <a:lnTo>
                  <a:pt x="227" y="313"/>
                </a:lnTo>
                <a:lnTo>
                  <a:pt x="223" y="317"/>
                </a:lnTo>
                <a:lnTo>
                  <a:pt x="220" y="320"/>
                </a:lnTo>
                <a:lnTo>
                  <a:pt x="218" y="323"/>
                </a:lnTo>
                <a:lnTo>
                  <a:pt x="217" y="327"/>
                </a:lnTo>
                <a:lnTo>
                  <a:pt x="216" y="333"/>
                </a:lnTo>
                <a:lnTo>
                  <a:pt x="216" y="333"/>
                </a:lnTo>
                <a:lnTo>
                  <a:pt x="218" y="338"/>
                </a:lnTo>
                <a:lnTo>
                  <a:pt x="221" y="342"/>
                </a:lnTo>
                <a:lnTo>
                  <a:pt x="226" y="347"/>
                </a:lnTo>
                <a:lnTo>
                  <a:pt x="232" y="351"/>
                </a:lnTo>
                <a:lnTo>
                  <a:pt x="243" y="358"/>
                </a:lnTo>
                <a:lnTo>
                  <a:pt x="248" y="363"/>
                </a:lnTo>
                <a:lnTo>
                  <a:pt x="251" y="368"/>
                </a:lnTo>
                <a:lnTo>
                  <a:pt x="251" y="368"/>
                </a:lnTo>
                <a:lnTo>
                  <a:pt x="247" y="381"/>
                </a:lnTo>
                <a:lnTo>
                  <a:pt x="242" y="392"/>
                </a:lnTo>
                <a:lnTo>
                  <a:pt x="238" y="403"/>
                </a:lnTo>
                <a:lnTo>
                  <a:pt x="237" y="410"/>
                </a:lnTo>
                <a:lnTo>
                  <a:pt x="237" y="417"/>
                </a:lnTo>
                <a:lnTo>
                  <a:pt x="237" y="417"/>
                </a:lnTo>
                <a:lnTo>
                  <a:pt x="242" y="422"/>
                </a:lnTo>
                <a:lnTo>
                  <a:pt x="247" y="425"/>
                </a:lnTo>
                <a:lnTo>
                  <a:pt x="258" y="429"/>
                </a:lnTo>
                <a:lnTo>
                  <a:pt x="264" y="431"/>
                </a:lnTo>
                <a:lnTo>
                  <a:pt x="268" y="434"/>
                </a:lnTo>
                <a:lnTo>
                  <a:pt x="273" y="439"/>
                </a:lnTo>
                <a:lnTo>
                  <a:pt x="277" y="444"/>
                </a:lnTo>
                <a:lnTo>
                  <a:pt x="277" y="444"/>
                </a:lnTo>
                <a:lnTo>
                  <a:pt x="271" y="451"/>
                </a:lnTo>
                <a:lnTo>
                  <a:pt x="266" y="459"/>
                </a:lnTo>
                <a:lnTo>
                  <a:pt x="263" y="469"/>
                </a:lnTo>
                <a:lnTo>
                  <a:pt x="262" y="479"/>
                </a:lnTo>
                <a:lnTo>
                  <a:pt x="262" y="479"/>
                </a:lnTo>
                <a:lnTo>
                  <a:pt x="266" y="486"/>
                </a:lnTo>
                <a:lnTo>
                  <a:pt x="272" y="490"/>
                </a:lnTo>
                <a:lnTo>
                  <a:pt x="278" y="493"/>
                </a:lnTo>
                <a:lnTo>
                  <a:pt x="284" y="496"/>
                </a:lnTo>
                <a:lnTo>
                  <a:pt x="297" y="500"/>
                </a:lnTo>
                <a:lnTo>
                  <a:pt x="312" y="503"/>
                </a:lnTo>
                <a:lnTo>
                  <a:pt x="312" y="503"/>
                </a:lnTo>
                <a:lnTo>
                  <a:pt x="311" y="509"/>
                </a:lnTo>
                <a:lnTo>
                  <a:pt x="310" y="516"/>
                </a:lnTo>
                <a:lnTo>
                  <a:pt x="304" y="528"/>
                </a:lnTo>
                <a:lnTo>
                  <a:pt x="302" y="534"/>
                </a:lnTo>
                <a:lnTo>
                  <a:pt x="298" y="541"/>
                </a:lnTo>
                <a:lnTo>
                  <a:pt x="297" y="548"/>
                </a:lnTo>
                <a:lnTo>
                  <a:pt x="297" y="554"/>
                </a:lnTo>
                <a:lnTo>
                  <a:pt x="297" y="554"/>
                </a:lnTo>
                <a:lnTo>
                  <a:pt x="304" y="556"/>
                </a:lnTo>
                <a:lnTo>
                  <a:pt x="309" y="559"/>
                </a:lnTo>
                <a:lnTo>
                  <a:pt x="313" y="562"/>
                </a:lnTo>
                <a:lnTo>
                  <a:pt x="320" y="563"/>
                </a:lnTo>
                <a:lnTo>
                  <a:pt x="320" y="563"/>
                </a:lnTo>
                <a:lnTo>
                  <a:pt x="326" y="555"/>
                </a:lnTo>
                <a:lnTo>
                  <a:pt x="333" y="548"/>
                </a:lnTo>
                <a:lnTo>
                  <a:pt x="340" y="543"/>
                </a:lnTo>
                <a:lnTo>
                  <a:pt x="348" y="537"/>
                </a:lnTo>
                <a:lnTo>
                  <a:pt x="357" y="533"/>
                </a:lnTo>
                <a:lnTo>
                  <a:pt x="366" y="529"/>
                </a:lnTo>
                <a:lnTo>
                  <a:pt x="385" y="521"/>
                </a:lnTo>
                <a:lnTo>
                  <a:pt x="404" y="514"/>
                </a:lnTo>
                <a:lnTo>
                  <a:pt x="423" y="505"/>
                </a:lnTo>
                <a:lnTo>
                  <a:pt x="431" y="500"/>
                </a:lnTo>
                <a:lnTo>
                  <a:pt x="439" y="494"/>
                </a:lnTo>
                <a:lnTo>
                  <a:pt x="445" y="488"/>
                </a:lnTo>
                <a:lnTo>
                  <a:pt x="452" y="479"/>
                </a:lnTo>
                <a:lnTo>
                  <a:pt x="452" y="479"/>
                </a:lnTo>
                <a:lnTo>
                  <a:pt x="448" y="476"/>
                </a:lnTo>
                <a:lnTo>
                  <a:pt x="447" y="472"/>
                </a:lnTo>
                <a:lnTo>
                  <a:pt x="445" y="461"/>
                </a:lnTo>
                <a:lnTo>
                  <a:pt x="445" y="461"/>
                </a:lnTo>
                <a:lnTo>
                  <a:pt x="439" y="461"/>
                </a:lnTo>
                <a:lnTo>
                  <a:pt x="432" y="462"/>
                </a:lnTo>
                <a:lnTo>
                  <a:pt x="422" y="468"/>
                </a:lnTo>
                <a:lnTo>
                  <a:pt x="415" y="470"/>
                </a:lnTo>
                <a:lnTo>
                  <a:pt x="411" y="471"/>
                </a:lnTo>
                <a:lnTo>
                  <a:pt x="405" y="470"/>
                </a:lnTo>
                <a:lnTo>
                  <a:pt x="401" y="468"/>
                </a:lnTo>
                <a:lnTo>
                  <a:pt x="401" y="468"/>
                </a:lnTo>
                <a:lnTo>
                  <a:pt x="404" y="462"/>
                </a:lnTo>
                <a:lnTo>
                  <a:pt x="408" y="459"/>
                </a:lnTo>
                <a:lnTo>
                  <a:pt x="412" y="455"/>
                </a:lnTo>
                <a:lnTo>
                  <a:pt x="416" y="453"/>
                </a:lnTo>
                <a:lnTo>
                  <a:pt x="427" y="448"/>
                </a:lnTo>
                <a:lnTo>
                  <a:pt x="439" y="444"/>
                </a:lnTo>
                <a:lnTo>
                  <a:pt x="439" y="444"/>
                </a:lnTo>
                <a:lnTo>
                  <a:pt x="439" y="441"/>
                </a:lnTo>
                <a:lnTo>
                  <a:pt x="438" y="439"/>
                </a:lnTo>
                <a:lnTo>
                  <a:pt x="437" y="435"/>
                </a:lnTo>
                <a:lnTo>
                  <a:pt x="437" y="432"/>
                </a:lnTo>
                <a:lnTo>
                  <a:pt x="437" y="432"/>
                </a:lnTo>
                <a:lnTo>
                  <a:pt x="430" y="433"/>
                </a:lnTo>
                <a:lnTo>
                  <a:pt x="424" y="437"/>
                </a:lnTo>
                <a:lnTo>
                  <a:pt x="411" y="444"/>
                </a:lnTo>
                <a:lnTo>
                  <a:pt x="404" y="447"/>
                </a:lnTo>
                <a:lnTo>
                  <a:pt x="398" y="448"/>
                </a:lnTo>
                <a:lnTo>
                  <a:pt x="395" y="447"/>
                </a:lnTo>
                <a:lnTo>
                  <a:pt x="392" y="447"/>
                </a:lnTo>
                <a:lnTo>
                  <a:pt x="389" y="445"/>
                </a:lnTo>
                <a:lnTo>
                  <a:pt x="386" y="443"/>
                </a:lnTo>
                <a:lnTo>
                  <a:pt x="386" y="443"/>
                </a:lnTo>
                <a:lnTo>
                  <a:pt x="408" y="429"/>
                </a:lnTo>
                <a:lnTo>
                  <a:pt x="418" y="423"/>
                </a:lnTo>
                <a:lnTo>
                  <a:pt x="430" y="417"/>
                </a:lnTo>
                <a:lnTo>
                  <a:pt x="430" y="417"/>
                </a:lnTo>
                <a:lnTo>
                  <a:pt x="430" y="414"/>
                </a:lnTo>
                <a:lnTo>
                  <a:pt x="428" y="410"/>
                </a:lnTo>
                <a:lnTo>
                  <a:pt x="427" y="407"/>
                </a:lnTo>
                <a:lnTo>
                  <a:pt x="426" y="403"/>
                </a:lnTo>
                <a:lnTo>
                  <a:pt x="426" y="403"/>
                </a:lnTo>
                <a:lnTo>
                  <a:pt x="419" y="403"/>
                </a:lnTo>
                <a:lnTo>
                  <a:pt x="414" y="404"/>
                </a:lnTo>
                <a:lnTo>
                  <a:pt x="402" y="409"/>
                </a:lnTo>
                <a:lnTo>
                  <a:pt x="397" y="411"/>
                </a:lnTo>
                <a:lnTo>
                  <a:pt x="392" y="412"/>
                </a:lnTo>
                <a:lnTo>
                  <a:pt x="386" y="413"/>
                </a:lnTo>
                <a:lnTo>
                  <a:pt x="381" y="411"/>
                </a:lnTo>
                <a:lnTo>
                  <a:pt x="381" y="411"/>
                </a:lnTo>
                <a:lnTo>
                  <a:pt x="383" y="405"/>
                </a:lnTo>
                <a:lnTo>
                  <a:pt x="386" y="401"/>
                </a:lnTo>
                <a:lnTo>
                  <a:pt x="389" y="398"/>
                </a:lnTo>
                <a:lnTo>
                  <a:pt x="395" y="395"/>
                </a:lnTo>
                <a:lnTo>
                  <a:pt x="405" y="390"/>
                </a:lnTo>
                <a:lnTo>
                  <a:pt x="416" y="386"/>
                </a:lnTo>
                <a:lnTo>
                  <a:pt x="416" y="386"/>
                </a:lnTo>
                <a:lnTo>
                  <a:pt x="416" y="383"/>
                </a:lnTo>
                <a:lnTo>
                  <a:pt x="415" y="380"/>
                </a:lnTo>
                <a:lnTo>
                  <a:pt x="413" y="375"/>
                </a:lnTo>
                <a:lnTo>
                  <a:pt x="411" y="371"/>
                </a:lnTo>
                <a:lnTo>
                  <a:pt x="410" y="366"/>
                </a:lnTo>
                <a:lnTo>
                  <a:pt x="410" y="366"/>
                </a:lnTo>
                <a:lnTo>
                  <a:pt x="398" y="368"/>
                </a:lnTo>
                <a:lnTo>
                  <a:pt x="387" y="371"/>
                </a:lnTo>
                <a:lnTo>
                  <a:pt x="367" y="378"/>
                </a:lnTo>
                <a:lnTo>
                  <a:pt x="346" y="384"/>
                </a:lnTo>
                <a:lnTo>
                  <a:pt x="334" y="386"/>
                </a:lnTo>
                <a:lnTo>
                  <a:pt x="322" y="388"/>
                </a:lnTo>
                <a:lnTo>
                  <a:pt x="322" y="388"/>
                </a:lnTo>
                <a:lnTo>
                  <a:pt x="321" y="386"/>
                </a:lnTo>
                <a:lnTo>
                  <a:pt x="320" y="384"/>
                </a:lnTo>
                <a:lnTo>
                  <a:pt x="319" y="381"/>
                </a:lnTo>
                <a:lnTo>
                  <a:pt x="318" y="378"/>
                </a:lnTo>
                <a:lnTo>
                  <a:pt x="318" y="378"/>
                </a:lnTo>
                <a:lnTo>
                  <a:pt x="340" y="369"/>
                </a:lnTo>
                <a:lnTo>
                  <a:pt x="363" y="360"/>
                </a:lnTo>
                <a:lnTo>
                  <a:pt x="401" y="347"/>
                </a:lnTo>
                <a:lnTo>
                  <a:pt x="401" y="347"/>
                </a:lnTo>
                <a:lnTo>
                  <a:pt x="397" y="336"/>
                </a:lnTo>
                <a:lnTo>
                  <a:pt x="390" y="326"/>
                </a:lnTo>
                <a:lnTo>
                  <a:pt x="390" y="326"/>
                </a:lnTo>
                <a:lnTo>
                  <a:pt x="387" y="327"/>
                </a:lnTo>
                <a:lnTo>
                  <a:pt x="382" y="329"/>
                </a:lnTo>
                <a:lnTo>
                  <a:pt x="371" y="335"/>
                </a:lnTo>
                <a:lnTo>
                  <a:pt x="366" y="336"/>
                </a:lnTo>
                <a:lnTo>
                  <a:pt x="362" y="336"/>
                </a:lnTo>
                <a:lnTo>
                  <a:pt x="359" y="335"/>
                </a:lnTo>
                <a:lnTo>
                  <a:pt x="358" y="334"/>
                </a:lnTo>
                <a:lnTo>
                  <a:pt x="356" y="332"/>
                </a:lnTo>
                <a:lnTo>
                  <a:pt x="355" y="328"/>
                </a:lnTo>
                <a:lnTo>
                  <a:pt x="355" y="328"/>
                </a:lnTo>
                <a:lnTo>
                  <a:pt x="359" y="325"/>
                </a:lnTo>
                <a:lnTo>
                  <a:pt x="365" y="322"/>
                </a:lnTo>
                <a:lnTo>
                  <a:pt x="374" y="317"/>
                </a:lnTo>
                <a:lnTo>
                  <a:pt x="379" y="313"/>
                </a:lnTo>
                <a:lnTo>
                  <a:pt x="382" y="310"/>
                </a:lnTo>
                <a:lnTo>
                  <a:pt x="383" y="305"/>
                </a:lnTo>
                <a:lnTo>
                  <a:pt x="383" y="299"/>
                </a:lnTo>
                <a:lnTo>
                  <a:pt x="383" y="299"/>
                </a:lnTo>
                <a:lnTo>
                  <a:pt x="378" y="299"/>
                </a:lnTo>
                <a:lnTo>
                  <a:pt x="372" y="301"/>
                </a:lnTo>
                <a:lnTo>
                  <a:pt x="362" y="304"/>
                </a:lnTo>
                <a:lnTo>
                  <a:pt x="352" y="306"/>
                </a:lnTo>
                <a:lnTo>
                  <a:pt x="348" y="307"/>
                </a:lnTo>
                <a:lnTo>
                  <a:pt x="343" y="305"/>
                </a:lnTo>
                <a:lnTo>
                  <a:pt x="343" y="305"/>
                </a:lnTo>
                <a:lnTo>
                  <a:pt x="342" y="303"/>
                </a:lnTo>
                <a:lnTo>
                  <a:pt x="341" y="302"/>
                </a:lnTo>
                <a:lnTo>
                  <a:pt x="341" y="302"/>
                </a:lnTo>
                <a:lnTo>
                  <a:pt x="343" y="297"/>
                </a:lnTo>
                <a:lnTo>
                  <a:pt x="348" y="294"/>
                </a:lnTo>
                <a:lnTo>
                  <a:pt x="352" y="292"/>
                </a:lnTo>
                <a:lnTo>
                  <a:pt x="357" y="290"/>
                </a:lnTo>
                <a:lnTo>
                  <a:pt x="367" y="287"/>
                </a:lnTo>
                <a:lnTo>
                  <a:pt x="371" y="283"/>
                </a:lnTo>
                <a:lnTo>
                  <a:pt x="374" y="280"/>
                </a:lnTo>
                <a:lnTo>
                  <a:pt x="374" y="280"/>
                </a:lnTo>
                <a:lnTo>
                  <a:pt x="373" y="277"/>
                </a:lnTo>
                <a:lnTo>
                  <a:pt x="371" y="275"/>
                </a:lnTo>
                <a:lnTo>
                  <a:pt x="370" y="274"/>
                </a:lnTo>
                <a:lnTo>
                  <a:pt x="368" y="273"/>
                </a:lnTo>
                <a:lnTo>
                  <a:pt x="363" y="274"/>
                </a:lnTo>
                <a:lnTo>
                  <a:pt x="357" y="276"/>
                </a:lnTo>
                <a:lnTo>
                  <a:pt x="346" y="280"/>
                </a:lnTo>
                <a:lnTo>
                  <a:pt x="339" y="281"/>
                </a:lnTo>
                <a:lnTo>
                  <a:pt x="337" y="281"/>
                </a:lnTo>
                <a:lnTo>
                  <a:pt x="335" y="280"/>
                </a:lnTo>
                <a:lnTo>
                  <a:pt x="335" y="280"/>
                </a:lnTo>
                <a:lnTo>
                  <a:pt x="335" y="277"/>
                </a:lnTo>
                <a:lnTo>
                  <a:pt x="336" y="274"/>
                </a:lnTo>
                <a:lnTo>
                  <a:pt x="337" y="271"/>
                </a:lnTo>
                <a:lnTo>
                  <a:pt x="339" y="268"/>
                </a:lnTo>
                <a:lnTo>
                  <a:pt x="343" y="266"/>
                </a:lnTo>
                <a:lnTo>
                  <a:pt x="350" y="264"/>
                </a:lnTo>
                <a:lnTo>
                  <a:pt x="355" y="262"/>
                </a:lnTo>
                <a:lnTo>
                  <a:pt x="361" y="259"/>
                </a:lnTo>
                <a:lnTo>
                  <a:pt x="362" y="257"/>
                </a:lnTo>
                <a:lnTo>
                  <a:pt x="364" y="254"/>
                </a:lnTo>
                <a:lnTo>
                  <a:pt x="364" y="251"/>
                </a:lnTo>
                <a:lnTo>
                  <a:pt x="364" y="247"/>
                </a:lnTo>
                <a:lnTo>
                  <a:pt x="364" y="247"/>
                </a:lnTo>
                <a:lnTo>
                  <a:pt x="358" y="248"/>
                </a:lnTo>
                <a:lnTo>
                  <a:pt x="353" y="251"/>
                </a:lnTo>
                <a:lnTo>
                  <a:pt x="342" y="257"/>
                </a:lnTo>
                <a:lnTo>
                  <a:pt x="338" y="259"/>
                </a:lnTo>
                <a:lnTo>
                  <a:pt x="333" y="261"/>
                </a:lnTo>
                <a:lnTo>
                  <a:pt x="327" y="262"/>
                </a:lnTo>
                <a:lnTo>
                  <a:pt x="322" y="262"/>
                </a:lnTo>
                <a:lnTo>
                  <a:pt x="322" y="262"/>
                </a:lnTo>
                <a:lnTo>
                  <a:pt x="324" y="257"/>
                </a:lnTo>
                <a:lnTo>
                  <a:pt x="327" y="251"/>
                </a:lnTo>
                <a:lnTo>
                  <a:pt x="331" y="246"/>
                </a:lnTo>
                <a:lnTo>
                  <a:pt x="335" y="243"/>
                </a:lnTo>
                <a:lnTo>
                  <a:pt x="339" y="239"/>
                </a:lnTo>
                <a:lnTo>
                  <a:pt x="344" y="237"/>
                </a:lnTo>
                <a:lnTo>
                  <a:pt x="350" y="236"/>
                </a:lnTo>
                <a:lnTo>
                  <a:pt x="355" y="236"/>
                </a:lnTo>
                <a:lnTo>
                  <a:pt x="355" y="236"/>
                </a:lnTo>
                <a:lnTo>
                  <a:pt x="354" y="230"/>
                </a:lnTo>
                <a:lnTo>
                  <a:pt x="352" y="223"/>
                </a:lnTo>
                <a:lnTo>
                  <a:pt x="351" y="217"/>
                </a:lnTo>
                <a:lnTo>
                  <a:pt x="350" y="210"/>
                </a:lnTo>
                <a:lnTo>
                  <a:pt x="350" y="210"/>
                </a:lnTo>
                <a:lnTo>
                  <a:pt x="336" y="212"/>
                </a:lnTo>
                <a:lnTo>
                  <a:pt x="324" y="216"/>
                </a:lnTo>
                <a:lnTo>
                  <a:pt x="313" y="221"/>
                </a:lnTo>
                <a:lnTo>
                  <a:pt x="303" y="227"/>
                </a:lnTo>
                <a:lnTo>
                  <a:pt x="282" y="237"/>
                </a:lnTo>
                <a:lnTo>
                  <a:pt x="273" y="243"/>
                </a:lnTo>
                <a:lnTo>
                  <a:pt x="262" y="245"/>
                </a:lnTo>
                <a:lnTo>
                  <a:pt x="262" y="245"/>
                </a:lnTo>
                <a:lnTo>
                  <a:pt x="264" y="238"/>
                </a:lnTo>
                <a:lnTo>
                  <a:pt x="267" y="233"/>
                </a:lnTo>
                <a:lnTo>
                  <a:pt x="271" y="229"/>
                </a:lnTo>
                <a:lnTo>
                  <a:pt x="275" y="225"/>
                </a:lnTo>
                <a:lnTo>
                  <a:pt x="284" y="217"/>
                </a:lnTo>
                <a:lnTo>
                  <a:pt x="295" y="211"/>
                </a:lnTo>
                <a:lnTo>
                  <a:pt x="319" y="201"/>
                </a:lnTo>
                <a:lnTo>
                  <a:pt x="331" y="196"/>
                </a:lnTo>
                <a:lnTo>
                  <a:pt x="341" y="189"/>
                </a:lnTo>
                <a:lnTo>
                  <a:pt x="341" y="189"/>
                </a:lnTo>
                <a:lnTo>
                  <a:pt x="332" y="171"/>
                </a:lnTo>
                <a:lnTo>
                  <a:pt x="323" y="152"/>
                </a:lnTo>
                <a:lnTo>
                  <a:pt x="308" y="116"/>
                </a:lnTo>
                <a:lnTo>
                  <a:pt x="308" y="116"/>
                </a:lnTo>
                <a:close/>
                <a:moveTo>
                  <a:pt x="1016" y="256"/>
                </a:moveTo>
                <a:lnTo>
                  <a:pt x="1016" y="256"/>
                </a:lnTo>
                <a:lnTo>
                  <a:pt x="1011" y="262"/>
                </a:lnTo>
                <a:lnTo>
                  <a:pt x="1008" y="268"/>
                </a:lnTo>
                <a:lnTo>
                  <a:pt x="1007" y="275"/>
                </a:lnTo>
                <a:lnTo>
                  <a:pt x="1006" y="282"/>
                </a:lnTo>
                <a:lnTo>
                  <a:pt x="1006" y="296"/>
                </a:lnTo>
                <a:lnTo>
                  <a:pt x="1006" y="303"/>
                </a:lnTo>
                <a:lnTo>
                  <a:pt x="1006" y="309"/>
                </a:lnTo>
                <a:lnTo>
                  <a:pt x="1006" y="309"/>
                </a:lnTo>
                <a:lnTo>
                  <a:pt x="1005" y="312"/>
                </a:lnTo>
                <a:lnTo>
                  <a:pt x="1003" y="316"/>
                </a:lnTo>
                <a:lnTo>
                  <a:pt x="1001" y="319"/>
                </a:lnTo>
                <a:lnTo>
                  <a:pt x="1000" y="322"/>
                </a:lnTo>
                <a:lnTo>
                  <a:pt x="1000" y="322"/>
                </a:lnTo>
                <a:lnTo>
                  <a:pt x="995" y="342"/>
                </a:lnTo>
                <a:lnTo>
                  <a:pt x="993" y="359"/>
                </a:lnTo>
                <a:lnTo>
                  <a:pt x="993" y="375"/>
                </a:lnTo>
                <a:lnTo>
                  <a:pt x="995" y="389"/>
                </a:lnTo>
                <a:lnTo>
                  <a:pt x="998" y="403"/>
                </a:lnTo>
                <a:lnTo>
                  <a:pt x="1001" y="418"/>
                </a:lnTo>
                <a:lnTo>
                  <a:pt x="1008" y="448"/>
                </a:lnTo>
                <a:lnTo>
                  <a:pt x="1008" y="448"/>
                </a:lnTo>
                <a:lnTo>
                  <a:pt x="1010" y="448"/>
                </a:lnTo>
                <a:lnTo>
                  <a:pt x="1011" y="449"/>
                </a:lnTo>
                <a:lnTo>
                  <a:pt x="1014" y="451"/>
                </a:lnTo>
                <a:lnTo>
                  <a:pt x="1016" y="454"/>
                </a:lnTo>
                <a:lnTo>
                  <a:pt x="1018" y="455"/>
                </a:lnTo>
                <a:lnTo>
                  <a:pt x="1018" y="455"/>
                </a:lnTo>
                <a:lnTo>
                  <a:pt x="1020" y="443"/>
                </a:lnTo>
                <a:lnTo>
                  <a:pt x="1022" y="431"/>
                </a:lnTo>
                <a:lnTo>
                  <a:pt x="1024" y="427"/>
                </a:lnTo>
                <a:lnTo>
                  <a:pt x="1026" y="423"/>
                </a:lnTo>
                <a:lnTo>
                  <a:pt x="1030" y="418"/>
                </a:lnTo>
                <a:lnTo>
                  <a:pt x="1033" y="415"/>
                </a:lnTo>
                <a:lnTo>
                  <a:pt x="1033" y="415"/>
                </a:lnTo>
                <a:lnTo>
                  <a:pt x="1035" y="420"/>
                </a:lnTo>
                <a:lnTo>
                  <a:pt x="1036" y="426"/>
                </a:lnTo>
                <a:lnTo>
                  <a:pt x="1037" y="430"/>
                </a:lnTo>
                <a:lnTo>
                  <a:pt x="1036" y="435"/>
                </a:lnTo>
                <a:lnTo>
                  <a:pt x="1035" y="446"/>
                </a:lnTo>
                <a:lnTo>
                  <a:pt x="1033" y="457"/>
                </a:lnTo>
                <a:lnTo>
                  <a:pt x="1033" y="457"/>
                </a:lnTo>
                <a:lnTo>
                  <a:pt x="1048" y="457"/>
                </a:lnTo>
                <a:lnTo>
                  <a:pt x="1048" y="457"/>
                </a:lnTo>
                <a:lnTo>
                  <a:pt x="1052" y="448"/>
                </a:lnTo>
                <a:lnTo>
                  <a:pt x="1055" y="440"/>
                </a:lnTo>
                <a:lnTo>
                  <a:pt x="1058" y="430"/>
                </a:lnTo>
                <a:lnTo>
                  <a:pt x="1062" y="422"/>
                </a:lnTo>
                <a:lnTo>
                  <a:pt x="1062" y="422"/>
                </a:lnTo>
                <a:lnTo>
                  <a:pt x="1065" y="426"/>
                </a:lnTo>
                <a:lnTo>
                  <a:pt x="1065" y="431"/>
                </a:lnTo>
                <a:lnTo>
                  <a:pt x="1065" y="437"/>
                </a:lnTo>
                <a:lnTo>
                  <a:pt x="1064" y="442"/>
                </a:lnTo>
                <a:lnTo>
                  <a:pt x="1062" y="453"/>
                </a:lnTo>
                <a:lnTo>
                  <a:pt x="1063" y="457"/>
                </a:lnTo>
                <a:lnTo>
                  <a:pt x="1064" y="459"/>
                </a:lnTo>
                <a:lnTo>
                  <a:pt x="1064" y="459"/>
                </a:lnTo>
                <a:lnTo>
                  <a:pt x="1074" y="455"/>
                </a:lnTo>
                <a:lnTo>
                  <a:pt x="1083" y="449"/>
                </a:lnTo>
                <a:lnTo>
                  <a:pt x="1091" y="442"/>
                </a:lnTo>
                <a:lnTo>
                  <a:pt x="1097" y="432"/>
                </a:lnTo>
                <a:lnTo>
                  <a:pt x="1103" y="422"/>
                </a:lnTo>
                <a:lnTo>
                  <a:pt x="1107" y="410"/>
                </a:lnTo>
                <a:lnTo>
                  <a:pt x="1111" y="398"/>
                </a:lnTo>
                <a:lnTo>
                  <a:pt x="1113" y="384"/>
                </a:lnTo>
                <a:lnTo>
                  <a:pt x="1115" y="370"/>
                </a:lnTo>
                <a:lnTo>
                  <a:pt x="1117" y="356"/>
                </a:lnTo>
                <a:lnTo>
                  <a:pt x="1117" y="327"/>
                </a:lnTo>
                <a:lnTo>
                  <a:pt x="1116" y="299"/>
                </a:lnTo>
                <a:lnTo>
                  <a:pt x="1114" y="274"/>
                </a:lnTo>
                <a:lnTo>
                  <a:pt x="1114" y="274"/>
                </a:lnTo>
                <a:lnTo>
                  <a:pt x="1107" y="273"/>
                </a:lnTo>
                <a:lnTo>
                  <a:pt x="1103" y="271"/>
                </a:lnTo>
                <a:lnTo>
                  <a:pt x="1098" y="269"/>
                </a:lnTo>
                <a:lnTo>
                  <a:pt x="1096" y="269"/>
                </a:lnTo>
                <a:lnTo>
                  <a:pt x="1093" y="269"/>
                </a:lnTo>
                <a:lnTo>
                  <a:pt x="1093" y="269"/>
                </a:lnTo>
                <a:lnTo>
                  <a:pt x="1092" y="278"/>
                </a:lnTo>
                <a:lnTo>
                  <a:pt x="1091" y="286"/>
                </a:lnTo>
                <a:lnTo>
                  <a:pt x="1091" y="301"/>
                </a:lnTo>
                <a:lnTo>
                  <a:pt x="1090" y="307"/>
                </a:lnTo>
                <a:lnTo>
                  <a:pt x="1089" y="313"/>
                </a:lnTo>
                <a:lnTo>
                  <a:pt x="1086" y="320"/>
                </a:lnTo>
                <a:lnTo>
                  <a:pt x="1083" y="324"/>
                </a:lnTo>
                <a:lnTo>
                  <a:pt x="1083" y="324"/>
                </a:lnTo>
                <a:lnTo>
                  <a:pt x="1080" y="321"/>
                </a:lnTo>
                <a:lnTo>
                  <a:pt x="1079" y="318"/>
                </a:lnTo>
                <a:lnTo>
                  <a:pt x="1077" y="309"/>
                </a:lnTo>
                <a:lnTo>
                  <a:pt x="1076" y="299"/>
                </a:lnTo>
                <a:lnTo>
                  <a:pt x="1077" y="290"/>
                </a:lnTo>
                <a:lnTo>
                  <a:pt x="1078" y="272"/>
                </a:lnTo>
                <a:lnTo>
                  <a:pt x="1078" y="265"/>
                </a:lnTo>
                <a:lnTo>
                  <a:pt x="1077" y="260"/>
                </a:lnTo>
                <a:lnTo>
                  <a:pt x="1077" y="260"/>
                </a:lnTo>
                <a:lnTo>
                  <a:pt x="1074" y="267"/>
                </a:lnTo>
                <a:lnTo>
                  <a:pt x="1070" y="276"/>
                </a:lnTo>
                <a:lnTo>
                  <a:pt x="1066" y="295"/>
                </a:lnTo>
                <a:lnTo>
                  <a:pt x="1064" y="316"/>
                </a:lnTo>
                <a:lnTo>
                  <a:pt x="1062" y="335"/>
                </a:lnTo>
                <a:lnTo>
                  <a:pt x="1062" y="335"/>
                </a:lnTo>
                <a:lnTo>
                  <a:pt x="1063" y="341"/>
                </a:lnTo>
                <a:lnTo>
                  <a:pt x="1063" y="349"/>
                </a:lnTo>
                <a:lnTo>
                  <a:pt x="1062" y="351"/>
                </a:lnTo>
                <a:lnTo>
                  <a:pt x="1061" y="354"/>
                </a:lnTo>
                <a:lnTo>
                  <a:pt x="1058" y="355"/>
                </a:lnTo>
                <a:lnTo>
                  <a:pt x="1053" y="355"/>
                </a:lnTo>
                <a:lnTo>
                  <a:pt x="1053" y="355"/>
                </a:lnTo>
                <a:lnTo>
                  <a:pt x="1050" y="351"/>
                </a:lnTo>
                <a:lnTo>
                  <a:pt x="1049" y="345"/>
                </a:lnTo>
                <a:lnTo>
                  <a:pt x="1048" y="339"/>
                </a:lnTo>
                <a:lnTo>
                  <a:pt x="1048" y="333"/>
                </a:lnTo>
                <a:lnTo>
                  <a:pt x="1049" y="320"/>
                </a:lnTo>
                <a:lnTo>
                  <a:pt x="1049" y="307"/>
                </a:lnTo>
                <a:lnTo>
                  <a:pt x="1049" y="307"/>
                </a:lnTo>
                <a:lnTo>
                  <a:pt x="1047" y="310"/>
                </a:lnTo>
                <a:lnTo>
                  <a:pt x="1045" y="313"/>
                </a:lnTo>
                <a:lnTo>
                  <a:pt x="1043" y="322"/>
                </a:lnTo>
                <a:lnTo>
                  <a:pt x="1041" y="333"/>
                </a:lnTo>
                <a:lnTo>
                  <a:pt x="1040" y="342"/>
                </a:lnTo>
                <a:lnTo>
                  <a:pt x="1040" y="352"/>
                </a:lnTo>
                <a:lnTo>
                  <a:pt x="1039" y="360"/>
                </a:lnTo>
                <a:lnTo>
                  <a:pt x="1037" y="365"/>
                </a:lnTo>
                <a:lnTo>
                  <a:pt x="1036" y="368"/>
                </a:lnTo>
                <a:lnTo>
                  <a:pt x="1034" y="370"/>
                </a:lnTo>
                <a:lnTo>
                  <a:pt x="1031" y="372"/>
                </a:lnTo>
                <a:lnTo>
                  <a:pt x="1031" y="372"/>
                </a:lnTo>
                <a:lnTo>
                  <a:pt x="1028" y="369"/>
                </a:lnTo>
                <a:lnTo>
                  <a:pt x="1025" y="366"/>
                </a:lnTo>
                <a:lnTo>
                  <a:pt x="1025" y="362"/>
                </a:lnTo>
                <a:lnTo>
                  <a:pt x="1025" y="357"/>
                </a:lnTo>
                <a:lnTo>
                  <a:pt x="1026" y="348"/>
                </a:lnTo>
                <a:lnTo>
                  <a:pt x="1029" y="339"/>
                </a:lnTo>
                <a:lnTo>
                  <a:pt x="1029" y="339"/>
                </a:lnTo>
                <a:lnTo>
                  <a:pt x="1033" y="294"/>
                </a:lnTo>
                <a:lnTo>
                  <a:pt x="1034" y="273"/>
                </a:lnTo>
                <a:lnTo>
                  <a:pt x="1037" y="256"/>
                </a:lnTo>
                <a:lnTo>
                  <a:pt x="1037" y="256"/>
                </a:lnTo>
                <a:lnTo>
                  <a:pt x="1016" y="256"/>
                </a:lnTo>
                <a:lnTo>
                  <a:pt x="1016" y="256"/>
                </a:lnTo>
                <a:close/>
                <a:moveTo>
                  <a:pt x="1049" y="305"/>
                </a:moveTo>
                <a:lnTo>
                  <a:pt x="1049" y="305"/>
                </a:lnTo>
                <a:lnTo>
                  <a:pt x="1050" y="297"/>
                </a:lnTo>
                <a:lnTo>
                  <a:pt x="1052" y="289"/>
                </a:lnTo>
                <a:lnTo>
                  <a:pt x="1053" y="281"/>
                </a:lnTo>
                <a:lnTo>
                  <a:pt x="1053" y="278"/>
                </a:lnTo>
                <a:lnTo>
                  <a:pt x="1051" y="274"/>
                </a:lnTo>
                <a:lnTo>
                  <a:pt x="1051" y="274"/>
                </a:lnTo>
                <a:lnTo>
                  <a:pt x="1049" y="281"/>
                </a:lnTo>
                <a:lnTo>
                  <a:pt x="1048" y="289"/>
                </a:lnTo>
                <a:lnTo>
                  <a:pt x="1047" y="298"/>
                </a:lnTo>
                <a:lnTo>
                  <a:pt x="1048" y="302"/>
                </a:lnTo>
                <a:lnTo>
                  <a:pt x="1049" y="305"/>
                </a:lnTo>
                <a:lnTo>
                  <a:pt x="1049" y="305"/>
                </a:lnTo>
                <a:close/>
                <a:moveTo>
                  <a:pt x="750" y="439"/>
                </a:moveTo>
                <a:lnTo>
                  <a:pt x="750" y="439"/>
                </a:lnTo>
                <a:lnTo>
                  <a:pt x="752" y="443"/>
                </a:lnTo>
                <a:lnTo>
                  <a:pt x="752" y="445"/>
                </a:lnTo>
                <a:lnTo>
                  <a:pt x="750" y="446"/>
                </a:lnTo>
                <a:lnTo>
                  <a:pt x="746" y="448"/>
                </a:lnTo>
                <a:lnTo>
                  <a:pt x="746" y="448"/>
                </a:lnTo>
                <a:lnTo>
                  <a:pt x="783" y="448"/>
                </a:lnTo>
                <a:lnTo>
                  <a:pt x="802" y="448"/>
                </a:lnTo>
                <a:lnTo>
                  <a:pt x="821" y="448"/>
                </a:lnTo>
                <a:lnTo>
                  <a:pt x="821" y="448"/>
                </a:lnTo>
                <a:lnTo>
                  <a:pt x="819" y="445"/>
                </a:lnTo>
                <a:lnTo>
                  <a:pt x="816" y="442"/>
                </a:lnTo>
                <a:lnTo>
                  <a:pt x="812" y="440"/>
                </a:lnTo>
                <a:lnTo>
                  <a:pt x="809" y="439"/>
                </a:lnTo>
                <a:lnTo>
                  <a:pt x="801" y="438"/>
                </a:lnTo>
                <a:lnTo>
                  <a:pt x="792" y="438"/>
                </a:lnTo>
                <a:lnTo>
                  <a:pt x="772" y="440"/>
                </a:lnTo>
                <a:lnTo>
                  <a:pt x="761" y="440"/>
                </a:lnTo>
                <a:lnTo>
                  <a:pt x="750" y="439"/>
                </a:lnTo>
                <a:lnTo>
                  <a:pt x="750" y="439"/>
                </a:lnTo>
                <a:close/>
                <a:moveTo>
                  <a:pt x="759" y="468"/>
                </a:moveTo>
                <a:lnTo>
                  <a:pt x="759" y="468"/>
                </a:lnTo>
                <a:lnTo>
                  <a:pt x="755" y="487"/>
                </a:lnTo>
                <a:lnTo>
                  <a:pt x="750" y="505"/>
                </a:lnTo>
                <a:lnTo>
                  <a:pt x="741" y="540"/>
                </a:lnTo>
                <a:lnTo>
                  <a:pt x="731" y="572"/>
                </a:lnTo>
                <a:lnTo>
                  <a:pt x="727" y="589"/>
                </a:lnTo>
                <a:lnTo>
                  <a:pt x="723" y="605"/>
                </a:lnTo>
                <a:lnTo>
                  <a:pt x="723" y="605"/>
                </a:lnTo>
                <a:lnTo>
                  <a:pt x="729" y="610"/>
                </a:lnTo>
                <a:lnTo>
                  <a:pt x="734" y="614"/>
                </a:lnTo>
                <a:lnTo>
                  <a:pt x="746" y="623"/>
                </a:lnTo>
                <a:lnTo>
                  <a:pt x="746" y="623"/>
                </a:lnTo>
                <a:lnTo>
                  <a:pt x="766" y="624"/>
                </a:lnTo>
                <a:lnTo>
                  <a:pt x="787" y="624"/>
                </a:lnTo>
                <a:lnTo>
                  <a:pt x="796" y="623"/>
                </a:lnTo>
                <a:lnTo>
                  <a:pt x="805" y="621"/>
                </a:lnTo>
                <a:lnTo>
                  <a:pt x="812" y="617"/>
                </a:lnTo>
                <a:lnTo>
                  <a:pt x="819" y="613"/>
                </a:lnTo>
                <a:lnTo>
                  <a:pt x="819" y="613"/>
                </a:lnTo>
                <a:lnTo>
                  <a:pt x="820" y="595"/>
                </a:lnTo>
                <a:lnTo>
                  <a:pt x="820" y="576"/>
                </a:lnTo>
                <a:lnTo>
                  <a:pt x="819" y="555"/>
                </a:lnTo>
                <a:lnTo>
                  <a:pt x="817" y="535"/>
                </a:lnTo>
                <a:lnTo>
                  <a:pt x="811" y="496"/>
                </a:lnTo>
                <a:lnTo>
                  <a:pt x="806" y="461"/>
                </a:lnTo>
                <a:lnTo>
                  <a:pt x="806" y="461"/>
                </a:lnTo>
                <a:lnTo>
                  <a:pt x="801" y="460"/>
                </a:lnTo>
                <a:lnTo>
                  <a:pt x="794" y="461"/>
                </a:lnTo>
                <a:lnTo>
                  <a:pt x="782" y="462"/>
                </a:lnTo>
                <a:lnTo>
                  <a:pt x="759" y="468"/>
                </a:lnTo>
                <a:lnTo>
                  <a:pt x="759" y="468"/>
                </a:lnTo>
                <a:close/>
                <a:moveTo>
                  <a:pt x="1020" y="479"/>
                </a:moveTo>
                <a:lnTo>
                  <a:pt x="1020" y="479"/>
                </a:lnTo>
                <a:lnTo>
                  <a:pt x="1022" y="483"/>
                </a:lnTo>
                <a:lnTo>
                  <a:pt x="1024" y="485"/>
                </a:lnTo>
                <a:lnTo>
                  <a:pt x="1032" y="489"/>
                </a:lnTo>
                <a:lnTo>
                  <a:pt x="1039" y="491"/>
                </a:lnTo>
                <a:lnTo>
                  <a:pt x="1048" y="492"/>
                </a:lnTo>
                <a:lnTo>
                  <a:pt x="1058" y="492"/>
                </a:lnTo>
                <a:lnTo>
                  <a:pt x="1066" y="491"/>
                </a:lnTo>
                <a:lnTo>
                  <a:pt x="1074" y="490"/>
                </a:lnTo>
                <a:lnTo>
                  <a:pt x="1079" y="488"/>
                </a:lnTo>
                <a:lnTo>
                  <a:pt x="1079" y="488"/>
                </a:lnTo>
                <a:lnTo>
                  <a:pt x="1077" y="485"/>
                </a:lnTo>
                <a:lnTo>
                  <a:pt x="1074" y="483"/>
                </a:lnTo>
                <a:lnTo>
                  <a:pt x="1068" y="478"/>
                </a:lnTo>
                <a:lnTo>
                  <a:pt x="1061" y="476"/>
                </a:lnTo>
                <a:lnTo>
                  <a:pt x="1053" y="476"/>
                </a:lnTo>
                <a:lnTo>
                  <a:pt x="1045" y="476"/>
                </a:lnTo>
                <a:lnTo>
                  <a:pt x="1036" y="477"/>
                </a:lnTo>
                <a:lnTo>
                  <a:pt x="1020" y="479"/>
                </a:lnTo>
                <a:lnTo>
                  <a:pt x="1020" y="479"/>
                </a:lnTo>
                <a:close/>
                <a:moveTo>
                  <a:pt x="960" y="660"/>
                </a:moveTo>
                <a:lnTo>
                  <a:pt x="960" y="660"/>
                </a:lnTo>
                <a:lnTo>
                  <a:pt x="963" y="665"/>
                </a:lnTo>
                <a:lnTo>
                  <a:pt x="967" y="668"/>
                </a:lnTo>
                <a:lnTo>
                  <a:pt x="971" y="670"/>
                </a:lnTo>
                <a:lnTo>
                  <a:pt x="975" y="673"/>
                </a:lnTo>
                <a:lnTo>
                  <a:pt x="975" y="673"/>
                </a:lnTo>
                <a:lnTo>
                  <a:pt x="979" y="663"/>
                </a:lnTo>
                <a:lnTo>
                  <a:pt x="985" y="653"/>
                </a:lnTo>
                <a:lnTo>
                  <a:pt x="988" y="649"/>
                </a:lnTo>
                <a:lnTo>
                  <a:pt x="991" y="644"/>
                </a:lnTo>
                <a:lnTo>
                  <a:pt x="995" y="642"/>
                </a:lnTo>
                <a:lnTo>
                  <a:pt x="1000" y="642"/>
                </a:lnTo>
                <a:lnTo>
                  <a:pt x="1000" y="642"/>
                </a:lnTo>
                <a:lnTo>
                  <a:pt x="1003" y="646"/>
                </a:lnTo>
                <a:lnTo>
                  <a:pt x="1005" y="652"/>
                </a:lnTo>
                <a:lnTo>
                  <a:pt x="1008" y="663"/>
                </a:lnTo>
                <a:lnTo>
                  <a:pt x="1010" y="676"/>
                </a:lnTo>
                <a:lnTo>
                  <a:pt x="1011" y="683"/>
                </a:lnTo>
                <a:lnTo>
                  <a:pt x="1015" y="688"/>
                </a:lnTo>
                <a:lnTo>
                  <a:pt x="1015" y="688"/>
                </a:lnTo>
                <a:lnTo>
                  <a:pt x="1025" y="687"/>
                </a:lnTo>
                <a:lnTo>
                  <a:pt x="1034" y="686"/>
                </a:lnTo>
                <a:lnTo>
                  <a:pt x="1043" y="686"/>
                </a:lnTo>
                <a:lnTo>
                  <a:pt x="1051" y="684"/>
                </a:lnTo>
                <a:lnTo>
                  <a:pt x="1051" y="684"/>
                </a:lnTo>
                <a:lnTo>
                  <a:pt x="1054" y="661"/>
                </a:lnTo>
                <a:lnTo>
                  <a:pt x="1056" y="639"/>
                </a:lnTo>
                <a:lnTo>
                  <a:pt x="1059" y="595"/>
                </a:lnTo>
                <a:lnTo>
                  <a:pt x="1061" y="551"/>
                </a:lnTo>
                <a:lnTo>
                  <a:pt x="1062" y="509"/>
                </a:lnTo>
                <a:lnTo>
                  <a:pt x="1062" y="509"/>
                </a:lnTo>
                <a:lnTo>
                  <a:pt x="1051" y="507"/>
                </a:lnTo>
                <a:lnTo>
                  <a:pt x="1038" y="506"/>
                </a:lnTo>
                <a:lnTo>
                  <a:pt x="1025" y="504"/>
                </a:lnTo>
                <a:lnTo>
                  <a:pt x="1019" y="503"/>
                </a:lnTo>
                <a:lnTo>
                  <a:pt x="1015" y="501"/>
                </a:lnTo>
                <a:lnTo>
                  <a:pt x="1015" y="501"/>
                </a:lnTo>
                <a:lnTo>
                  <a:pt x="1000" y="540"/>
                </a:lnTo>
                <a:lnTo>
                  <a:pt x="985" y="581"/>
                </a:lnTo>
                <a:lnTo>
                  <a:pt x="971" y="621"/>
                </a:lnTo>
                <a:lnTo>
                  <a:pt x="965" y="641"/>
                </a:lnTo>
                <a:lnTo>
                  <a:pt x="960" y="660"/>
                </a:lnTo>
                <a:lnTo>
                  <a:pt x="960" y="660"/>
                </a:lnTo>
                <a:close/>
                <a:moveTo>
                  <a:pt x="439" y="514"/>
                </a:moveTo>
                <a:lnTo>
                  <a:pt x="439" y="514"/>
                </a:lnTo>
                <a:lnTo>
                  <a:pt x="443" y="514"/>
                </a:lnTo>
                <a:lnTo>
                  <a:pt x="447" y="515"/>
                </a:lnTo>
                <a:lnTo>
                  <a:pt x="452" y="516"/>
                </a:lnTo>
                <a:lnTo>
                  <a:pt x="457" y="515"/>
                </a:lnTo>
                <a:lnTo>
                  <a:pt x="457" y="515"/>
                </a:lnTo>
                <a:lnTo>
                  <a:pt x="457" y="510"/>
                </a:lnTo>
                <a:lnTo>
                  <a:pt x="457" y="506"/>
                </a:lnTo>
                <a:lnTo>
                  <a:pt x="455" y="504"/>
                </a:lnTo>
                <a:lnTo>
                  <a:pt x="454" y="503"/>
                </a:lnTo>
                <a:lnTo>
                  <a:pt x="452" y="503"/>
                </a:lnTo>
                <a:lnTo>
                  <a:pt x="452" y="503"/>
                </a:lnTo>
                <a:lnTo>
                  <a:pt x="448" y="505"/>
                </a:lnTo>
                <a:lnTo>
                  <a:pt x="444" y="507"/>
                </a:lnTo>
                <a:lnTo>
                  <a:pt x="441" y="509"/>
                </a:lnTo>
                <a:lnTo>
                  <a:pt x="440" y="511"/>
                </a:lnTo>
                <a:lnTo>
                  <a:pt x="439" y="514"/>
                </a:lnTo>
                <a:lnTo>
                  <a:pt x="439" y="514"/>
                </a:lnTo>
                <a:close/>
                <a:moveTo>
                  <a:pt x="499" y="1095"/>
                </a:moveTo>
                <a:lnTo>
                  <a:pt x="499" y="1095"/>
                </a:lnTo>
                <a:lnTo>
                  <a:pt x="495" y="1095"/>
                </a:lnTo>
                <a:lnTo>
                  <a:pt x="495" y="1094"/>
                </a:lnTo>
                <a:lnTo>
                  <a:pt x="494" y="1093"/>
                </a:lnTo>
                <a:lnTo>
                  <a:pt x="495" y="1091"/>
                </a:lnTo>
                <a:lnTo>
                  <a:pt x="496" y="1089"/>
                </a:lnTo>
                <a:lnTo>
                  <a:pt x="496" y="1089"/>
                </a:lnTo>
                <a:lnTo>
                  <a:pt x="499" y="1088"/>
                </a:lnTo>
                <a:lnTo>
                  <a:pt x="496" y="1088"/>
                </a:lnTo>
                <a:lnTo>
                  <a:pt x="495" y="1088"/>
                </a:lnTo>
                <a:lnTo>
                  <a:pt x="495" y="1086"/>
                </a:lnTo>
                <a:lnTo>
                  <a:pt x="496" y="1084"/>
                </a:lnTo>
                <a:lnTo>
                  <a:pt x="496" y="1084"/>
                </a:lnTo>
                <a:lnTo>
                  <a:pt x="507" y="1080"/>
                </a:lnTo>
                <a:lnTo>
                  <a:pt x="516" y="1075"/>
                </a:lnTo>
                <a:lnTo>
                  <a:pt x="523" y="1069"/>
                </a:lnTo>
                <a:lnTo>
                  <a:pt x="531" y="1063"/>
                </a:lnTo>
                <a:lnTo>
                  <a:pt x="544" y="1049"/>
                </a:lnTo>
                <a:lnTo>
                  <a:pt x="558" y="1035"/>
                </a:lnTo>
                <a:lnTo>
                  <a:pt x="558" y="1035"/>
                </a:lnTo>
                <a:lnTo>
                  <a:pt x="563" y="1031"/>
                </a:lnTo>
                <a:lnTo>
                  <a:pt x="569" y="1026"/>
                </a:lnTo>
                <a:lnTo>
                  <a:pt x="577" y="1023"/>
                </a:lnTo>
                <a:lnTo>
                  <a:pt x="582" y="1018"/>
                </a:lnTo>
                <a:lnTo>
                  <a:pt x="582" y="1018"/>
                </a:lnTo>
                <a:lnTo>
                  <a:pt x="586" y="1013"/>
                </a:lnTo>
                <a:lnTo>
                  <a:pt x="591" y="1005"/>
                </a:lnTo>
                <a:lnTo>
                  <a:pt x="598" y="991"/>
                </a:lnTo>
                <a:lnTo>
                  <a:pt x="598" y="991"/>
                </a:lnTo>
                <a:lnTo>
                  <a:pt x="604" y="982"/>
                </a:lnTo>
                <a:lnTo>
                  <a:pt x="608" y="971"/>
                </a:lnTo>
                <a:lnTo>
                  <a:pt x="611" y="960"/>
                </a:lnTo>
                <a:lnTo>
                  <a:pt x="613" y="949"/>
                </a:lnTo>
                <a:lnTo>
                  <a:pt x="616" y="927"/>
                </a:lnTo>
                <a:lnTo>
                  <a:pt x="617" y="905"/>
                </a:lnTo>
                <a:lnTo>
                  <a:pt x="617" y="905"/>
                </a:lnTo>
                <a:lnTo>
                  <a:pt x="616" y="878"/>
                </a:lnTo>
                <a:lnTo>
                  <a:pt x="614" y="850"/>
                </a:lnTo>
                <a:lnTo>
                  <a:pt x="611" y="821"/>
                </a:lnTo>
                <a:lnTo>
                  <a:pt x="607" y="792"/>
                </a:lnTo>
                <a:lnTo>
                  <a:pt x="600" y="763"/>
                </a:lnTo>
                <a:lnTo>
                  <a:pt x="594" y="736"/>
                </a:lnTo>
                <a:lnTo>
                  <a:pt x="585" y="711"/>
                </a:lnTo>
                <a:lnTo>
                  <a:pt x="576" y="688"/>
                </a:lnTo>
                <a:lnTo>
                  <a:pt x="576" y="688"/>
                </a:lnTo>
                <a:lnTo>
                  <a:pt x="571" y="671"/>
                </a:lnTo>
                <a:lnTo>
                  <a:pt x="566" y="656"/>
                </a:lnTo>
                <a:lnTo>
                  <a:pt x="560" y="642"/>
                </a:lnTo>
                <a:lnTo>
                  <a:pt x="552" y="629"/>
                </a:lnTo>
                <a:lnTo>
                  <a:pt x="537" y="604"/>
                </a:lnTo>
                <a:lnTo>
                  <a:pt x="530" y="590"/>
                </a:lnTo>
                <a:lnTo>
                  <a:pt x="524" y="576"/>
                </a:lnTo>
                <a:lnTo>
                  <a:pt x="524" y="576"/>
                </a:lnTo>
                <a:lnTo>
                  <a:pt x="500" y="559"/>
                </a:lnTo>
                <a:lnTo>
                  <a:pt x="487" y="549"/>
                </a:lnTo>
                <a:lnTo>
                  <a:pt x="473" y="540"/>
                </a:lnTo>
                <a:lnTo>
                  <a:pt x="459" y="533"/>
                </a:lnTo>
                <a:lnTo>
                  <a:pt x="452" y="531"/>
                </a:lnTo>
                <a:lnTo>
                  <a:pt x="443" y="529"/>
                </a:lnTo>
                <a:lnTo>
                  <a:pt x="435" y="526"/>
                </a:lnTo>
                <a:lnTo>
                  <a:pt x="427" y="526"/>
                </a:lnTo>
                <a:lnTo>
                  <a:pt x="418" y="526"/>
                </a:lnTo>
                <a:lnTo>
                  <a:pt x="410" y="528"/>
                </a:lnTo>
                <a:lnTo>
                  <a:pt x="410" y="528"/>
                </a:lnTo>
                <a:lnTo>
                  <a:pt x="402" y="530"/>
                </a:lnTo>
                <a:lnTo>
                  <a:pt x="396" y="533"/>
                </a:lnTo>
                <a:lnTo>
                  <a:pt x="389" y="537"/>
                </a:lnTo>
                <a:lnTo>
                  <a:pt x="384" y="541"/>
                </a:lnTo>
                <a:lnTo>
                  <a:pt x="372" y="550"/>
                </a:lnTo>
                <a:lnTo>
                  <a:pt x="366" y="554"/>
                </a:lnTo>
                <a:lnTo>
                  <a:pt x="357" y="556"/>
                </a:lnTo>
                <a:lnTo>
                  <a:pt x="357" y="556"/>
                </a:lnTo>
                <a:lnTo>
                  <a:pt x="343" y="571"/>
                </a:lnTo>
                <a:lnTo>
                  <a:pt x="329" y="587"/>
                </a:lnTo>
                <a:lnTo>
                  <a:pt x="318" y="604"/>
                </a:lnTo>
                <a:lnTo>
                  <a:pt x="308" y="620"/>
                </a:lnTo>
                <a:lnTo>
                  <a:pt x="299" y="638"/>
                </a:lnTo>
                <a:lnTo>
                  <a:pt x="293" y="656"/>
                </a:lnTo>
                <a:lnTo>
                  <a:pt x="289" y="676"/>
                </a:lnTo>
                <a:lnTo>
                  <a:pt x="288" y="687"/>
                </a:lnTo>
                <a:lnTo>
                  <a:pt x="287" y="698"/>
                </a:lnTo>
                <a:lnTo>
                  <a:pt x="287" y="698"/>
                </a:lnTo>
                <a:lnTo>
                  <a:pt x="287" y="712"/>
                </a:lnTo>
                <a:lnTo>
                  <a:pt x="288" y="726"/>
                </a:lnTo>
                <a:lnTo>
                  <a:pt x="290" y="741"/>
                </a:lnTo>
                <a:lnTo>
                  <a:pt x="292" y="756"/>
                </a:lnTo>
                <a:lnTo>
                  <a:pt x="298" y="786"/>
                </a:lnTo>
                <a:lnTo>
                  <a:pt x="306" y="814"/>
                </a:lnTo>
                <a:lnTo>
                  <a:pt x="306" y="814"/>
                </a:lnTo>
                <a:lnTo>
                  <a:pt x="317" y="852"/>
                </a:lnTo>
                <a:lnTo>
                  <a:pt x="328" y="888"/>
                </a:lnTo>
                <a:lnTo>
                  <a:pt x="352" y="956"/>
                </a:lnTo>
                <a:lnTo>
                  <a:pt x="352" y="956"/>
                </a:lnTo>
                <a:lnTo>
                  <a:pt x="359" y="983"/>
                </a:lnTo>
                <a:lnTo>
                  <a:pt x="359" y="983"/>
                </a:lnTo>
                <a:lnTo>
                  <a:pt x="367" y="1008"/>
                </a:lnTo>
                <a:lnTo>
                  <a:pt x="376" y="1034"/>
                </a:lnTo>
                <a:lnTo>
                  <a:pt x="384" y="1059"/>
                </a:lnTo>
                <a:lnTo>
                  <a:pt x="394" y="1083"/>
                </a:lnTo>
                <a:lnTo>
                  <a:pt x="414" y="1132"/>
                </a:lnTo>
                <a:lnTo>
                  <a:pt x="434" y="1180"/>
                </a:lnTo>
                <a:lnTo>
                  <a:pt x="434" y="1180"/>
                </a:lnTo>
                <a:lnTo>
                  <a:pt x="435" y="1186"/>
                </a:lnTo>
                <a:lnTo>
                  <a:pt x="437" y="1191"/>
                </a:lnTo>
                <a:lnTo>
                  <a:pt x="439" y="1197"/>
                </a:lnTo>
                <a:lnTo>
                  <a:pt x="439" y="1203"/>
                </a:lnTo>
                <a:lnTo>
                  <a:pt x="439" y="1203"/>
                </a:lnTo>
                <a:lnTo>
                  <a:pt x="440" y="1205"/>
                </a:lnTo>
                <a:lnTo>
                  <a:pt x="443" y="1206"/>
                </a:lnTo>
                <a:lnTo>
                  <a:pt x="445" y="1207"/>
                </a:lnTo>
                <a:lnTo>
                  <a:pt x="447" y="1210"/>
                </a:lnTo>
                <a:lnTo>
                  <a:pt x="447" y="1210"/>
                </a:lnTo>
                <a:lnTo>
                  <a:pt x="455" y="1243"/>
                </a:lnTo>
                <a:lnTo>
                  <a:pt x="459" y="1259"/>
                </a:lnTo>
                <a:lnTo>
                  <a:pt x="464" y="1274"/>
                </a:lnTo>
                <a:lnTo>
                  <a:pt x="470" y="1289"/>
                </a:lnTo>
                <a:lnTo>
                  <a:pt x="477" y="1303"/>
                </a:lnTo>
                <a:lnTo>
                  <a:pt x="485" y="1314"/>
                </a:lnTo>
                <a:lnTo>
                  <a:pt x="494" y="1325"/>
                </a:lnTo>
                <a:lnTo>
                  <a:pt x="494" y="1325"/>
                </a:lnTo>
                <a:lnTo>
                  <a:pt x="498" y="1323"/>
                </a:lnTo>
                <a:lnTo>
                  <a:pt x="501" y="1322"/>
                </a:lnTo>
                <a:lnTo>
                  <a:pt x="508" y="1320"/>
                </a:lnTo>
                <a:lnTo>
                  <a:pt x="518" y="1319"/>
                </a:lnTo>
                <a:lnTo>
                  <a:pt x="528" y="1317"/>
                </a:lnTo>
                <a:lnTo>
                  <a:pt x="528" y="1317"/>
                </a:lnTo>
                <a:lnTo>
                  <a:pt x="524" y="1304"/>
                </a:lnTo>
                <a:lnTo>
                  <a:pt x="520" y="1290"/>
                </a:lnTo>
                <a:lnTo>
                  <a:pt x="510" y="1263"/>
                </a:lnTo>
                <a:lnTo>
                  <a:pt x="500" y="1234"/>
                </a:lnTo>
                <a:lnTo>
                  <a:pt x="491" y="1206"/>
                </a:lnTo>
                <a:lnTo>
                  <a:pt x="488" y="1192"/>
                </a:lnTo>
                <a:lnTo>
                  <a:pt x="485" y="1179"/>
                </a:lnTo>
                <a:lnTo>
                  <a:pt x="484" y="1165"/>
                </a:lnTo>
                <a:lnTo>
                  <a:pt x="483" y="1150"/>
                </a:lnTo>
                <a:lnTo>
                  <a:pt x="485" y="1136"/>
                </a:lnTo>
                <a:lnTo>
                  <a:pt x="487" y="1122"/>
                </a:lnTo>
                <a:lnTo>
                  <a:pt x="492" y="1109"/>
                </a:lnTo>
                <a:lnTo>
                  <a:pt x="499" y="1095"/>
                </a:lnTo>
                <a:lnTo>
                  <a:pt x="499" y="1095"/>
                </a:lnTo>
                <a:close/>
                <a:moveTo>
                  <a:pt x="721" y="615"/>
                </a:moveTo>
                <a:lnTo>
                  <a:pt x="721" y="615"/>
                </a:lnTo>
                <a:lnTo>
                  <a:pt x="713" y="625"/>
                </a:lnTo>
                <a:lnTo>
                  <a:pt x="710" y="629"/>
                </a:lnTo>
                <a:lnTo>
                  <a:pt x="706" y="636"/>
                </a:lnTo>
                <a:lnTo>
                  <a:pt x="706" y="636"/>
                </a:lnTo>
                <a:lnTo>
                  <a:pt x="707" y="639"/>
                </a:lnTo>
                <a:lnTo>
                  <a:pt x="708" y="640"/>
                </a:lnTo>
                <a:lnTo>
                  <a:pt x="712" y="643"/>
                </a:lnTo>
                <a:lnTo>
                  <a:pt x="715" y="646"/>
                </a:lnTo>
                <a:lnTo>
                  <a:pt x="716" y="649"/>
                </a:lnTo>
                <a:lnTo>
                  <a:pt x="717" y="651"/>
                </a:lnTo>
                <a:lnTo>
                  <a:pt x="717" y="651"/>
                </a:lnTo>
                <a:lnTo>
                  <a:pt x="748" y="654"/>
                </a:lnTo>
                <a:lnTo>
                  <a:pt x="765" y="655"/>
                </a:lnTo>
                <a:lnTo>
                  <a:pt x="781" y="656"/>
                </a:lnTo>
                <a:lnTo>
                  <a:pt x="796" y="655"/>
                </a:lnTo>
                <a:lnTo>
                  <a:pt x="804" y="654"/>
                </a:lnTo>
                <a:lnTo>
                  <a:pt x="810" y="653"/>
                </a:lnTo>
                <a:lnTo>
                  <a:pt x="817" y="650"/>
                </a:lnTo>
                <a:lnTo>
                  <a:pt x="823" y="646"/>
                </a:lnTo>
                <a:lnTo>
                  <a:pt x="828" y="643"/>
                </a:lnTo>
                <a:lnTo>
                  <a:pt x="834" y="638"/>
                </a:lnTo>
                <a:lnTo>
                  <a:pt x="834" y="638"/>
                </a:lnTo>
                <a:lnTo>
                  <a:pt x="819" y="636"/>
                </a:lnTo>
                <a:lnTo>
                  <a:pt x="803" y="636"/>
                </a:lnTo>
                <a:lnTo>
                  <a:pt x="773" y="636"/>
                </a:lnTo>
                <a:lnTo>
                  <a:pt x="758" y="635"/>
                </a:lnTo>
                <a:lnTo>
                  <a:pt x="751" y="634"/>
                </a:lnTo>
                <a:lnTo>
                  <a:pt x="744" y="631"/>
                </a:lnTo>
                <a:lnTo>
                  <a:pt x="737" y="629"/>
                </a:lnTo>
                <a:lnTo>
                  <a:pt x="732" y="625"/>
                </a:lnTo>
                <a:lnTo>
                  <a:pt x="727" y="621"/>
                </a:lnTo>
                <a:lnTo>
                  <a:pt x="721" y="615"/>
                </a:lnTo>
                <a:lnTo>
                  <a:pt x="721" y="615"/>
                </a:lnTo>
                <a:close/>
                <a:moveTo>
                  <a:pt x="434" y="1252"/>
                </a:moveTo>
                <a:lnTo>
                  <a:pt x="434" y="1252"/>
                </a:lnTo>
                <a:lnTo>
                  <a:pt x="432" y="1236"/>
                </a:lnTo>
                <a:lnTo>
                  <a:pt x="429" y="1221"/>
                </a:lnTo>
                <a:lnTo>
                  <a:pt x="425" y="1206"/>
                </a:lnTo>
                <a:lnTo>
                  <a:pt x="419" y="1191"/>
                </a:lnTo>
                <a:lnTo>
                  <a:pt x="409" y="1164"/>
                </a:lnTo>
                <a:lnTo>
                  <a:pt x="397" y="1136"/>
                </a:lnTo>
                <a:lnTo>
                  <a:pt x="384" y="1108"/>
                </a:lnTo>
                <a:lnTo>
                  <a:pt x="372" y="1080"/>
                </a:lnTo>
                <a:lnTo>
                  <a:pt x="367" y="1066"/>
                </a:lnTo>
                <a:lnTo>
                  <a:pt x="363" y="1051"/>
                </a:lnTo>
                <a:lnTo>
                  <a:pt x="358" y="1036"/>
                </a:lnTo>
                <a:lnTo>
                  <a:pt x="355" y="1020"/>
                </a:lnTo>
                <a:lnTo>
                  <a:pt x="355" y="1020"/>
                </a:lnTo>
                <a:lnTo>
                  <a:pt x="350" y="1009"/>
                </a:lnTo>
                <a:lnTo>
                  <a:pt x="344" y="999"/>
                </a:lnTo>
                <a:lnTo>
                  <a:pt x="341" y="985"/>
                </a:lnTo>
                <a:lnTo>
                  <a:pt x="339" y="970"/>
                </a:lnTo>
                <a:lnTo>
                  <a:pt x="339" y="970"/>
                </a:lnTo>
                <a:lnTo>
                  <a:pt x="319" y="918"/>
                </a:lnTo>
                <a:lnTo>
                  <a:pt x="309" y="893"/>
                </a:lnTo>
                <a:lnTo>
                  <a:pt x="301" y="866"/>
                </a:lnTo>
                <a:lnTo>
                  <a:pt x="292" y="838"/>
                </a:lnTo>
                <a:lnTo>
                  <a:pt x="286" y="809"/>
                </a:lnTo>
                <a:lnTo>
                  <a:pt x="280" y="778"/>
                </a:lnTo>
                <a:lnTo>
                  <a:pt x="277" y="746"/>
                </a:lnTo>
                <a:lnTo>
                  <a:pt x="277" y="746"/>
                </a:lnTo>
                <a:lnTo>
                  <a:pt x="270" y="740"/>
                </a:lnTo>
                <a:lnTo>
                  <a:pt x="263" y="732"/>
                </a:lnTo>
                <a:lnTo>
                  <a:pt x="257" y="723"/>
                </a:lnTo>
                <a:lnTo>
                  <a:pt x="251" y="715"/>
                </a:lnTo>
                <a:lnTo>
                  <a:pt x="242" y="697"/>
                </a:lnTo>
                <a:lnTo>
                  <a:pt x="236" y="688"/>
                </a:lnTo>
                <a:lnTo>
                  <a:pt x="231" y="680"/>
                </a:lnTo>
                <a:lnTo>
                  <a:pt x="231" y="680"/>
                </a:lnTo>
                <a:lnTo>
                  <a:pt x="219" y="668"/>
                </a:lnTo>
                <a:lnTo>
                  <a:pt x="205" y="657"/>
                </a:lnTo>
                <a:lnTo>
                  <a:pt x="191" y="649"/>
                </a:lnTo>
                <a:lnTo>
                  <a:pt x="175" y="642"/>
                </a:lnTo>
                <a:lnTo>
                  <a:pt x="167" y="640"/>
                </a:lnTo>
                <a:lnTo>
                  <a:pt x="158" y="638"/>
                </a:lnTo>
                <a:lnTo>
                  <a:pt x="150" y="637"/>
                </a:lnTo>
                <a:lnTo>
                  <a:pt x="141" y="637"/>
                </a:lnTo>
                <a:lnTo>
                  <a:pt x="131" y="637"/>
                </a:lnTo>
                <a:lnTo>
                  <a:pt x="122" y="638"/>
                </a:lnTo>
                <a:lnTo>
                  <a:pt x="112" y="639"/>
                </a:lnTo>
                <a:lnTo>
                  <a:pt x="102" y="642"/>
                </a:lnTo>
                <a:lnTo>
                  <a:pt x="102" y="642"/>
                </a:lnTo>
                <a:lnTo>
                  <a:pt x="93" y="646"/>
                </a:lnTo>
                <a:lnTo>
                  <a:pt x="83" y="651"/>
                </a:lnTo>
                <a:lnTo>
                  <a:pt x="76" y="656"/>
                </a:lnTo>
                <a:lnTo>
                  <a:pt x="67" y="661"/>
                </a:lnTo>
                <a:lnTo>
                  <a:pt x="61" y="668"/>
                </a:lnTo>
                <a:lnTo>
                  <a:pt x="54" y="674"/>
                </a:lnTo>
                <a:lnTo>
                  <a:pt x="48" y="682"/>
                </a:lnTo>
                <a:lnTo>
                  <a:pt x="43" y="689"/>
                </a:lnTo>
                <a:lnTo>
                  <a:pt x="37" y="698"/>
                </a:lnTo>
                <a:lnTo>
                  <a:pt x="33" y="706"/>
                </a:lnTo>
                <a:lnTo>
                  <a:pt x="25" y="725"/>
                </a:lnTo>
                <a:lnTo>
                  <a:pt x="20" y="744"/>
                </a:lnTo>
                <a:lnTo>
                  <a:pt x="16" y="764"/>
                </a:lnTo>
                <a:lnTo>
                  <a:pt x="14" y="786"/>
                </a:lnTo>
                <a:lnTo>
                  <a:pt x="13" y="808"/>
                </a:lnTo>
                <a:lnTo>
                  <a:pt x="13" y="832"/>
                </a:lnTo>
                <a:lnTo>
                  <a:pt x="14" y="854"/>
                </a:lnTo>
                <a:lnTo>
                  <a:pt x="16" y="878"/>
                </a:lnTo>
                <a:lnTo>
                  <a:pt x="19" y="901"/>
                </a:lnTo>
                <a:lnTo>
                  <a:pt x="28" y="947"/>
                </a:lnTo>
                <a:lnTo>
                  <a:pt x="28" y="947"/>
                </a:lnTo>
                <a:lnTo>
                  <a:pt x="31" y="960"/>
                </a:lnTo>
                <a:lnTo>
                  <a:pt x="35" y="974"/>
                </a:lnTo>
                <a:lnTo>
                  <a:pt x="44" y="1002"/>
                </a:lnTo>
                <a:lnTo>
                  <a:pt x="44" y="1002"/>
                </a:lnTo>
                <a:lnTo>
                  <a:pt x="49" y="1014"/>
                </a:lnTo>
                <a:lnTo>
                  <a:pt x="54" y="1026"/>
                </a:lnTo>
                <a:lnTo>
                  <a:pt x="60" y="1038"/>
                </a:lnTo>
                <a:lnTo>
                  <a:pt x="67" y="1049"/>
                </a:lnTo>
                <a:lnTo>
                  <a:pt x="75" y="1061"/>
                </a:lnTo>
                <a:lnTo>
                  <a:pt x="82" y="1071"/>
                </a:lnTo>
                <a:lnTo>
                  <a:pt x="91" y="1081"/>
                </a:lnTo>
                <a:lnTo>
                  <a:pt x="99" y="1091"/>
                </a:lnTo>
                <a:lnTo>
                  <a:pt x="109" y="1099"/>
                </a:lnTo>
                <a:lnTo>
                  <a:pt x="120" y="1108"/>
                </a:lnTo>
                <a:lnTo>
                  <a:pt x="130" y="1116"/>
                </a:lnTo>
                <a:lnTo>
                  <a:pt x="141" y="1124"/>
                </a:lnTo>
                <a:lnTo>
                  <a:pt x="153" y="1130"/>
                </a:lnTo>
                <a:lnTo>
                  <a:pt x="165" y="1137"/>
                </a:lnTo>
                <a:lnTo>
                  <a:pt x="176" y="1142"/>
                </a:lnTo>
                <a:lnTo>
                  <a:pt x="189" y="1146"/>
                </a:lnTo>
                <a:lnTo>
                  <a:pt x="189" y="1146"/>
                </a:lnTo>
                <a:lnTo>
                  <a:pt x="196" y="1143"/>
                </a:lnTo>
                <a:lnTo>
                  <a:pt x="203" y="1140"/>
                </a:lnTo>
                <a:lnTo>
                  <a:pt x="210" y="1138"/>
                </a:lnTo>
                <a:lnTo>
                  <a:pt x="217" y="1136"/>
                </a:lnTo>
                <a:lnTo>
                  <a:pt x="232" y="1135"/>
                </a:lnTo>
                <a:lnTo>
                  <a:pt x="247" y="1135"/>
                </a:lnTo>
                <a:lnTo>
                  <a:pt x="262" y="1136"/>
                </a:lnTo>
                <a:lnTo>
                  <a:pt x="279" y="1138"/>
                </a:lnTo>
                <a:lnTo>
                  <a:pt x="312" y="1142"/>
                </a:lnTo>
                <a:lnTo>
                  <a:pt x="312" y="1142"/>
                </a:lnTo>
                <a:lnTo>
                  <a:pt x="324" y="1152"/>
                </a:lnTo>
                <a:lnTo>
                  <a:pt x="336" y="1162"/>
                </a:lnTo>
                <a:lnTo>
                  <a:pt x="348" y="1173"/>
                </a:lnTo>
                <a:lnTo>
                  <a:pt x="358" y="1185"/>
                </a:lnTo>
                <a:lnTo>
                  <a:pt x="368" y="1197"/>
                </a:lnTo>
                <a:lnTo>
                  <a:pt x="378" y="1210"/>
                </a:lnTo>
                <a:lnTo>
                  <a:pt x="395" y="1236"/>
                </a:lnTo>
                <a:lnTo>
                  <a:pt x="395" y="1236"/>
                </a:lnTo>
                <a:lnTo>
                  <a:pt x="397" y="1244"/>
                </a:lnTo>
                <a:lnTo>
                  <a:pt x="399" y="1252"/>
                </a:lnTo>
                <a:lnTo>
                  <a:pt x="402" y="1261"/>
                </a:lnTo>
                <a:lnTo>
                  <a:pt x="407" y="1268"/>
                </a:lnTo>
                <a:lnTo>
                  <a:pt x="424" y="1301"/>
                </a:lnTo>
                <a:lnTo>
                  <a:pt x="424" y="1301"/>
                </a:lnTo>
                <a:lnTo>
                  <a:pt x="422" y="1306"/>
                </a:lnTo>
                <a:lnTo>
                  <a:pt x="420" y="1312"/>
                </a:lnTo>
                <a:lnTo>
                  <a:pt x="422" y="1319"/>
                </a:lnTo>
                <a:lnTo>
                  <a:pt x="425" y="1324"/>
                </a:lnTo>
                <a:lnTo>
                  <a:pt x="428" y="1331"/>
                </a:lnTo>
                <a:lnTo>
                  <a:pt x="431" y="1336"/>
                </a:lnTo>
                <a:lnTo>
                  <a:pt x="439" y="1344"/>
                </a:lnTo>
                <a:lnTo>
                  <a:pt x="439" y="1344"/>
                </a:lnTo>
                <a:lnTo>
                  <a:pt x="442" y="1342"/>
                </a:lnTo>
                <a:lnTo>
                  <a:pt x="446" y="1340"/>
                </a:lnTo>
                <a:lnTo>
                  <a:pt x="454" y="1338"/>
                </a:lnTo>
                <a:lnTo>
                  <a:pt x="457" y="1337"/>
                </a:lnTo>
                <a:lnTo>
                  <a:pt x="460" y="1335"/>
                </a:lnTo>
                <a:lnTo>
                  <a:pt x="463" y="1332"/>
                </a:lnTo>
                <a:lnTo>
                  <a:pt x="465" y="1327"/>
                </a:lnTo>
                <a:lnTo>
                  <a:pt x="465" y="1327"/>
                </a:lnTo>
                <a:lnTo>
                  <a:pt x="460" y="1311"/>
                </a:lnTo>
                <a:lnTo>
                  <a:pt x="454" y="1291"/>
                </a:lnTo>
                <a:lnTo>
                  <a:pt x="449" y="1281"/>
                </a:lnTo>
                <a:lnTo>
                  <a:pt x="445" y="1271"/>
                </a:lnTo>
                <a:lnTo>
                  <a:pt x="440" y="1261"/>
                </a:lnTo>
                <a:lnTo>
                  <a:pt x="434" y="1252"/>
                </a:lnTo>
                <a:lnTo>
                  <a:pt x="434" y="1252"/>
                </a:lnTo>
                <a:close/>
                <a:moveTo>
                  <a:pt x="971" y="715"/>
                </a:moveTo>
                <a:lnTo>
                  <a:pt x="971" y="715"/>
                </a:lnTo>
                <a:lnTo>
                  <a:pt x="978" y="716"/>
                </a:lnTo>
                <a:lnTo>
                  <a:pt x="984" y="718"/>
                </a:lnTo>
                <a:lnTo>
                  <a:pt x="995" y="723"/>
                </a:lnTo>
                <a:lnTo>
                  <a:pt x="995" y="723"/>
                </a:lnTo>
                <a:lnTo>
                  <a:pt x="997" y="721"/>
                </a:lnTo>
                <a:lnTo>
                  <a:pt x="998" y="719"/>
                </a:lnTo>
                <a:lnTo>
                  <a:pt x="999" y="714"/>
                </a:lnTo>
                <a:lnTo>
                  <a:pt x="1000" y="712"/>
                </a:lnTo>
                <a:lnTo>
                  <a:pt x="1001" y="710"/>
                </a:lnTo>
                <a:lnTo>
                  <a:pt x="1003" y="708"/>
                </a:lnTo>
                <a:lnTo>
                  <a:pt x="1006" y="708"/>
                </a:lnTo>
                <a:lnTo>
                  <a:pt x="1006" y="708"/>
                </a:lnTo>
                <a:lnTo>
                  <a:pt x="1004" y="703"/>
                </a:lnTo>
                <a:lnTo>
                  <a:pt x="1002" y="698"/>
                </a:lnTo>
                <a:lnTo>
                  <a:pt x="1000" y="685"/>
                </a:lnTo>
                <a:lnTo>
                  <a:pt x="998" y="673"/>
                </a:lnTo>
                <a:lnTo>
                  <a:pt x="995" y="668"/>
                </a:lnTo>
                <a:lnTo>
                  <a:pt x="993" y="662"/>
                </a:lnTo>
                <a:lnTo>
                  <a:pt x="993" y="662"/>
                </a:lnTo>
                <a:lnTo>
                  <a:pt x="988" y="675"/>
                </a:lnTo>
                <a:lnTo>
                  <a:pt x="983" y="689"/>
                </a:lnTo>
                <a:lnTo>
                  <a:pt x="976" y="702"/>
                </a:lnTo>
                <a:lnTo>
                  <a:pt x="971" y="715"/>
                </a:lnTo>
                <a:lnTo>
                  <a:pt x="971" y="715"/>
                </a:lnTo>
                <a:close/>
                <a:moveTo>
                  <a:pt x="717" y="689"/>
                </a:moveTo>
                <a:lnTo>
                  <a:pt x="717" y="689"/>
                </a:lnTo>
                <a:lnTo>
                  <a:pt x="712" y="703"/>
                </a:lnTo>
                <a:lnTo>
                  <a:pt x="707" y="717"/>
                </a:lnTo>
                <a:lnTo>
                  <a:pt x="705" y="732"/>
                </a:lnTo>
                <a:lnTo>
                  <a:pt x="703" y="746"/>
                </a:lnTo>
                <a:lnTo>
                  <a:pt x="702" y="775"/>
                </a:lnTo>
                <a:lnTo>
                  <a:pt x="700" y="790"/>
                </a:lnTo>
                <a:lnTo>
                  <a:pt x="699" y="804"/>
                </a:lnTo>
                <a:lnTo>
                  <a:pt x="699" y="804"/>
                </a:lnTo>
                <a:lnTo>
                  <a:pt x="697" y="811"/>
                </a:lnTo>
                <a:lnTo>
                  <a:pt x="695" y="819"/>
                </a:lnTo>
                <a:lnTo>
                  <a:pt x="691" y="825"/>
                </a:lnTo>
                <a:lnTo>
                  <a:pt x="690" y="833"/>
                </a:lnTo>
                <a:lnTo>
                  <a:pt x="690" y="833"/>
                </a:lnTo>
                <a:lnTo>
                  <a:pt x="690" y="843"/>
                </a:lnTo>
                <a:lnTo>
                  <a:pt x="690" y="854"/>
                </a:lnTo>
                <a:lnTo>
                  <a:pt x="692" y="865"/>
                </a:lnTo>
                <a:lnTo>
                  <a:pt x="692" y="874"/>
                </a:lnTo>
                <a:lnTo>
                  <a:pt x="692" y="874"/>
                </a:lnTo>
                <a:lnTo>
                  <a:pt x="690" y="888"/>
                </a:lnTo>
                <a:lnTo>
                  <a:pt x="687" y="901"/>
                </a:lnTo>
                <a:lnTo>
                  <a:pt x="684" y="915"/>
                </a:lnTo>
                <a:lnTo>
                  <a:pt x="682" y="929"/>
                </a:lnTo>
                <a:lnTo>
                  <a:pt x="682" y="929"/>
                </a:lnTo>
                <a:lnTo>
                  <a:pt x="683" y="932"/>
                </a:lnTo>
                <a:lnTo>
                  <a:pt x="684" y="937"/>
                </a:lnTo>
                <a:lnTo>
                  <a:pt x="685" y="941"/>
                </a:lnTo>
                <a:lnTo>
                  <a:pt x="686" y="945"/>
                </a:lnTo>
                <a:lnTo>
                  <a:pt x="686" y="945"/>
                </a:lnTo>
                <a:lnTo>
                  <a:pt x="685" y="950"/>
                </a:lnTo>
                <a:lnTo>
                  <a:pt x="683" y="956"/>
                </a:lnTo>
                <a:lnTo>
                  <a:pt x="681" y="961"/>
                </a:lnTo>
                <a:lnTo>
                  <a:pt x="680" y="967"/>
                </a:lnTo>
                <a:lnTo>
                  <a:pt x="680" y="967"/>
                </a:lnTo>
                <a:lnTo>
                  <a:pt x="677" y="995"/>
                </a:lnTo>
                <a:lnTo>
                  <a:pt x="675" y="1025"/>
                </a:lnTo>
                <a:lnTo>
                  <a:pt x="675" y="1056"/>
                </a:lnTo>
                <a:lnTo>
                  <a:pt x="676" y="1070"/>
                </a:lnTo>
                <a:lnTo>
                  <a:pt x="677" y="1084"/>
                </a:lnTo>
                <a:lnTo>
                  <a:pt x="677" y="1084"/>
                </a:lnTo>
                <a:lnTo>
                  <a:pt x="674" y="1127"/>
                </a:lnTo>
                <a:lnTo>
                  <a:pt x="671" y="1168"/>
                </a:lnTo>
                <a:lnTo>
                  <a:pt x="667" y="1249"/>
                </a:lnTo>
                <a:lnTo>
                  <a:pt x="665" y="1331"/>
                </a:lnTo>
                <a:lnTo>
                  <a:pt x="664" y="1417"/>
                </a:lnTo>
                <a:lnTo>
                  <a:pt x="664" y="1417"/>
                </a:lnTo>
                <a:lnTo>
                  <a:pt x="662" y="1425"/>
                </a:lnTo>
                <a:lnTo>
                  <a:pt x="660" y="1432"/>
                </a:lnTo>
                <a:lnTo>
                  <a:pt x="658" y="1440"/>
                </a:lnTo>
                <a:lnTo>
                  <a:pt x="657" y="1448"/>
                </a:lnTo>
                <a:lnTo>
                  <a:pt x="657" y="1448"/>
                </a:lnTo>
                <a:lnTo>
                  <a:pt x="656" y="1462"/>
                </a:lnTo>
                <a:lnTo>
                  <a:pt x="657" y="1476"/>
                </a:lnTo>
                <a:lnTo>
                  <a:pt x="659" y="1504"/>
                </a:lnTo>
                <a:lnTo>
                  <a:pt x="662" y="1531"/>
                </a:lnTo>
                <a:lnTo>
                  <a:pt x="666" y="1559"/>
                </a:lnTo>
                <a:lnTo>
                  <a:pt x="666" y="1559"/>
                </a:lnTo>
                <a:lnTo>
                  <a:pt x="673" y="1560"/>
                </a:lnTo>
                <a:lnTo>
                  <a:pt x="682" y="1560"/>
                </a:lnTo>
                <a:lnTo>
                  <a:pt x="701" y="1556"/>
                </a:lnTo>
                <a:lnTo>
                  <a:pt x="719" y="1553"/>
                </a:lnTo>
                <a:lnTo>
                  <a:pt x="728" y="1552"/>
                </a:lnTo>
                <a:lnTo>
                  <a:pt x="735" y="1552"/>
                </a:lnTo>
                <a:lnTo>
                  <a:pt x="735" y="1552"/>
                </a:lnTo>
                <a:lnTo>
                  <a:pt x="738" y="1529"/>
                </a:lnTo>
                <a:lnTo>
                  <a:pt x="738" y="1509"/>
                </a:lnTo>
                <a:lnTo>
                  <a:pt x="737" y="1473"/>
                </a:lnTo>
                <a:lnTo>
                  <a:pt x="737" y="1473"/>
                </a:lnTo>
                <a:lnTo>
                  <a:pt x="738" y="1420"/>
                </a:lnTo>
                <a:lnTo>
                  <a:pt x="737" y="1366"/>
                </a:lnTo>
                <a:lnTo>
                  <a:pt x="736" y="1253"/>
                </a:lnTo>
                <a:lnTo>
                  <a:pt x="734" y="1142"/>
                </a:lnTo>
                <a:lnTo>
                  <a:pt x="735" y="1090"/>
                </a:lnTo>
                <a:lnTo>
                  <a:pt x="735" y="1040"/>
                </a:lnTo>
                <a:lnTo>
                  <a:pt x="735" y="1040"/>
                </a:lnTo>
                <a:lnTo>
                  <a:pt x="732" y="1037"/>
                </a:lnTo>
                <a:lnTo>
                  <a:pt x="731" y="1033"/>
                </a:lnTo>
                <a:lnTo>
                  <a:pt x="730" y="1028"/>
                </a:lnTo>
                <a:lnTo>
                  <a:pt x="731" y="1022"/>
                </a:lnTo>
                <a:lnTo>
                  <a:pt x="731" y="1011"/>
                </a:lnTo>
                <a:lnTo>
                  <a:pt x="731" y="1007"/>
                </a:lnTo>
                <a:lnTo>
                  <a:pt x="730" y="1003"/>
                </a:lnTo>
                <a:lnTo>
                  <a:pt x="730" y="1003"/>
                </a:lnTo>
                <a:lnTo>
                  <a:pt x="736" y="992"/>
                </a:lnTo>
                <a:lnTo>
                  <a:pt x="742" y="977"/>
                </a:lnTo>
                <a:lnTo>
                  <a:pt x="748" y="961"/>
                </a:lnTo>
                <a:lnTo>
                  <a:pt x="753" y="943"/>
                </a:lnTo>
                <a:lnTo>
                  <a:pt x="765" y="907"/>
                </a:lnTo>
                <a:lnTo>
                  <a:pt x="772" y="888"/>
                </a:lnTo>
                <a:lnTo>
                  <a:pt x="777" y="872"/>
                </a:lnTo>
                <a:lnTo>
                  <a:pt x="777" y="872"/>
                </a:lnTo>
                <a:lnTo>
                  <a:pt x="780" y="866"/>
                </a:lnTo>
                <a:lnTo>
                  <a:pt x="785" y="861"/>
                </a:lnTo>
                <a:lnTo>
                  <a:pt x="788" y="855"/>
                </a:lnTo>
                <a:lnTo>
                  <a:pt x="790" y="850"/>
                </a:lnTo>
                <a:lnTo>
                  <a:pt x="790" y="850"/>
                </a:lnTo>
                <a:lnTo>
                  <a:pt x="792" y="837"/>
                </a:lnTo>
                <a:lnTo>
                  <a:pt x="794" y="826"/>
                </a:lnTo>
                <a:lnTo>
                  <a:pt x="796" y="822"/>
                </a:lnTo>
                <a:lnTo>
                  <a:pt x="798" y="819"/>
                </a:lnTo>
                <a:lnTo>
                  <a:pt x="803" y="817"/>
                </a:lnTo>
                <a:lnTo>
                  <a:pt x="808" y="817"/>
                </a:lnTo>
                <a:lnTo>
                  <a:pt x="808" y="817"/>
                </a:lnTo>
                <a:lnTo>
                  <a:pt x="813" y="818"/>
                </a:lnTo>
                <a:lnTo>
                  <a:pt x="817" y="819"/>
                </a:lnTo>
                <a:lnTo>
                  <a:pt x="820" y="822"/>
                </a:lnTo>
                <a:lnTo>
                  <a:pt x="822" y="825"/>
                </a:lnTo>
                <a:lnTo>
                  <a:pt x="826" y="833"/>
                </a:lnTo>
                <a:lnTo>
                  <a:pt x="828" y="837"/>
                </a:lnTo>
                <a:lnTo>
                  <a:pt x="832" y="839"/>
                </a:lnTo>
                <a:lnTo>
                  <a:pt x="832" y="839"/>
                </a:lnTo>
                <a:lnTo>
                  <a:pt x="831" y="796"/>
                </a:lnTo>
                <a:lnTo>
                  <a:pt x="828" y="753"/>
                </a:lnTo>
                <a:lnTo>
                  <a:pt x="823" y="669"/>
                </a:lnTo>
                <a:lnTo>
                  <a:pt x="823" y="669"/>
                </a:lnTo>
                <a:lnTo>
                  <a:pt x="807" y="672"/>
                </a:lnTo>
                <a:lnTo>
                  <a:pt x="792" y="673"/>
                </a:lnTo>
                <a:lnTo>
                  <a:pt x="779" y="673"/>
                </a:lnTo>
                <a:lnTo>
                  <a:pt x="765" y="673"/>
                </a:lnTo>
                <a:lnTo>
                  <a:pt x="740" y="670"/>
                </a:lnTo>
                <a:lnTo>
                  <a:pt x="715" y="667"/>
                </a:lnTo>
                <a:lnTo>
                  <a:pt x="715" y="667"/>
                </a:lnTo>
                <a:lnTo>
                  <a:pt x="716" y="670"/>
                </a:lnTo>
                <a:lnTo>
                  <a:pt x="716" y="672"/>
                </a:lnTo>
                <a:lnTo>
                  <a:pt x="715" y="677"/>
                </a:lnTo>
                <a:lnTo>
                  <a:pt x="715" y="683"/>
                </a:lnTo>
                <a:lnTo>
                  <a:pt x="715" y="686"/>
                </a:lnTo>
                <a:lnTo>
                  <a:pt x="717" y="689"/>
                </a:lnTo>
                <a:lnTo>
                  <a:pt x="717" y="689"/>
                </a:lnTo>
                <a:close/>
                <a:moveTo>
                  <a:pt x="938" y="680"/>
                </a:moveTo>
                <a:lnTo>
                  <a:pt x="938" y="680"/>
                </a:lnTo>
                <a:lnTo>
                  <a:pt x="938" y="683"/>
                </a:lnTo>
                <a:lnTo>
                  <a:pt x="937" y="686"/>
                </a:lnTo>
                <a:lnTo>
                  <a:pt x="935" y="688"/>
                </a:lnTo>
                <a:lnTo>
                  <a:pt x="935" y="691"/>
                </a:lnTo>
                <a:lnTo>
                  <a:pt x="935" y="691"/>
                </a:lnTo>
                <a:lnTo>
                  <a:pt x="941" y="698"/>
                </a:lnTo>
                <a:lnTo>
                  <a:pt x="946" y="702"/>
                </a:lnTo>
                <a:lnTo>
                  <a:pt x="954" y="706"/>
                </a:lnTo>
                <a:lnTo>
                  <a:pt x="962" y="708"/>
                </a:lnTo>
                <a:lnTo>
                  <a:pt x="962" y="708"/>
                </a:lnTo>
                <a:lnTo>
                  <a:pt x="962" y="704"/>
                </a:lnTo>
                <a:lnTo>
                  <a:pt x="963" y="701"/>
                </a:lnTo>
                <a:lnTo>
                  <a:pt x="967" y="693"/>
                </a:lnTo>
                <a:lnTo>
                  <a:pt x="969" y="687"/>
                </a:lnTo>
                <a:lnTo>
                  <a:pt x="970" y="684"/>
                </a:lnTo>
                <a:lnTo>
                  <a:pt x="969" y="682"/>
                </a:lnTo>
                <a:lnTo>
                  <a:pt x="969" y="682"/>
                </a:lnTo>
                <a:lnTo>
                  <a:pt x="965" y="681"/>
                </a:lnTo>
                <a:lnTo>
                  <a:pt x="962" y="680"/>
                </a:lnTo>
                <a:lnTo>
                  <a:pt x="955" y="676"/>
                </a:lnTo>
                <a:lnTo>
                  <a:pt x="950" y="675"/>
                </a:lnTo>
                <a:lnTo>
                  <a:pt x="946" y="675"/>
                </a:lnTo>
                <a:lnTo>
                  <a:pt x="942" y="676"/>
                </a:lnTo>
                <a:lnTo>
                  <a:pt x="938" y="680"/>
                </a:lnTo>
                <a:lnTo>
                  <a:pt x="938" y="680"/>
                </a:lnTo>
                <a:close/>
                <a:moveTo>
                  <a:pt x="1018" y="702"/>
                </a:moveTo>
                <a:lnTo>
                  <a:pt x="1018" y="702"/>
                </a:lnTo>
                <a:lnTo>
                  <a:pt x="1017" y="703"/>
                </a:lnTo>
                <a:lnTo>
                  <a:pt x="1016" y="705"/>
                </a:lnTo>
                <a:lnTo>
                  <a:pt x="1017" y="708"/>
                </a:lnTo>
                <a:lnTo>
                  <a:pt x="1019" y="712"/>
                </a:lnTo>
                <a:lnTo>
                  <a:pt x="1019" y="714"/>
                </a:lnTo>
                <a:lnTo>
                  <a:pt x="1018" y="717"/>
                </a:lnTo>
                <a:lnTo>
                  <a:pt x="1018" y="717"/>
                </a:lnTo>
                <a:lnTo>
                  <a:pt x="1024" y="716"/>
                </a:lnTo>
                <a:lnTo>
                  <a:pt x="1031" y="715"/>
                </a:lnTo>
                <a:lnTo>
                  <a:pt x="1046" y="714"/>
                </a:lnTo>
                <a:lnTo>
                  <a:pt x="1052" y="713"/>
                </a:lnTo>
                <a:lnTo>
                  <a:pt x="1058" y="711"/>
                </a:lnTo>
                <a:lnTo>
                  <a:pt x="1062" y="707"/>
                </a:lnTo>
                <a:lnTo>
                  <a:pt x="1063" y="705"/>
                </a:lnTo>
                <a:lnTo>
                  <a:pt x="1064" y="702"/>
                </a:lnTo>
                <a:lnTo>
                  <a:pt x="1064" y="702"/>
                </a:lnTo>
                <a:lnTo>
                  <a:pt x="1059" y="701"/>
                </a:lnTo>
                <a:lnTo>
                  <a:pt x="1052" y="701"/>
                </a:lnTo>
                <a:lnTo>
                  <a:pt x="1039" y="701"/>
                </a:lnTo>
                <a:lnTo>
                  <a:pt x="1028" y="702"/>
                </a:lnTo>
                <a:lnTo>
                  <a:pt x="1018" y="702"/>
                </a:lnTo>
                <a:lnTo>
                  <a:pt x="1018" y="702"/>
                </a:lnTo>
                <a:close/>
                <a:moveTo>
                  <a:pt x="931" y="764"/>
                </a:moveTo>
                <a:lnTo>
                  <a:pt x="931" y="764"/>
                </a:lnTo>
                <a:lnTo>
                  <a:pt x="933" y="759"/>
                </a:lnTo>
                <a:lnTo>
                  <a:pt x="937" y="752"/>
                </a:lnTo>
                <a:lnTo>
                  <a:pt x="943" y="743"/>
                </a:lnTo>
                <a:lnTo>
                  <a:pt x="949" y="732"/>
                </a:lnTo>
                <a:lnTo>
                  <a:pt x="953" y="726"/>
                </a:lnTo>
                <a:lnTo>
                  <a:pt x="954" y="719"/>
                </a:lnTo>
                <a:lnTo>
                  <a:pt x="954" y="719"/>
                </a:lnTo>
                <a:lnTo>
                  <a:pt x="949" y="719"/>
                </a:lnTo>
                <a:lnTo>
                  <a:pt x="946" y="718"/>
                </a:lnTo>
                <a:lnTo>
                  <a:pt x="940" y="717"/>
                </a:lnTo>
                <a:lnTo>
                  <a:pt x="940" y="717"/>
                </a:lnTo>
                <a:lnTo>
                  <a:pt x="935" y="729"/>
                </a:lnTo>
                <a:lnTo>
                  <a:pt x="933" y="741"/>
                </a:lnTo>
                <a:lnTo>
                  <a:pt x="932" y="753"/>
                </a:lnTo>
                <a:lnTo>
                  <a:pt x="931" y="764"/>
                </a:lnTo>
                <a:lnTo>
                  <a:pt x="931" y="764"/>
                </a:lnTo>
                <a:close/>
                <a:moveTo>
                  <a:pt x="1022" y="729"/>
                </a:moveTo>
                <a:lnTo>
                  <a:pt x="1022" y="729"/>
                </a:lnTo>
                <a:lnTo>
                  <a:pt x="1032" y="763"/>
                </a:lnTo>
                <a:lnTo>
                  <a:pt x="1036" y="778"/>
                </a:lnTo>
                <a:lnTo>
                  <a:pt x="1041" y="793"/>
                </a:lnTo>
                <a:lnTo>
                  <a:pt x="1041" y="793"/>
                </a:lnTo>
                <a:lnTo>
                  <a:pt x="1043" y="782"/>
                </a:lnTo>
                <a:lnTo>
                  <a:pt x="1044" y="773"/>
                </a:lnTo>
                <a:lnTo>
                  <a:pt x="1048" y="758"/>
                </a:lnTo>
                <a:lnTo>
                  <a:pt x="1052" y="743"/>
                </a:lnTo>
                <a:lnTo>
                  <a:pt x="1054" y="734"/>
                </a:lnTo>
                <a:lnTo>
                  <a:pt x="1055" y="725"/>
                </a:lnTo>
                <a:lnTo>
                  <a:pt x="1055" y="725"/>
                </a:lnTo>
                <a:lnTo>
                  <a:pt x="1047" y="726"/>
                </a:lnTo>
                <a:lnTo>
                  <a:pt x="1039" y="728"/>
                </a:lnTo>
                <a:lnTo>
                  <a:pt x="1032" y="729"/>
                </a:lnTo>
                <a:lnTo>
                  <a:pt x="1022" y="729"/>
                </a:lnTo>
                <a:lnTo>
                  <a:pt x="1022" y="729"/>
                </a:lnTo>
                <a:close/>
                <a:moveTo>
                  <a:pt x="993" y="744"/>
                </a:moveTo>
                <a:lnTo>
                  <a:pt x="993" y="744"/>
                </a:lnTo>
                <a:lnTo>
                  <a:pt x="991" y="741"/>
                </a:lnTo>
                <a:lnTo>
                  <a:pt x="988" y="738"/>
                </a:lnTo>
                <a:lnTo>
                  <a:pt x="980" y="736"/>
                </a:lnTo>
                <a:lnTo>
                  <a:pt x="972" y="734"/>
                </a:lnTo>
                <a:lnTo>
                  <a:pt x="964" y="731"/>
                </a:lnTo>
                <a:lnTo>
                  <a:pt x="964" y="731"/>
                </a:lnTo>
                <a:lnTo>
                  <a:pt x="962" y="742"/>
                </a:lnTo>
                <a:lnTo>
                  <a:pt x="958" y="751"/>
                </a:lnTo>
                <a:lnTo>
                  <a:pt x="953" y="760"/>
                </a:lnTo>
                <a:lnTo>
                  <a:pt x="947" y="767"/>
                </a:lnTo>
                <a:lnTo>
                  <a:pt x="942" y="776"/>
                </a:lnTo>
                <a:lnTo>
                  <a:pt x="938" y="783"/>
                </a:lnTo>
                <a:lnTo>
                  <a:pt x="934" y="792"/>
                </a:lnTo>
                <a:lnTo>
                  <a:pt x="933" y="802"/>
                </a:lnTo>
                <a:lnTo>
                  <a:pt x="933" y="802"/>
                </a:lnTo>
                <a:lnTo>
                  <a:pt x="938" y="802"/>
                </a:lnTo>
                <a:lnTo>
                  <a:pt x="941" y="803"/>
                </a:lnTo>
                <a:lnTo>
                  <a:pt x="943" y="805"/>
                </a:lnTo>
                <a:lnTo>
                  <a:pt x="945" y="807"/>
                </a:lnTo>
                <a:lnTo>
                  <a:pt x="948" y="812"/>
                </a:lnTo>
                <a:lnTo>
                  <a:pt x="950" y="819"/>
                </a:lnTo>
                <a:lnTo>
                  <a:pt x="953" y="834"/>
                </a:lnTo>
                <a:lnTo>
                  <a:pt x="955" y="840"/>
                </a:lnTo>
                <a:lnTo>
                  <a:pt x="956" y="843"/>
                </a:lnTo>
                <a:lnTo>
                  <a:pt x="958" y="846"/>
                </a:lnTo>
                <a:lnTo>
                  <a:pt x="958" y="846"/>
                </a:lnTo>
                <a:lnTo>
                  <a:pt x="961" y="833"/>
                </a:lnTo>
                <a:lnTo>
                  <a:pt x="962" y="826"/>
                </a:lnTo>
                <a:lnTo>
                  <a:pt x="965" y="821"/>
                </a:lnTo>
                <a:lnTo>
                  <a:pt x="968" y="817"/>
                </a:lnTo>
                <a:lnTo>
                  <a:pt x="972" y="812"/>
                </a:lnTo>
                <a:lnTo>
                  <a:pt x="978" y="810"/>
                </a:lnTo>
                <a:lnTo>
                  <a:pt x="985" y="810"/>
                </a:lnTo>
                <a:lnTo>
                  <a:pt x="985" y="810"/>
                </a:lnTo>
                <a:lnTo>
                  <a:pt x="989" y="813"/>
                </a:lnTo>
                <a:lnTo>
                  <a:pt x="991" y="817"/>
                </a:lnTo>
                <a:lnTo>
                  <a:pt x="995" y="825"/>
                </a:lnTo>
                <a:lnTo>
                  <a:pt x="997" y="829"/>
                </a:lnTo>
                <a:lnTo>
                  <a:pt x="999" y="834"/>
                </a:lnTo>
                <a:lnTo>
                  <a:pt x="1002" y="837"/>
                </a:lnTo>
                <a:lnTo>
                  <a:pt x="1006" y="839"/>
                </a:lnTo>
                <a:lnTo>
                  <a:pt x="1006" y="839"/>
                </a:lnTo>
                <a:lnTo>
                  <a:pt x="1011" y="835"/>
                </a:lnTo>
                <a:lnTo>
                  <a:pt x="1016" y="829"/>
                </a:lnTo>
                <a:lnTo>
                  <a:pt x="1019" y="823"/>
                </a:lnTo>
                <a:lnTo>
                  <a:pt x="1021" y="817"/>
                </a:lnTo>
                <a:lnTo>
                  <a:pt x="1023" y="810"/>
                </a:lnTo>
                <a:lnTo>
                  <a:pt x="1024" y="803"/>
                </a:lnTo>
                <a:lnTo>
                  <a:pt x="1024" y="788"/>
                </a:lnTo>
                <a:lnTo>
                  <a:pt x="1022" y="773"/>
                </a:lnTo>
                <a:lnTo>
                  <a:pt x="1018" y="757"/>
                </a:lnTo>
                <a:lnTo>
                  <a:pt x="1014" y="743"/>
                </a:lnTo>
                <a:lnTo>
                  <a:pt x="1008" y="729"/>
                </a:lnTo>
                <a:lnTo>
                  <a:pt x="1008" y="729"/>
                </a:lnTo>
                <a:lnTo>
                  <a:pt x="1008" y="733"/>
                </a:lnTo>
                <a:lnTo>
                  <a:pt x="1007" y="735"/>
                </a:lnTo>
                <a:lnTo>
                  <a:pt x="1006" y="737"/>
                </a:lnTo>
                <a:lnTo>
                  <a:pt x="1004" y="740"/>
                </a:lnTo>
                <a:lnTo>
                  <a:pt x="999" y="742"/>
                </a:lnTo>
                <a:lnTo>
                  <a:pt x="993" y="744"/>
                </a:lnTo>
                <a:lnTo>
                  <a:pt x="993" y="744"/>
                </a:lnTo>
                <a:close/>
                <a:moveTo>
                  <a:pt x="1004" y="868"/>
                </a:moveTo>
                <a:lnTo>
                  <a:pt x="1004" y="868"/>
                </a:lnTo>
                <a:lnTo>
                  <a:pt x="1001" y="868"/>
                </a:lnTo>
                <a:lnTo>
                  <a:pt x="998" y="868"/>
                </a:lnTo>
                <a:lnTo>
                  <a:pt x="993" y="865"/>
                </a:lnTo>
                <a:lnTo>
                  <a:pt x="991" y="861"/>
                </a:lnTo>
                <a:lnTo>
                  <a:pt x="989" y="855"/>
                </a:lnTo>
                <a:lnTo>
                  <a:pt x="988" y="850"/>
                </a:lnTo>
                <a:lnTo>
                  <a:pt x="986" y="844"/>
                </a:lnTo>
                <a:lnTo>
                  <a:pt x="982" y="840"/>
                </a:lnTo>
                <a:lnTo>
                  <a:pt x="979" y="839"/>
                </a:lnTo>
                <a:lnTo>
                  <a:pt x="977" y="837"/>
                </a:lnTo>
                <a:lnTo>
                  <a:pt x="977" y="837"/>
                </a:lnTo>
                <a:lnTo>
                  <a:pt x="973" y="842"/>
                </a:lnTo>
                <a:lnTo>
                  <a:pt x="971" y="848"/>
                </a:lnTo>
                <a:lnTo>
                  <a:pt x="967" y="859"/>
                </a:lnTo>
                <a:lnTo>
                  <a:pt x="963" y="865"/>
                </a:lnTo>
                <a:lnTo>
                  <a:pt x="960" y="869"/>
                </a:lnTo>
                <a:lnTo>
                  <a:pt x="956" y="872"/>
                </a:lnTo>
                <a:lnTo>
                  <a:pt x="949" y="874"/>
                </a:lnTo>
                <a:lnTo>
                  <a:pt x="949" y="874"/>
                </a:lnTo>
                <a:lnTo>
                  <a:pt x="946" y="867"/>
                </a:lnTo>
                <a:lnTo>
                  <a:pt x="943" y="858"/>
                </a:lnTo>
                <a:lnTo>
                  <a:pt x="939" y="840"/>
                </a:lnTo>
                <a:lnTo>
                  <a:pt x="937" y="831"/>
                </a:lnTo>
                <a:lnTo>
                  <a:pt x="933" y="822"/>
                </a:lnTo>
                <a:lnTo>
                  <a:pt x="930" y="814"/>
                </a:lnTo>
                <a:lnTo>
                  <a:pt x="925" y="808"/>
                </a:lnTo>
                <a:lnTo>
                  <a:pt x="925" y="808"/>
                </a:lnTo>
                <a:lnTo>
                  <a:pt x="917" y="843"/>
                </a:lnTo>
                <a:lnTo>
                  <a:pt x="909" y="881"/>
                </a:lnTo>
                <a:lnTo>
                  <a:pt x="902" y="919"/>
                </a:lnTo>
                <a:lnTo>
                  <a:pt x="900" y="941"/>
                </a:lnTo>
                <a:lnTo>
                  <a:pt x="898" y="962"/>
                </a:lnTo>
                <a:lnTo>
                  <a:pt x="898" y="962"/>
                </a:lnTo>
                <a:lnTo>
                  <a:pt x="897" y="964"/>
                </a:lnTo>
                <a:lnTo>
                  <a:pt x="896" y="965"/>
                </a:lnTo>
                <a:lnTo>
                  <a:pt x="892" y="968"/>
                </a:lnTo>
                <a:lnTo>
                  <a:pt x="887" y="970"/>
                </a:lnTo>
                <a:lnTo>
                  <a:pt x="885" y="972"/>
                </a:lnTo>
                <a:lnTo>
                  <a:pt x="885" y="974"/>
                </a:lnTo>
                <a:lnTo>
                  <a:pt x="885" y="974"/>
                </a:lnTo>
                <a:lnTo>
                  <a:pt x="889" y="980"/>
                </a:lnTo>
                <a:lnTo>
                  <a:pt x="892" y="987"/>
                </a:lnTo>
                <a:lnTo>
                  <a:pt x="895" y="999"/>
                </a:lnTo>
                <a:lnTo>
                  <a:pt x="896" y="1010"/>
                </a:lnTo>
                <a:lnTo>
                  <a:pt x="896" y="1022"/>
                </a:lnTo>
                <a:lnTo>
                  <a:pt x="896" y="1022"/>
                </a:lnTo>
                <a:lnTo>
                  <a:pt x="894" y="1046"/>
                </a:lnTo>
                <a:lnTo>
                  <a:pt x="892" y="1069"/>
                </a:lnTo>
                <a:lnTo>
                  <a:pt x="889" y="1120"/>
                </a:lnTo>
                <a:lnTo>
                  <a:pt x="889" y="1171"/>
                </a:lnTo>
                <a:lnTo>
                  <a:pt x="889" y="1223"/>
                </a:lnTo>
                <a:lnTo>
                  <a:pt x="891" y="1327"/>
                </a:lnTo>
                <a:lnTo>
                  <a:pt x="889" y="1378"/>
                </a:lnTo>
                <a:lnTo>
                  <a:pt x="887" y="1425"/>
                </a:lnTo>
                <a:lnTo>
                  <a:pt x="887" y="1425"/>
                </a:lnTo>
                <a:lnTo>
                  <a:pt x="895" y="1403"/>
                </a:lnTo>
                <a:lnTo>
                  <a:pt x="902" y="1380"/>
                </a:lnTo>
                <a:lnTo>
                  <a:pt x="909" y="1356"/>
                </a:lnTo>
                <a:lnTo>
                  <a:pt x="914" y="1332"/>
                </a:lnTo>
                <a:lnTo>
                  <a:pt x="918" y="1306"/>
                </a:lnTo>
                <a:lnTo>
                  <a:pt x="923" y="1281"/>
                </a:lnTo>
                <a:lnTo>
                  <a:pt x="925" y="1256"/>
                </a:lnTo>
                <a:lnTo>
                  <a:pt x="927" y="1230"/>
                </a:lnTo>
                <a:lnTo>
                  <a:pt x="927" y="1230"/>
                </a:lnTo>
                <a:lnTo>
                  <a:pt x="944" y="1202"/>
                </a:lnTo>
                <a:lnTo>
                  <a:pt x="960" y="1174"/>
                </a:lnTo>
                <a:lnTo>
                  <a:pt x="960" y="1174"/>
                </a:lnTo>
                <a:lnTo>
                  <a:pt x="969" y="1160"/>
                </a:lnTo>
                <a:lnTo>
                  <a:pt x="977" y="1146"/>
                </a:lnTo>
                <a:lnTo>
                  <a:pt x="987" y="1132"/>
                </a:lnTo>
                <a:lnTo>
                  <a:pt x="990" y="1125"/>
                </a:lnTo>
                <a:lnTo>
                  <a:pt x="993" y="1117"/>
                </a:lnTo>
                <a:lnTo>
                  <a:pt x="993" y="1117"/>
                </a:lnTo>
                <a:lnTo>
                  <a:pt x="995" y="1109"/>
                </a:lnTo>
                <a:lnTo>
                  <a:pt x="998" y="1099"/>
                </a:lnTo>
                <a:lnTo>
                  <a:pt x="999" y="1078"/>
                </a:lnTo>
                <a:lnTo>
                  <a:pt x="999" y="1054"/>
                </a:lnTo>
                <a:lnTo>
                  <a:pt x="999" y="1043"/>
                </a:lnTo>
                <a:lnTo>
                  <a:pt x="1000" y="1031"/>
                </a:lnTo>
                <a:lnTo>
                  <a:pt x="1000" y="1031"/>
                </a:lnTo>
                <a:lnTo>
                  <a:pt x="1011" y="930"/>
                </a:lnTo>
                <a:lnTo>
                  <a:pt x="1018" y="882"/>
                </a:lnTo>
                <a:lnTo>
                  <a:pt x="1026" y="835"/>
                </a:lnTo>
                <a:lnTo>
                  <a:pt x="1026" y="835"/>
                </a:lnTo>
                <a:lnTo>
                  <a:pt x="1022" y="847"/>
                </a:lnTo>
                <a:lnTo>
                  <a:pt x="1018" y="857"/>
                </a:lnTo>
                <a:lnTo>
                  <a:pt x="1015" y="862"/>
                </a:lnTo>
                <a:lnTo>
                  <a:pt x="1013" y="865"/>
                </a:lnTo>
                <a:lnTo>
                  <a:pt x="1008" y="867"/>
                </a:lnTo>
                <a:lnTo>
                  <a:pt x="1004" y="868"/>
                </a:lnTo>
                <a:lnTo>
                  <a:pt x="1004" y="868"/>
                </a:lnTo>
                <a:close/>
                <a:moveTo>
                  <a:pt x="783" y="908"/>
                </a:moveTo>
                <a:lnTo>
                  <a:pt x="783" y="908"/>
                </a:lnTo>
                <a:lnTo>
                  <a:pt x="788" y="909"/>
                </a:lnTo>
                <a:lnTo>
                  <a:pt x="790" y="910"/>
                </a:lnTo>
                <a:lnTo>
                  <a:pt x="792" y="912"/>
                </a:lnTo>
                <a:lnTo>
                  <a:pt x="796" y="912"/>
                </a:lnTo>
                <a:lnTo>
                  <a:pt x="796" y="912"/>
                </a:lnTo>
                <a:lnTo>
                  <a:pt x="800" y="909"/>
                </a:lnTo>
                <a:lnTo>
                  <a:pt x="802" y="904"/>
                </a:lnTo>
                <a:lnTo>
                  <a:pt x="807" y="897"/>
                </a:lnTo>
                <a:lnTo>
                  <a:pt x="810" y="895"/>
                </a:lnTo>
                <a:lnTo>
                  <a:pt x="814" y="893"/>
                </a:lnTo>
                <a:lnTo>
                  <a:pt x="819" y="892"/>
                </a:lnTo>
                <a:lnTo>
                  <a:pt x="825" y="894"/>
                </a:lnTo>
                <a:lnTo>
                  <a:pt x="825" y="894"/>
                </a:lnTo>
                <a:lnTo>
                  <a:pt x="826" y="897"/>
                </a:lnTo>
                <a:lnTo>
                  <a:pt x="827" y="900"/>
                </a:lnTo>
                <a:lnTo>
                  <a:pt x="828" y="903"/>
                </a:lnTo>
                <a:lnTo>
                  <a:pt x="832" y="905"/>
                </a:lnTo>
                <a:lnTo>
                  <a:pt x="832" y="905"/>
                </a:lnTo>
                <a:lnTo>
                  <a:pt x="827" y="888"/>
                </a:lnTo>
                <a:lnTo>
                  <a:pt x="822" y="873"/>
                </a:lnTo>
                <a:lnTo>
                  <a:pt x="816" y="859"/>
                </a:lnTo>
                <a:lnTo>
                  <a:pt x="806" y="848"/>
                </a:lnTo>
                <a:lnTo>
                  <a:pt x="806" y="848"/>
                </a:lnTo>
                <a:lnTo>
                  <a:pt x="802" y="865"/>
                </a:lnTo>
                <a:lnTo>
                  <a:pt x="795" y="880"/>
                </a:lnTo>
                <a:lnTo>
                  <a:pt x="789" y="894"/>
                </a:lnTo>
                <a:lnTo>
                  <a:pt x="783" y="908"/>
                </a:lnTo>
                <a:lnTo>
                  <a:pt x="783" y="908"/>
                </a:lnTo>
                <a:close/>
                <a:moveTo>
                  <a:pt x="1084" y="887"/>
                </a:moveTo>
                <a:lnTo>
                  <a:pt x="1084" y="887"/>
                </a:lnTo>
                <a:lnTo>
                  <a:pt x="1088" y="888"/>
                </a:lnTo>
                <a:lnTo>
                  <a:pt x="1092" y="888"/>
                </a:lnTo>
                <a:lnTo>
                  <a:pt x="1100" y="887"/>
                </a:lnTo>
                <a:lnTo>
                  <a:pt x="1109" y="885"/>
                </a:lnTo>
                <a:lnTo>
                  <a:pt x="1116" y="881"/>
                </a:lnTo>
                <a:lnTo>
                  <a:pt x="1116" y="881"/>
                </a:lnTo>
                <a:lnTo>
                  <a:pt x="1112" y="864"/>
                </a:lnTo>
                <a:lnTo>
                  <a:pt x="1108" y="848"/>
                </a:lnTo>
                <a:lnTo>
                  <a:pt x="1108" y="848"/>
                </a:lnTo>
                <a:lnTo>
                  <a:pt x="1106" y="853"/>
                </a:lnTo>
                <a:lnTo>
                  <a:pt x="1103" y="857"/>
                </a:lnTo>
                <a:lnTo>
                  <a:pt x="1095" y="867"/>
                </a:lnTo>
                <a:lnTo>
                  <a:pt x="1089" y="876"/>
                </a:lnTo>
                <a:lnTo>
                  <a:pt x="1086" y="881"/>
                </a:lnTo>
                <a:lnTo>
                  <a:pt x="1084" y="887"/>
                </a:lnTo>
                <a:lnTo>
                  <a:pt x="1084" y="887"/>
                </a:lnTo>
                <a:close/>
                <a:moveTo>
                  <a:pt x="1077" y="899"/>
                </a:moveTo>
                <a:lnTo>
                  <a:pt x="1077" y="899"/>
                </a:lnTo>
                <a:lnTo>
                  <a:pt x="1066" y="917"/>
                </a:lnTo>
                <a:lnTo>
                  <a:pt x="1055" y="935"/>
                </a:lnTo>
                <a:lnTo>
                  <a:pt x="1050" y="944"/>
                </a:lnTo>
                <a:lnTo>
                  <a:pt x="1043" y="952"/>
                </a:lnTo>
                <a:lnTo>
                  <a:pt x="1034" y="958"/>
                </a:lnTo>
                <a:lnTo>
                  <a:pt x="1024" y="962"/>
                </a:lnTo>
                <a:lnTo>
                  <a:pt x="1024" y="962"/>
                </a:lnTo>
                <a:lnTo>
                  <a:pt x="1024" y="983"/>
                </a:lnTo>
                <a:lnTo>
                  <a:pt x="1024" y="983"/>
                </a:lnTo>
                <a:lnTo>
                  <a:pt x="1029" y="982"/>
                </a:lnTo>
                <a:lnTo>
                  <a:pt x="1031" y="983"/>
                </a:lnTo>
                <a:lnTo>
                  <a:pt x="1033" y="984"/>
                </a:lnTo>
                <a:lnTo>
                  <a:pt x="1034" y="986"/>
                </a:lnTo>
                <a:lnTo>
                  <a:pt x="1036" y="989"/>
                </a:lnTo>
                <a:lnTo>
                  <a:pt x="1038" y="990"/>
                </a:lnTo>
                <a:lnTo>
                  <a:pt x="1041" y="991"/>
                </a:lnTo>
                <a:lnTo>
                  <a:pt x="1041" y="991"/>
                </a:lnTo>
                <a:lnTo>
                  <a:pt x="1045" y="989"/>
                </a:lnTo>
                <a:lnTo>
                  <a:pt x="1047" y="986"/>
                </a:lnTo>
                <a:lnTo>
                  <a:pt x="1051" y="980"/>
                </a:lnTo>
                <a:lnTo>
                  <a:pt x="1053" y="977"/>
                </a:lnTo>
                <a:lnTo>
                  <a:pt x="1056" y="975"/>
                </a:lnTo>
                <a:lnTo>
                  <a:pt x="1060" y="973"/>
                </a:lnTo>
                <a:lnTo>
                  <a:pt x="1064" y="972"/>
                </a:lnTo>
                <a:lnTo>
                  <a:pt x="1064" y="972"/>
                </a:lnTo>
                <a:lnTo>
                  <a:pt x="1068" y="975"/>
                </a:lnTo>
                <a:lnTo>
                  <a:pt x="1070" y="979"/>
                </a:lnTo>
                <a:lnTo>
                  <a:pt x="1076" y="987"/>
                </a:lnTo>
                <a:lnTo>
                  <a:pt x="1081" y="996"/>
                </a:lnTo>
                <a:lnTo>
                  <a:pt x="1083" y="1000"/>
                </a:lnTo>
                <a:lnTo>
                  <a:pt x="1086" y="1003"/>
                </a:lnTo>
                <a:lnTo>
                  <a:pt x="1086" y="1003"/>
                </a:lnTo>
                <a:lnTo>
                  <a:pt x="1091" y="1000"/>
                </a:lnTo>
                <a:lnTo>
                  <a:pt x="1093" y="995"/>
                </a:lnTo>
                <a:lnTo>
                  <a:pt x="1095" y="986"/>
                </a:lnTo>
                <a:lnTo>
                  <a:pt x="1097" y="983"/>
                </a:lnTo>
                <a:lnTo>
                  <a:pt x="1098" y="978"/>
                </a:lnTo>
                <a:lnTo>
                  <a:pt x="1101" y="976"/>
                </a:lnTo>
                <a:lnTo>
                  <a:pt x="1106" y="974"/>
                </a:lnTo>
                <a:lnTo>
                  <a:pt x="1106" y="974"/>
                </a:lnTo>
                <a:lnTo>
                  <a:pt x="1111" y="974"/>
                </a:lnTo>
                <a:lnTo>
                  <a:pt x="1114" y="975"/>
                </a:lnTo>
                <a:lnTo>
                  <a:pt x="1117" y="977"/>
                </a:lnTo>
                <a:lnTo>
                  <a:pt x="1121" y="980"/>
                </a:lnTo>
                <a:lnTo>
                  <a:pt x="1127" y="987"/>
                </a:lnTo>
                <a:lnTo>
                  <a:pt x="1131" y="989"/>
                </a:lnTo>
                <a:lnTo>
                  <a:pt x="1137" y="991"/>
                </a:lnTo>
                <a:lnTo>
                  <a:pt x="1137" y="991"/>
                </a:lnTo>
                <a:lnTo>
                  <a:pt x="1134" y="969"/>
                </a:lnTo>
                <a:lnTo>
                  <a:pt x="1129" y="944"/>
                </a:lnTo>
                <a:lnTo>
                  <a:pt x="1124" y="919"/>
                </a:lnTo>
                <a:lnTo>
                  <a:pt x="1120" y="908"/>
                </a:lnTo>
                <a:lnTo>
                  <a:pt x="1116" y="897"/>
                </a:lnTo>
                <a:lnTo>
                  <a:pt x="1116" y="897"/>
                </a:lnTo>
                <a:lnTo>
                  <a:pt x="1107" y="900"/>
                </a:lnTo>
                <a:lnTo>
                  <a:pt x="1096" y="903"/>
                </a:lnTo>
                <a:lnTo>
                  <a:pt x="1091" y="903"/>
                </a:lnTo>
                <a:lnTo>
                  <a:pt x="1085" y="903"/>
                </a:lnTo>
                <a:lnTo>
                  <a:pt x="1080" y="902"/>
                </a:lnTo>
                <a:lnTo>
                  <a:pt x="1077" y="899"/>
                </a:lnTo>
                <a:lnTo>
                  <a:pt x="1077" y="899"/>
                </a:lnTo>
                <a:close/>
                <a:moveTo>
                  <a:pt x="840" y="934"/>
                </a:moveTo>
                <a:lnTo>
                  <a:pt x="840" y="934"/>
                </a:lnTo>
                <a:lnTo>
                  <a:pt x="835" y="933"/>
                </a:lnTo>
                <a:lnTo>
                  <a:pt x="832" y="931"/>
                </a:lnTo>
                <a:lnTo>
                  <a:pt x="828" y="929"/>
                </a:lnTo>
                <a:lnTo>
                  <a:pt x="826" y="926"/>
                </a:lnTo>
                <a:lnTo>
                  <a:pt x="822" y="918"/>
                </a:lnTo>
                <a:lnTo>
                  <a:pt x="819" y="916"/>
                </a:lnTo>
                <a:lnTo>
                  <a:pt x="814" y="914"/>
                </a:lnTo>
                <a:lnTo>
                  <a:pt x="814" y="914"/>
                </a:lnTo>
                <a:lnTo>
                  <a:pt x="813" y="920"/>
                </a:lnTo>
                <a:lnTo>
                  <a:pt x="809" y="925"/>
                </a:lnTo>
                <a:lnTo>
                  <a:pt x="805" y="928"/>
                </a:lnTo>
                <a:lnTo>
                  <a:pt x="800" y="929"/>
                </a:lnTo>
                <a:lnTo>
                  <a:pt x="794" y="929"/>
                </a:lnTo>
                <a:lnTo>
                  <a:pt x="789" y="928"/>
                </a:lnTo>
                <a:lnTo>
                  <a:pt x="783" y="925"/>
                </a:lnTo>
                <a:lnTo>
                  <a:pt x="779" y="920"/>
                </a:lnTo>
                <a:lnTo>
                  <a:pt x="779" y="920"/>
                </a:lnTo>
                <a:lnTo>
                  <a:pt x="776" y="930"/>
                </a:lnTo>
                <a:lnTo>
                  <a:pt x="773" y="941"/>
                </a:lnTo>
                <a:lnTo>
                  <a:pt x="764" y="960"/>
                </a:lnTo>
                <a:lnTo>
                  <a:pt x="760" y="970"/>
                </a:lnTo>
                <a:lnTo>
                  <a:pt x="756" y="979"/>
                </a:lnTo>
                <a:lnTo>
                  <a:pt x="753" y="989"/>
                </a:lnTo>
                <a:lnTo>
                  <a:pt x="752" y="1000"/>
                </a:lnTo>
                <a:lnTo>
                  <a:pt x="752" y="1000"/>
                </a:lnTo>
                <a:lnTo>
                  <a:pt x="762" y="999"/>
                </a:lnTo>
                <a:lnTo>
                  <a:pt x="773" y="1000"/>
                </a:lnTo>
                <a:lnTo>
                  <a:pt x="773" y="1000"/>
                </a:lnTo>
                <a:lnTo>
                  <a:pt x="778" y="1008"/>
                </a:lnTo>
                <a:lnTo>
                  <a:pt x="780" y="1013"/>
                </a:lnTo>
                <a:lnTo>
                  <a:pt x="783" y="1016"/>
                </a:lnTo>
                <a:lnTo>
                  <a:pt x="783" y="1016"/>
                </a:lnTo>
                <a:lnTo>
                  <a:pt x="790" y="1011"/>
                </a:lnTo>
                <a:lnTo>
                  <a:pt x="797" y="1009"/>
                </a:lnTo>
                <a:lnTo>
                  <a:pt x="804" y="1009"/>
                </a:lnTo>
                <a:lnTo>
                  <a:pt x="809" y="1011"/>
                </a:lnTo>
                <a:lnTo>
                  <a:pt x="814" y="1016"/>
                </a:lnTo>
                <a:lnTo>
                  <a:pt x="820" y="1020"/>
                </a:lnTo>
                <a:lnTo>
                  <a:pt x="824" y="1026"/>
                </a:lnTo>
                <a:lnTo>
                  <a:pt x="827" y="1033"/>
                </a:lnTo>
                <a:lnTo>
                  <a:pt x="827" y="1033"/>
                </a:lnTo>
                <a:lnTo>
                  <a:pt x="828" y="1026"/>
                </a:lnTo>
                <a:lnTo>
                  <a:pt x="832" y="1020"/>
                </a:lnTo>
                <a:lnTo>
                  <a:pt x="836" y="1016"/>
                </a:lnTo>
                <a:lnTo>
                  <a:pt x="841" y="1011"/>
                </a:lnTo>
                <a:lnTo>
                  <a:pt x="848" y="1010"/>
                </a:lnTo>
                <a:lnTo>
                  <a:pt x="854" y="1010"/>
                </a:lnTo>
                <a:lnTo>
                  <a:pt x="861" y="1013"/>
                </a:lnTo>
                <a:lnTo>
                  <a:pt x="864" y="1015"/>
                </a:lnTo>
                <a:lnTo>
                  <a:pt x="867" y="1018"/>
                </a:lnTo>
                <a:lnTo>
                  <a:pt x="867" y="1018"/>
                </a:lnTo>
                <a:lnTo>
                  <a:pt x="865" y="1011"/>
                </a:lnTo>
                <a:lnTo>
                  <a:pt x="865" y="1006"/>
                </a:lnTo>
                <a:lnTo>
                  <a:pt x="866" y="1001"/>
                </a:lnTo>
                <a:lnTo>
                  <a:pt x="868" y="995"/>
                </a:lnTo>
                <a:lnTo>
                  <a:pt x="871" y="987"/>
                </a:lnTo>
                <a:lnTo>
                  <a:pt x="872" y="983"/>
                </a:lnTo>
                <a:lnTo>
                  <a:pt x="873" y="978"/>
                </a:lnTo>
                <a:lnTo>
                  <a:pt x="873" y="978"/>
                </a:lnTo>
                <a:lnTo>
                  <a:pt x="871" y="972"/>
                </a:lnTo>
                <a:lnTo>
                  <a:pt x="869" y="965"/>
                </a:lnTo>
                <a:lnTo>
                  <a:pt x="862" y="953"/>
                </a:lnTo>
                <a:lnTo>
                  <a:pt x="857" y="946"/>
                </a:lnTo>
                <a:lnTo>
                  <a:pt x="853" y="940"/>
                </a:lnTo>
                <a:lnTo>
                  <a:pt x="851" y="933"/>
                </a:lnTo>
                <a:lnTo>
                  <a:pt x="850" y="927"/>
                </a:lnTo>
                <a:lnTo>
                  <a:pt x="850" y="927"/>
                </a:lnTo>
                <a:lnTo>
                  <a:pt x="847" y="932"/>
                </a:lnTo>
                <a:lnTo>
                  <a:pt x="843" y="934"/>
                </a:lnTo>
                <a:lnTo>
                  <a:pt x="840" y="934"/>
                </a:lnTo>
                <a:lnTo>
                  <a:pt x="840" y="934"/>
                </a:lnTo>
                <a:close/>
                <a:moveTo>
                  <a:pt x="1016" y="1064"/>
                </a:moveTo>
                <a:lnTo>
                  <a:pt x="1016" y="1064"/>
                </a:lnTo>
                <a:lnTo>
                  <a:pt x="1022" y="1052"/>
                </a:lnTo>
                <a:lnTo>
                  <a:pt x="1026" y="1046"/>
                </a:lnTo>
                <a:lnTo>
                  <a:pt x="1031" y="1040"/>
                </a:lnTo>
                <a:lnTo>
                  <a:pt x="1036" y="1037"/>
                </a:lnTo>
                <a:lnTo>
                  <a:pt x="1038" y="1035"/>
                </a:lnTo>
                <a:lnTo>
                  <a:pt x="1041" y="1035"/>
                </a:lnTo>
                <a:lnTo>
                  <a:pt x="1045" y="1035"/>
                </a:lnTo>
                <a:lnTo>
                  <a:pt x="1048" y="1036"/>
                </a:lnTo>
                <a:lnTo>
                  <a:pt x="1050" y="1038"/>
                </a:lnTo>
                <a:lnTo>
                  <a:pt x="1053" y="1040"/>
                </a:lnTo>
                <a:lnTo>
                  <a:pt x="1053" y="1040"/>
                </a:lnTo>
                <a:lnTo>
                  <a:pt x="1052" y="1067"/>
                </a:lnTo>
                <a:lnTo>
                  <a:pt x="1052" y="1094"/>
                </a:lnTo>
                <a:lnTo>
                  <a:pt x="1053" y="1120"/>
                </a:lnTo>
                <a:lnTo>
                  <a:pt x="1054" y="1146"/>
                </a:lnTo>
                <a:lnTo>
                  <a:pt x="1058" y="1174"/>
                </a:lnTo>
                <a:lnTo>
                  <a:pt x="1062" y="1200"/>
                </a:lnTo>
                <a:lnTo>
                  <a:pt x="1066" y="1227"/>
                </a:lnTo>
                <a:lnTo>
                  <a:pt x="1073" y="1252"/>
                </a:lnTo>
                <a:lnTo>
                  <a:pt x="1073" y="1252"/>
                </a:lnTo>
                <a:lnTo>
                  <a:pt x="1060" y="1289"/>
                </a:lnTo>
                <a:lnTo>
                  <a:pt x="1050" y="1325"/>
                </a:lnTo>
                <a:lnTo>
                  <a:pt x="1043" y="1361"/>
                </a:lnTo>
                <a:lnTo>
                  <a:pt x="1035" y="1396"/>
                </a:lnTo>
                <a:lnTo>
                  <a:pt x="1022" y="1467"/>
                </a:lnTo>
                <a:lnTo>
                  <a:pt x="1015" y="1502"/>
                </a:lnTo>
                <a:lnTo>
                  <a:pt x="1006" y="1537"/>
                </a:lnTo>
                <a:lnTo>
                  <a:pt x="1006" y="1537"/>
                </a:lnTo>
                <a:lnTo>
                  <a:pt x="1013" y="1537"/>
                </a:lnTo>
                <a:lnTo>
                  <a:pt x="1019" y="1536"/>
                </a:lnTo>
                <a:lnTo>
                  <a:pt x="1033" y="1532"/>
                </a:lnTo>
                <a:lnTo>
                  <a:pt x="1046" y="1525"/>
                </a:lnTo>
                <a:lnTo>
                  <a:pt x="1053" y="1522"/>
                </a:lnTo>
                <a:lnTo>
                  <a:pt x="1060" y="1521"/>
                </a:lnTo>
                <a:lnTo>
                  <a:pt x="1060" y="1521"/>
                </a:lnTo>
                <a:lnTo>
                  <a:pt x="1070" y="1461"/>
                </a:lnTo>
                <a:lnTo>
                  <a:pt x="1080" y="1399"/>
                </a:lnTo>
                <a:lnTo>
                  <a:pt x="1099" y="1271"/>
                </a:lnTo>
                <a:lnTo>
                  <a:pt x="1117" y="1141"/>
                </a:lnTo>
                <a:lnTo>
                  <a:pt x="1137" y="1011"/>
                </a:lnTo>
                <a:lnTo>
                  <a:pt x="1137" y="1011"/>
                </a:lnTo>
                <a:lnTo>
                  <a:pt x="1132" y="1011"/>
                </a:lnTo>
                <a:lnTo>
                  <a:pt x="1128" y="1010"/>
                </a:lnTo>
                <a:lnTo>
                  <a:pt x="1125" y="1008"/>
                </a:lnTo>
                <a:lnTo>
                  <a:pt x="1121" y="1005"/>
                </a:lnTo>
                <a:lnTo>
                  <a:pt x="1114" y="999"/>
                </a:lnTo>
                <a:lnTo>
                  <a:pt x="1108" y="991"/>
                </a:lnTo>
                <a:lnTo>
                  <a:pt x="1108" y="991"/>
                </a:lnTo>
                <a:lnTo>
                  <a:pt x="1108" y="998"/>
                </a:lnTo>
                <a:lnTo>
                  <a:pt x="1108" y="1003"/>
                </a:lnTo>
                <a:lnTo>
                  <a:pt x="1106" y="1007"/>
                </a:lnTo>
                <a:lnTo>
                  <a:pt x="1104" y="1011"/>
                </a:lnTo>
                <a:lnTo>
                  <a:pt x="1100" y="1014"/>
                </a:lnTo>
                <a:lnTo>
                  <a:pt x="1096" y="1016"/>
                </a:lnTo>
                <a:lnTo>
                  <a:pt x="1092" y="1017"/>
                </a:lnTo>
                <a:lnTo>
                  <a:pt x="1088" y="1017"/>
                </a:lnTo>
                <a:lnTo>
                  <a:pt x="1083" y="1017"/>
                </a:lnTo>
                <a:lnTo>
                  <a:pt x="1079" y="1015"/>
                </a:lnTo>
                <a:lnTo>
                  <a:pt x="1075" y="1013"/>
                </a:lnTo>
                <a:lnTo>
                  <a:pt x="1071" y="1009"/>
                </a:lnTo>
                <a:lnTo>
                  <a:pt x="1068" y="1006"/>
                </a:lnTo>
                <a:lnTo>
                  <a:pt x="1067" y="1002"/>
                </a:lnTo>
                <a:lnTo>
                  <a:pt x="1066" y="996"/>
                </a:lnTo>
                <a:lnTo>
                  <a:pt x="1066" y="991"/>
                </a:lnTo>
                <a:lnTo>
                  <a:pt x="1066" y="991"/>
                </a:lnTo>
                <a:lnTo>
                  <a:pt x="1061" y="996"/>
                </a:lnTo>
                <a:lnTo>
                  <a:pt x="1054" y="1001"/>
                </a:lnTo>
                <a:lnTo>
                  <a:pt x="1048" y="1004"/>
                </a:lnTo>
                <a:lnTo>
                  <a:pt x="1041" y="1005"/>
                </a:lnTo>
                <a:lnTo>
                  <a:pt x="1041" y="1005"/>
                </a:lnTo>
                <a:lnTo>
                  <a:pt x="1037" y="1005"/>
                </a:lnTo>
                <a:lnTo>
                  <a:pt x="1035" y="1005"/>
                </a:lnTo>
                <a:lnTo>
                  <a:pt x="1030" y="1002"/>
                </a:lnTo>
                <a:lnTo>
                  <a:pt x="1025" y="999"/>
                </a:lnTo>
                <a:lnTo>
                  <a:pt x="1020" y="998"/>
                </a:lnTo>
                <a:lnTo>
                  <a:pt x="1020" y="998"/>
                </a:lnTo>
                <a:lnTo>
                  <a:pt x="1021" y="1006"/>
                </a:lnTo>
                <a:lnTo>
                  <a:pt x="1020" y="1015"/>
                </a:lnTo>
                <a:lnTo>
                  <a:pt x="1019" y="1033"/>
                </a:lnTo>
                <a:lnTo>
                  <a:pt x="1017" y="1050"/>
                </a:lnTo>
                <a:lnTo>
                  <a:pt x="1016" y="1058"/>
                </a:lnTo>
                <a:lnTo>
                  <a:pt x="1016" y="1064"/>
                </a:lnTo>
                <a:lnTo>
                  <a:pt x="1016" y="1064"/>
                </a:lnTo>
                <a:close/>
                <a:moveTo>
                  <a:pt x="589" y="1038"/>
                </a:moveTo>
                <a:lnTo>
                  <a:pt x="589" y="1038"/>
                </a:lnTo>
                <a:lnTo>
                  <a:pt x="595" y="1037"/>
                </a:lnTo>
                <a:lnTo>
                  <a:pt x="600" y="1035"/>
                </a:lnTo>
                <a:lnTo>
                  <a:pt x="606" y="1033"/>
                </a:lnTo>
                <a:lnTo>
                  <a:pt x="609" y="1029"/>
                </a:lnTo>
                <a:lnTo>
                  <a:pt x="609" y="1029"/>
                </a:lnTo>
                <a:lnTo>
                  <a:pt x="607" y="1028"/>
                </a:lnTo>
                <a:lnTo>
                  <a:pt x="606" y="1026"/>
                </a:lnTo>
                <a:lnTo>
                  <a:pt x="606" y="1021"/>
                </a:lnTo>
                <a:lnTo>
                  <a:pt x="605" y="1017"/>
                </a:lnTo>
                <a:lnTo>
                  <a:pt x="605" y="1015"/>
                </a:lnTo>
                <a:lnTo>
                  <a:pt x="602" y="1014"/>
                </a:lnTo>
                <a:lnTo>
                  <a:pt x="602" y="1014"/>
                </a:lnTo>
                <a:lnTo>
                  <a:pt x="594" y="1025"/>
                </a:lnTo>
                <a:lnTo>
                  <a:pt x="591" y="1031"/>
                </a:lnTo>
                <a:lnTo>
                  <a:pt x="589" y="1038"/>
                </a:lnTo>
                <a:lnTo>
                  <a:pt x="589" y="1038"/>
                </a:lnTo>
                <a:close/>
                <a:moveTo>
                  <a:pt x="763" y="1020"/>
                </a:moveTo>
                <a:lnTo>
                  <a:pt x="763" y="1020"/>
                </a:lnTo>
                <a:lnTo>
                  <a:pt x="762" y="1022"/>
                </a:lnTo>
                <a:lnTo>
                  <a:pt x="760" y="1022"/>
                </a:lnTo>
                <a:lnTo>
                  <a:pt x="758" y="1023"/>
                </a:lnTo>
                <a:lnTo>
                  <a:pt x="757" y="1024"/>
                </a:lnTo>
                <a:lnTo>
                  <a:pt x="757" y="1024"/>
                </a:lnTo>
                <a:lnTo>
                  <a:pt x="755" y="1049"/>
                </a:lnTo>
                <a:lnTo>
                  <a:pt x="753" y="1078"/>
                </a:lnTo>
                <a:lnTo>
                  <a:pt x="753" y="1109"/>
                </a:lnTo>
                <a:lnTo>
                  <a:pt x="755" y="1143"/>
                </a:lnTo>
                <a:lnTo>
                  <a:pt x="757" y="1214"/>
                </a:lnTo>
                <a:lnTo>
                  <a:pt x="759" y="1286"/>
                </a:lnTo>
                <a:lnTo>
                  <a:pt x="759" y="1286"/>
                </a:lnTo>
                <a:lnTo>
                  <a:pt x="758" y="1343"/>
                </a:lnTo>
                <a:lnTo>
                  <a:pt x="756" y="1399"/>
                </a:lnTo>
                <a:lnTo>
                  <a:pt x="755" y="1453"/>
                </a:lnTo>
                <a:lnTo>
                  <a:pt x="755" y="1479"/>
                </a:lnTo>
                <a:lnTo>
                  <a:pt x="755" y="1504"/>
                </a:lnTo>
                <a:lnTo>
                  <a:pt x="755" y="1504"/>
                </a:lnTo>
                <a:lnTo>
                  <a:pt x="764" y="1501"/>
                </a:lnTo>
                <a:lnTo>
                  <a:pt x="774" y="1499"/>
                </a:lnTo>
                <a:lnTo>
                  <a:pt x="783" y="1497"/>
                </a:lnTo>
                <a:lnTo>
                  <a:pt x="792" y="1497"/>
                </a:lnTo>
                <a:lnTo>
                  <a:pt x="802" y="1497"/>
                </a:lnTo>
                <a:lnTo>
                  <a:pt x="810" y="1498"/>
                </a:lnTo>
                <a:lnTo>
                  <a:pt x="818" y="1499"/>
                </a:lnTo>
                <a:lnTo>
                  <a:pt x="825" y="1501"/>
                </a:lnTo>
                <a:lnTo>
                  <a:pt x="833" y="1504"/>
                </a:lnTo>
                <a:lnTo>
                  <a:pt x="839" y="1507"/>
                </a:lnTo>
                <a:lnTo>
                  <a:pt x="844" y="1512"/>
                </a:lnTo>
                <a:lnTo>
                  <a:pt x="849" y="1517"/>
                </a:lnTo>
                <a:lnTo>
                  <a:pt x="852" y="1522"/>
                </a:lnTo>
                <a:lnTo>
                  <a:pt x="855" y="1528"/>
                </a:lnTo>
                <a:lnTo>
                  <a:pt x="856" y="1534"/>
                </a:lnTo>
                <a:lnTo>
                  <a:pt x="856" y="1541"/>
                </a:lnTo>
                <a:lnTo>
                  <a:pt x="856" y="1541"/>
                </a:lnTo>
                <a:lnTo>
                  <a:pt x="871" y="1504"/>
                </a:lnTo>
                <a:lnTo>
                  <a:pt x="878" y="1485"/>
                </a:lnTo>
                <a:lnTo>
                  <a:pt x="880" y="1475"/>
                </a:lnTo>
                <a:lnTo>
                  <a:pt x="881" y="1464"/>
                </a:lnTo>
                <a:lnTo>
                  <a:pt x="881" y="1464"/>
                </a:lnTo>
                <a:lnTo>
                  <a:pt x="882" y="1455"/>
                </a:lnTo>
                <a:lnTo>
                  <a:pt x="881" y="1445"/>
                </a:lnTo>
                <a:lnTo>
                  <a:pt x="878" y="1426"/>
                </a:lnTo>
                <a:lnTo>
                  <a:pt x="874" y="1407"/>
                </a:lnTo>
                <a:lnTo>
                  <a:pt x="873" y="1397"/>
                </a:lnTo>
                <a:lnTo>
                  <a:pt x="873" y="1387"/>
                </a:lnTo>
                <a:lnTo>
                  <a:pt x="873" y="1387"/>
                </a:lnTo>
                <a:lnTo>
                  <a:pt x="873" y="1382"/>
                </a:lnTo>
                <a:lnTo>
                  <a:pt x="874" y="1378"/>
                </a:lnTo>
                <a:lnTo>
                  <a:pt x="877" y="1367"/>
                </a:lnTo>
                <a:lnTo>
                  <a:pt x="877" y="1367"/>
                </a:lnTo>
                <a:lnTo>
                  <a:pt x="879" y="1348"/>
                </a:lnTo>
                <a:lnTo>
                  <a:pt x="879" y="1327"/>
                </a:lnTo>
                <a:lnTo>
                  <a:pt x="879" y="1286"/>
                </a:lnTo>
                <a:lnTo>
                  <a:pt x="878" y="1243"/>
                </a:lnTo>
                <a:lnTo>
                  <a:pt x="876" y="1200"/>
                </a:lnTo>
                <a:lnTo>
                  <a:pt x="874" y="1158"/>
                </a:lnTo>
                <a:lnTo>
                  <a:pt x="873" y="1116"/>
                </a:lnTo>
                <a:lnTo>
                  <a:pt x="874" y="1077"/>
                </a:lnTo>
                <a:lnTo>
                  <a:pt x="876" y="1058"/>
                </a:lnTo>
                <a:lnTo>
                  <a:pt x="877" y="1038"/>
                </a:lnTo>
                <a:lnTo>
                  <a:pt x="877" y="1038"/>
                </a:lnTo>
                <a:lnTo>
                  <a:pt x="869" y="1037"/>
                </a:lnTo>
                <a:lnTo>
                  <a:pt x="862" y="1034"/>
                </a:lnTo>
                <a:lnTo>
                  <a:pt x="855" y="1031"/>
                </a:lnTo>
                <a:lnTo>
                  <a:pt x="850" y="1026"/>
                </a:lnTo>
                <a:lnTo>
                  <a:pt x="850" y="1026"/>
                </a:lnTo>
                <a:lnTo>
                  <a:pt x="849" y="1032"/>
                </a:lnTo>
                <a:lnTo>
                  <a:pt x="848" y="1037"/>
                </a:lnTo>
                <a:lnTo>
                  <a:pt x="846" y="1041"/>
                </a:lnTo>
                <a:lnTo>
                  <a:pt x="842" y="1045"/>
                </a:lnTo>
                <a:lnTo>
                  <a:pt x="839" y="1047"/>
                </a:lnTo>
                <a:lnTo>
                  <a:pt x="836" y="1049"/>
                </a:lnTo>
                <a:lnTo>
                  <a:pt x="832" y="1050"/>
                </a:lnTo>
                <a:lnTo>
                  <a:pt x="828" y="1050"/>
                </a:lnTo>
                <a:lnTo>
                  <a:pt x="824" y="1049"/>
                </a:lnTo>
                <a:lnTo>
                  <a:pt x="820" y="1048"/>
                </a:lnTo>
                <a:lnTo>
                  <a:pt x="817" y="1046"/>
                </a:lnTo>
                <a:lnTo>
                  <a:pt x="813" y="1044"/>
                </a:lnTo>
                <a:lnTo>
                  <a:pt x="810" y="1040"/>
                </a:lnTo>
                <a:lnTo>
                  <a:pt x="807" y="1036"/>
                </a:lnTo>
                <a:lnTo>
                  <a:pt x="806" y="1032"/>
                </a:lnTo>
                <a:lnTo>
                  <a:pt x="805" y="1026"/>
                </a:lnTo>
                <a:lnTo>
                  <a:pt x="805" y="1026"/>
                </a:lnTo>
                <a:lnTo>
                  <a:pt x="798" y="1031"/>
                </a:lnTo>
                <a:lnTo>
                  <a:pt x="793" y="1035"/>
                </a:lnTo>
                <a:lnTo>
                  <a:pt x="790" y="1037"/>
                </a:lnTo>
                <a:lnTo>
                  <a:pt x="787" y="1038"/>
                </a:lnTo>
                <a:lnTo>
                  <a:pt x="783" y="1039"/>
                </a:lnTo>
                <a:lnTo>
                  <a:pt x="779" y="1038"/>
                </a:lnTo>
                <a:lnTo>
                  <a:pt x="779" y="1038"/>
                </a:lnTo>
                <a:lnTo>
                  <a:pt x="777" y="1037"/>
                </a:lnTo>
                <a:lnTo>
                  <a:pt x="775" y="1034"/>
                </a:lnTo>
                <a:lnTo>
                  <a:pt x="772" y="1029"/>
                </a:lnTo>
                <a:lnTo>
                  <a:pt x="771" y="1025"/>
                </a:lnTo>
                <a:lnTo>
                  <a:pt x="768" y="1023"/>
                </a:lnTo>
                <a:lnTo>
                  <a:pt x="766" y="1021"/>
                </a:lnTo>
                <a:lnTo>
                  <a:pt x="763" y="1020"/>
                </a:lnTo>
                <a:lnTo>
                  <a:pt x="763" y="1020"/>
                </a:lnTo>
                <a:close/>
                <a:moveTo>
                  <a:pt x="593" y="1053"/>
                </a:moveTo>
                <a:lnTo>
                  <a:pt x="593" y="1053"/>
                </a:lnTo>
                <a:lnTo>
                  <a:pt x="594" y="1055"/>
                </a:lnTo>
                <a:lnTo>
                  <a:pt x="595" y="1058"/>
                </a:lnTo>
                <a:lnTo>
                  <a:pt x="597" y="1064"/>
                </a:lnTo>
                <a:lnTo>
                  <a:pt x="599" y="1068"/>
                </a:lnTo>
                <a:lnTo>
                  <a:pt x="600" y="1070"/>
                </a:lnTo>
                <a:lnTo>
                  <a:pt x="602" y="1073"/>
                </a:lnTo>
                <a:lnTo>
                  <a:pt x="602" y="1073"/>
                </a:lnTo>
                <a:lnTo>
                  <a:pt x="606" y="1069"/>
                </a:lnTo>
                <a:lnTo>
                  <a:pt x="608" y="1068"/>
                </a:lnTo>
                <a:lnTo>
                  <a:pt x="615" y="1066"/>
                </a:lnTo>
                <a:lnTo>
                  <a:pt x="615" y="1066"/>
                </a:lnTo>
                <a:lnTo>
                  <a:pt x="615" y="1061"/>
                </a:lnTo>
                <a:lnTo>
                  <a:pt x="616" y="1056"/>
                </a:lnTo>
                <a:lnTo>
                  <a:pt x="617" y="1052"/>
                </a:lnTo>
                <a:lnTo>
                  <a:pt x="617" y="1047"/>
                </a:lnTo>
                <a:lnTo>
                  <a:pt x="617" y="1047"/>
                </a:lnTo>
                <a:lnTo>
                  <a:pt x="612" y="1046"/>
                </a:lnTo>
                <a:lnTo>
                  <a:pt x="605" y="1047"/>
                </a:lnTo>
                <a:lnTo>
                  <a:pt x="597" y="1050"/>
                </a:lnTo>
                <a:lnTo>
                  <a:pt x="593" y="1053"/>
                </a:lnTo>
                <a:lnTo>
                  <a:pt x="593" y="1053"/>
                </a:lnTo>
                <a:close/>
                <a:moveTo>
                  <a:pt x="520" y="1117"/>
                </a:moveTo>
                <a:lnTo>
                  <a:pt x="520" y="1117"/>
                </a:lnTo>
                <a:lnTo>
                  <a:pt x="530" y="1136"/>
                </a:lnTo>
                <a:lnTo>
                  <a:pt x="533" y="1144"/>
                </a:lnTo>
                <a:lnTo>
                  <a:pt x="536" y="1153"/>
                </a:lnTo>
                <a:lnTo>
                  <a:pt x="536" y="1153"/>
                </a:lnTo>
                <a:lnTo>
                  <a:pt x="548" y="1190"/>
                </a:lnTo>
                <a:lnTo>
                  <a:pt x="560" y="1226"/>
                </a:lnTo>
                <a:lnTo>
                  <a:pt x="573" y="1261"/>
                </a:lnTo>
                <a:lnTo>
                  <a:pt x="586" y="1295"/>
                </a:lnTo>
                <a:lnTo>
                  <a:pt x="614" y="1363"/>
                </a:lnTo>
                <a:lnTo>
                  <a:pt x="642" y="1431"/>
                </a:lnTo>
                <a:lnTo>
                  <a:pt x="642" y="1431"/>
                </a:lnTo>
                <a:lnTo>
                  <a:pt x="644" y="1398"/>
                </a:lnTo>
                <a:lnTo>
                  <a:pt x="645" y="1362"/>
                </a:lnTo>
                <a:lnTo>
                  <a:pt x="646" y="1324"/>
                </a:lnTo>
                <a:lnTo>
                  <a:pt x="649" y="1288"/>
                </a:lnTo>
                <a:lnTo>
                  <a:pt x="649" y="1288"/>
                </a:lnTo>
                <a:lnTo>
                  <a:pt x="643" y="1283"/>
                </a:lnTo>
                <a:lnTo>
                  <a:pt x="641" y="1281"/>
                </a:lnTo>
                <a:lnTo>
                  <a:pt x="640" y="1278"/>
                </a:lnTo>
                <a:lnTo>
                  <a:pt x="640" y="1278"/>
                </a:lnTo>
                <a:lnTo>
                  <a:pt x="623" y="1219"/>
                </a:lnTo>
                <a:lnTo>
                  <a:pt x="608" y="1160"/>
                </a:lnTo>
                <a:lnTo>
                  <a:pt x="592" y="1104"/>
                </a:lnTo>
                <a:lnTo>
                  <a:pt x="583" y="1075"/>
                </a:lnTo>
                <a:lnTo>
                  <a:pt x="574" y="1047"/>
                </a:lnTo>
                <a:lnTo>
                  <a:pt x="574" y="1047"/>
                </a:lnTo>
                <a:lnTo>
                  <a:pt x="546" y="1082"/>
                </a:lnTo>
                <a:lnTo>
                  <a:pt x="533" y="1099"/>
                </a:lnTo>
                <a:lnTo>
                  <a:pt x="520" y="1117"/>
                </a:lnTo>
                <a:lnTo>
                  <a:pt x="520" y="1117"/>
                </a:lnTo>
                <a:close/>
                <a:moveTo>
                  <a:pt x="1010" y="1106"/>
                </a:moveTo>
                <a:lnTo>
                  <a:pt x="1010" y="1106"/>
                </a:lnTo>
                <a:lnTo>
                  <a:pt x="1013" y="1113"/>
                </a:lnTo>
                <a:lnTo>
                  <a:pt x="1015" y="1120"/>
                </a:lnTo>
                <a:lnTo>
                  <a:pt x="1017" y="1123"/>
                </a:lnTo>
                <a:lnTo>
                  <a:pt x="1020" y="1125"/>
                </a:lnTo>
                <a:lnTo>
                  <a:pt x="1023" y="1127"/>
                </a:lnTo>
                <a:lnTo>
                  <a:pt x="1026" y="1128"/>
                </a:lnTo>
                <a:lnTo>
                  <a:pt x="1026" y="1128"/>
                </a:lnTo>
                <a:lnTo>
                  <a:pt x="1026" y="1126"/>
                </a:lnTo>
                <a:lnTo>
                  <a:pt x="1026" y="1125"/>
                </a:lnTo>
                <a:lnTo>
                  <a:pt x="1030" y="1124"/>
                </a:lnTo>
                <a:lnTo>
                  <a:pt x="1033" y="1123"/>
                </a:lnTo>
                <a:lnTo>
                  <a:pt x="1034" y="1123"/>
                </a:lnTo>
                <a:lnTo>
                  <a:pt x="1035" y="1122"/>
                </a:lnTo>
                <a:lnTo>
                  <a:pt x="1035" y="1122"/>
                </a:lnTo>
                <a:lnTo>
                  <a:pt x="1033" y="1095"/>
                </a:lnTo>
                <a:lnTo>
                  <a:pt x="1031" y="1082"/>
                </a:lnTo>
                <a:lnTo>
                  <a:pt x="1029" y="1074"/>
                </a:lnTo>
                <a:lnTo>
                  <a:pt x="1029" y="1074"/>
                </a:lnTo>
                <a:lnTo>
                  <a:pt x="1020" y="1090"/>
                </a:lnTo>
                <a:lnTo>
                  <a:pt x="1010" y="1106"/>
                </a:lnTo>
                <a:lnTo>
                  <a:pt x="1010" y="1106"/>
                </a:lnTo>
                <a:close/>
                <a:moveTo>
                  <a:pt x="605" y="1084"/>
                </a:moveTo>
                <a:lnTo>
                  <a:pt x="605" y="1084"/>
                </a:lnTo>
                <a:lnTo>
                  <a:pt x="606" y="1092"/>
                </a:lnTo>
                <a:lnTo>
                  <a:pt x="607" y="1098"/>
                </a:lnTo>
                <a:lnTo>
                  <a:pt x="611" y="1109"/>
                </a:lnTo>
                <a:lnTo>
                  <a:pt x="611" y="1109"/>
                </a:lnTo>
                <a:lnTo>
                  <a:pt x="616" y="1108"/>
                </a:lnTo>
                <a:lnTo>
                  <a:pt x="621" y="1106"/>
                </a:lnTo>
                <a:lnTo>
                  <a:pt x="624" y="1101"/>
                </a:lnTo>
                <a:lnTo>
                  <a:pt x="626" y="1097"/>
                </a:lnTo>
                <a:lnTo>
                  <a:pt x="627" y="1092"/>
                </a:lnTo>
                <a:lnTo>
                  <a:pt x="627" y="1086"/>
                </a:lnTo>
                <a:lnTo>
                  <a:pt x="625" y="1081"/>
                </a:lnTo>
                <a:lnTo>
                  <a:pt x="622" y="1076"/>
                </a:lnTo>
                <a:lnTo>
                  <a:pt x="622" y="1076"/>
                </a:lnTo>
                <a:lnTo>
                  <a:pt x="619" y="1079"/>
                </a:lnTo>
                <a:lnTo>
                  <a:pt x="614" y="1082"/>
                </a:lnTo>
                <a:lnTo>
                  <a:pt x="610" y="1083"/>
                </a:lnTo>
                <a:lnTo>
                  <a:pt x="605" y="1084"/>
                </a:lnTo>
                <a:lnTo>
                  <a:pt x="605" y="1084"/>
                </a:lnTo>
                <a:close/>
                <a:moveTo>
                  <a:pt x="615" y="1122"/>
                </a:moveTo>
                <a:lnTo>
                  <a:pt x="615" y="1122"/>
                </a:lnTo>
                <a:lnTo>
                  <a:pt x="615" y="1128"/>
                </a:lnTo>
                <a:lnTo>
                  <a:pt x="616" y="1135"/>
                </a:lnTo>
                <a:lnTo>
                  <a:pt x="619" y="1139"/>
                </a:lnTo>
                <a:lnTo>
                  <a:pt x="620" y="1141"/>
                </a:lnTo>
                <a:lnTo>
                  <a:pt x="622" y="1142"/>
                </a:lnTo>
                <a:lnTo>
                  <a:pt x="622" y="1142"/>
                </a:lnTo>
                <a:lnTo>
                  <a:pt x="630" y="1138"/>
                </a:lnTo>
                <a:lnTo>
                  <a:pt x="640" y="1135"/>
                </a:lnTo>
                <a:lnTo>
                  <a:pt x="640" y="1135"/>
                </a:lnTo>
                <a:lnTo>
                  <a:pt x="637" y="1123"/>
                </a:lnTo>
                <a:lnTo>
                  <a:pt x="631" y="1113"/>
                </a:lnTo>
                <a:lnTo>
                  <a:pt x="631" y="1113"/>
                </a:lnTo>
                <a:lnTo>
                  <a:pt x="629" y="1116"/>
                </a:lnTo>
                <a:lnTo>
                  <a:pt x="625" y="1119"/>
                </a:lnTo>
                <a:lnTo>
                  <a:pt x="615" y="1122"/>
                </a:lnTo>
                <a:lnTo>
                  <a:pt x="615" y="1122"/>
                </a:lnTo>
                <a:close/>
                <a:moveTo>
                  <a:pt x="973" y="1257"/>
                </a:moveTo>
                <a:lnTo>
                  <a:pt x="973" y="1257"/>
                </a:lnTo>
                <a:lnTo>
                  <a:pt x="978" y="1255"/>
                </a:lnTo>
                <a:lnTo>
                  <a:pt x="983" y="1251"/>
                </a:lnTo>
                <a:lnTo>
                  <a:pt x="986" y="1247"/>
                </a:lnTo>
                <a:lnTo>
                  <a:pt x="988" y="1242"/>
                </a:lnTo>
                <a:lnTo>
                  <a:pt x="990" y="1236"/>
                </a:lnTo>
                <a:lnTo>
                  <a:pt x="992" y="1232"/>
                </a:lnTo>
                <a:lnTo>
                  <a:pt x="995" y="1228"/>
                </a:lnTo>
                <a:lnTo>
                  <a:pt x="1000" y="1226"/>
                </a:lnTo>
                <a:lnTo>
                  <a:pt x="1000" y="1226"/>
                </a:lnTo>
                <a:lnTo>
                  <a:pt x="1004" y="1226"/>
                </a:lnTo>
                <a:lnTo>
                  <a:pt x="1007" y="1226"/>
                </a:lnTo>
                <a:lnTo>
                  <a:pt x="1009" y="1227"/>
                </a:lnTo>
                <a:lnTo>
                  <a:pt x="1011" y="1228"/>
                </a:lnTo>
                <a:lnTo>
                  <a:pt x="1015" y="1232"/>
                </a:lnTo>
                <a:lnTo>
                  <a:pt x="1017" y="1237"/>
                </a:lnTo>
                <a:lnTo>
                  <a:pt x="1019" y="1244"/>
                </a:lnTo>
                <a:lnTo>
                  <a:pt x="1022" y="1250"/>
                </a:lnTo>
                <a:lnTo>
                  <a:pt x="1026" y="1256"/>
                </a:lnTo>
                <a:lnTo>
                  <a:pt x="1030" y="1258"/>
                </a:lnTo>
                <a:lnTo>
                  <a:pt x="1033" y="1259"/>
                </a:lnTo>
                <a:lnTo>
                  <a:pt x="1033" y="1259"/>
                </a:lnTo>
                <a:lnTo>
                  <a:pt x="1037" y="1253"/>
                </a:lnTo>
                <a:lnTo>
                  <a:pt x="1040" y="1247"/>
                </a:lnTo>
                <a:lnTo>
                  <a:pt x="1043" y="1241"/>
                </a:lnTo>
                <a:lnTo>
                  <a:pt x="1044" y="1233"/>
                </a:lnTo>
                <a:lnTo>
                  <a:pt x="1045" y="1219"/>
                </a:lnTo>
                <a:lnTo>
                  <a:pt x="1044" y="1204"/>
                </a:lnTo>
                <a:lnTo>
                  <a:pt x="1039" y="1174"/>
                </a:lnTo>
                <a:lnTo>
                  <a:pt x="1037" y="1160"/>
                </a:lnTo>
                <a:lnTo>
                  <a:pt x="1037" y="1146"/>
                </a:lnTo>
                <a:lnTo>
                  <a:pt x="1037" y="1146"/>
                </a:lnTo>
                <a:lnTo>
                  <a:pt x="1031" y="1146"/>
                </a:lnTo>
                <a:lnTo>
                  <a:pt x="1024" y="1145"/>
                </a:lnTo>
                <a:lnTo>
                  <a:pt x="1020" y="1144"/>
                </a:lnTo>
                <a:lnTo>
                  <a:pt x="1015" y="1142"/>
                </a:lnTo>
                <a:lnTo>
                  <a:pt x="1007" y="1137"/>
                </a:lnTo>
                <a:lnTo>
                  <a:pt x="1003" y="1134"/>
                </a:lnTo>
                <a:lnTo>
                  <a:pt x="998" y="1132"/>
                </a:lnTo>
                <a:lnTo>
                  <a:pt x="998" y="1132"/>
                </a:lnTo>
                <a:lnTo>
                  <a:pt x="994" y="1140"/>
                </a:lnTo>
                <a:lnTo>
                  <a:pt x="991" y="1146"/>
                </a:lnTo>
                <a:lnTo>
                  <a:pt x="983" y="1162"/>
                </a:lnTo>
                <a:lnTo>
                  <a:pt x="973" y="1179"/>
                </a:lnTo>
                <a:lnTo>
                  <a:pt x="964" y="1195"/>
                </a:lnTo>
                <a:lnTo>
                  <a:pt x="960" y="1203"/>
                </a:lnTo>
                <a:lnTo>
                  <a:pt x="958" y="1211"/>
                </a:lnTo>
                <a:lnTo>
                  <a:pt x="956" y="1219"/>
                </a:lnTo>
                <a:lnTo>
                  <a:pt x="956" y="1227"/>
                </a:lnTo>
                <a:lnTo>
                  <a:pt x="957" y="1234"/>
                </a:lnTo>
                <a:lnTo>
                  <a:pt x="960" y="1243"/>
                </a:lnTo>
                <a:lnTo>
                  <a:pt x="965" y="1249"/>
                </a:lnTo>
                <a:lnTo>
                  <a:pt x="973" y="1257"/>
                </a:lnTo>
                <a:lnTo>
                  <a:pt x="973" y="1257"/>
                </a:lnTo>
                <a:close/>
                <a:moveTo>
                  <a:pt x="624" y="1155"/>
                </a:moveTo>
                <a:lnTo>
                  <a:pt x="624" y="1155"/>
                </a:lnTo>
                <a:lnTo>
                  <a:pt x="626" y="1165"/>
                </a:lnTo>
                <a:lnTo>
                  <a:pt x="628" y="1173"/>
                </a:lnTo>
                <a:lnTo>
                  <a:pt x="631" y="1182"/>
                </a:lnTo>
                <a:lnTo>
                  <a:pt x="634" y="1190"/>
                </a:lnTo>
                <a:lnTo>
                  <a:pt x="634" y="1190"/>
                </a:lnTo>
                <a:lnTo>
                  <a:pt x="638" y="1189"/>
                </a:lnTo>
                <a:lnTo>
                  <a:pt x="641" y="1188"/>
                </a:lnTo>
                <a:lnTo>
                  <a:pt x="644" y="1186"/>
                </a:lnTo>
                <a:lnTo>
                  <a:pt x="646" y="1184"/>
                </a:lnTo>
                <a:lnTo>
                  <a:pt x="650" y="1179"/>
                </a:lnTo>
                <a:lnTo>
                  <a:pt x="650" y="1172"/>
                </a:lnTo>
                <a:lnTo>
                  <a:pt x="650" y="1166"/>
                </a:lnTo>
                <a:lnTo>
                  <a:pt x="649" y="1159"/>
                </a:lnTo>
                <a:lnTo>
                  <a:pt x="646" y="1149"/>
                </a:lnTo>
                <a:lnTo>
                  <a:pt x="646" y="1149"/>
                </a:lnTo>
                <a:lnTo>
                  <a:pt x="639" y="1150"/>
                </a:lnTo>
                <a:lnTo>
                  <a:pt x="635" y="1152"/>
                </a:lnTo>
                <a:lnTo>
                  <a:pt x="624" y="1155"/>
                </a:lnTo>
                <a:lnTo>
                  <a:pt x="624" y="1155"/>
                </a:lnTo>
                <a:close/>
                <a:moveTo>
                  <a:pt x="547" y="1307"/>
                </a:moveTo>
                <a:lnTo>
                  <a:pt x="547" y="1307"/>
                </a:lnTo>
                <a:lnTo>
                  <a:pt x="552" y="1312"/>
                </a:lnTo>
                <a:lnTo>
                  <a:pt x="558" y="1319"/>
                </a:lnTo>
                <a:lnTo>
                  <a:pt x="562" y="1326"/>
                </a:lnTo>
                <a:lnTo>
                  <a:pt x="565" y="1335"/>
                </a:lnTo>
                <a:lnTo>
                  <a:pt x="573" y="1354"/>
                </a:lnTo>
                <a:lnTo>
                  <a:pt x="578" y="1373"/>
                </a:lnTo>
                <a:lnTo>
                  <a:pt x="578" y="1373"/>
                </a:lnTo>
                <a:lnTo>
                  <a:pt x="605" y="1469"/>
                </a:lnTo>
                <a:lnTo>
                  <a:pt x="630" y="1561"/>
                </a:lnTo>
                <a:lnTo>
                  <a:pt x="630" y="1561"/>
                </a:lnTo>
                <a:lnTo>
                  <a:pt x="630" y="1559"/>
                </a:lnTo>
                <a:lnTo>
                  <a:pt x="631" y="1559"/>
                </a:lnTo>
                <a:lnTo>
                  <a:pt x="635" y="1558"/>
                </a:lnTo>
                <a:lnTo>
                  <a:pt x="639" y="1559"/>
                </a:lnTo>
                <a:lnTo>
                  <a:pt x="642" y="1559"/>
                </a:lnTo>
                <a:lnTo>
                  <a:pt x="642" y="1559"/>
                </a:lnTo>
                <a:lnTo>
                  <a:pt x="642" y="1544"/>
                </a:lnTo>
                <a:lnTo>
                  <a:pt x="643" y="1531"/>
                </a:lnTo>
                <a:lnTo>
                  <a:pt x="644" y="1518"/>
                </a:lnTo>
                <a:lnTo>
                  <a:pt x="644" y="1504"/>
                </a:lnTo>
                <a:lnTo>
                  <a:pt x="644" y="1504"/>
                </a:lnTo>
                <a:lnTo>
                  <a:pt x="643" y="1498"/>
                </a:lnTo>
                <a:lnTo>
                  <a:pt x="640" y="1491"/>
                </a:lnTo>
                <a:lnTo>
                  <a:pt x="637" y="1485"/>
                </a:lnTo>
                <a:lnTo>
                  <a:pt x="634" y="1477"/>
                </a:lnTo>
                <a:lnTo>
                  <a:pt x="634" y="1477"/>
                </a:lnTo>
                <a:lnTo>
                  <a:pt x="629" y="1459"/>
                </a:lnTo>
                <a:lnTo>
                  <a:pt x="622" y="1439"/>
                </a:lnTo>
                <a:lnTo>
                  <a:pt x="614" y="1417"/>
                </a:lnTo>
                <a:lnTo>
                  <a:pt x="605" y="1396"/>
                </a:lnTo>
                <a:lnTo>
                  <a:pt x="605" y="1396"/>
                </a:lnTo>
                <a:lnTo>
                  <a:pt x="589" y="1362"/>
                </a:lnTo>
                <a:lnTo>
                  <a:pt x="581" y="1344"/>
                </a:lnTo>
                <a:lnTo>
                  <a:pt x="576" y="1327"/>
                </a:lnTo>
                <a:lnTo>
                  <a:pt x="576" y="1327"/>
                </a:lnTo>
                <a:lnTo>
                  <a:pt x="573" y="1314"/>
                </a:lnTo>
                <a:lnTo>
                  <a:pt x="568" y="1303"/>
                </a:lnTo>
                <a:lnTo>
                  <a:pt x="559" y="1281"/>
                </a:lnTo>
                <a:lnTo>
                  <a:pt x="549" y="1260"/>
                </a:lnTo>
                <a:lnTo>
                  <a:pt x="540" y="1238"/>
                </a:lnTo>
                <a:lnTo>
                  <a:pt x="540" y="1238"/>
                </a:lnTo>
                <a:lnTo>
                  <a:pt x="525" y="1196"/>
                </a:lnTo>
                <a:lnTo>
                  <a:pt x="517" y="1175"/>
                </a:lnTo>
                <a:lnTo>
                  <a:pt x="509" y="1157"/>
                </a:lnTo>
                <a:lnTo>
                  <a:pt x="509" y="1157"/>
                </a:lnTo>
                <a:lnTo>
                  <a:pt x="509" y="1168"/>
                </a:lnTo>
                <a:lnTo>
                  <a:pt x="509" y="1179"/>
                </a:lnTo>
                <a:lnTo>
                  <a:pt x="513" y="1198"/>
                </a:lnTo>
                <a:lnTo>
                  <a:pt x="517" y="1216"/>
                </a:lnTo>
                <a:lnTo>
                  <a:pt x="523" y="1234"/>
                </a:lnTo>
                <a:lnTo>
                  <a:pt x="536" y="1270"/>
                </a:lnTo>
                <a:lnTo>
                  <a:pt x="543" y="1288"/>
                </a:lnTo>
                <a:lnTo>
                  <a:pt x="547" y="1307"/>
                </a:lnTo>
                <a:lnTo>
                  <a:pt x="547" y="1307"/>
                </a:lnTo>
                <a:close/>
                <a:moveTo>
                  <a:pt x="649" y="1238"/>
                </a:moveTo>
                <a:lnTo>
                  <a:pt x="649" y="1238"/>
                </a:lnTo>
                <a:lnTo>
                  <a:pt x="649" y="1199"/>
                </a:lnTo>
                <a:lnTo>
                  <a:pt x="649" y="1199"/>
                </a:lnTo>
                <a:lnTo>
                  <a:pt x="645" y="1200"/>
                </a:lnTo>
                <a:lnTo>
                  <a:pt x="642" y="1201"/>
                </a:lnTo>
                <a:lnTo>
                  <a:pt x="640" y="1202"/>
                </a:lnTo>
                <a:lnTo>
                  <a:pt x="639" y="1204"/>
                </a:lnTo>
                <a:lnTo>
                  <a:pt x="638" y="1210"/>
                </a:lnTo>
                <a:lnTo>
                  <a:pt x="639" y="1215"/>
                </a:lnTo>
                <a:lnTo>
                  <a:pt x="641" y="1221"/>
                </a:lnTo>
                <a:lnTo>
                  <a:pt x="643" y="1228"/>
                </a:lnTo>
                <a:lnTo>
                  <a:pt x="649" y="1238"/>
                </a:lnTo>
                <a:lnTo>
                  <a:pt x="649" y="1238"/>
                </a:lnTo>
                <a:close/>
                <a:moveTo>
                  <a:pt x="328" y="1234"/>
                </a:moveTo>
                <a:lnTo>
                  <a:pt x="328" y="1234"/>
                </a:lnTo>
                <a:lnTo>
                  <a:pt x="328" y="1246"/>
                </a:lnTo>
                <a:lnTo>
                  <a:pt x="326" y="1259"/>
                </a:lnTo>
                <a:lnTo>
                  <a:pt x="321" y="1285"/>
                </a:lnTo>
                <a:lnTo>
                  <a:pt x="320" y="1296"/>
                </a:lnTo>
                <a:lnTo>
                  <a:pt x="319" y="1308"/>
                </a:lnTo>
                <a:lnTo>
                  <a:pt x="319" y="1319"/>
                </a:lnTo>
                <a:lnTo>
                  <a:pt x="321" y="1323"/>
                </a:lnTo>
                <a:lnTo>
                  <a:pt x="322" y="1327"/>
                </a:lnTo>
                <a:lnTo>
                  <a:pt x="322" y="1327"/>
                </a:lnTo>
                <a:lnTo>
                  <a:pt x="325" y="1328"/>
                </a:lnTo>
                <a:lnTo>
                  <a:pt x="328" y="1327"/>
                </a:lnTo>
                <a:lnTo>
                  <a:pt x="333" y="1325"/>
                </a:lnTo>
                <a:lnTo>
                  <a:pt x="337" y="1322"/>
                </a:lnTo>
                <a:lnTo>
                  <a:pt x="341" y="1318"/>
                </a:lnTo>
                <a:lnTo>
                  <a:pt x="344" y="1312"/>
                </a:lnTo>
                <a:lnTo>
                  <a:pt x="349" y="1308"/>
                </a:lnTo>
                <a:lnTo>
                  <a:pt x="354" y="1305"/>
                </a:lnTo>
                <a:lnTo>
                  <a:pt x="359" y="1303"/>
                </a:lnTo>
                <a:lnTo>
                  <a:pt x="359" y="1303"/>
                </a:lnTo>
                <a:lnTo>
                  <a:pt x="364" y="1305"/>
                </a:lnTo>
                <a:lnTo>
                  <a:pt x="367" y="1307"/>
                </a:lnTo>
                <a:lnTo>
                  <a:pt x="373" y="1313"/>
                </a:lnTo>
                <a:lnTo>
                  <a:pt x="377" y="1317"/>
                </a:lnTo>
                <a:lnTo>
                  <a:pt x="380" y="1319"/>
                </a:lnTo>
                <a:lnTo>
                  <a:pt x="383" y="1320"/>
                </a:lnTo>
                <a:lnTo>
                  <a:pt x="386" y="1319"/>
                </a:lnTo>
                <a:lnTo>
                  <a:pt x="386" y="1319"/>
                </a:lnTo>
                <a:lnTo>
                  <a:pt x="388" y="1312"/>
                </a:lnTo>
                <a:lnTo>
                  <a:pt x="389" y="1306"/>
                </a:lnTo>
                <a:lnTo>
                  <a:pt x="389" y="1301"/>
                </a:lnTo>
                <a:lnTo>
                  <a:pt x="388" y="1294"/>
                </a:lnTo>
                <a:lnTo>
                  <a:pt x="385" y="1283"/>
                </a:lnTo>
                <a:lnTo>
                  <a:pt x="379" y="1273"/>
                </a:lnTo>
                <a:lnTo>
                  <a:pt x="367" y="1251"/>
                </a:lnTo>
                <a:lnTo>
                  <a:pt x="362" y="1241"/>
                </a:lnTo>
                <a:lnTo>
                  <a:pt x="357" y="1230"/>
                </a:lnTo>
                <a:lnTo>
                  <a:pt x="357" y="1230"/>
                </a:lnTo>
                <a:lnTo>
                  <a:pt x="349" y="1230"/>
                </a:lnTo>
                <a:lnTo>
                  <a:pt x="341" y="1231"/>
                </a:lnTo>
                <a:lnTo>
                  <a:pt x="328" y="1234"/>
                </a:lnTo>
                <a:lnTo>
                  <a:pt x="328" y="1234"/>
                </a:lnTo>
                <a:close/>
                <a:moveTo>
                  <a:pt x="873" y="1556"/>
                </a:moveTo>
                <a:lnTo>
                  <a:pt x="873" y="1556"/>
                </a:lnTo>
                <a:lnTo>
                  <a:pt x="888" y="1556"/>
                </a:lnTo>
                <a:lnTo>
                  <a:pt x="898" y="1556"/>
                </a:lnTo>
                <a:lnTo>
                  <a:pt x="910" y="1556"/>
                </a:lnTo>
                <a:lnTo>
                  <a:pt x="929" y="1556"/>
                </a:lnTo>
                <a:lnTo>
                  <a:pt x="929" y="1556"/>
                </a:lnTo>
                <a:lnTo>
                  <a:pt x="934" y="1540"/>
                </a:lnTo>
                <a:lnTo>
                  <a:pt x="939" y="1524"/>
                </a:lnTo>
                <a:lnTo>
                  <a:pt x="947" y="1489"/>
                </a:lnTo>
                <a:lnTo>
                  <a:pt x="955" y="1452"/>
                </a:lnTo>
                <a:lnTo>
                  <a:pt x="961" y="1412"/>
                </a:lnTo>
                <a:lnTo>
                  <a:pt x="968" y="1373"/>
                </a:lnTo>
                <a:lnTo>
                  <a:pt x="974" y="1335"/>
                </a:lnTo>
                <a:lnTo>
                  <a:pt x="982" y="1297"/>
                </a:lnTo>
                <a:lnTo>
                  <a:pt x="991" y="1263"/>
                </a:lnTo>
                <a:lnTo>
                  <a:pt x="991" y="1263"/>
                </a:lnTo>
                <a:lnTo>
                  <a:pt x="986" y="1264"/>
                </a:lnTo>
                <a:lnTo>
                  <a:pt x="980" y="1266"/>
                </a:lnTo>
                <a:lnTo>
                  <a:pt x="975" y="1268"/>
                </a:lnTo>
                <a:lnTo>
                  <a:pt x="969" y="1270"/>
                </a:lnTo>
                <a:lnTo>
                  <a:pt x="969" y="1270"/>
                </a:lnTo>
                <a:lnTo>
                  <a:pt x="964" y="1267"/>
                </a:lnTo>
                <a:lnTo>
                  <a:pt x="961" y="1263"/>
                </a:lnTo>
                <a:lnTo>
                  <a:pt x="956" y="1255"/>
                </a:lnTo>
                <a:lnTo>
                  <a:pt x="953" y="1250"/>
                </a:lnTo>
                <a:lnTo>
                  <a:pt x="950" y="1247"/>
                </a:lnTo>
                <a:lnTo>
                  <a:pt x="947" y="1245"/>
                </a:lnTo>
                <a:lnTo>
                  <a:pt x="944" y="1245"/>
                </a:lnTo>
                <a:lnTo>
                  <a:pt x="944" y="1245"/>
                </a:lnTo>
                <a:lnTo>
                  <a:pt x="938" y="1281"/>
                </a:lnTo>
                <a:lnTo>
                  <a:pt x="929" y="1321"/>
                </a:lnTo>
                <a:lnTo>
                  <a:pt x="920" y="1362"/>
                </a:lnTo>
                <a:lnTo>
                  <a:pt x="911" y="1402"/>
                </a:lnTo>
                <a:lnTo>
                  <a:pt x="891" y="1483"/>
                </a:lnTo>
                <a:lnTo>
                  <a:pt x="873" y="1556"/>
                </a:lnTo>
                <a:lnTo>
                  <a:pt x="873" y="1556"/>
                </a:lnTo>
                <a:close/>
                <a:moveTo>
                  <a:pt x="954" y="1552"/>
                </a:moveTo>
                <a:lnTo>
                  <a:pt x="954" y="1552"/>
                </a:lnTo>
                <a:lnTo>
                  <a:pt x="973" y="1548"/>
                </a:lnTo>
                <a:lnTo>
                  <a:pt x="983" y="1546"/>
                </a:lnTo>
                <a:lnTo>
                  <a:pt x="991" y="1544"/>
                </a:lnTo>
                <a:lnTo>
                  <a:pt x="991" y="1544"/>
                </a:lnTo>
                <a:lnTo>
                  <a:pt x="998" y="1507"/>
                </a:lnTo>
                <a:lnTo>
                  <a:pt x="1004" y="1473"/>
                </a:lnTo>
                <a:lnTo>
                  <a:pt x="1019" y="1406"/>
                </a:lnTo>
                <a:lnTo>
                  <a:pt x="1035" y="1338"/>
                </a:lnTo>
                <a:lnTo>
                  <a:pt x="1043" y="1304"/>
                </a:lnTo>
                <a:lnTo>
                  <a:pt x="1049" y="1267"/>
                </a:lnTo>
                <a:lnTo>
                  <a:pt x="1049" y="1267"/>
                </a:lnTo>
                <a:lnTo>
                  <a:pt x="1044" y="1270"/>
                </a:lnTo>
                <a:lnTo>
                  <a:pt x="1038" y="1274"/>
                </a:lnTo>
                <a:lnTo>
                  <a:pt x="1035" y="1275"/>
                </a:lnTo>
                <a:lnTo>
                  <a:pt x="1032" y="1276"/>
                </a:lnTo>
                <a:lnTo>
                  <a:pt x="1028" y="1276"/>
                </a:lnTo>
                <a:lnTo>
                  <a:pt x="1022" y="1276"/>
                </a:lnTo>
                <a:lnTo>
                  <a:pt x="1022" y="1276"/>
                </a:lnTo>
                <a:lnTo>
                  <a:pt x="1020" y="1272"/>
                </a:lnTo>
                <a:lnTo>
                  <a:pt x="1018" y="1268"/>
                </a:lnTo>
                <a:lnTo>
                  <a:pt x="1015" y="1264"/>
                </a:lnTo>
                <a:lnTo>
                  <a:pt x="1013" y="1261"/>
                </a:lnTo>
                <a:lnTo>
                  <a:pt x="1013" y="1261"/>
                </a:lnTo>
                <a:lnTo>
                  <a:pt x="994" y="1334"/>
                </a:lnTo>
                <a:lnTo>
                  <a:pt x="978" y="1403"/>
                </a:lnTo>
                <a:lnTo>
                  <a:pt x="965" y="1475"/>
                </a:lnTo>
                <a:lnTo>
                  <a:pt x="954" y="1552"/>
                </a:lnTo>
                <a:lnTo>
                  <a:pt x="954" y="1552"/>
                </a:lnTo>
                <a:close/>
                <a:moveTo>
                  <a:pt x="372" y="1334"/>
                </a:moveTo>
                <a:lnTo>
                  <a:pt x="372" y="1334"/>
                </a:lnTo>
                <a:lnTo>
                  <a:pt x="381" y="1361"/>
                </a:lnTo>
                <a:lnTo>
                  <a:pt x="389" y="1387"/>
                </a:lnTo>
                <a:lnTo>
                  <a:pt x="408" y="1440"/>
                </a:lnTo>
                <a:lnTo>
                  <a:pt x="416" y="1467"/>
                </a:lnTo>
                <a:lnTo>
                  <a:pt x="425" y="1493"/>
                </a:lnTo>
                <a:lnTo>
                  <a:pt x="431" y="1520"/>
                </a:lnTo>
                <a:lnTo>
                  <a:pt x="437" y="1548"/>
                </a:lnTo>
                <a:lnTo>
                  <a:pt x="437" y="1548"/>
                </a:lnTo>
                <a:lnTo>
                  <a:pt x="442" y="1550"/>
                </a:lnTo>
                <a:lnTo>
                  <a:pt x="447" y="1551"/>
                </a:lnTo>
                <a:lnTo>
                  <a:pt x="454" y="1552"/>
                </a:lnTo>
                <a:lnTo>
                  <a:pt x="457" y="1551"/>
                </a:lnTo>
                <a:lnTo>
                  <a:pt x="459" y="1550"/>
                </a:lnTo>
                <a:lnTo>
                  <a:pt x="459" y="1550"/>
                </a:lnTo>
                <a:lnTo>
                  <a:pt x="452" y="1513"/>
                </a:lnTo>
                <a:lnTo>
                  <a:pt x="446" y="1497"/>
                </a:lnTo>
                <a:lnTo>
                  <a:pt x="443" y="1489"/>
                </a:lnTo>
                <a:lnTo>
                  <a:pt x="439" y="1482"/>
                </a:lnTo>
                <a:lnTo>
                  <a:pt x="439" y="1482"/>
                </a:lnTo>
                <a:lnTo>
                  <a:pt x="440" y="1477"/>
                </a:lnTo>
                <a:lnTo>
                  <a:pt x="441" y="1472"/>
                </a:lnTo>
                <a:lnTo>
                  <a:pt x="441" y="1462"/>
                </a:lnTo>
                <a:lnTo>
                  <a:pt x="440" y="1450"/>
                </a:lnTo>
                <a:lnTo>
                  <a:pt x="438" y="1439"/>
                </a:lnTo>
                <a:lnTo>
                  <a:pt x="430" y="1415"/>
                </a:lnTo>
                <a:lnTo>
                  <a:pt x="424" y="1392"/>
                </a:lnTo>
                <a:lnTo>
                  <a:pt x="424" y="1392"/>
                </a:lnTo>
                <a:lnTo>
                  <a:pt x="423" y="1385"/>
                </a:lnTo>
                <a:lnTo>
                  <a:pt x="423" y="1378"/>
                </a:lnTo>
                <a:lnTo>
                  <a:pt x="422" y="1371"/>
                </a:lnTo>
                <a:lnTo>
                  <a:pt x="420" y="1367"/>
                </a:lnTo>
                <a:lnTo>
                  <a:pt x="420" y="1367"/>
                </a:lnTo>
                <a:lnTo>
                  <a:pt x="418" y="1366"/>
                </a:lnTo>
                <a:lnTo>
                  <a:pt x="415" y="1365"/>
                </a:lnTo>
                <a:lnTo>
                  <a:pt x="413" y="1364"/>
                </a:lnTo>
                <a:lnTo>
                  <a:pt x="412" y="1363"/>
                </a:lnTo>
                <a:lnTo>
                  <a:pt x="412" y="1363"/>
                </a:lnTo>
                <a:lnTo>
                  <a:pt x="410" y="1357"/>
                </a:lnTo>
                <a:lnTo>
                  <a:pt x="409" y="1352"/>
                </a:lnTo>
                <a:lnTo>
                  <a:pt x="409" y="1340"/>
                </a:lnTo>
                <a:lnTo>
                  <a:pt x="408" y="1336"/>
                </a:lnTo>
                <a:lnTo>
                  <a:pt x="405" y="1331"/>
                </a:lnTo>
                <a:lnTo>
                  <a:pt x="403" y="1326"/>
                </a:lnTo>
                <a:lnTo>
                  <a:pt x="399" y="1323"/>
                </a:lnTo>
                <a:lnTo>
                  <a:pt x="399" y="1323"/>
                </a:lnTo>
                <a:lnTo>
                  <a:pt x="397" y="1327"/>
                </a:lnTo>
                <a:lnTo>
                  <a:pt x="395" y="1331"/>
                </a:lnTo>
                <a:lnTo>
                  <a:pt x="392" y="1334"/>
                </a:lnTo>
                <a:lnTo>
                  <a:pt x="388" y="1336"/>
                </a:lnTo>
                <a:lnTo>
                  <a:pt x="385" y="1337"/>
                </a:lnTo>
                <a:lnTo>
                  <a:pt x="381" y="1337"/>
                </a:lnTo>
                <a:lnTo>
                  <a:pt x="377" y="1336"/>
                </a:lnTo>
                <a:lnTo>
                  <a:pt x="372" y="1334"/>
                </a:lnTo>
                <a:lnTo>
                  <a:pt x="372" y="1334"/>
                </a:lnTo>
                <a:close/>
                <a:moveTo>
                  <a:pt x="324" y="1344"/>
                </a:moveTo>
                <a:lnTo>
                  <a:pt x="324" y="1344"/>
                </a:lnTo>
                <a:lnTo>
                  <a:pt x="333" y="1364"/>
                </a:lnTo>
                <a:lnTo>
                  <a:pt x="339" y="1383"/>
                </a:lnTo>
                <a:lnTo>
                  <a:pt x="352" y="1424"/>
                </a:lnTo>
                <a:lnTo>
                  <a:pt x="359" y="1443"/>
                </a:lnTo>
                <a:lnTo>
                  <a:pt x="366" y="1462"/>
                </a:lnTo>
                <a:lnTo>
                  <a:pt x="374" y="1482"/>
                </a:lnTo>
                <a:lnTo>
                  <a:pt x="385" y="1500"/>
                </a:lnTo>
                <a:lnTo>
                  <a:pt x="385" y="1500"/>
                </a:lnTo>
                <a:lnTo>
                  <a:pt x="382" y="1503"/>
                </a:lnTo>
                <a:lnTo>
                  <a:pt x="382" y="1505"/>
                </a:lnTo>
                <a:lnTo>
                  <a:pt x="383" y="1508"/>
                </a:lnTo>
                <a:lnTo>
                  <a:pt x="384" y="1513"/>
                </a:lnTo>
                <a:lnTo>
                  <a:pt x="386" y="1516"/>
                </a:lnTo>
                <a:lnTo>
                  <a:pt x="387" y="1520"/>
                </a:lnTo>
                <a:lnTo>
                  <a:pt x="388" y="1525"/>
                </a:lnTo>
                <a:lnTo>
                  <a:pt x="386" y="1531"/>
                </a:lnTo>
                <a:lnTo>
                  <a:pt x="386" y="1531"/>
                </a:lnTo>
                <a:lnTo>
                  <a:pt x="392" y="1532"/>
                </a:lnTo>
                <a:lnTo>
                  <a:pt x="397" y="1534"/>
                </a:lnTo>
                <a:lnTo>
                  <a:pt x="404" y="1538"/>
                </a:lnTo>
                <a:lnTo>
                  <a:pt x="413" y="1543"/>
                </a:lnTo>
                <a:lnTo>
                  <a:pt x="417" y="1545"/>
                </a:lnTo>
                <a:lnTo>
                  <a:pt x="422" y="1546"/>
                </a:lnTo>
                <a:lnTo>
                  <a:pt x="422" y="1546"/>
                </a:lnTo>
                <a:lnTo>
                  <a:pt x="408" y="1489"/>
                </a:lnTo>
                <a:lnTo>
                  <a:pt x="392" y="1433"/>
                </a:lnTo>
                <a:lnTo>
                  <a:pt x="383" y="1406"/>
                </a:lnTo>
                <a:lnTo>
                  <a:pt x="374" y="1379"/>
                </a:lnTo>
                <a:lnTo>
                  <a:pt x="364" y="1352"/>
                </a:lnTo>
                <a:lnTo>
                  <a:pt x="353" y="1325"/>
                </a:lnTo>
                <a:lnTo>
                  <a:pt x="353" y="1325"/>
                </a:lnTo>
                <a:lnTo>
                  <a:pt x="352" y="1329"/>
                </a:lnTo>
                <a:lnTo>
                  <a:pt x="349" y="1333"/>
                </a:lnTo>
                <a:lnTo>
                  <a:pt x="346" y="1336"/>
                </a:lnTo>
                <a:lnTo>
                  <a:pt x="342" y="1338"/>
                </a:lnTo>
                <a:lnTo>
                  <a:pt x="334" y="1341"/>
                </a:lnTo>
                <a:lnTo>
                  <a:pt x="324" y="1344"/>
                </a:lnTo>
                <a:lnTo>
                  <a:pt x="324" y="1344"/>
                </a:lnTo>
                <a:close/>
                <a:moveTo>
                  <a:pt x="439" y="1371"/>
                </a:moveTo>
                <a:lnTo>
                  <a:pt x="439" y="1371"/>
                </a:lnTo>
                <a:lnTo>
                  <a:pt x="443" y="1383"/>
                </a:lnTo>
                <a:lnTo>
                  <a:pt x="446" y="1396"/>
                </a:lnTo>
                <a:lnTo>
                  <a:pt x="448" y="1408"/>
                </a:lnTo>
                <a:lnTo>
                  <a:pt x="449" y="1419"/>
                </a:lnTo>
                <a:lnTo>
                  <a:pt x="450" y="1431"/>
                </a:lnTo>
                <a:lnTo>
                  <a:pt x="453" y="1443"/>
                </a:lnTo>
                <a:lnTo>
                  <a:pt x="457" y="1454"/>
                </a:lnTo>
                <a:lnTo>
                  <a:pt x="460" y="1458"/>
                </a:lnTo>
                <a:lnTo>
                  <a:pt x="463" y="1462"/>
                </a:lnTo>
                <a:lnTo>
                  <a:pt x="463" y="1462"/>
                </a:lnTo>
                <a:lnTo>
                  <a:pt x="471" y="1469"/>
                </a:lnTo>
                <a:lnTo>
                  <a:pt x="479" y="1474"/>
                </a:lnTo>
                <a:lnTo>
                  <a:pt x="489" y="1479"/>
                </a:lnTo>
                <a:lnTo>
                  <a:pt x="499" y="1484"/>
                </a:lnTo>
                <a:lnTo>
                  <a:pt x="519" y="1492"/>
                </a:lnTo>
                <a:lnTo>
                  <a:pt x="528" y="1497"/>
                </a:lnTo>
                <a:lnTo>
                  <a:pt x="536" y="1502"/>
                </a:lnTo>
                <a:lnTo>
                  <a:pt x="536" y="1502"/>
                </a:lnTo>
                <a:lnTo>
                  <a:pt x="543" y="1507"/>
                </a:lnTo>
                <a:lnTo>
                  <a:pt x="548" y="1513"/>
                </a:lnTo>
                <a:lnTo>
                  <a:pt x="558" y="1525"/>
                </a:lnTo>
                <a:lnTo>
                  <a:pt x="566" y="1539"/>
                </a:lnTo>
                <a:lnTo>
                  <a:pt x="574" y="1554"/>
                </a:lnTo>
                <a:lnTo>
                  <a:pt x="574" y="1554"/>
                </a:lnTo>
                <a:lnTo>
                  <a:pt x="582" y="1556"/>
                </a:lnTo>
                <a:lnTo>
                  <a:pt x="590" y="1558"/>
                </a:lnTo>
                <a:lnTo>
                  <a:pt x="609" y="1559"/>
                </a:lnTo>
                <a:lnTo>
                  <a:pt x="609" y="1559"/>
                </a:lnTo>
                <a:lnTo>
                  <a:pt x="596" y="1505"/>
                </a:lnTo>
                <a:lnTo>
                  <a:pt x="581" y="1449"/>
                </a:lnTo>
                <a:lnTo>
                  <a:pt x="574" y="1422"/>
                </a:lnTo>
                <a:lnTo>
                  <a:pt x="564" y="1393"/>
                </a:lnTo>
                <a:lnTo>
                  <a:pt x="554" y="1366"/>
                </a:lnTo>
                <a:lnTo>
                  <a:pt x="543" y="1338"/>
                </a:lnTo>
                <a:lnTo>
                  <a:pt x="543" y="1338"/>
                </a:lnTo>
                <a:lnTo>
                  <a:pt x="528" y="1342"/>
                </a:lnTo>
                <a:lnTo>
                  <a:pt x="514" y="1346"/>
                </a:lnTo>
                <a:lnTo>
                  <a:pt x="487" y="1352"/>
                </a:lnTo>
                <a:lnTo>
                  <a:pt x="474" y="1355"/>
                </a:lnTo>
                <a:lnTo>
                  <a:pt x="462" y="1358"/>
                </a:lnTo>
                <a:lnTo>
                  <a:pt x="450" y="1364"/>
                </a:lnTo>
                <a:lnTo>
                  <a:pt x="439" y="1371"/>
                </a:lnTo>
                <a:lnTo>
                  <a:pt x="439" y="1371"/>
                </a:lnTo>
                <a:close/>
                <a:moveTo>
                  <a:pt x="476" y="1552"/>
                </a:moveTo>
                <a:lnTo>
                  <a:pt x="476" y="1552"/>
                </a:lnTo>
                <a:lnTo>
                  <a:pt x="516" y="1553"/>
                </a:lnTo>
                <a:lnTo>
                  <a:pt x="534" y="1553"/>
                </a:lnTo>
                <a:lnTo>
                  <a:pt x="555" y="1552"/>
                </a:lnTo>
                <a:lnTo>
                  <a:pt x="555" y="1552"/>
                </a:lnTo>
                <a:lnTo>
                  <a:pt x="548" y="1539"/>
                </a:lnTo>
                <a:lnTo>
                  <a:pt x="539" y="1528"/>
                </a:lnTo>
                <a:lnTo>
                  <a:pt x="530" y="1518"/>
                </a:lnTo>
                <a:lnTo>
                  <a:pt x="519" y="1509"/>
                </a:lnTo>
                <a:lnTo>
                  <a:pt x="507" y="1502"/>
                </a:lnTo>
                <a:lnTo>
                  <a:pt x="494" y="1494"/>
                </a:lnTo>
                <a:lnTo>
                  <a:pt x="480" y="1489"/>
                </a:lnTo>
                <a:lnTo>
                  <a:pt x="465" y="1484"/>
                </a:lnTo>
                <a:lnTo>
                  <a:pt x="465" y="1484"/>
                </a:lnTo>
                <a:lnTo>
                  <a:pt x="465" y="1492"/>
                </a:lnTo>
                <a:lnTo>
                  <a:pt x="468" y="1501"/>
                </a:lnTo>
                <a:lnTo>
                  <a:pt x="474" y="1519"/>
                </a:lnTo>
                <a:lnTo>
                  <a:pt x="476" y="1529"/>
                </a:lnTo>
                <a:lnTo>
                  <a:pt x="478" y="1537"/>
                </a:lnTo>
                <a:lnTo>
                  <a:pt x="478" y="1545"/>
                </a:lnTo>
                <a:lnTo>
                  <a:pt x="477" y="1549"/>
                </a:lnTo>
                <a:lnTo>
                  <a:pt x="476" y="1552"/>
                </a:lnTo>
                <a:lnTo>
                  <a:pt x="476" y="1552"/>
                </a:lnTo>
                <a:close/>
                <a:moveTo>
                  <a:pt x="836" y="1645"/>
                </a:moveTo>
                <a:lnTo>
                  <a:pt x="836" y="1645"/>
                </a:lnTo>
                <a:lnTo>
                  <a:pt x="834" y="1654"/>
                </a:lnTo>
                <a:lnTo>
                  <a:pt x="834" y="1662"/>
                </a:lnTo>
                <a:lnTo>
                  <a:pt x="835" y="1680"/>
                </a:lnTo>
                <a:lnTo>
                  <a:pt x="839" y="1714"/>
                </a:lnTo>
                <a:lnTo>
                  <a:pt x="840" y="1729"/>
                </a:lnTo>
                <a:lnTo>
                  <a:pt x="840" y="1737"/>
                </a:lnTo>
                <a:lnTo>
                  <a:pt x="839" y="1744"/>
                </a:lnTo>
                <a:lnTo>
                  <a:pt x="837" y="1751"/>
                </a:lnTo>
                <a:lnTo>
                  <a:pt x="833" y="1758"/>
                </a:lnTo>
                <a:lnTo>
                  <a:pt x="827" y="1764"/>
                </a:lnTo>
                <a:lnTo>
                  <a:pt x="821" y="1770"/>
                </a:lnTo>
                <a:lnTo>
                  <a:pt x="821" y="1770"/>
                </a:lnTo>
                <a:lnTo>
                  <a:pt x="814" y="1771"/>
                </a:lnTo>
                <a:lnTo>
                  <a:pt x="808" y="1773"/>
                </a:lnTo>
                <a:lnTo>
                  <a:pt x="793" y="1780"/>
                </a:lnTo>
                <a:lnTo>
                  <a:pt x="786" y="1781"/>
                </a:lnTo>
                <a:lnTo>
                  <a:pt x="782" y="1782"/>
                </a:lnTo>
                <a:lnTo>
                  <a:pt x="779" y="1782"/>
                </a:lnTo>
                <a:lnTo>
                  <a:pt x="776" y="1781"/>
                </a:lnTo>
                <a:lnTo>
                  <a:pt x="774" y="1779"/>
                </a:lnTo>
                <a:lnTo>
                  <a:pt x="772" y="1776"/>
                </a:lnTo>
                <a:lnTo>
                  <a:pt x="770" y="1772"/>
                </a:lnTo>
                <a:lnTo>
                  <a:pt x="770" y="1772"/>
                </a:lnTo>
                <a:lnTo>
                  <a:pt x="768" y="1751"/>
                </a:lnTo>
                <a:lnTo>
                  <a:pt x="768" y="1729"/>
                </a:lnTo>
                <a:lnTo>
                  <a:pt x="768" y="1707"/>
                </a:lnTo>
                <a:lnTo>
                  <a:pt x="767" y="1685"/>
                </a:lnTo>
                <a:lnTo>
                  <a:pt x="767" y="1685"/>
                </a:lnTo>
                <a:lnTo>
                  <a:pt x="766" y="1679"/>
                </a:lnTo>
                <a:lnTo>
                  <a:pt x="767" y="1672"/>
                </a:lnTo>
                <a:lnTo>
                  <a:pt x="768" y="1668"/>
                </a:lnTo>
                <a:lnTo>
                  <a:pt x="771" y="1662"/>
                </a:lnTo>
                <a:lnTo>
                  <a:pt x="773" y="1659"/>
                </a:lnTo>
                <a:lnTo>
                  <a:pt x="775" y="1657"/>
                </a:lnTo>
                <a:lnTo>
                  <a:pt x="778" y="1655"/>
                </a:lnTo>
                <a:lnTo>
                  <a:pt x="781" y="1654"/>
                </a:lnTo>
                <a:lnTo>
                  <a:pt x="786" y="1653"/>
                </a:lnTo>
                <a:lnTo>
                  <a:pt x="790" y="1653"/>
                </a:lnTo>
                <a:lnTo>
                  <a:pt x="793" y="1654"/>
                </a:lnTo>
                <a:lnTo>
                  <a:pt x="797" y="1656"/>
                </a:lnTo>
                <a:lnTo>
                  <a:pt x="802" y="1659"/>
                </a:lnTo>
                <a:lnTo>
                  <a:pt x="805" y="1662"/>
                </a:lnTo>
                <a:lnTo>
                  <a:pt x="809" y="1667"/>
                </a:lnTo>
                <a:lnTo>
                  <a:pt x="812" y="1672"/>
                </a:lnTo>
                <a:lnTo>
                  <a:pt x="812" y="1672"/>
                </a:lnTo>
                <a:lnTo>
                  <a:pt x="807" y="1692"/>
                </a:lnTo>
                <a:lnTo>
                  <a:pt x="805" y="1703"/>
                </a:lnTo>
                <a:lnTo>
                  <a:pt x="804" y="1714"/>
                </a:lnTo>
                <a:lnTo>
                  <a:pt x="804" y="1725"/>
                </a:lnTo>
                <a:lnTo>
                  <a:pt x="805" y="1735"/>
                </a:lnTo>
                <a:lnTo>
                  <a:pt x="807" y="1746"/>
                </a:lnTo>
                <a:lnTo>
                  <a:pt x="810" y="1756"/>
                </a:lnTo>
                <a:lnTo>
                  <a:pt x="810" y="1756"/>
                </a:lnTo>
                <a:lnTo>
                  <a:pt x="813" y="1750"/>
                </a:lnTo>
                <a:lnTo>
                  <a:pt x="816" y="1746"/>
                </a:lnTo>
                <a:lnTo>
                  <a:pt x="819" y="1734"/>
                </a:lnTo>
                <a:lnTo>
                  <a:pt x="819" y="1720"/>
                </a:lnTo>
                <a:lnTo>
                  <a:pt x="819" y="1706"/>
                </a:lnTo>
                <a:lnTo>
                  <a:pt x="818" y="1676"/>
                </a:lnTo>
                <a:lnTo>
                  <a:pt x="818" y="1661"/>
                </a:lnTo>
                <a:lnTo>
                  <a:pt x="819" y="1647"/>
                </a:lnTo>
                <a:lnTo>
                  <a:pt x="819" y="1647"/>
                </a:lnTo>
                <a:lnTo>
                  <a:pt x="816" y="1643"/>
                </a:lnTo>
                <a:lnTo>
                  <a:pt x="810" y="1639"/>
                </a:lnTo>
                <a:lnTo>
                  <a:pt x="805" y="1637"/>
                </a:lnTo>
                <a:lnTo>
                  <a:pt x="800" y="1634"/>
                </a:lnTo>
                <a:lnTo>
                  <a:pt x="786" y="1630"/>
                </a:lnTo>
                <a:lnTo>
                  <a:pt x="771" y="1629"/>
                </a:lnTo>
                <a:lnTo>
                  <a:pt x="771" y="1629"/>
                </a:lnTo>
                <a:lnTo>
                  <a:pt x="763" y="1640"/>
                </a:lnTo>
                <a:lnTo>
                  <a:pt x="758" y="1645"/>
                </a:lnTo>
                <a:lnTo>
                  <a:pt x="752" y="1650"/>
                </a:lnTo>
                <a:lnTo>
                  <a:pt x="752" y="1650"/>
                </a:lnTo>
                <a:lnTo>
                  <a:pt x="752" y="1664"/>
                </a:lnTo>
                <a:lnTo>
                  <a:pt x="752" y="1680"/>
                </a:lnTo>
                <a:lnTo>
                  <a:pt x="751" y="1716"/>
                </a:lnTo>
                <a:lnTo>
                  <a:pt x="750" y="1734"/>
                </a:lnTo>
                <a:lnTo>
                  <a:pt x="751" y="1751"/>
                </a:lnTo>
                <a:lnTo>
                  <a:pt x="752" y="1766"/>
                </a:lnTo>
                <a:lnTo>
                  <a:pt x="755" y="1778"/>
                </a:lnTo>
                <a:lnTo>
                  <a:pt x="755" y="1778"/>
                </a:lnTo>
                <a:lnTo>
                  <a:pt x="757" y="1783"/>
                </a:lnTo>
                <a:lnTo>
                  <a:pt x="761" y="1789"/>
                </a:lnTo>
                <a:lnTo>
                  <a:pt x="765" y="1792"/>
                </a:lnTo>
                <a:lnTo>
                  <a:pt x="770" y="1795"/>
                </a:lnTo>
                <a:lnTo>
                  <a:pt x="776" y="1797"/>
                </a:lnTo>
                <a:lnTo>
                  <a:pt x="781" y="1798"/>
                </a:lnTo>
                <a:lnTo>
                  <a:pt x="788" y="1800"/>
                </a:lnTo>
                <a:lnTo>
                  <a:pt x="795" y="1800"/>
                </a:lnTo>
                <a:lnTo>
                  <a:pt x="808" y="1797"/>
                </a:lnTo>
                <a:lnTo>
                  <a:pt x="821" y="1793"/>
                </a:lnTo>
                <a:lnTo>
                  <a:pt x="826" y="1791"/>
                </a:lnTo>
                <a:lnTo>
                  <a:pt x="832" y="1788"/>
                </a:lnTo>
                <a:lnTo>
                  <a:pt x="836" y="1785"/>
                </a:lnTo>
                <a:lnTo>
                  <a:pt x="840" y="1780"/>
                </a:lnTo>
                <a:lnTo>
                  <a:pt x="840" y="1780"/>
                </a:lnTo>
                <a:lnTo>
                  <a:pt x="842" y="1762"/>
                </a:lnTo>
                <a:lnTo>
                  <a:pt x="844" y="1741"/>
                </a:lnTo>
                <a:lnTo>
                  <a:pt x="844" y="1730"/>
                </a:lnTo>
                <a:lnTo>
                  <a:pt x="843" y="1719"/>
                </a:lnTo>
                <a:lnTo>
                  <a:pt x="842" y="1710"/>
                </a:lnTo>
                <a:lnTo>
                  <a:pt x="840" y="1701"/>
                </a:lnTo>
                <a:lnTo>
                  <a:pt x="840" y="1701"/>
                </a:lnTo>
                <a:lnTo>
                  <a:pt x="842" y="1699"/>
                </a:lnTo>
                <a:lnTo>
                  <a:pt x="843" y="1696"/>
                </a:lnTo>
                <a:lnTo>
                  <a:pt x="844" y="1692"/>
                </a:lnTo>
                <a:lnTo>
                  <a:pt x="843" y="1689"/>
                </a:lnTo>
                <a:lnTo>
                  <a:pt x="842" y="1683"/>
                </a:lnTo>
                <a:lnTo>
                  <a:pt x="841" y="1676"/>
                </a:lnTo>
                <a:lnTo>
                  <a:pt x="841" y="1676"/>
                </a:lnTo>
                <a:lnTo>
                  <a:pt x="842" y="1655"/>
                </a:lnTo>
                <a:lnTo>
                  <a:pt x="842" y="1634"/>
                </a:lnTo>
                <a:lnTo>
                  <a:pt x="843" y="1612"/>
                </a:lnTo>
                <a:lnTo>
                  <a:pt x="843" y="1592"/>
                </a:lnTo>
                <a:lnTo>
                  <a:pt x="842" y="1571"/>
                </a:lnTo>
                <a:lnTo>
                  <a:pt x="839" y="1553"/>
                </a:lnTo>
                <a:lnTo>
                  <a:pt x="837" y="1544"/>
                </a:lnTo>
                <a:lnTo>
                  <a:pt x="834" y="1535"/>
                </a:lnTo>
                <a:lnTo>
                  <a:pt x="829" y="1527"/>
                </a:lnTo>
                <a:lnTo>
                  <a:pt x="825" y="1519"/>
                </a:lnTo>
                <a:lnTo>
                  <a:pt x="825" y="1519"/>
                </a:lnTo>
                <a:lnTo>
                  <a:pt x="819" y="1518"/>
                </a:lnTo>
                <a:lnTo>
                  <a:pt x="813" y="1518"/>
                </a:lnTo>
                <a:lnTo>
                  <a:pt x="801" y="1515"/>
                </a:lnTo>
                <a:lnTo>
                  <a:pt x="788" y="1512"/>
                </a:lnTo>
                <a:lnTo>
                  <a:pt x="781" y="1512"/>
                </a:lnTo>
                <a:lnTo>
                  <a:pt x="775" y="1513"/>
                </a:lnTo>
                <a:lnTo>
                  <a:pt x="775" y="1513"/>
                </a:lnTo>
                <a:lnTo>
                  <a:pt x="768" y="1515"/>
                </a:lnTo>
                <a:lnTo>
                  <a:pt x="764" y="1518"/>
                </a:lnTo>
                <a:lnTo>
                  <a:pt x="760" y="1522"/>
                </a:lnTo>
                <a:lnTo>
                  <a:pt x="757" y="1528"/>
                </a:lnTo>
                <a:lnTo>
                  <a:pt x="752" y="1540"/>
                </a:lnTo>
                <a:lnTo>
                  <a:pt x="748" y="1554"/>
                </a:lnTo>
                <a:lnTo>
                  <a:pt x="748" y="1554"/>
                </a:lnTo>
                <a:lnTo>
                  <a:pt x="751" y="1554"/>
                </a:lnTo>
                <a:lnTo>
                  <a:pt x="755" y="1554"/>
                </a:lnTo>
                <a:lnTo>
                  <a:pt x="760" y="1556"/>
                </a:lnTo>
                <a:lnTo>
                  <a:pt x="765" y="1559"/>
                </a:lnTo>
                <a:lnTo>
                  <a:pt x="768" y="1559"/>
                </a:lnTo>
                <a:lnTo>
                  <a:pt x="773" y="1559"/>
                </a:lnTo>
                <a:lnTo>
                  <a:pt x="773" y="1559"/>
                </a:lnTo>
                <a:lnTo>
                  <a:pt x="775" y="1549"/>
                </a:lnTo>
                <a:lnTo>
                  <a:pt x="778" y="1540"/>
                </a:lnTo>
                <a:lnTo>
                  <a:pt x="781" y="1535"/>
                </a:lnTo>
                <a:lnTo>
                  <a:pt x="786" y="1531"/>
                </a:lnTo>
                <a:lnTo>
                  <a:pt x="792" y="1529"/>
                </a:lnTo>
                <a:lnTo>
                  <a:pt x="798" y="1528"/>
                </a:lnTo>
                <a:lnTo>
                  <a:pt x="805" y="1528"/>
                </a:lnTo>
                <a:lnTo>
                  <a:pt x="812" y="1529"/>
                </a:lnTo>
                <a:lnTo>
                  <a:pt x="812" y="1529"/>
                </a:lnTo>
                <a:lnTo>
                  <a:pt x="809" y="1533"/>
                </a:lnTo>
                <a:lnTo>
                  <a:pt x="810" y="1533"/>
                </a:lnTo>
                <a:lnTo>
                  <a:pt x="811" y="1534"/>
                </a:lnTo>
                <a:lnTo>
                  <a:pt x="816" y="1535"/>
                </a:lnTo>
                <a:lnTo>
                  <a:pt x="817" y="1536"/>
                </a:lnTo>
                <a:lnTo>
                  <a:pt x="819" y="1537"/>
                </a:lnTo>
                <a:lnTo>
                  <a:pt x="819" y="1537"/>
                </a:lnTo>
                <a:lnTo>
                  <a:pt x="818" y="1540"/>
                </a:lnTo>
                <a:lnTo>
                  <a:pt x="818" y="1544"/>
                </a:lnTo>
                <a:lnTo>
                  <a:pt x="819" y="1547"/>
                </a:lnTo>
                <a:lnTo>
                  <a:pt x="821" y="1550"/>
                </a:lnTo>
                <a:lnTo>
                  <a:pt x="825" y="1556"/>
                </a:lnTo>
                <a:lnTo>
                  <a:pt x="829" y="1562"/>
                </a:lnTo>
                <a:lnTo>
                  <a:pt x="829" y="1562"/>
                </a:lnTo>
                <a:lnTo>
                  <a:pt x="826" y="1571"/>
                </a:lnTo>
                <a:lnTo>
                  <a:pt x="825" y="1580"/>
                </a:lnTo>
                <a:lnTo>
                  <a:pt x="826" y="1589"/>
                </a:lnTo>
                <a:lnTo>
                  <a:pt x="827" y="1598"/>
                </a:lnTo>
                <a:lnTo>
                  <a:pt x="828" y="1608"/>
                </a:lnTo>
                <a:lnTo>
                  <a:pt x="828" y="1616"/>
                </a:lnTo>
                <a:lnTo>
                  <a:pt x="828" y="1626"/>
                </a:lnTo>
                <a:lnTo>
                  <a:pt x="825" y="1635"/>
                </a:lnTo>
                <a:lnTo>
                  <a:pt x="825" y="1635"/>
                </a:lnTo>
                <a:lnTo>
                  <a:pt x="832" y="1639"/>
                </a:lnTo>
                <a:lnTo>
                  <a:pt x="834" y="1642"/>
                </a:lnTo>
                <a:lnTo>
                  <a:pt x="836" y="1645"/>
                </a:lnTo>
                <a:lnTo>
                  <a:pt x="836" y="1645"/>
                </a:lnTo>
                <a:close/>
                <a:moveTo>
                  <a:pt x="598" y="1616"/>
                </a:moveTo>
                <a:lnTo>
                  <a:pt x="598" y="1616"/>
                </a:lnTo>
                <a:lnTo>
                  <a:pt x="609" y="1615"/>
                </a:lnTo>
                <a:lnTo>
                  <a:pt x="619" y="1615"/>
                </a:lnTo>
                <a:lnTo>
                  <a:pt x="627" y="1616"/>
                </a:lnTo>
                <a:lnTo>
                  <a:pt x="635" y="1620"/>
                </a:lnTo>
                <a:lnTo>
                  <a:pt x="642" y="1623"/>
                </a:lnTo>
                <a:lnTo>
                  <a:pt x="650" y="1628"/>
                </a:lnTo>
                <a:lnTo>
                  <a:pt x="656" y="1634"/>
                </a:lnTo>
                <a:lnTo>
                  <a:pt x="661" y="1640"/>
                </a:lnTo>
                <a:lnTo>
                  <a:pt x="672" y="1654"/>
                </a:lnTo>
                <a:lnTo>
                  <a:pt x="681" y="1670"/>
                </a:lnTo>
                <a:lnTo>
                  <a:pt x="697" y="1701"/>
                </a:lnTo>
                <a:lnTo>
                  <a:pt x="697" y="1701"/>
                </a:lnTo>
                <a:lnTo>
                  <a:pt x="694" y="1705"/>
                </a:lnTo>
                <a:lnTo>
                  <a:pt x="694" y="1707"/>
                </a:lnTo>
                <a:lnTo>
                  <a:pt x="692" y="1711"/>
                </a:lnTo>
                <a:lnTo>
                  <a:pt x="690" y="1714"/>
                </a:lnTo>
                <a:lnTo>
                  <a:pt x="690" y="1714"/>
                </a:lnTo>
                <a:lnTo>
                  <a:pt x="690" y="1716"/>
                </a:lnTo>
                <a:lnTo>
                  <a:pt x="692" y="1716"/>
                </a:lnTo>
                <a:lnTo>
                  <a:pt x="692" y="1716"/>
                </a:lnTo>
                <a:lnTo>
                  <a:pt x="702" y="1707"/>
                </a:lnTo>
                <a:lnTo>
                  <a:pt x="712" y="1698"/>
                </a:lnTo>
                <a:lnTo>
                  <a:pt x="717" y="1694"/>
                </a:lnTo>
                <a:lnTo>
                  <a:pt x="722" y="1690"/>
                </a:lnTo>
                <a:lnTo>
                  <a:pt x="729" y="1689"/>
                </a:lnTo>
                <a:lnTo>
                  <a:pt x="735" y="1689"/>
                </a:lnTo>
                <a:lnTo>
                  <a:pt x="735" y="1689"/>
                </a:lnTo>
                <a:lnTo>
                  <a:pt x="735" y="1680"/>
                </a:lnTo>
                <a:lnTo>
                  <a:pt x="735" y="1671"/>
                </a:lnTo>
                <a:lnTo>
                  <a:pt x="735" y="1662"/>
                </a:lnTo>
                <a:lnTo>
                  <a:pt x="737" y="1655"/>
                </a:lnTo>
                <a:lnTo>
                  <a:pt x="740" y="1647"/>
                </a:lnTo>
                <a:lnTo>
                  <a:pt x="743" y="1641"/>
                </a:lnTo>
                <a:lnTo>
                  <a:pt x="746" y="1636"/>
                </a:lnTo>
                <a:lnTo>
                  <a:pt x="750" y="1630"/>
                </a:lnTo>
                <a:lnTo>
                  <a:pt x="756" y="1626"/>
                </a:lnTo>
                <a:lnTo>
                  <a:pt x="761" y="1623"/>
                </a:lnTo>
                <a:lnTo>
                  <a:pt x="767" y="1620"/>
                </a:lnTo>
                <a:lnTo>
                  <a:pt x="774" y="1619"/>
                </a:lnTo>
                <a:lnTo>
                  <a:pt x="781" y="1618"/>
                </a:lnTo>
                <a:lnTo>
                  <a:pt x="790" y="1618"/>
                </a:lnTo>
                <a:lnTo>
                  <a:pt x="800" y="1619"/>
                </a:lnTo>
                <a:lnTo>
                  <a:pt x="808" y="1621"/>
                </a:lnTo>
                <a:lnTo>
                  <a:pt x="808" y="1621"/>
                </a:lnTo>
                <a:lnTo>
                  <a:pt x="808" y="1609"/>
                </a:lnTo>
                <a:lnTo>
                  <a:pt x="809" y="1599"/>
                </a:lnTo>
                <a:lnTo>
                  <a:pt x="809" y="1591"/>
                </a:lnTo>
                <a:lnTo>
                  <a:pt x="806" y="1579"/>
                </a:lnTo>
                <a:lnTo>
                  <a:pt x="806" y="1579"/>
                </a:lnTo>
                <a:lnTo>
                  <a:pt x="792" y="1577"/>
                </a:lnTo>
                <a:lnTo>
                  <a:pt x="776" y="1575"/>
                </a:lnTo>
                <a:lnTo>
                  <a:pt x="759" y="1575"/>
                </a:lnTo>
                <a:lnTo>
                  <a:pt x="741" y="1575"/>
                </a:lnTo>
                <a:lnTo>
                  <a:pt x="702" y="1575"/>
                </a:lnTo>
                <a:lnTo>
                  <a:pt x="661" y="1575"/>
                </a:lnTo>
                <a:lnTo>
                  <a:pt x="661" y="1575"/>
                </a:lnTo>
                <a:lnTo>
                  <a:pt x="611" y="1573"/>
                </a:lnTo>
                <a:lnTo>
                  <a:pt x="560" y="1568"/>
                </a:lnTo>
                <a:lnTo>
                  <a:pt x="511" y="1566"/>
                </a:lnTo>
                <a:lnTo>
                  <a:pt x="488" y="1566"/>
                </a:lnTo>
                <a:lnTo>
                  <a:pt x="465" y="1566"/>
                </a:lnTo>
                <a:lnTo>
                  <a:pt x="465" y="1566"/>
                </a:lnTo>
                <a:lnTo>
                  <a:pt x="441" y="1563"/>
                </a:lnTo>
                <a:lnTo>
                  <a:pt x="414" y="1556"/>
                </a:lnTo>
                <a:lnTo>
                  <a:pt x="387" y="1549"/>
                </a:lnTo>
                <a:lnTo>
                  <a:pt x="362" y="1539"/>
                </a:lnTo>
                <a:lnTo>
                  <a:pt x="362" y="1539"/>
                </a:lnTo>
                <a:lnTo>
                  <a:pt x="359" y="1555"/>
                </a:lnTo>
                <a:lnTo>
                  <a:pt x="357" y="1573"/>
                </a:lnTo>
                <a:lnTo>
                  <a:pt x="357" y="1589"/>
                </a:lnTo>
                <a:lnTo>
                  <a:pt x="358" y="1606"/>
                </a:lnTo>
                <a:lnTo>
                  <a:pt x="362" y="1642"/>
                </a:lnTo>
                <a:lnTo>
                  <a:pt x="366" y="1679"/>
                </a:lnTo>
                <a:lnTo>
                  <a:pt x="366" y="1679"/>
                </a:lnTo>
                <a:lnTo>
                  <a:pt x="372" y="1741"/>
                </a:lnTo>
                <a:lnTo>
                  <a:pt x="381" y="1805"/>
                </a:lnTo>
                <a:lnTo>
                  <a:pt x="381" y="1805"/>
                </a:lnTo>
                <a:lnTo>
                  <a:pt x="383" y="1833"/>
                </a:lnTo>
                <a:lnTo>
                  <a:pt x="385" y="1862"/>
                </a:lnTo>
                <a:lnTo>
                  <a:pt x="388" y="1919"/>
                </a:lnTo>
                <a:lnTo>
                  <a:pt x="390" y="1948"/>
                </a:lnTo>
                <a:lnTo>
                  <a:pt x="393" y="1976"/>
                </a:lnTo>
                <a:lnTo>
                  <a:pt x="397" y="2003"/>
                </a:lnTo>
                <a:lnTo>
                  <a:pt x="401" y="2028"/>
                </a:lnTo>
                <a:lnTo>
                  <a:pt x="401" y="2028"/>
                </a:lnTo>
                <a:lnTo>
                  <a:pt x="399" y="2036"/>
                </a:lnTo>
                <a:lnTo>
                  <a:pt x="399" y="2044"/>
                </a:lnTo>
                <a:lnTo>
                  <a:pt x="399" y="2052"/>
                </a:lnTo>
                <a:lnTo>
                  <a:pt x="400" y="2060"/>
                </a:lnTo>
                <a:lnTo>
                  <a:pt x="404" y="2075"/>
                </a:lnTo>
                <a:lnTo>
                  <a:pt x="407" y="2082"/>
                </a:lnTo>
                <a:lnTo>
                  <a:pt x="408" y="2090"/>
                </a:lnTo>
                <a:lnTo>
                  <a:pt x="408" y="2090"/>
                </a:lnTo>
                <a:lnTo>
                  <a:pt x="413" y="2144"/>
                </a:lnTo>
                <a:lnTo>
                  <a:pt x="417" y="2199"/>
                </a:lnTo>
                <a:lnTo>
                  <a:pt x="423" y="2255"/>
                </a:lnTo>
                <a:lnTo>
                  <a:pt x="426" y="2283"/>
                </a:lnTo>
                <a:lnTo>
                  <a:pt x="430" y="2312"/>
                </a:lnTo>
                <a:lnTo>
                  <a:pt x="430" y="2312"/>
                </a:lnTo>
                <a:lnTo>
                  <a:pt x="441" y="2318"/>
                </a:lnTo>
                <a:lnTo>
                  <a:pt x="452" y="2321"/>
                </a:lnTo>
                <a:lnTo>
                  <a:pt x="474" y="2328"/>
                </a:lnTo>
                <a:lnTo>
                  <a:pt x="494" y="2335"/>
                </a:lnTo>
                <a:lnTo>
                  <a:pt x="505" y="2339"/>
                </a:lnTo>
                <a:lnTo>
                  <a:pt x="514" y="2343"/>
                </a:lnTo>
                <a:lnTo>
                  <a:pt x="514" y="2343"/>
                </a:lnTo>
                <a:lnTo>
                  <a:pt x="556" y="2349"/>
                </a:lnTo>
                <a:lnTo>
                  <a:pt x="599" y="2355"/>
                </a:lnTo>
                <a:lnTo>
                  <a:pt x="642" y="2361"/>
                </a:lnTo>
                <a:lnTo>
                  <a:pt x="664" y="2363"/>
                </a:lnTo>
                <a:lnTo>
                  <a:pt x="686" y="2364"/>
                </a:lnTo>
                <a:lnTo>
                  <a:pt x="686" y="2364"/>
                </a:lnTo>
                <a:lnTo>
                  <a:pt x="713" y="2366"/>
                </a:lnTo>
                <a:lnTo>
                  <a:pt x="740" y="2369"/>
                </a:lnTo>
                <a:lnTo>
                  <a:pt x="765" y="2370"/>
                </a:lnTo>
                <a:lnTo>
                  <a:pt x="779" y="2371"/>
                </a:lnTo>
                <a:lnTo>
                  <a:pt x="792" y="2370"/>
                </a:lnTo>
                <a:lnTo>
                  <a:pt x="792" y="2370"/>
                </a:lnTo>
                <a:lnTo>
                  <a:pt x="817" y="2368"/>
                </a:lnTo>
                <a:lnTo>
                  <a:pt x="841" y="2364"/>
                </a:lnTo>
                <a:lnTo>
                  <a:pt x="865" y="2357"/>
                </a:lnTo>
                <a:lnTo>
                  <a:pt x="889" y="2351"/>
                </a:lnTo>
                <a:lnTo>
                  <a:pt x="938" y="2336"/>
                </a:lnTo>
                <a:lnTo>
                  <a:pt x="963" y="2330"/>
                </a:lnTo>
                <a:lnTo>
                  <a:pt x="989" y="2323"/>
                </a:lnTo>
                <a:lnTo>
                  <a:pt x="989" y="2323"/>
                </a:lnTo>
                <a:lnTo>
                  <a:pt x="1013" y="2306"/>
                </a:lnTo>
                <a:lnTo>
                  <a:pt x="1024" y="2298"/>
                </a:lnTo>
                <a:lnTo>
                  <a:pt x="1035" y="2290"/>
                </a:lnTo>
                <a:lnTo>
                  <a:pt x="1035" y="2290"/>
                </a:lnTo>
                <a:lnTo>
                  <a:pt x="1039" y="2262"/>
                </a:lnTo>
                <a:lnTo>
                  <a:pt x="1043" y="2235"/>
                </a:lnTo>
                <a:lnTo>
                  <a:pt x="1048" y="2179"/>
                </a:lnTo>
                <a:lnTo>
                  <a:pt x="1053" y="2124"/>
                </a:lnTo>
                <a:lnTo>
                  <a:pt x="1060" y="2071"/>
                </a:lnTo>
                <a:lnTo>
                  <a:pt x="1060" y="2071"/>
                </a:lnTo>
                <a:lnTo>
                  <a:pt x="1063" y="2042"/>
                </a:lnTo>
                <a:lnTo>
                  <a:pt x="1065" y="2013"/>
                </a:lnTo>
                <a:lnTo>
                  <a:pt x="1066" y="1983"/>
                </a:lnTo>
                <a:lnTo>
                  <a:pt x="1068" y="1953"/>
                </a:lnTo>
                <a:lnTo>
                  <a:pt x="1068" y="1953"/>
                </a:lnTo>
                <a:lnTo>
                  <a:pt x="1068" y="1940"/>
                </a:lnTo>
                <a:lnTo>
                  <a:pt x="1067" y="1927"/>
                </a:lnTo>
                <a:lnTo>
                  <a:pt x="1066" y="1914"/>
                </a:lnTo>
                <a:lnTo>
                  <a:pt x="1066" y="1901"/>
                </a:lnTo>
                <a:lnTo>
                  <a:pt x="1066" y="1901"/>
                </a:lnTo>
                <a:lnTo>
                  <a:pt x="1067" y="1894"/>
                </a:lnTo>
                <a:lnTo>
                  <a:pt x="1069" y="1886"/>
                </a:lnTo>
                <a:lnTo>
                  <a:pt x="1071" y="1880"/>
                </a:lnTo>
                <a:lnTo>
                  <a:pt x="1073" y="1872"/>
                </a:lnTo>
                <a:lnTo>
                  <a:pt x="1073" y="1872"/>
                </a:lnTo>
                <a:lnTo>
                  <a:pt x="1074" y="1852"/>
                </a:lnTo>
                <a:lnTo>
                  <a:pt x="1074" y="1832"/>
                </a:lnTo>
                <a:lnTo>
                  <a:pt x="1073" y="1789"/>
                </a:lnTo>
                <a:lnTo>
                  <a:pt x="1073" y="1743"/>
                </a:lnTo>
                <a:lnTo>
                  <a:pt x="1073" y="1719"/>
                </a:lnTo>
                <a:lnTo>
                  <a:pt x="1075" y="1696"/>
                </a:lnTo>
                <a:lnTo>
                  <a:pt x="1075" y="1696"/>
                </a:lnTo>
                <a:lnTo>
                  <a:pt x="1077" y="1681"/>
                </a:lnTo>
                <a:lnTo>
                  <a:pt x="1079" y="1667"/>
                </a:lnTo>
                <a:lnTo>
                  <a:pt x="1082" y="1655"/>
                </a:lnTo>
                <a:lnTo>
                  <a:pt x="1084" y="1643"/>
                </a:lnTo>
                <a:lnTo>
                  <a:pt x="1084" y="1643"/>
                </a:lnTo>
                <a:lnTo>
                  <a:pt x="1086" y="1628"/>
                </a:lnTo>
                <a:lnTo>
                  <a:pt x="1088" y="1614"/>
                </a:lnTo>
                <a:lnTo>
                  <a:pt x="1088" y="1584"/>
                </a:lnTo>
                <a:lnTo>
                  <a:pt x="1089" y="1555"/>
                </a:lnTo>
                <a:lnTo>
                  <a:pt x="1091" y="1540"/>
                </a:lnTo>
                <a:lnTo>
                  <a:pt x="1093" y="1525"/>
                </a:lnTo>
                <a:lnTo>
                  <a:pt x="1093" y="1525"/>
                </a:lnTo>
                <a:lnTo>
                  <a:pt x="1075" y="1532"/>
                </a:lnTo>
                <a:lnTo>
                  <a:pt x="1055" y="1539"/>
                </a:lnTo>
                <a:lnTo>
                  <a:pt x="1019" y="1550"/>
                </a:lnTo>
                <a:lnTo>
                  <a:pt x="940" y="1573"/>
                </a:lnTo>
                <a:lnTo>
                  <a:pt x="940" y="1573"/>
                </a:lnTo>
                <a:lnTo>
                  <a:pt x="931" y="1571"/>
                </a:lnTo>
                <a:lnTo>
                  <a:pt x="922" y="1570"/>
                </a:lnTo>
                <a:lnTo>
                  <a:pt x="900" y="1570"/>
                </a:lnTo>
                <a:lnTo>
                  <a:pt x="861" y="1573"/>
                </a:lnTo>
                <a:lnTo>
                  <a:pt x="861" y="1573"/>
                </a:lnTo>
                <a:lnTo>
                  <a:pt x="858" y="1606"/>
                </a:lnTo>
                <a:lnTo>
                  <a:pt x="857" y="1635"/>
                </a:lnTo>
                <a:lnTo>
                  <a:pt x="858" y="1694"/>
                </a:lnTo>
                <a:lnTo>
                  <a:pt x="858" y="1694"/>
                </a:lnTo>
                <a:lnTo>
                  <a:pt x="872" y="1702"/>
                </a:lnTo>
                <a:lnTo>
                  <a:pt x="885" y="1713"/>
                </a:lnTo>
                <a:lnTo>
                  <a:pt x="896" y="1724"/>
                </a:lnTo>
                <a:lnTo>
                  <a:pt x="904" y="1734"/>
                </a:lnTo>
                <a:lnTo>
                  <a:pt x="912" y="1747"/>
                </a:lnTo>
                <a:lnTo>
                  <a:pt x="918" y="1760"/>
                </a:lnTo>
                <a:lnTo>
                  <a:pt x="925" y="1774"/>
                </a:lnTo>
                <a:lnTo>
                  <a:pt x="929" y="1789"/>
                </a:lnTo>
                <a:lnTo>
                  <a:pt x="929" y="1789"/>
                </a:lnTo>
                <a:lnTo>
                  <a:pt x="926" y="1790"/>
                </a:lnTo>
                <a:lnTo>
                  <a:pt x="926" y="1792"/>
                </a:lnTo>
                <a:lnTo>
                  <a:pt x="926" y="1792"/>
                </a:lnTo>
                <a:lnTo>
                  <a:pt x="929" y="1791"/>
                </a:lnTo>
                <a:lnTo>
                  <a:pt x="929" y="1791"/>
                </a:lnTo>
                <a:lnTo>
                  <a:pt x="923" y="1835"/>
                </a:lnTo>
                <a:lnTo>
                  <a:pt x="919" y="1856"/>
                </a:lnTo>
                <a:lnTo>
                  <a:pt x="914" y="1878"/>
                </a:lnTo>
                <a:lnTo>
                  <a:pt x="914" y="1878"/>
                </a:lnTo>
                <a:lnTo>
                  <a:pt x="911" y="1893"/>
                </a:lnTo>
                <a:lnTo>
                  <a:pt x="907" y="1907"/>
                </a:lnTo>
                <a:lnTo>
                  <a:pt x="901" y="1921"/>
                </a:lnTo>
                <a:lnTo>
                  <a:pt x="897" y="1932"/>
                </a:lnTo>
                <a:lnTo>
                  <a:pt x="885" y="1956"/>
                </a:lnTo>
                <a:lnTo>
                  <a:pt x="872" y="1976"/>
                </a:lnTo>
                <a:lnTo>
                  <a:pt x="858" y="1995"/>
                </a:lnTo>
                <a:lnTo>
                  <a:pt x="843" y="2015"/>
                </a:lnTo>
                <a:lnTo>
                  <a:pt x="810" y="2050"/>
                </a:lnTo>
                <a:lnTo>
                  <a:pt x="810" y="2050"/>
                </a:lnTo>
                <a:lnTo>
                  <a:pt x="800" y="2062"/>
                </a:lnTo>
                <a:lnTo>
                  <a:pt x="788" y="2073"/>
                </a:lnTo>
                <a:lnTo>
                  <a:pt x="764" y="2095"/>
                </a:lnTo>
                <a:lnTo>
                  <a:pt x="753" y="2106"/>
                </a:lnTo>
                <a:lnTo>
                  <a:pt x="744" y="2118"/>
                </a:lnTo>
                <a:lnTo>
                  <a:pt x="735" y="2129"/>
                </a:lnTo>
                <a:lnTo>
                  <a:pt x="728" y="2142"/>
                </a:lnTo>
                <a:lnTo>
                  <a:pt x="728" y="2142"/>
                </a:lnTo>
                <a:lnTo>
                  <a:pt x="725" y="2149"/>
                </a:lnTo>
                <a:lnTo>
                  <a:pt x="723" y="2156"/>
                </a:lnTo>
                <a:lnTo>
                  <a:pt x="719" y="2172"/>
                </a:lnTo>
                <a:lnTo>
                  <a:pt x="717" y="2180"/>
                </a:lnTo>
                <a:lnTo>
                  <a:pt x="713" y="2187"/>
                </a:lnTo>
                <a:lnTo>
                  <a:pt x="707" y="2192"/>
                </a:lnTo>
                <a:lnTo>
                  <a:pt x="704" y="2195"/>
                </a:lnTo>
                <a:lnTo>
                  <a:pt x="700" y="2196"/>
                </a:lnTo>
                <a:lnTo>
                  <a:pt x="700" y="2196"/>
                </a:lnTo>
                <a:lnTo>
                  <a:pt x="674" y="2173"/>
                </a:lnTo>
                <a:lnTo>
                  <a:pt x="649" y="2148"/>
                </a:lnTo>
                <a:lnTo>
                  <a:pt x="623" y="2121"/>
                </a:lnTo>
                <a:lnTo>
                  <a:pt x="598" y="2092"/>
                </a:lnTo>
                <a:lnTo>
                  <a:pt x="598" y="2092"/>
                </a:lnTo>
                <a:lnTo>
                  <a:pt x="582" y="2071"/>
                </a:lnTo>
                <a:lnTo>
                  <a:pt x="574" y="2060"/>
                </a:lnTo>
                <a:lnTo>
                  <a:pt x="567" y="2049"/>
                </a:lnTo>
                <a:lnTo>
                  <a:pt x="567" y="2049"/>
                </a:lnTo>
                <a:lnTo>
                  <a:pt x="563" y="2037"/>
                </a:lnTo>
                <a:lnTo>
                  <a:pt x="561" y="2024"/>
                </a:lnTo>
                <a:lnTo>
                  <a:pt x="560" y="2010"/>
                </a:lnTo>
                <a:lnTo>
                  <a:pt x="560" y="1997"/>
                </a:lnTo>
                <a:lnTo>
                  <a:pt x="561" y="1969"/>
                </a:lnTo>
                <a:lnTo>
                  <a:pt x="563" y="1943"/>
                </a:lnTo>
                <a:lnTo>
                  <a:pt x="563" y="1943"/>
                </a:lnTo>
                <a:lnTo>
                  <a:pt x="563" y="1934"/>
                </a:lnTo>
                <a:lnTo>
                  <a:pt x="562" y="1927"/>
                </a:lnTo>
                <a:lnTo>
                  <a:pt x="562" y="1919"/>
                </a:lnTo>
                <a:lnTo>
                  <a:pt x="561" y="1911"/>
                </a:lnTo>
                <a:lnTo>
                  <a:pt x="561" y="1911"/>
                </a:lnTo>
                <a:lnTo>
                  <a:pt x="563" y="1897"/>
                </a:lnTo>
                <a:lnTo>
                  <a:pt x="565" y="1884"/>
                </a:lnTo>
                <a:lnTo>
                  <a:pt x="569" y="1870"/>
                </a:lnTo>
                <a:lnTo>
                  <a:pt x="574" y="1857"/>
                </a:lnTo>
                <a:lnTo>
                  <a:pt x="579" y="1845"/>
                </a:lnTo>
                <a:lnTo>
                  <a:pt x="584" y="1833"/>
                </a:lnTo>
                <a:lnTo>
                  <a:pt x="591" y="1821"/>
                </a:lnTo>
                <a:lnTo>
                  <a:pt x="598" y="1809"/>
                </a:lnTo>
                <a:lnTo>
                  <a:pt x="606" y="1798"/>
                </a:lnTo>
                <a:lnTo>
                  <a:pt x="614" y="1789"/>
                </a:lnTo>
                <a:lnTo>
                  <a:pt x="623" y="1778"/>
                </a:lnTo>
                <a:lnTo>
                  <a:pt x="631" y="1770"/>
                </a:lnTo>
                <a:lnTo>
                  <a:pt x="650" y="1752"/>
                </a:lnTo>
                <a:lnTo>
                  <a:pt x="669" y="1739"/>
                </a:lnTo>
                <a:lnTo>
                  <a:pt x="669" y="1739"/>
                </a:lnTo>
                <a:lnTo>
                  <a:pt x="662" y="1725"/>
                </a:lnTo>
                <a:lnTo>
                  <a:pt x="655" y="1711"/>
                </a:lnTo>
                <a:lnTo>
                  <a:pt x="645" y="1699"/>
                </a:lnTo>
                <a:lnTo>
                  <a:pt x="634" y="1689"/>
                </a:lnTo>
                <a:lnTo>
                  <a:pt x="622" y="1680"/>
                </a:lnTo>
                <a:lnTo>
                  <a:pt x="610" y="1671"/>
                </a:lnTo>
                <a:lnTo>
                  <a:pt x="597" y="1664"/>
                </a:lnTo>
                <a:lnTo>
                  <a:pt x="584" y="1658"/>
                </a:lnTo>
                <a:lnTo>
                  <a:pt x="584" y="1658"/>
                </a:lnTo>
                <a:lnTo>
                  <a:pt x="585" y="1652"/>
                </a:lnTo>
                <a:lnTo>
                  <a:pt x="588" y="1647"/>
                </a:lnTo>
                <a:lnTo>
                  <a:pt x="592" y="1638"/>
                </a:lnTo>
                <a:lnTo>
                  <a:pt x="596" y="1628"/>
                </a:lnTo>
                <a:lnTo>
                  <a:pt x="598" y="1623"/>
                </a:lnTo>
                <a:lnTo>
                  <a:pt x="598" y="1616"/>
                </a:lnTo>
                <a:lnTo>
                  <a:pt x="598" y="1616"/>
                </a:lnTo>
                <a:close/>
                <a:moveTo>
                  <a:pt x="605" y="1647"/>
                </a:moveTo>
                <a:lnTo>
                  <a:pt x="605" y="1647"/>
                </a:lnTo>
                <a:lnTo>
                  <a:pt x="624" y="1661"/>
                </a:lnTo>
                <a:lnTo>
                  <a:pt x="642" y="1676"/>
                </a:lnTo>
                <a:lnTo>
                  <a:pt x="658" y="1692"/>
                </a:lnTo>
                <a:lnTo>
                  <a:pt x="673" y="1710"/>
                </a:lnTo>
                <a:lnTo>
                  <a:pt x="673" y="1710"/>
                </a:lnTo>
                <a:lnTo>
                  <a:pt x="674" y="1704"/>
                </a:lnTo>
                <a:lnTo>
                  <a:pt x="673" y="1699"/>
                </a:lnTo>
                <a:lnTo>
                  <a:pt x="672" y="1694"/>
                </a:lnTo>
                <a:lnTo>
                  <a:pt x="670" y="1687"/>
                </a:lnTo>
                <a:lnTo>
                  <a:pt x="664" y="1674"/>
                </a:lnTo>
                <a:lnTo>
                  <a:pt x="655" y="1662"/>
                </a:lnTo>
                <a:lnTo>
                  <a:pt x="644" y="1651"/>
                </a:lnTo>
                <a:lnTo>
                  <a:pt x="634" y="1640"/>
                </a:lnTo>
                <a:lnTo>
                  <a:pt x="622" y="1633"/>
                </a:lnTo>
                <a:lnTo>
                  <a:pt x="616" y="1630"/>
                </a:lnTo>
                <a:lnTo>
                  <a:pt x="611" y="1629"/>
                </a:lnTo>
                <a:lnTo>
                  <a:pt x="611" y="1629"/>
                </a:lnTo>
                <a:lnTo>
                  <a:pt x="611" y="1631"/>
                </a:lnTo>
                <a:lnTo>
                  <a:pt x="610" y="1635"/>
                </a:lnTo>
                <a:lnTo>
                  <a:pt x="608" y="1638"/>
                </a:lnTo>
                <a:lnTo>
                  <a:pt x="606" y="1642"/>
                </a:lnTo>
                <a:lnTo>
                  <a:pt x="605" y="1644"/>
                </a:lnTo>
                <a:lnTo>
                  <a:pt x="605" y="1647"/>
                </a:lnTo>
                <a:lnTo>
                  <a:pt x="605" y="1647"/>
                </a:lnTo>
                <a:close/>
                <a:moveTo>
                  <a:pt x="790" y="1729"/>
                </a:moveTo>
                <a:lnTo>
                  <a:pt x="790" y="1729"/>
                </a:lnTo>
                <a:lnTo>
                  <a:pt x="792" y="1715"/>
                </a:lnTo>
                <a:lnTo>
                  <a:pt x="793" y="1701"/>
                </a:lnTo>
                <a:lnTo>
                  <a:pt x="793" y="1695"/>
                </a:lnTo>
                <a:lnTo>
                  <a:pt x="791" y="1688"/>
                </a:lnTo>
                <a:lnTo>
                  <a:pt x="789" y="1683"/>
                </a:lnTo>
                <a:lnTo>
                  <a:pt x="786" y="1679"/>
                </a:lnTo>
                <a:lnTo>
                  <a:pt x="786" y="1679"/>
                </a:lnTo>
                <a:lnTo>
                  <a:pt x="787" y="1686"/>
                </a:lnTo>
                <a:lnTo>
                  <a:pt x="788" y="1692"/>
                </a:lnTo>
                <a:lnTo>
                  <a:pt x="787" y="1705"/>
                </a:lnTo>
                <a:lnTo>
                  <a:pt x="787" y="1711"/>
                </a:lnTo>
                <a:lnTo>
                  <a:pt x="787" y="1717"/>
                </a:lnTo>
                <a:lnTo>
                  <a:pt x="788" y="1722"/>
                </a:lnTo>
                <a:lnTo>
                  <a:pt x="790" y="1729"/>
                </a:lnTo>
                <a:lnTo>
                  <a:pt x="790" y="1729"/>
                </a:lnTo>
                <a:close/>
                <a:moveTo>
                  <a:pt x="861" y="1770"/>
                </a:moveTo>
                <a:lnTo>
                  <a:pt x="861" y="1770"/>
                </a:lnTo>
                <a:lnTo>
                  <a:pt x="853" y="1785"/>
                </a:lnTo>
                <a:lnTo>
                  <a:pt x="848" y="1791"/>
                </a:lnTo>
                <a:lnTo>
                  <a:pt x="842" y="1797"/>
                </a:lnTo>
                <a:lnTo>
                  <a:pt x="836" y="1803"/>
                </a:lnTo>
                <a:lnTo>
                  <a:pt x="828" y="1808"/>
                </a:lnTo>
                <a:lnTo>
                  <a:pt x="820" y="1811"/>
                </a:lnTo>
                <a:lnTo>
                  <a:pt x="810" y="1813"/>
                </a:lnTo>
                <a:lnTo>
                  <a:pt x="810" y="1813"/>
                </a:lnTo>
                <a:lnTo>
                  <a:pt x="797" y="1815"/>
                </a:lnTo>
                <a:lnTo>
                  <a:pt x="787" y="1815"/>
                </a:lnTo>
                <a:lnTo>
                  <a:pt x="776" y="1812"/>
                </a:lnTo>
                <a:lnTo>
                  <a:pt x="767" y="1809"/>
                </a:lnTo>
                <a:lnTo>
                  <a:pt x="760" y="1805"/>
                </a:lnTo>
                <a:lnTo>
                  <a:pt x="755" y="1800"/>
                </a:lnTo>
                <a:lnTo>
                  <a:pt x="749" y="1793"/>
                </a:lnTo>
                <a:lnTo>
                  <a:pt x="745" y="1786"/>
                </a:lnTo>
                <a:lnTo>
                  <a:pt x="742" y="1777"/>
                </a:lnTo>
                <a:lnTo>
                  <a:pt x="740" y="1768"/>
                </a:lnTo>
                <a:lnTo>
                  <a:pt x="737" y="1759"/>
                </a:lnTo>
                <a:lnTo>
                  <a:pt x="736" y="1748"/>
                </a:lnTo>
                <a:lnTo>
                  <a:pt x="736" y="1727"/>
                </a:lnTo>
                <a:lnTo>
                  <a:pt x="737" y="1703"/>
                </a:lnTo>
                <a:lnTo>
                  <a:pt x="737" y="1703"/>
                </a:lnTo>
                <a:lnTo>
                  <a:pt x="736" y="1703"/>
                </a:lnTo>
                <a:lnTo>
                  <a:pt x="735" y="1702"/>
                </a:lnTo>
                <a:lnTo>
                  <a:pt x="733" y="1702"/>
                </a:lnTo>
                <a:lnTo>
                  <a:pt x="732" y="1701"/>
                </a:lnTo>
                <a:lnTo>
                  <a:pt x="732" y="1701"/>
                </a:lnTo>
                <a:lnTo>
                  <a:pt x="718" y="1715"/>
                </a:lnTo>
                <a:lnTo>
                  <a:pt x="706" y="1729"/>
                </a:lnTo>
                <a:lnTo>
                  <a:pt x="697" y="1744"/>
                </a:lnTo>
                <a:lnTo>
                  <a:pt x="689" y="1760"/>
                </a:lnTo>
                <a:lnTo>
                  <a:pt x="684" y="1777"/>
                </a:lnTo>
                <a:lnTo>
                  <a:pt x="680" y="1795"/>
                </a:lnTo>
                <a:lnTo>
                  <a:pt x="676" y="1815"/>
                </a:lnTo>
                <a:lnTo>
                  <a:pt x="674" y="1833"/>
                </a:lnTo>
                <a:lnTo>
                  <a:pt x="674" y="1853"/>
                </a:lnTo>
                <a:lnTo>
                  <a:pt x="675" y="1872"/>
                </a:lnTo>
                <a:lnTo>
                  <a:pt x="677" y="1893"/>
                </a:lnTo>
                <a:lnTo>
                  <a:pt x="680" y="1912"/>
                </a:lnTo>
                <a:lnTo>
                  <a:pt x="683" y="1932"/>
                </a:lnTo>
                <a:lnTo>
                  <a:pt x="687" y="1952"/>
                </a:lnTo>
                <a:lnTo>
                  <a:pt x="697" y="1990"/>
                </a:lnTo>
                <a:lnTo>
                  <a:pt x="697" y="1990"/>
                </a:lnTo>
                <a:lnTo>
                  <a:pt x="689" y="1984"/>
                </a:lnTo>
                <a:lnTo>
                  <a:pt x="684" y="1976"/>
                </a:lnTo>
                <a:lnTo>
                  <a:pt x="679" y="1967"/>
                </a:lnTo>
                <a:lnTo>
                  <a:pt x="673" y="1957"/>
                </a:lnTo>
                <a:lnTo>
                  <a:pt x="669" y="1946"/>
                </a:lnTo>
                <a:lnTo>
                  <a:pt x="666" y="1936"/>
                </a:lnTo>
                <a:lnTo>
                  <a:pt x="661" y="1915"/>
                </a:lnTo>
                <a:lnTo>
                  <a:pt x="661" y="1915"/>
                </a:lnTo>
                <a:lnTo>
                  <a:pt x="658" y="1896"/>
                </a:lnTo>
                <a:lnTo>
                  <a:pt x="656" y="1876"/>
                </a:lnTo>
                <a:lnTo>
                  <a:pt x="656" y="1856"/>
                </a:lnTo>
                <a:lnTo>
                  <a:pt x="657" y="1837"/>
                </a:lnTo>
                <a:lnTo>
                  <a:pt x="659" y="1818"/>
                </a:lnTo>
                <a:lnTo>
                  <a:pt x="661" y="1798"/>
                </a:lnTo>
                <a:lnTo>
                  <a:pt x="666" y="1780"/>
                </a:lnTo>
                <a:lnTo>
                  <a:pt x="669" y="1762"/>
                </a:lnTo>
                <a:lnTo>
                  <a:pt x="669" y="1762"/>
                </a:lnTo>
                <a:lnTo>
                  <a:pt x="661" y="1764"/>
                </a:lnTo>
                <a:lnTo>
                  <a:pt x="654" y="1767"/>
                </a:lnTo>
                <a:lnTo>
                  <a:pt x="649" y="1772"/>
                </a:lnTo>
                <a:lnTo>
                  <a:pt x="642" y="1777"/>
                </a:lnTo>
                <a:lnTo>
                  <a:pt x="638" y="1782"/>
                </a:lnTo>
                <a:lnTo>
                  <a:pt x="635" y="1789"/>
                </a:lnTo>
                <a:lnTo>
                  <a:pt x="632" y="1796"/>
                </a:lnTo>
                <a:lnTo>
                  <a:pt x="631" y="1804"/>
                </a:lnTo>
                <a:lnTo>
                  <a:pt x="631" y="1804"/>
                </a:lnTo>
                <a:lnTo>
                  <a:pt x="624" y="1812"/>
                </a:lnTo>
                <a:lnTo>
                  <a:pt x="616" y="1823"/>
                </a:lnTo>
                <a:lnTo>
                  <a:pt x="610" y="1834"/>
                </a:lnTo>
                <a:lnTo>
                  <a:pt x="604" y="1847"/>
                </a:lnTo>
                <a:lnTo>
                  <a:pt x="598" y="1858"/>
                </a:lnTo>
                <a:lnTo>
                  <a:pt x="593" y="1872"/>
                </a:lnTo>
                <a:lnTo>
                  <a:pt x="590" y="1885"/>
                </a:lnTo>
                <a:lnTo>
                  <a:pt x="585" y="1899"/>
                </a:lnTo>
                <a:lnTo>
                  <a:pt x="583" y="1913"/>
                </a:lnTo>
                <a:lnTo>
                  <a:pt x="581" y="1928"/>
                </a:lnTo>
                <a:lnTo>
                  <a:pt x="579" y="1942"/>
                </a:lnTo>
                <a:lnTo>
                  <a:pt x="579" y="1957"/>
                </a:lnTo>
                <a:lnTo>
                  <a:pt x="578" y="1971"/>
                </a:lnTo>
                <a:lnTo>
                  <a:pt x="579" y="1986"/>
                </a:lnTo>
                <a:lnTo>
                  <a:pt x="580" y="2000"/>
                </a:lnTo>
                <a:lnTo>
                  <a:pt x="582" y="2014"/>
                </a:lnTo>
                <a:lnTo>
                  <a:pt x="582" y="2014"/>
                </a:lnTo>
                <a:lnTo>
                  <a:pt x="580" y="2016"/>
                </a:lnTo>
                <a:lnTo>
                  <a:pt x="578" y="2019"/>
                </a:lnTo>
                <a:lnTo>
                  <a:pt x="577" y="2021"/>
                </a:lnTo>
                <a:lnTo>
                  <a:pt x="576" y="2025"/>
                </a:lnTo>
                <a:lnTo>
                  <a:pt x="576" y="2025"/>
                </a:lnTo>
                <a:lnTo>
                  <a:pt x="588" y="2048"/>
                </a:lnTo>
                <a:lnTo>
                  <a:pt x="601" y="2069"/>
                </a:lnTo>
                <a:lnTo>
                  <a:pt x="616" y="2090"/>
                </a:lnTo>
                <a:lnTo>
                  <a:pt x="632" y="2109"/>
                </a:lnTo>
                <a:lnTo>
                  <a:pt x="649" y="2126"/>
                </a:lnTo>
                <a:lnTo>
                  <a:pt x="667" y="2143"/>
                </a:lnTo>
                <a:lnTo>
                  <a:pt x="685" y="2159"/>
                </a:lnTo>
                <a:lnTo>
                  <a:pt x="704" y="2175"/>
                </a:lnTo>
                <a:lnTo>
                  <a:pt x="704" y="2175"/>
                </a:lnTo>
                <a:lnTo>
                  <a:pt x="708" y="2156"/>
                </a:lnTo>
                <a:lnTo>
                  <a:pt x="715" y="2138"/>
                </a:lnTo>
                <a:lnTo>
                  <a:pt x="722" y="2123"/>
                </a:lnTo>
                <a:lnTo>
                  <a:pt x="732" y="2108"/>
                </a:lnTo>
                <a:lnTo>
                  <a:pt x="742" y="2094"/>
                </a:lnTo>
                <a:lnTo>
                  <a:pt x="753" y="2081"/>
                </a:lnTo>
                <a:lnTo>
                  <a:pt x="765" y="2069"/>
                </a:lnTo>
                <a:lnTo>
                  <a:pt x="777" y="2058"/>
                </a:lnTo>
                <a:lnTo>
                  <a:pt x="803" y="2036"/>
                </a:lnTo>
                <a:lnTo>
                  <a:pt x="816" y="2024"/>
                </a:lnTo>
                <a:lnTo>
                  <a:pt x="827" y="2013"/>
                </a:lnTo>
                <a:lnTo>
                  <a:pt x="839" y="2001"/>
                </a:lnTo>
                <a:lnTo>
                  <a:pt x="850" y="1988"/>
                </a:lnTo>
                <a:lnTo>
                  <a:pt x="858" y="1974"/>
                </a:lnTo>
                <a:lnTo>
                  <a:pt x="867" y="1959"/>
                </a:lnTo>
                <a:lnTo>
                  <a:pt x="867" y="1959"/>
                </a:lnTo>
                <a:lnTo>
                  <a:pt x="877" y="1939"/>
                </a:lnTo>
                <a:lnTo>
                  <a:pt x="885" y="1915"/>
                </a:lnTo>
                <a:lnTo>
                  <a:pt x="895" y="1891"/>
                </a:lnTo>
                <a:lnTo>
                  <a:pt x="901" y="1865"/>
                </a:lnTo>
                <a:lnTo>
                  <a:pt x="904" y="1851"/>
                </a:lnTo>
                <a:lnTo>
                  <a:pt x="907" y="1837"/>
                </a:lnTo>
                <a:lnTo>
                  <a:pt x="908" y="1823"/>
                </a:lnTo>
                <a:lnTo>
                  <a:pt x="909" y="1809"/>
                </a:lnTo>
                <a:lnTo>
                  <a:pt x="909" y="1795"/>
                </a:lnTo>
                <a:lnTo>
                  <a:pt x="907" y="1780"/>
                </a:lnTo>
                <a:lnTo>
                  <a:pt x="904" y="1766"/>
                </a:lnTo>
                <a:lnTo>
                  <a:pt x="900" y="1751"/>
                </a:lnTo>
                <a:lnTo>
                  <a:pt x="900" y="1751"/>
                </a:lnTo>
                <a:lnTo>
                  <a:pt x="895" y="1747"/>
                </a:lnTo>
                <a:lnTo>
                  <a:pt x="891" y="1743"/>
                </a:lnTo>
                <a:lnTo>
                  <a:pt x="883" y="1732"/>
                </a:lnTo>
                <a:lnTo>
                  <a:pt x="879" y="1728"/>
                </a:lnTo>
                <a:lnTo>
                  <a:pt x="873" y="1724"/>
                </a:lnTo>
                <a:lnTo>
                  <a:pt x="867" y="1721"/>
                </a:lnTo>
                <a:lnTo>
                  <a:pt x="858" y="1720"/>
                </a:lnTo>
                <a:lnTo>
                  <a:pt x="858" y="1720"/>
                </a:lnTo>
                <a:lnTo>
                  <a:pt x="859" y="1734"/>
                </a:lnTo>
                <a:lnTo>
                  <a:pt x="859" y="1747"/>
                </a:lnTo>
                <a:lnTo>
                  <a:pt x="859" y="1758"/>
                </a:lnTo>
                <a:lnTo>
                  <a:pt x="859" y="1764"/>
                </a:lnTo>
                <a:lnTo>
                  <a:pt x="861" y="1770"/>
                </a:lnTo>
                <a:lnTo>
                  <a:pt x="861" y="177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25905" y="19177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Background Introduction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327" name="组合 326"/>
          <p:cNvGrpSpPr/>
          <p:nvPr/>
        </p:nvGrpSpPr>
        <p:grpSpPr>
          <a:xfrm>
            <a:off x="11210648" y="5633448"/>
            <a:ext cx="915139" cy="1084750"/>
            <a:chOff x="11020425" y="4941888"/>
            <a:chExt cx="1147763" cy="1360488"/>
          </a:xfrm>
        </p:grpSpPr>
        <p:sp>
          <p:nvSpPr>
            <p:cNvPr id="240" name="Rectangle 42"/>
            <p:cNvSpPr>
              <a:spLocks noChangeArrowheads="1"/>
            </p:cNvSpPr>
            <p:nvPr/>
          </p:nvSpPr>
          <p:spPr bwMode="auto">
            <a:xfrm>
              <a:off x="11769725" y="5484813"/>
              <a:ext cx="55563" cy="795338"/>
            </a:xfrm>
            <a:prstGeom prst="rect">
              <a:avLst/>
            </a:pr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43"/>
            <p:cNvSpPr/>
            <p:nvPr/>
          </p:nvSpPr>
          <p:spPr bwMode="auto">
            <a:xfrm>
              <a:off x="11576050" y="4968875"/>
              <a:ext cx="241300" cy="341313"/>
            </a:xfrm>
            <a:custGeom>
              <a:avLst/>
              <a:gdLst>
                <a:gd name="T0" fmla="*/ 44 w 57"/>
                <a:gd name="T1" fmla="*/ 31 h 80"/>
                <a:gd name="T2" fmla="*/ 49 w 57"/>
                <a:gd name="T3" fmla="*/ 75 h 80"/>
                <a:gd name="T4" fmla="*/ 13 w 57"/>
                <a:gd name="T5" fmla="*/ 49 h 80"/>
                <a:gd name="T6" fmla="*/ 8 w 57"/>
                <a:gd name="T7" fmla="*/ 5 h 80"/>
                <a:gd name="T8" fmla="*/ 44 w 57"/>
                <a:gd name="T9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80">
                  <a:moveTo>
                    <a:pt x="44" y="31"/>
                  </a:moveTo>
                  <a:cubicBezTo>
                    <a:pt x="56" y="50"/>
                    <a:pt x="57" y="70"/>
                    <a:pt x="49" y="75"/>
                  </a:cubicBezTo>
                  <a:cubicBezTo>
                    <a:pt x="40" y="80"/>
                    <a:pt x="24" y="69"/>
                    <a:pt x="13" y="49"/>
                  </a:cubicBezTo>
                  <a:cubicBezTo>
                    <a:pt x="1" y="30"/>
                    <a:pt x="0" y="10"/>
                    <a:pt x="8" y="5"/>
                  </a:cubicBezTo>
                  <a:cubicBezTo>
                    <a:pt x="17" y="0"/>
                    <a:pt x="33" y="12"/>
                    <a:pt x="44" y="31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44"/>
            <p:cNvSpPr/>
            <p:nvPr/>
          </p:nvSpPr>
          <p:spPr bwMode="auto">
            <a:xfrm>
              <a:off x="11774487" y="5322888"/>
              <a:ext cx="246063" cy="341313"/>
            </a:xfrm>
            <a:custGeom>
              <a:avLst/>
              <a:gdLst>
                <a:gd name="T0" fmla="*/ 45 w 58"/>
                <a:gd name="T1" fmla="*/ 31 h 80"/>
                <a:gd name="T2" fmla="*/ 49 w 58"/>
                <a:gd name="T3" fmla="*/ 75 h 80"/>
                <a:gd name="T4" fmla="*/ 13 w 58"/>
                <a:gd name="T5" fmla="*/ 49 h 80"/>
                <a:gd name="T6" fmla="*/ 9 w 58"/>
                <a:gd name="T7" fmla="*/ 5 h 80"/>
                <a:gd name="T8" fmla="*/ 45 w 58"/>
                <a:gd name="T9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80">
                  <a:moveTo>
                    <a:pt x="45" y="31"/>
                  </a:moveTo>
                  <a:cubicBezTo>
                    <a:pt x="56" y="50"/>
                    <a:pt x="58" y="70"/>
                    <a:pt x="49" y="75"/>
                  </a:cubicBezTo>
                  <a:cubicBezTo>
                    <a:pt x="40" y="80"/>
                    <a:pt x="24" y="68"/>
                    <a:pt x="13" y="49"/>
                  </a:cubicBezTo>
                  <a:cubicBezTo>
                    <a:pt x="2" y="30"/>
                    <a:pt x="0" y="10"/>
                    <a:pt x="9" y="5"/>
                  </a:cubicBezTo>
                  <a:cubicBezTo>
                    <a:pt x="18" y="0"/>
                    <a:pt x="34" y="11"/>
                    <a:pt x="45" y="31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45"/>
            <p:cNvSpPr/>
            <p:nvPr/>
          </p:nvSpPr>
          <p:spPr bwMode="auto">
            <a:xfrm>
              <a:off x="11426825" y="5160963"/>
              <a:ext cx="352425" cy="204788"/>
            </a:xfrm>
            <a:custGeom>
              <a:avLst/>
              <a:gdLst>
                <a:gd name="T0" fmla="*/ 46 w 83"/>
                <a:gd name="T1" fmla="*/ 6 h 48"/>
                <a:gd name="T2" fmla="*/ 80 w 83"/>
                <a:gd name="T3" fmla="*/ 35 h 48"/>
                <a:gd name="T4" fmla="*/ 36 w 83"/>
                <a:gd name="T5" fmla="*/ 42 h 48"/>
                <a:gd name="T6" fmla="*/ 2 w 83"/>
                <a:gd name="T7" fmla="*/ 14 h 48"/>
                <a:gd name="T8" fmla="*/ 46 w 83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8">
                  <a:moveTo>
                    <a:pt x="46" y="6"/>
                  </a:moveTo>
                  <a:cubicBezTo>
                    <a:pt x="68" y="12"/>
                    <a:pt x="83" y="25"/>
                    <a:pt x="80" y="35"/>
                  </a:cubicBezTo>
                  <a:cubicBezTo>
                    <a:pt x="78" y="44"/>
                    <a:pt x="58" y="48"/>
                    <a:pt x="36" y="42"/>
                  </a:cubicBezTo>
                  <a:cubicBezTo>
                    <a:pt x="15" y="36"/>
                    <a:pt x="0" y="23"/>
                    <a:pt x="2" y="14"/>
                  </a:cubicBezTo>
                  <a:cubicBezTo>
                    <a:pt x="5" y="4"/>
                    <a:pt x="25" y="0"/>
                    <a:pt x="46" y="6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46"/>
            <p:cNvSpPr/>
            <p:nvPr/>
          </p:nvSpPr>
          <p:spPr bwMode="auto">
            <a:xfrm>
              <a:off x="11817350" y="5267325"/>
              <a:ext cx="350838" cy="201613"/>
            </a:xfrm>
            <a:custGeom>
              <a:avLst/>
              <a:gdLst>
                <a:gd name="T0" fmla="*/ 46 w 83"/>
                <a:gd name="T1" fmla="*/ 6 h 47"/>
                <a:gd name="T2" fmla="*/ 80 w 83"/>
                <a:gd name="T3" fmla="*/ 34 h 47"/>
                <a:gd name="T4" fmla="*/ 36 w 83"/>
                <a:gd name="T5" fmla="*/ 42 h 47"/>
                <a:gd name="T6" fmla="*/ 2 w 83"/>
                <a:gd name="T7" fmla="*/ 13 h 47"/>
                <a:gd name="T8" fmla="*/ 46 w 83"/>
                <a:gd name="T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7">
                  <a:moveTo>
                    <a:pt x="46" y="6"/>
                  </a:moveTo>
                  <a:cubicBezTo>
                    <a:pt x="68" y="12"/>
                    <a:pt x="83" y="24"/>
                    <a:pt x="80" y="34"/>
                  </a:cubicBezTo>
                  <a:cubicBezTo>
                    <a:pt x="78" y="44"/>
                    <a:pt x="58" y="47"/>
                    <a:pt x="36" y="42"/>
                  </a:cubicBezTo>
                  <a:cubicBezTo>
                    <a:pt x="15" y="36"/>
                    <a:pt x="0" y="23"/>
                    <a:pt x="2" y="13"/>
                  </a:cubicBezTo>
                  <a:cubicBezTo>
                    <a:pt x="5" y="3"/>
                    <a:pt x="25" y="0"/>
                    <a:pt x="46" y="6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47"/>
            <p:cNvSpPr/>
            <p:nvPr/>
          </p:nvSpPr>
          <p:spPr bwMode="auto">
            <a:xfrm>
              <a:off x="11452225" y="5292725"/>
              <a:ext cx="339725" cy="247650"/>
            </a:xfrm>
            <a:custGeom>
              <a:avLst/>
              <a:gdLst>
                <a:gd name="T0" fmla="*/ 31 w 80"/>
                <a:gd name="T1" fmla="*/ 13 h 58"/>
                <a:gd name="T2" fmla="*/ 75 w 80"/>
                <a:gd name="T3" fmla="*/ 9 h 58"/>
                <a:gd name="T4" fmla="*/ 49 w 80"/>
                <a:gd name="T5" fmla="*/ 45 h 58"/>
                <a:gd name="T6" fmla="*/ 5 w 80"/>
                <a:gd name="T7" fmla="*/ 49 h 58"/>
                <a:gd name="T8" fmla="*/ 31 w 80"/>
                <a:gd name="T9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31" y="13"/>
                  </a:moveTo>
                  <a:cubicBezTo>
                    <a:pt x="50" y="2"/>
                    <a:pt x="70" y="0"/>
                    <a:pt x="75" y="9"/>
                  </a:cubicBezTo>
                  <a:cubicBezTo>
                    <a:pt x="80" y="18"/>
                    <a:pt x="68" y="34"/>
                    <a:pt x="49" y="45"/>
                  </a:cubicBezTo>
                  <a:cubicBezTo>
                    <a:pt x="30" y="56"/>
                    <a:pt x="10" y="58"/>
                    <a:pt x="5" y="49"/>
                  </a:cubicBezTo>
                  <a:cubicBezTo>
                    <a:pt x="0" y="41"/>
                    <a:pt x="11" y="24"/>
                    <a:pt x="31" y="13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48"/>
            <p:cNvSpPr/>
            <p:nvPr/>
          </p:nvSpPr>
          <p:spPr bwMode="auto">
            <a:xfrm>
              <a:off x="11799887" y="5092700"/>
              <a:ext cx="342900" cy="247650"/>
            </a:xfrm>
            <a:custGeom>
              <a:avLst/>
              <a:gdLst>
                <a:gd name="T0" fmla="*/ 31 w 81"/>
                <a:gd name="T1" fmla="*/ 13 h 58"/>
                <a:gd name="T2" fmla="*/ 76 w 81"/>
                <a:gd name="T3" fmla="*/ 9 h 58"/>
                <a:gd name="T4" fmla="*/ 50 w 81"/>
                <a:gd name="T5" fmla="*/ 45 h 58"/>
                <a:gd name="T6" fmla="*/ 6 w 81"/>
                <a:gd name="T7" fmla="*/ 49 h 58"/>
                <a:gd name="T8" fmla="*/ 31 w 81"/>
                <a:gd name="T9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8">
                  <a:moveTo>
                    <a:pt x="31" y="13"/>
                  </a:moveTo>
                  <a:cubicBezTo>
                    <a:pt x="51" y="2"/>
                    <a:pt x="70" y="0"/>
                    <a:pt x="76" y="9"/>
                  </a:cubicBezTo>
                  <a:cubicBezTo>
                    <a:pt x="81" y="17"/>
                    <a:pt x="69" y="34"/>
                    <a:pt x="50" y="45"/>
                  </a:cubicBezTo>
                  <a:cubicBezTo>
                    <a:pt x="30" y="56"/>
                    <a:pt x="11" y="58"/>
                    <a:pt x="6" y="49"/>
                  </a:cubicBezTo>
                  <a:cubicBezTo>
                    <a:pt x="0" y="40"/>
                    <a:pt x="12" y="24"/>
                    <a:pt x="31" y="13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49"/>
            <p:cNvSpPr/>
            <p:nvPr/>
          </p:nvSpPr>
          <p:spPr bwMode="auto">
            <a:xfrm>
              <a:off x="11642725" y="5335588"/>
              <a:ext cx="200025" cy="355600"/>
            </a:xfrm>
            <a:custGeom>
              <a:avLst/>
              <a:gdLst>
                <a:gd name="T0" fmla="*/ 6 w 47"/>
                <a:gd name="T1" fmla="*/ 37 h 83"/>
                <a:gd name="T2" fmla="*/ 34 w 47"/>
                <a:gd name="T3" fmla="*/ 2 h 83"/>
                <a:gd name="T4" fmla="*/ 42 w 47"/>
                <a:gd name="T5" fmla="*/ 46 h 83"/>
                <a:gd name="T6" fmla="*/ 13 w 47"/>
                <a:gd name="T7" fmla="*/ 80 h 83"/>
                <a:gd name="T8" fmla="*/ 6 w 47"/>
                <a:gd name="T9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6" y="37"/>
                  </a:moveTo>
                  <a:cubicBezTo>
                    <a:pt x="12" y="15"/>
                    <a:pt x="25" y="0"/>
                    <a:pt x="34" y="2"/>
                  </a:cubicBezTo>
                  <a:cubicBezTo>
                    <a:pt x="44" y="5"/>
                    <a:pt x="47" y="25"/>
                    <a:pt x="42" y="46"/>
                  </a:cubicBezTo>
                  <a:cubicBezTo>
                    <a:pt x="36" y="68"/>
                    <a:pt x="23" y="83"/>
                    <a:pt x="13" y="80"/>
                  </a:cubicBezTo>
                  <a:cubicBezTo>
                    <a:pt x="4" y="78"/>
                    <a:pt x="0" y="58"/>
                    <a:pt x="6" y="37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50"/>
            <p:cNvSpPr/>
            <p:nvPr/>
          </p:nvSpPr>
          <p:spPr bwMode="auto">
            <a:xfrm>
              <a:off x="11749087" y="4941888"/>
              <a:ext cx="198438" cy="355600"/>
            </a:xfrm>
            <a:custGeom>
              <a:avLst/>
              <a:gdLst>
                <a:gd name="T0" fmla="*/ 6 w 47"/>
                <a:gd name="T1" fmla="*/ 37 h 83"/>
                <a:gd name="T2" fmla="*/ 34 w 47"/>
                <a:gd name="T3" fmla="*/ 2 h 83"/>
                <a:gd name="T4" fmla="*/ 41 w 47"/>
                <a:gd name="T5" fmla="*/ 46 h 83"/>
                <a:gd name="T6" fmla="*/ 13 w 47"/>
                <a:gd name="T7" fmla="*/ 80 h 83"/>
                <a:gd name="T8" fmla="*/ 6 w 47"/>
                <a:gd name="T9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6" y="37"/>
                  </a:moveTo>
                  <a:cubicBezTo>
                    <a:pt x="12" y="15"/>
                    <a:pt x="24" y="0"/>
                    <a:pt x="34" y="2"/>
                  </a:cubicBezTo>
                  <a:cubicBezTo>
                    <a:pt x="44" y="5"/>
                    <a:pt x="47" y="25"/>
                    <a:pt x="41" y="46"/>
                  </a:cubicBezTo>
                  <a:cubicBezTo>
                    <a:pt x="36" y="68"/>
                    <a:pt x="23" y="83"/>
                    <a:pt x="13" y="80"/>
                  </a:cubicBezTo>
                  <a:cubicBezTo>
                    <a:pt x="3" y="78"/>
                    <a:pt x="0" y="58"/>
                    <a:pt x="6" y="37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51"/>
            <p:cNvSpPr/>
            <p:nvPr/>
          </p:nvSpPr>
          <p:spPr bwMode="auto">
            <a:xfrm>
              <a:off x="11728450" y="5246688"/>
              <a:ext cx="139700" cy="139700"/>
            </a:xfrm>
            <a:custGeom>
              <a:avLst/>
              <a:gdLst>
                <a:gd name="T0" fmla="*/ 4 w 33"/>
                <a:gd name="T1" fmla="*/ 24 h 33"/>
                <a:gd name="T2" fmla="*/ 24 w 33"/>
                <a:gd name="T3" fmla="*/ 29 h 33"/>
                <a:gd name="T4" fmla="*/ 29 w 33"/>
                <a:gd name="T5" fmla="*/ 9 h 33"/>
                <a:gd name="T6" fmla="*/ 9 w 33"/>
                <a:gd name="T7" fmla="*/ 4 h 33"/>
                <a:gd name="T8" fmla="*/ 4 w 33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4" y="24"/>
                  </a:moveTo>
                  <a:cubicBezTo>
                    <a:pt x="8" y="31"/>
                    <a:pt x="17" y="33"/>
                    <a:pt x="24" y="29"/>
                  </a:cubicBezTo>
                  <a:cubicBezTo>
                    <a:pt x="30" y="25"/>
                    <a:pt x="33" y="16"/>
                    <a:pt x="29" y="9"/>
                  </a:cubicBezTo>
                  <a:cubicBezTo>
                    <a:pt x="25" y="2"/>
                    <a:pt x="16" y="0"/>
                    <a:pt x="9" y="4"/>
                  </a:cubicBezTo>
                  <a:cubicBezTo>
                    <a:pt x="2" y="8"/>
                    <a:pt x="0" y="17"/>
                    <a:pt x="4" y="24"/>
                  </a:cubicBezTo>
                  <a:close/>
                </a:path>
              </a:pathLst>
            </a:cu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52"/>
            <p:cNvSpPr/>
            <p:nvPr/>
          </p:nvSpPr>
          <p:spPr bwMode="auto">
            <a:xfrm>
              <a:off x="11761787" y="5600700"/>
              <a:ext cx="342900" cy="307975"/>
            </a:xfrm>
            <a:custGeom>
              <a:avLst/>
              <a:gdLst>
                <a:gd name="T0" fmla="*/ 56 w 81"/>
                <a:gd name="T1" fmla="*/ 46 h 72"/>
                <a:gd name="T2" fmla="*/ 7 w 81"/>
                <a:gd name="T3" fmla="*/ 65 h 72"/>
                <a:gd name="T4" fmla="*/ 31 w 81"/>
                <a:gd name="T5" fmla="*/ 18 h 72"/>
                <a:gd name="T6" fmla="*/ 81 w 81"/>
                <a:gd name="T7" fmla="*/ 0 h 72"/>
                <a:gd name="T8" fmla="*/ 56 w 81"/>
                <a:gd name="T9" fmla="*/ 4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2">
                  <a:moveTo>
                    <a:pt x="56" y="46"/>
                  </a:moveTo>
                  <a:cubicBezTo>
                    <a:pt x="36" y="64"/>
                    <a:pt x="14" y="72"/>
                    <a:pt x="7" y="65"/>
                  </a:cubicBezTo>
                  <a:cubicBezTo>
                    <a:pt x="0" y="57"/>
                    <a:pt x="11" y="36"/>
                    <a:pt x="31" y="18"/>
                  </a:cubicBezTo>
                  <a:cubicBezTo>
                    <a:pt x="52" y="0"/>
                    <a:pt x="81" y="0"/>
                    <a:pt x="81" y="0"/>
                  </a:cubicBezTo>
                  <a:cubicBezTo>
                    <a:pt x="81" y="0"/>
                    <a:pt x="77" y="28"/>
                    <a:pt x="56" y="46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53"/>
            <p:cNvSpPr/>
            <p:nvPr/>
          </p:nvSpPr>
          <p:spPr bwMode="auto">
            <a:xfrm>
              <a:off x="11485562" y="5741988"/>
              <a:ext cx="344488" cy="311150"/>
            </a:xfrm>
            <a:custGeom>
              <a:avLst/>
              <a:gdLst>
                <a:gd name="T0" fmla="*/ 24 w 81"/>
                <a:gd name="T1" fmla="*/ 46 h 73"/>
                <a:gd name="T2" fmla="*/ 74 w 81"/>
                <a:gd name="T3" fmla="*/ 65 h 73"/>
                <a:gd name="T4" fmla="*/ 49 w 81"/>
                <a:gd name="T5" fmla="*/ 18 h 73"/>
                <a:gd name="T6" fmla="*/ 0 w 81"/>
                <a:gd name="T7" fmla="*/ 0 h 73"/>
                <a:gd name="T8" fmla="*/ 24 w 81"/>
                <a:gd name="T9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24" y="46"/>
                  </a:moveTo>
                  <a:cubicBezTo>
                    <a:pt x="45" y="64"/>
                    <a:pt x="67" y="73"/>
                    <a:pt x="74" y="65"/>
                  </a:cubicBezTo>
                  <a:cubicBezTo>
                    <a:pt x="81" y="57"/>
                    <a:pt x="70" y="36"/>
                    <a:pt x="49" y="18"/>
                  </a:cubicBezTo>
                  <a:cubicBezTo>
                    <a:pt x="29" y="0"/>
                    <a:pt x="0" y="0"/>
                    <a:pt x="0" y="0"/>
                  </a:cubicBezTo>
                  <a:cubicBezTo>
                    <a:pt x="0" y="0"/>
                    <a:pt x="4" y="29"/>
                    <a:pt x="24" y="46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54"/>
            <p:cNvSpPr/>
            <p:nvPr/>
          </p:nvSpPr>
          <p:spPr bwMode="auto">
            <a:xfrm>
              <a:off x="11485562" y="5989638"/>
              <a:ext cx="344488" cy="312738"/>
            </a:xfrm>
            <a:custGeom>
              <a:avLst/>
              <a:gdLst>
                <a:gd name="T0" fmla="*/ 24 w 81"/>
                <a:gd name="T1" fmla="*/ 47 h 73"/>
                <a:gd name="T2" fmla="*/ 74 w 81"/>
                <a:gd name="T3" fmla="*/ 65 h 73"/>
                <a:gd name="T4" fmla="*/ 49 w 81"/>
                <a:gd name="T5" fmla="*/ 19 h 73"/>
                <a:gd name="T6" fmla="*/ 0 w 81"/>
                <a:gd name="T7" fmla="*/ 0 h 73"/>
                <a:gd name="T8" fmla="*/ 24 w 81"/>
                <a:gd name="T9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24" y="47"/>
                  </a:moveTo>
                  <a:cubicBezTo>
                    <a:pt x="45" y="65"/>
                    <a:pt x="67" y="73"/>
                    <a:pt x="74" y="65"/>
                  </a:cubicBezTo>
                  <a:cubicBezTo>
                    <a:pt x="81" y="57"/>
                    <a:pt x="70" y="37"/>
                    <a:pt x="49" y="19"/>
                  </a:cubicBezTo>
                  <a:cubicBezTo>
                    <a:pt x="29" y="1"/>
                    <a:pt x="0" y="0"/>
                    <a:pt x="0" y="0"/>
                  </a:cubicBezTo>
                  <a:cubicBezTo>
                    <a:pt x="0" y="0"/>
                    <a:pt x="4" y="29"/>
                    <a:pt x="24" y="47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55"/>
            <p:cNvSpPr/>
            <p:nvPr/>
          </p:nvSpPr>
          <p:spPr bwMode="auto">
            <a:xfrm>
              <a:off x="11761787" y="5989638"/>
              <a:ext cx="342900" cy="312738"/>
            </a:xfrm>
            <a:custGeom>
              <a:avLst/>
              <a:gdLst>
                <a:gd name="T0" fmla="*/ 56 w 81"/>
                <a:gd name="T1" fmla="*/ 47 h 73"/>
                <a:gd name="T2" fmla="*/ 7 w 81"/>
                <a:gd name="T3" fmla="*/ 65 h 73"/>
                <a:gd name="T4" fmla="*/ 31 w 81"/>
                <a:gd name="T5" fmla="*/ 19 h 73"/>
                <a:gd name="T6" fmla="*/ 81 w 81"/>
                <a:gd name="T7" fmla="*/ 0 h 73"/>
                <a:gd name="T8" fmla="*/ 56 w 81"/>
                <a:gd name="T9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56" y="47"/>
                  </a:moveTo>
                  <a:cubicBezTo>
                    <a:pt x="36" y="65"/>
                    <a:pt x="14" y="73"/>
                    <a:pt x="7" y="65"/>
                  </a:cubicBezTo>
                  <a:cubicBezTo>
                    <a:pt x="0" y="57"/>
                    <a:pt x="11" y="37"/>
                    <a:pt x="31" y="19"/>
                  </a:cubicBezTo>
                  <a:cubicBezTo>
                    <a:pt x="52" y="1"/>
                    <a:pt x="81" y="0"/>
                    <a:pt x="81" y="0"/>
                  </a:cubicBezTo>
                  <a:cubicBezTo>
                    <a:pt x="81" y="0"/>
                    <a:pt x="77" y="29"/>
                    <a:pt x="56" y="47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56"/>
            <p:cNvSpPr>
              <a:spLocks noChangeArrowheads="1"/>
            </p:cNvSpPr>
            <p:nvPr/>
          </p:nvSpPr>
          <p:spPr bwMode="auto">
            <a:xfrm>
              <a:off x="11279187" y="5686425"/>
              <a:ext cx="41275" cy="593725"/>
            </a:xfrm>
            <a:prstGeom prst="rect">
              <a:avLst/>
            </a:pr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57"/>
            <p:cNvSpPr/>
            <p:nvPr/>
          </p:nvSpPr>
          <p:spPr bwMode="auto">
            <a:xfrm>
              <a:off x="11129962" y="5302250"/>
              <a:ext cx="187325" cy="255588"/>
            </a:xfrm>
            <a:custGeom>
              <a:avLst/>
              <a:gdLst>
                <a:gd name="T0" fmla="*/ 34 w 44"/>
                <a:gd name="T1" fmla="*/ 23 h 60"/>
                <a:gd name="T2" fmla="*/ 37 w 44"/>
                <a:gd name="T3" fmla="*/ 56 h 60"/>
                <a:gd name="T4" fmla="*/ 10 w 44"/>
                <a:gd name="T5" fmla="*/ 37 h 60"/>
                <a:gd name="T6" fmla="*/ 7 w 44"/>
                <a:gd name="T7" fmla="*/ 4 h 60"/>
                <a:gd name="T8" fmla="*/ 34 w 44"/>
                <a:gd name="T9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0">
                  <a:moveTo>
                    <a:pt x="34" y="23"/>
                  </a:moveTo>
                  <a:cubicBezTo>
                    <a:pt x="42" y="38"/>
                    <a:pt x="44" y="52"/>
                    <a:pt x="37" y="56"/>
                  </a:cubicBezTo>
                  <a:cubicBezTo>
                    <a:pt x="30" y="60"/>
                    <a:pt x="18" y="51"/>
                    <a:pt x="10" y="37"/>
                  </a:cubicBezTo>
                  <a:cubicBezTo>
                    <a:pt x="2" y="22"/>
                    <a:pt x="0" y="8"/>
                    <a:pt x="7" y="4"/>
                  </a:cubicBezTo>
                  <a:cubicBezTo>
                    <a:pt x="14" y="0"/>
                    <a:pt x="26" y="9"/>
                    <a:pt x="34" y="23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58"/>
            <p:cNvSpPr/>
            <p:nvPr/>
          </p:nvSpPr>
          <p:spPr bwMode="auto">
            <a:xfrm>
              <a:off x="11282362" y="5565775"/>
              <a:ext cx="182563" cy="252413"/>
            </a:xfrm>
            <a:custGeom>
              <a:avLst/>
              <a:gdLst>
                <a:gd name="T0" fmla="*/ 33 w 43"/>
                <a:gd name="T1" fmla="*/ 23 h 59"/>
                <a:gd name="T2" fmla="*/ 36 w 43"/>
                <a:gd name="T3" fmla="*/ 56 h 59"/>
                <a:gd name="T4" fmla="*/ 9 w 43"/>
                <a:gd name="T5" fmla="*/ 36 h 59"/>
                <a:gd name="T6" fmla="*/ 6 w 43"/>
                <a:gd name="T7" fmla="*/ 3 h 59"/>
                <a:gd name="T8" fmla="*/ 33 w 43"/>
                <a:gd name="T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9">
                  <a:moveTo>
                    <a:pt x="33" y="23"/>
                  </a:moveTo>
                  <a:cubicBezTo>
                    <a:pt x="42" y="37"/>
                    <a:pt x="43" y="52"/>
                    <a:pt x="36" y="56"/>
                  </a:cubicBezTo>
                  <a:cubicBezTo>
                    <a:pt x="30" y="59"/>
                    <a:pt x="18" y="51"/>
                    <a:pt x="9" y="36"/>
                  </a:cubicBezTo>
                  <a:cubicBezTo>
                    <a:pt x="1" y="22"/>
                    <a:pt x="0" y="7"/>
                    <a:pt x="6" y="3"/>
                  </a:cubicBezTo>
                  <a:cubicBezTo>
                    <a:pt x="13" y="0"/>
                    <a:pt x="25" y="8"/>
                    <a:pt x="33" y="23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59"/>
            <p:cNvSpPr/>
            <p:nvPr/>
          </p:nvSpPr>
          <p:spPr bwMode="auto">
            <a:xfrm>
              <a:off x="11020425" y="5446713"/>
              <a:ext cx="261938" cy="149225"/>
            </a:xfrm>
            <a:custGeom>
              <a:avLst/>
              <a:gdLst>
                <a:gd name="T0" fmla="*/ 35 w 62"/>
                <a:gd name="T1" fmla="*/ 4 h 35"/>
                <a:gd name="T2" fmla="*/ 60 w 62"/>
                <a:gd name="T3" fmla="*/ 25 h 35"/>
                <a:gd name="T4" fmla="*/ 28 w 62"/>
                <a:gd name="T5" fmla="*/ 31 h 35"/>
                <a:gd name="T6" fmla="*/ 2 w 62"/>
                <a:gd name="T7" fmla="*/ 10 h 35"/>
                <a:gd name="T8" fmla="*/ 35 w 62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5">
                  <a:moveTo>
                    <a:pt x="35" y="4"/>
                  </a:moveTo>
                  <a:cubicBezTo>
                    <a:pt x="51" y="9"/>
                    <a:pt x="62" y="18"/>
                    <a:pt x="60" y="25"/>
                  </a:cubicBezTo>
                  <a:cubicBezTo>
                    <a:pt x="58" y="33"/>
                    <a:pt x="44" y="35"/>
                    <a:pt x="28" y="31"/>
                  </a:cubicBezTo>
                  <a:cubicBezTo>
                    <a:pt x="12" y="26"/>
                    <a:pt x="0" y="17"/>
                    <a:pt x="2" y="10"/>
                  </a:cubicBezTo>
                  <a:cubicBezTo>
                    <a:pt x="4" y="2"/>
                    <a:pt x="19" y="0"/>
                    <a:pt x="35" y="4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60"/>
            <p:cNvSpPr/>
            <p:nvPr/>
          </p:nvSpPr>
          <p:spPr bwMode="auto">
            <a:xfrm>
              <a:off x="11312525" y="5524500"/>
              <a:ext cx="263525" cy="152400"/>
            </a:xfrm>
            <a:custGeom>
              <a:avLst/>
              <a:gdLst>
                <a:gd name="T0" fmla="*/ 35 w 62"/>
                <a:gd name="T1" fmla="*/ 5 h 36"/>
                <a:gd name="T2" fmla="*/ 60 w 62"/>
                <a:gd name="T3" fmla="*/ 26 h 36"/>
                <a:gd name="T4" fmla="*/ 27 w 62"/>
                <a:gd name="T5" fmla="*/ 31 h 36"/>
                <a:gd name="T6" fmla="*/ 2 w 62"/>
                <a:gd name="T7" fmla="*/ 10 h 36"/>
                <a:gd name="T8" fmla="*/ 35 w 62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6">
                  <a:moveTo>
                    <a:pt x="35" y="5"/>
                  </a:moveTo>
                  <a:cubicBezTo>
                    <a:pt x="51" y="9"/>
                    <a:pt x="62" y="18"/>
                    <a:pt x="60" y="26"/>
                  </a:cubicBezTo>
                  <a:cubicBezTo>
                    <a:pt x="58" y="33"/>
                    <a:pt x="43" y="36"/>
                    <a:pt x="27" y="31"/>
                  </a:cubicBezTo>
                  <a:cubicBezTo>
                    <a:pt x="11" y="27"/>
                    <a:pt x="0" y="17"/>
                    <a:pt x="2" y="10"/>
                  </a:cubicBezTo>
                  <a:cubicBezTo>
                    <a:pt x="4" y="3"/>
                    <a:pt x="19" y="0"/>
                    <a:pt x="35" y="5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61"/>
            <p:cNvSpPr/>
            <p:nvPr/>
          </p:nvSpPr>
          <p:spPr bwMode="auto">
            <a:xfrm>
              <a:off x="11041062" y="5545138"/>
              <a:ext cx="254000" cy="184150"/>
            </a:xfrm>
            <a:custGeom>
              <a:avLst/>
              <a:gdLst>
                <a:gd name="T0" fmla="*/ 23 w 60"/>
                <a:gd name="T1" fmla="*/ 10 h 43"/>
                <a:gd name="T2" fmla="*/ 56 w 60"/>
                <a:gd name="T3" fmla="*/ 6 h 43"/>
                <a:gd name="T4" fmla="*/ 37 w 60"/>
                <a:gd name="T5" fmla="*/ 33 h 43"/>
                <a:gd name="T6" fmla="*/ 4 w 60"/>
                <a:gd name="T7" fmla="*/ 37 h 43"/>
                <a:gd name="T8" fmla="*/ 23 w 60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3">
                  <a:moveTo>
                    <a:pt x="23" y="10"/>
                  </a:moveTo>
                  <a:cubicBezTo>
                    <a:pt x="37" y="1"/>
                    <a:pt x="52" y="0"/>
                    <a:pt x="56" y="6"/>
                  </a:cubicBezTo>
                  <a:cubicBezTo>
                    <a:pt x="60" y="13"/>
                    <a:pt x="51" y="25"/>
                    <a:pt x="37" y="33"/>
                  </a:cubicBezTo>
                  <a:cubicBezTo>
                    <a:pt x="22" y="42"/>
                    <a:pt x="8" y="43"/>
                    <a:pt x="4" y="37"/>
                  </a:cubicBezTo>
                  <a:cubicBezTo>
                    <a:pt x="0" y="30"/>
                    <a:pt x="9" y="18"/>
                    <a:pt x="23" y="10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62"/>
            <p:cNvSpPr/>
            <p:nvPr/>
          </p:nvSpPr>
          <p:spPr bwMode="auto">
            <a:xfrm>
              <a:off x="11304587" y="5391150"/>
              <a:ext cx="249238" cy="188913"/>
            </a:xfrm>
            <a:custGeom>
              <a:avLst/>
              <a:gdLst>
                <a:gd name="T0" fmla="*/ 23 w 59"/>
                <a:gd name="T1" fmla="*/ 10 h 44"/>
                <a:gd name="T2" fmla="*/ 56 w 59"/>
                <a:gd name="T3" fmla="*/ 7 h 44"/>
                <a:gd name="T4" fmla="*/ 36 w 59"/>
                <a:gd name="T5" fmla="*/ 34 h 44"/>
                <a:gd name="T6" fmla="*/ 3 w 59"/>
                <a:gd name="T7" fmla="*/ 37 h 44"/>
                <a:gd name="T8" fmla="*/ 23 w 59"/>
                <a:gd name="T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4">
                  <a:moveTo>
                    <a:pt x="23" y="10"/>
                  </a:moveTo>
                  <a:cubicBezTo>
                    <a:pt x="37" y="2"/>
                    <a:pt x="52" y="0"/>
                    <a:pt x="56" y="7"/>
                  </a:cubicBezTo>
                  <a:cubicBezTo>
                    <a:pt x="59" y="14"/>
                    <a:pt x="51" y="26"/>
                    <a:pt x="36" y="34"/>
                  </a:cubicBezTo>
                  <a:cubicBezTo>
                    <a:pt x="22" y="42"/>
                    <a:pt x="7" y="44"/>
                    <a:pt x="3" y="37"/>
                  </a:cubicBezTo>
                  <a:cubicBezTo>
                    <a:pt x="0" y="30"/>
                    <a:pt x="8" y="18"/>
                    <a:pt x="23" y="10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63"/>
            <p:cNvSpPr/>
            <p:nvPr/>
          </p:nvSpPr>
          <p:spPr bwMode="auto">
            <a:xfrm>
              <a:off x="11185525" y="5575300"/>
              <a:ext cx="147638" cy="265113"/>
            </a:xfrm>
            <a:custGeom>
              <a:avLst/>
              <a:gdLst>
                <a:gd name="T0" fmla="*/ 4 w 35"/>
                <a:gd name="T1" fmla="*/ 27 h 62"/>
                <a:gd name="T2" fmla="*/ 25 w 35"/>
                <a:gd name="T3" fmla="*/ 2 h 62"/>
                <a:gd name="T4" fmla="*/ 31 w 35"/>
                <a:gd name="T5" fmla="*/ 35 h 62"/>
                <a:gd name="T6" fmla="*/ 10 w 35"/>
                <a:gd name="T7" fmla="*/ 60 h 62"/>
                <a:gd name="T8" fmla="*/ 4 w 35"/>
                <a:gd name="T9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2">
                  <a:moveTo>
                    <a:pt x="4" y="27"/>
                  </a:moveTo>
                  <a:cubicBezTo>
                    <a:pt x="8" y="11"/>
                    <a:pt x="18" y="0"/>
                    <a:pt x="25" y="2"/>
                  </a:cubicBezTo>
                  <a:cubicBezTo>
                    <a:pt x="33" y="4"/>
                    <a:pt x="35" y="19"/>
                    <a:pt x="31" y="35"/>
                  </a:cubicBezTo>
                  <a:cubicBezTo>
                    <a:pt x="26" y="51"/>
                    <a:pt x="17" y="62"/>
                    <a:pt x="10" y="60"/>
                  </a:cubicBezTo>
                  <a:cubicBezTo>
                    <a:pt x="2" y="58"/>
                    <a:pt x="0" y="44"/>
                    <a:pt x="4" y="27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64"/>
            <p:cNvSpPr/>
            <p:nvPr/>
          </p:nvSpPr>
          <p:spPr bwMode="auto">
            <a:xfrm>
              <a:off x="11261725" y="5280025"/>
              <a:ext cx="152400" cy="265113"/>
            </a:xfrm>
            <a:custGeom>
              <a:avLst/>
              <a:gdLst>
                <a:gd name="T0" fmla="*/ 5 w 36"/>
                <a:gd name="T1" fmla="*/ 28 h 62"/>
                <a:gd name="T2" fmla="*/ 26 w 36"/>
                <a:gd name="T3" fmla="*/ 2 h 62"/>
                <a:gd name="T4" fmla="*/ 31 w 36"/>
                <a:gd name="T5" fmla="*/ 35 h 62"/>
                <a:gd name="T6" fmla="*/ 10 w 36"/>
                <a:gd name="T7" fmla="*/ 61 h 62"/>
                <a:gd name="T8" fmla="*/ 5 w 36"/>
                <a:gd name="T9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2">
                  <a:moveTo>
                    <a:pt x="5" y="28"/>
                  </a:moveTo>
                  <a:cubicBezTo>
                    <a:pt x="9" y="12"/>
                    <a:pt x="18" y="0"/>
                    <a:pt x="26" y="2"/>
                  </a:cubicBezTo>
                  <a:cubicBezTo>
                    <a:pt x="33" y="4"/>
                    <a:pt x="36" y="19"/>
                    <a:pt x="31" y="35"/>
                  </a:cubicBezTo>
                  <a:cubicBezTo>
                    <a:pt x="27" y="51"/>
                    <a:pt x="17" y="62"/>
                    <a:pt x="10" y="61"/>
                  </a:cubicBezTo>
                  <a:cubicBezTo>
                    <a:pt x="3" y="59"/>
                    <a:pt x="0" y="44"/>
                    <a:pt x="5" y="28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65"/>
            <p:cNvSpPr/>
            <p:nvPr/>
          </p:nvSpPr>
          <p:spPr bwMode="auto">
            <a:xfrm>
              <a:off x="11244262" y="5507038"/>
              <a:ext cx="106363" cy="106363"/>
            </a:xfrm>
            <a:custGeom>
              <a:avLst/>
              <a:gdLst>
                <a:gd name="T0" fmla="*/ 3 w 25"/>
                <a:gd name="T1" fmla="*/ 18 h 25"/>
                <a:gd name="T2" fmla="*/ 18 w 25"/>
                <a:gd name="T3" fmla="*/ 22 h 25"/>
                <a:gd name="T4" fmla="*/ 22 w 25"/>
                <a:gd name="T5" fmla="*/ 7 h 25"/>
                <a:gd name="T6" fmla="*/ 7 w 25"/>
                <a:gd name="T7" fmla="*/ 3 h 25"/>
                <a:gd name="T8" fmla="*/ 3 w 25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3" y="18"/>
                  </a:moveTo>
                  <a:cubicBezTo>
                    <a:pt x="6" y="23"/>
                    <a:pt x="13" y="25"/>
                    <a:pt x="18" y="22"/>
                  </a:cubicBezTo>
                  <a:cubicBezTo>
                    <a:pt x="23" y="19"/>
                    <a:pt x="25" y="13"/>
                    <a:pt x="22" y="7"/>
                  </a:cubicBezTo>
                  <a:cubicBezTo>
                    <a:pt x="19" y="2"/>
                    <a:pt x="12" y="0"/>
                    <a:pt x="7" y="3"/>
                  </a:cubicBezTo>
                  <a:cubicBezTo>
                    <a:pt x="2" y="6"/>
                    <a:pt x="0" y="13"/>
                    <a:pt x="3" y="18"/>
                  </a:cubicBezTo>
                  <a:close/>
                </a:path>
              </a:pathLst>
            </a:cu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6"/>
            <p:cNvSpPr/>
            <p:nvPr/>
          </p:nvSpPr>
          <p:spPr bwMode="auto">
            <a:xfrm>
              <a:off x="11269662" y="5772150"/>
              <a:ext cx="258763" cy="230188"/>
            </a:xfrm>
            <a:custGeom>
              <a:avLst/>
              <a:gdLst>
                <a:gd name="T0" fmla="*/ 42 w 61"/>
                <a:gd name="T1" fmla="*/ 35 h 54"/>
                <a:gd name="T2" fmla="*/ 6 w 61"/>
                <a:gd name="T3" fmla="*/ 49 h 54"/>
                <a:gd name="T4" fmla="*/ 24 w 61"/>
                <a:gd name="T5" fmla="*/ 14 h 54"/>
                <a:gd name="T6" fmla="*/ 61 w 61"/>
                <a:gd name="T7" fmla="*/ 0 h 54"/>
                <a:gd name="T8" fmla="*/ 42 w 61"/>
                <a:gd name="T9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4">
                  <a:moveTo>
                    <a:pt x="42" y="35"/>
                  </a:moveTo>
                  <a:cubicBezTo>
                    <a:pt x="27" y="48"/>
                    <a:pt x="11" y="54"/>
                    <a:pt x="6" y="49"/>
                  </a:cubicBezTo>
                  <a:cubicBezTo>
                    <a:pt x="0" y="43"/>
                    <a:pt x="9" y="27"/>
                    <a:pt x="24" y="14"/>
                  </a:cubicBezTo>
                  <a:cubicBezTo>
                    <a:pt x="39" y="0"/>
                    <a:pt x="61" y="0"/>
                    <a:pt x="61" y="0"/>
                  </a:cubicBezTo>
                  <a:cubicBezTo>
                    <a:pt x="61" y="0"/>
                    <a:pt x="58" y="22"/>
                    <a:pt x="42" y="35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67"/>
            <p:cNvSpPr/>
            <p:nvPr/>
          </p:nvSpPr>
          <p:spPr bwMode="auto">
            <a:xfrm>
              <a:off x="11066462" y="5878513"/>
              <a:ext cx="254000" cy="230188"/>
            </a:xfrm>
            <a:custGeom>
              <a:avLst/>
              <a:gdLst>
                <a:gd name="T0" fmla="*/ 18 w 60"/>
                <a:gd name="T1" fmla="*/ 35 h 54"/>
                <a:gd name="T2" fmla="*/ 55 w 60"/>
                <a:gd name="T3" fmla="*/ 48 h 54"/>
                <a:gd name="T4" fmla="*/ 37 w 60"/>
                <a:gd name="T5" fmla="*/ 14 h 54"/>
                <a:gd name="T6" fmla="*/ 0 w 60"/>
                <a:gd name="T7" fmla="*/ 0 h 54"/>
                <a:gd name="T8" fmla="*/ 18 w 60"/>
                <a:gd name="T9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4">
                  <a:moveTo>
                    <a:pt x="18" y="35"/>
                  </a:moveTo>
                  <a:cubicBezTo>
                    <a:pt x="34" y="48"/>
                    <a:pt x="50" y="54"/>
                    <a:pt x="55" y="48"/>
                  </a:cubicBezTo>
                  <a:cubicBezTo>
                    <a:pt x="60" y="43"/>
                    <a:pt x="52" y="27"/>
                    <a:pt x="37" y="14"/>
                  </a:cubicBezTo>
                  <a:cubicBezTo>
                    <a:pt x="22" y="0"/>
                    <a:pt x="0" y="0"/>
                    <a:pt x="0" y="0"/>
                  </a:cubicBezTo>
                  <a:cubicBezTo>
                    <a:pt x="0" y="0"/>
                    <a:pt x="3" y="21"/>
                    <a:pt x="18" y="35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68"/>
            <p:cNvSpPr/>
            <p:nvPr/>
          </p:nvSpPr>
          <p:spPr bwMode="auto">
            <a:xfrm>
              <a:off x="11066462" y="6065838"/>
              <a:ext cx="254000" cy="231775"/>
            </a:xfrm>
            <a:custGeom>
              <a:avLst/>
              <a:gdLst>
                <a:gd name="T0" fmla="*/ 18 w 60"/>
                <a:gd name="T1" fmla="*/ 34 h 54"/>
                <a:gd name="T2" fmla="*/ 55 w 60"/>
                <a:gd name="T3" fmla="*/ 48 h 54"/>
                <a:gd name="T4" fmla="*/ 37 w 60"/>
                <a:gd name="T5" fmla="*/ 13 h 54"/>
                <a:gd name="T6" fmla="*/ 0 w 60"/>
                <a:gd name="T7" fmla="*/ 0 h 54"/>
                <a:gd name="T8" fmla="*/ 18 w 60"/>
                <a:gd name="T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4">
                  <a:moveTo>
                    <a:pt x="18" y="34"/>
                  </a:moveTo>
                  <a:cubicBezTo>
                    <a:pt x="34" y="48"/>
                    <a:pt x="50" y="54"/>
                    <a:pt x="55" y="48"/>
                  </a:cubicBezTo>
                  <a:cubicBezTo>
                    <a:pt x="60" y="42"/>
                    <a:pt x="52" y="27"/>
                    <a:pt x="37" y="13"/>
                  </a:cubicBezTo>
                  <a:cubicBezTo>
                    <a:pt x="22" y="0"/>
                    <a:pt x="0" y="0"/>
                    <a:pt x="0" y="0"/>
                  </a:cubicBezTo>
                  <a:cubicBezTo>
                    <a:pt x="0" y="0"/>
                    <a:pt x="3" y="21"/>
                    <a:pt x="18" y="34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69"/>
            <p:cNvSpPr/>
            <p:nvPr/>
          </p:nvSpPr>
          <p:spPr bwMode="auto">
            <a:xfrm>
              <a:off x="11269662" y="6065838"/>
              <a:ext cx="258763" cy="231775"/>
            </a:xfrm>
            <a:custGeom>
              <a:avLst/>
              <a:gdLst>
                <a:gd name="T0" fmla="*/ 42 w 61"/>
                <a:gd name="T1" fmla="*/ 34 h 54"/>
                <a:gd name="T2" fmla="*/ 6 w 61"/>
                <a:gd name="T3" fmla="*/ 48 h 54"/>
                <a:gd name="T4" fmla="*/ 24 w 61"/>
                <a:gd name="T5" fmla="*/ 13 h 54"/>
                <a:gd name="T6" fmla="*/ 61 w 61"/>
                <a:gd name="T7" fmla="*/ 0 h 54"/>
                <a:gd name="T8" fmla="*/ 42 w 61"/>
                <a:gd name="T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4">
                  <a:moveTo>
                    <a:pt x="42" y="34"/>
                  </a:moveTo>
                  <a:cubicBezTo>
                    <a:pt x="27" y="48"/>
                    <a:pt x="11" y="54"/>
                    <a:pt x="6" y="48"/>
                  </a:cubicBezTo>
                  <a:cubicBezTo>
                    <a:pt x="0" y="42"/>
                    <a:pt x="9" y="27"/>
                    <a:pt x="24" y="13"/>
                  </a:cubicBezTo>
                  <a:cubicBezTo>
                    <a:pt x="39" y="0"/>
                    <a:pt x="61" y="0"/>
                    <a:pt x="61" y="0"/>
                  </a:cubicBezTo>
                  <a:cubicBezTo>
                    <a:pt x="61" y="0"/>
                    <a:pt x="58" y="21"/>
                    <a:pt x="42" y="34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24180" y="225425"/>
            <a:ext cx="1101725" cy="768350"/>
            <a:chOff x="6042026" y="36513"/>
            <a:chExt cx="1120775" cy="1027113"/>
          </a:xfrm>
          <a:solidFill>
            <a:schemeClr val="bg1"/>
          </a:solidFill>
        </p:grpSpPr>
        <p:sp>
          <p:nvSpPr>
            <p:cNvPr id="101" name="Freeform 140"/>
            <p:cNvSpPr/>
            <p:nvPr/>
          </p:nvSpPr>
          <p:spPr bwMode="auto">
            <a:xfrm>
              <a:off x="6788151" y="325438"/>
              <a:ext cx="176213" cy="73025"/>
            </a:xfrm>
            <a:custGeom>
              <a:avLst/>
              <a:gdLst/>
              <a:ahLst/>
              <a:cxnLst>
                <a:cxn ang="0">
                  <a:pos x="331" y="132"/>
                </a:cxn>
                <a:cxn ang="0">
                  <a:pos x="320" y="137"/>
                </a:cxn>
                <a:cxn ang="0">
                  <a:pos x="310" y="136"/>
                </a:cxn>
                <a:cxn ang="0">
                  <a:pos x="299" y="130"/>
                </a:cxn>
                <a:cxn ang="0">
                  <a:pos x="290" y="124"/>
                </a:cxn>
                <a:cxn ang="0">
                  <a:pos x="257" y="117"/>
                </a:cxn>
                <a:cxn ang="0">
                  <a:pos x="229" y="106"/>
                </a:cxn>
                <a:cxn ang="0">
                  <a:pos x="190" y="83"/>
                </a:cxn>
                <a:cxn ang="0">
                  <a:pos x="177" y="77"/>
                </a:cxn>
                <a:cxn ang="0">
                  <a:pos x="147" y="67"/>
                </a:cxn>
                <a:cxn ang="0">
                  <a:pos x="116" y="57"/>
                </a:cxn>
                <a:cxn ang="0">
                  <a:pos x="90" y="46"/>
                </a:cxn>
                <a:cxn ang="0">
                  <a:pos x="48" y="25"/>
                </a:cxn>
                <a:cxn ang="0">
                  <a:pos x="16" y="12"/>
                </a:cxn>
                <a:cxn ang="0">
                  <a:pos x="0" y="8"/>
                </a:cxn>
                <a:cxn ang="0">
                  <a:pos x="7" y="3"/>
                </a:cxn>
                <a:cxn ang="0">
                  <a:pos x="14" y="0"/>
                </a:cxn>
                <a:cxn ang="0">
                  <a:pos x="29" y="2"/>
                </a:cxn>
                <a:cxn ang="0">
                  <a:pos x="44" y="7"/>
                </a:cxn>
                <a:cxn ang="0">
                  <a:pos x="58" y="14"/>
                </a:cxn>
                <a:cxn ang="0">
                  <a:pos x="87" y="26"/>
                </a:cxn>
                <a:cxn ang="0">
                  <a:pos x="116" y="38"/>
                </a:cxn>
                <a:cxn ang="0">
                  <a:pos x="130" y="42"/>
                </a:cxn>
                <a:cxn ang="0">
                  <a:pos x="171" y="53"/>
                </a:cxn>
                <a:cxn ang="0">
                  <a:pos x="199" y="62"/>
                </a:cxn>
                <a:cxn ang="0">
                  <a:pos x="226" y="75"/>
                </a:cxn>
                <a:cxn ang="0">
                  <a:pos x="230" y="78"/>
                </a:cxn>
                <a:cxn ang="0">
                  <a:pos x="236" y="85"/>
                </a:cxn>
                <a:cxn ang="0">
                  <a:pos x="240" y="88"/>
                </a:cxn>
                <a:cxn ang="0">
                  <a:pos x="265" y="96"/>
                </a:cxn>
                <a:cxn ang="0">
                  <a:pos x="300" y="102"/>
                </a:cxn>
                <a:cxn ang="0">
                  <a:pos x="321" y="111"/>
                </a:cxn>
                <a:cxn ang="0">
                  <a:pos x="331" y="118"/>
                </a:cxn>
                <a:cxn ang="0">
                  <a:pos x="331" y="132"/>
                </a:cxn>
              </a:cxnLst>
              <a:rect l="0" t="0" r="r" b="b"/>
              <a:pathLst>
                <a:path w="331" h="137">
                  <a:moveTo>
                    <a:pt x="331" y="132"/>
                  </a:moveTo>
                  <a:lnTo>
                    <a:pt x="331" y="132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5" y="137"/>
                  </a:lnTo>
                  <a:lnTo>
                    <a:pt x="310" y="136"/>
                  </a:lnTo>
                  <a:lnTo>
                    <a:pt x="304" y="133"/>
                  </a:lnTo>
                  <a:lnTo>
                    <a:pt x="299" y="130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73" y="122"/>
                  </a:lnTo>
                  <a:lnTo>
                    <a:pt x="257" y="117"/>
                  </a:lnTo>
                  <a:lnTo>
                    <a:pt x="242" y="112"/>
                  </a:lnTo>
                  <a:lnTo>
                    <a:pt x="229" y="106"/>
                  </a:lnTo>
                  <a:lnTo>
                    <a:pt x="202" y="91"/>
                  </a:lnTo>
                  <a:lnTo>
                    <a:pt x="190" y="83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62" y="71"/>
                  </a:lnTo>
                  <a:lnTo>
                    <a:pt x="147" y="67"/>
                  </a:lnTo>
                  <a:lnTo>
                    <a:pt x="131" y="63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90" y="46"/>
                  </a:lnTo>
                  <a:lnTo>
                    <a:pt x="62" y="32"/>
                  </a:lnTo>
                  <a:lnTo>
                    <a:pt x="48" y="25"/>
                  </a:lnTo>
                  <a:lnTo>
                    <a:pt x="32" y="19"/>
                  </a:lnTo>
                  <a:lnTo>
                    <a:pt x="16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4" y="7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72" y="19"/>
                  </a:lnTo>
                  <a:lnTo>
                    <a:pt x="87" y="26"/>
                  </a:lnTo>
                  <a:lnTo>
                    <a:pt x="102" y="33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0" y="42"/>
                  </a:lnTo>
                  <a:lnTo>
                    <a:pt x="144" y="46"/>
                  </a:lnTo>
                  <a:lnTo>
                    <a:pt x="171" y="53"/>
                  </a:lnTo>
                  <a:lnTo>
                    <a:pt x="185" y="56"/>
                  </a:lnTo>
                  <a:lnTo>
                    <a:pt x="199" y="62"/>
                  </a:lnTo>
                  <a:lnTo>
                    <a:pt x="213" y="67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30" y="78"/>
                  </a:lnTo>
                  <a:lnTo>
                    <a:pt x="234" y="81"/>
                  </a:lnTo>
                  <a:lnTo>
                    <a:pt x="236" y="85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53" y="93"/>
                  </a:lnTo>
                  <a:lnTo>
                    <a:pt x="265" y="96"/>
                  </a:lnTo>
                  <a:lnTo>
                    <a:pt x="289" y="100"/>
                  </a:lnTo>
                  <a:lnTo>
                    <a:pt x="300" y="102"/>
                  </a:lnTo>
                  <a:lnTo>
                    <a:pt x="312" y="106"/>
                  </a:lnTo>
                  <a:lnTo>
                    <a:pt x="321" y="111"/>
                  </a:lnTo>
                  <a:lnTo>
                    <a:pt x="327" y="114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32"/>
                  </a:lnTo>
                  <a:lnTo>
                    <a:pt x="331" y="1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41"/>
            <p:cNvSpPr>
              <a:spLocks noEditPoints="1"/>
            </p:cNvSpPr>
            <p:nvPr/>
          </p:nvSpPr>
          <p:spPr bwMode="auto">
            <a:xfrm>
              <a:off x="6226176" y="390525"/>
              <a:ext cx="303213" cy="239713"/>
            </a:xfrm>
            <a:custGeom>
              <a:avLst/>
              <a:gdLst/>
              <a:ahLst/>
              <a:cxnLst>
                <a:cxn ang="0">
                  <a:pos x="44" y="369"/>
                </a:cxn>
                <a:cxn ang="0">
                  <a:pos x="10" y="256"/>
                </a:cxn>
                <a:cxn ang="0">
                  <a:pos x="0" y="205"/>
                </a:cxn>
                <a:cxn ang="0">
                  <a:pos x="15" y="165"/>
                </a:cxn>
                <a:cxn ang="0">
                  <a:pos x="55" y="146"/>
                </a:cxn>
                <a:cxn ang="0">
                  <a:pos x="127" y="132"/>
                </a:cxn>
                <a:cxn ang="0">
                  <a:pos x="158" y="120"/>
                </a:cxn>
                <a:cxn ang="0">
                  <a:pos x="202" y="101"/>
                </a:cxn>
                <a:cxn ang="0">
                  <a:pos x="276" y="79"/>
                </a:cxn>
                <a:cxn ang="0">
                  <a:pos x="321" y="54"/>
                </a:cxn>
                <a:cxn ang="0">
                  <a:pos x="380" y="36"/>
                </a:cxn>
                <a:cxn ang="0">
                  <a:pos x="431" y="13"/>
                </a:cxn>
                <a:cxn ang="0">
                  <a:pos x="443" y="16"/>
                </a:cxn>
                <a:cxn ang="0">
                  <a:pos x="453" y="16"/>
                </a:cxn>
                <a:cxn ang="0">
                  <a:pos x="484" y="0"/>
                </a:cxn>
                <a:cxn ang="0">
                  <a:pos x="504" y="10"/>
                </a:cxn>
                <a:cxn ang="0">
                  <a:pos x="521" y="59"/>
                </a:cxn>
                <a:cxn ang="0">
                  <a:pos x="535" y="124"/>
                </a:cxn>
                <a:cxn ang="0">
                  <a:pos x="572" y="245"/>
                </a:cxn>
                <a:cxn ang="0">
                  <a:pos x="574" y="266"/>
                </a:cxn>
                <a:cxn ang="0">
                  <a:pos x="566" y="291"/>
                </a:cxn>
                <a:cxn ang="0">
                  <a:pos x="533" y="323"/>
                </a:cxn>
                <a:cxn ang="0">
                  <a:pos x="464" y="353"/>
                </a:cxn>
                <a:cxn ang="0">
                  <a:pos x="384" y="382"/>
                </a:cxn>
                <a:cxn ang="0">
                  <a:pos x="316" y="416"/>
                </a:cxn>
                <a:cxn ang="0">
                  <a:pos x="301" y="411"/>
                </a:cxn>
                <a:cxn ang="0">
                  <a:pos x="271" y="423"/>
                </a:cxn>
                <a:cxn ang="0">
                  <a:pos x="257" y="418"/>
                </a:cxn>
                <a:cxn ang="0">
                  <a:pos x="247" y="428"/>
                </a:cxn>
                <a:cxn ang="0">
                  <a:pos x="224" y="435"/>
                </a:cxn>
                <a:cxn ang="0">
                  <a:pos x="122" y="453"/>
                </a:cxn>
                <a:cxn ang="0">
                  <a:pos x="79" y="449"/>
                </a:cxn>
                <a:cxn ang="0">
                  <a:pos x="227" y="402"/>
                </a:cxn>
                <a:cxn ang="0">
                  <a:pos x="246" y="402"/>
                </a:cxn>
                <a:cxn ang="0">
                  <a:pos x="274" y="394"/>
                </a:cxn>
                <a:cxn ang="0">
                  <a:pos x="332" y="374"/>
                </a:cxn>
                <a:cxn ang="0">
                  <a:pos x="460" y="323"/>
                </a:cxn>
                <a:cxn ang="0">
                  <a:pos x="552" y="275"/>
                </a:cxn>
                <a:cxn ang="0">
                  <a:pos x="517" y="120"/>
                </a:cxn>
                <a:cxn ang="0">
                  <a:pos x="489" y="26"/>
                </a:cxn>
                <a:cxn ang="0">
                  <a:pos x="451" y="37"/>
                </a:cxn>
                <a:cxn ang="0">
                  <a:pos x="400" y="54"/>
                </a:cxn>
                <a:cxn ang="0">
                  <a:pos x="355" y="71"/>
                </a:cxn>
                <a:cxn ang="0">
                  <a:pos x="334" y="77"/>
                </a:cxn>
                <a:cxn ang="0">
                  <a:pos x="316" y="91"/>
                </a:cxn>
                <a:cxn ang="0">
                  <a:pos x="244" y="117"/>
                </a:cxn>
                <a:cxn ang="0">
                  <a:pos x="117" y="159"/>
                </a:cxn>
                <a:cxn ang="0">
                  <a:pos x="75" y="168"/>
                </a:cxn>
                <a:cxn ang="0">
                  <a:pos x="31" y="186"/>
                </a:cxn>
                <a:cxn ang="0">
                  <a:pos x="28" y="222"/>
                </a:cxn>
                <a:cxn ang="0">
                  <a:pos x="80" y="430"/>
                </a:cxn>
                <a:cxn ang="0">
                  <a:pos x="122" y="431"/>
                </a:cxn>
                <a:cxn ang="0">
                  <a:pos x="211" y="405"/>
                </a:cxn>
              </a:cxnLst>
              <a:rect l="0" t="0" r="r" b="b"/>
              <a:pathLst>
                <a:path w="574" h="454">
                  <a:moveTo>
                    <a:pt x="59" y="441"/>
                  </a:moveTo>
                  <a:lnTo>
                    <a:pt x="59" y="441"/>
                  </a:lnTo>
                  <a:lnTo>
                    <a:pt x="52" y="405"/>
                  </a:lnTo>
                  <a:lnTo>
                    <a:pt x="44" y="369"/>
                  </a:lnTo>
                  <a:lnTo>
                    <a:pt x="34" y="332"/>
                  </a:lnTo>
                  <a:lnTo>
                    <a:pt x="22" y="294"/>
                  </a:lnTo>
                  <a:lnTo>
                    <a:pt x="22" y="294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05"/>
                  </a:lnTo>
                  <a:lnTo>
                    <a:pt x="1" y="192"/>
                  </a:lnTo>
                  <a:lnTo>
                    <a:pt x="4" y="181"/>
                  </a:lnTo>
                  <a:lnTo>
                    <a:pt x="8" y="172"/>
                  </a:lnTo>
                  <a:lnTo>
                    <a:pt x="15" y="165"/>
                  </a:lnTo>
                  <a:lnTo>
                    <a:pt x="23" y="158"/>
                  </a:lnTo>
                  <a:lnTo>
                    <a:pt x="33" y="154"/>
                  </a:lnTo>
                  <a:lnTo>
                    <a:pt x="43" y="150"/>
                  </a:lnTo>
                  <a:lnTo>
                    <a:pt x="55" y="146"/>
                  </a:lnTo>
                  <a:lnTo>
                    <a:pt x="66" y="144"/>
                  </a:lnTo>
                  <a:lnTo>
                    <a:pt x="91" y="140"/>
                  </a:lnTo>
                  <a:lnTo>
                    <a:pt x="116" y="136"/>
                  </a:lnTo>
                  <a:lnTo>
                    <a:pt x="127" y="132"/>
                  </a:lnTo>
                  <a:lnTo>
                    <a:pt x="139" y="129"/>
                  </a:lnTo>
                  <a:lnTo>
                    <a:pt x="139" y="129"/>
                  </a:lnTo>
                  <a:lnTo>
                    <a:pt x="149" y="125"/>
                  </a:lnTo>
                  <a:lnTo>
                    <a:pt x="158" y="120"/>
                  </a:lnTo>
                  <a:lnTo>
                    <a:pt x="167" y="114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202" y="101"/>
                  </a:lnTo>
                  <a:lnTo>
                    <a:pt x="227" y="95"/>
                  </a:lnTo>
                  <a:lnTo>
                    <a:pt x="253" y="87"/>
                  </a:lnTo>
                  <a:lnTo>
                    <a:pt x="276" y="79"/>
                  </a:lnTo>
                  <a:lnTo>
                    <a:pt x="276" y="79"/>
                  </a:lnTo>
                  <a:lnTo>
                    <a:pt x="288" y="74"/>
                  </a:lnTo>
                  <a:lnTo>
                    <a:pt x="299" y="67"/>
                  </a:lnTo>
                  <a:lnTo>
                    <a:pt x="309" y="60"/>
                  </a:lnTo>
                  <a:lnTo>
                    <a:pt x="321" y="54"/>
                  </a:lnTo>
                  <a:lnTo>
                    <a:pt x="321" y="54"/>
                  </a:lnTo>
                  <a:lnTo>
                    <a:pt x="335" y="49"/>
                  </a:lnTo>
                  <a:lnTo>
                    <a:pt x="350" y="45"/>
                  </a:lnTo>
                  <a:lnTo>
                    <a:pt x="380" y="36"/>
                  </a:lnTo>
                  <a:lnTo>
                    <a:pt x="394" y="32"/>
                  </a:lnTo>
                  <a:lnTo>
                    <a:pt x="407" y="26"/>
                  </a:lnTo>
                  <a:lnTo>
                    <a:pt x="420" y="20"/>
                  </a:lnTo>
                  <a:lnTo>
                    <a:pt x="431" y="13"/>
                  </a:lnTo>
                  <a:lnTo>
                    <a:pt x="431" y="13"/>
                  </a:lnTo>
                  <a:lnTo>
                    <a:pt x="434" y="15"/>
                  </a:lnTo>
                  <a:lnTo>
                    <a:pt x="437" y="16"/>
                  </a:lnTo>
                  <a:lnTo>
                    <a:pt x="443" y="16"/>
                  </a:lnTo>
                  <a:lnTo>
                    <a:pt x="450" y="15"/>
                  </a:lnTo>
                  <a:lnTo>
                    <a:pt x="452" y="15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62" y="9"/>
                  </a:lnTo>
                  <a:lnTo>
                    <a:pt x="470" y="4"/>
                  </a:lnTo>
                  <a:lnTo>
                    <a:pt x="477" y="1"/>
                  </a:lnTo>
                  <a:lnTo>
                    <a:pt x="484" y="0"/>
                  </a:lnTo>
                  <a:lnTo>
                    <a:pt x="490" y="1"/>
                  </a:lnTo>
                  <a:lnTo>
                    <a:pt x="496" y="3"/>
                  </a:lnTo>
                  <a:lnTo>
                    <a:pt x="500" y="6"/>
                  </a:lnTo>
                  <a:lnTo>
                    <a:pt x="504" y="10"/>
                  </a:lnTo>
                  <a:lnTo>
                    <a:pt x="507" y="17"/>
                  </a:lnTo>
                  <a:lnTo>
                    <a:pt x="511" y="23"/>
                  </a:lnTo>
                  <a:lnTo>
                    <a:pt x="516" y="39"/>
                  </a:lnTo>
                  <a:lnTo>
                    <a:pt x="521" y="59"/>
                  </a:lnTo>
                  <a:lnTo>
                    <a:pt x="525" y="79"/>
                  </a:lnTo>
                  <a:lnTo>
                    <a:pt x="525" y="79"/>
                  </a:lnTo>
                  <a:lnTo>
                    <a:pt x="530" y="101"/>
                  </a:lnTo>
                  <a:lnTo>
                    <a:pt x="535" y="124"/>
                  </a:lnTo>
                  <a:lnTo>
                    <a:pt x="549" y="169"/>
                  </a:lnTo>
                  <a:lnTo>
                    <a:pt x="562" y="211"/>
                  </a:lnTo>
                  <a:lnTo>
                    <a:pt x="567" y="229"/>
                  </a:lnTo>
                  <a:lnTo>
                    <a:pt x="572" y="245"/>
                  </a:lnTo>
                  <a:lnTo>
                    <a:pt x="572" y="245"/>
                  </a:lnTo>
                  <a:lnTo>
                    <a:pt x="574" y="252"/>
                  </a:lnTo>
                  <a:lnTo>
                    <a:pt x="574" y="260"/>
                  </a:lnTo>
                  <a:lnTo>
                    <a:pt x="574" y="266"/>
                  </a:lnTo>
                  <a:lnTo>
                    <a:pt x="573" y="274"/>
                  </a:lnTo>
                  <a:lnTo>
                    <a:pt x="572" y="280"/>
                  </a:lnTo>
                  <a:lnTo>
                    <a:pt x="570" y="286"/>
                  </a:lnTo>
                  <a:lnTo>
                    <a:pt x="566" y="291"/>
                  </a:lnTo>
                  <a:lnTo>
                    <a:pt x="563" y="296"/>
                  </a:lnTo>
                  <a:lnTo>
                    <a:pt x="555" y="307"/>
                  </a:lnTo>
                  <a:lnTo>
                    <a:pt x="545" y="316"/>
                  </a:lnTo>
                  <a:lnTo>
                    <a:pt x="533" y="323"/>
                  </a:lnTo>
                  <a:lnTo>
                    <a:pt x="520" y="331"/>
                  </a:lnTo>
                  <a:lnTo>
                    <a:pt x="506" y="337"/>
                  </a:lnTo>
                  <a:lnTo>
                    <a:pt x="492" y="343"/>
                  </a:lnTo>
                  <a:lnTo>
                    <a:pt x="464" y="353"/>
                  </a:lnTo>
                  <a:lnTo>
                    <a:pt x="435" y="363"/>
                  </a:lnTo>
                  <a:lnTo>
                    <a:pt x="409" y="371"/>
                  </a:lnTo>
                  <a:lnTo>
                    <a:pt x="409" y="371"/>
                  </a:lnTo>
                  <a:lnTo>
                    <a:pt x="384" y="382"/>
                  </a:lnTo>
                  <a:lnTo>
                    <a:pt x="361" y="393"/>
                  </a:lnTo>
                  <a:lnTo>
                    <a:pt x="338" y="403"/>
                  </a:lnTo>
                  <a:lnTo>
                    <a:pt x="316" y="416"/>
                  </a:lnTo>
                  <a:lnTo>
                    <a:pt x="316" y="416"/>
                  </a:lnTo>
                  <a:lnTo>
                    <a:pt x="311" y="413"/>
                  </a:lnTo>
                  <a:lnTo>
                    <a:pt x="308" y="412"/>
                  </a:lnTo>
                  <a:lnTo>
                    <a:pt x="304" y="411"/>
                  </a:lnTo>
                  <a:lnTo>
                    <a:pt x="301" y="411"/>
                  </a:lnTo>
                  <a:lnTo>
                    <a:pt x="293" y="413"/>
                  </a:lnTo>
                  <a:lnTo>
                    <a:pt x="286" y="417"/>
                  </a:lnTo>
                  <a:lnTo>
                    <a:pt x="278" y="420"/>
                  </a:lnTo>
                  <a:lnTo>
                    <a:pt x="271" y="423"/>
                  </a:lnTo>
                  <a:lnTo>
                    <a:pt x="268" y="423"/>
                  </a:lnTo>
                  <a:lnTo>
                    <a:pt x="263" y="423"/>
                  </a:lnTo>
                  <a:lnTo>
                    <a:pt x="260" y="422"/>
                  </a:lnTo>
                  <a:lnTo>
                    <a:pt x="257" y="418"/>
                  </a:lnTo>
                  <a:lnTo>
                    <a:pt x="257" y="418"/>
                  </a:lnTo>
                  <a:lnTo>
                    <a:pt x="256" y="422"/>
                  </a:lnTo>
                  <a:lnTo>
                    <a:pt x="253" y="424"/>
                  </a:lnTo>
                  <a:lnTo>
                    <a:pt x="247" y="428"/>
                  </a:lnTo>
                  <a:lnTo>
                    <a:pt x="241" y="431"/>
                  </a:lnTo>
                  <a:lnTo>
                    <a:pt x="235" y="435"/>
                  </a:lnTo>
                  <a:lnTo>
                    <a:pt x="235" y="435"/>
                  </a:lnTo>
                  <a:lnTo>
                    <a:pt x="224" y="435"/>
                  </a:lnTo>
                  <a:lnTo>
                    <a:pt x="212" y="437"/>
                  </a:lnTo>
                  <a:lnTo>
                    <a:pt x="188" y="440"/>
                  </a:lnTo>
                  <a:lnTo>
                    <a:pt x="143" y="449"/>
                  </a:lnTo>
                  <a:lnTo>
                    <a:pt x="122" y="453"/>
                  </a:lnTo>
                  <a:lnTo>
                    <a:pt x="111" y="454"/>
                  </a:lnTo>
                  <a:lnTo>
                    <a:pt x="101" y="453"/>
                  </a:lnTo>
                  <a:lnTo>
                    <a:pt x="90" y="451"/>
                  </a:lnTo>
                  <a:lnTo>
                    <a:pt x="79" y="449"/>
                  </a:lnTo>
                  <a:lnTo>
                    <a:pt x="70" y="446"/>
                  </a:lnTo>
                  <a:lnTo>
                    <a:pt x="59" y="441"/>
                  </a:lnTo>
                  <a:lnTo>
                    <a:pt x="59" y="441"/>
                  </a:lnTo>
                  <a:close/>
                  <a:moveTo>
                    <a:pt x="227" y="402"/>
                  </a:moveTo>
                  <a:lnTo>
                    <a:pt x="227" y="402"/>
                  </a:lnTo>
                  <a:lnTo>
                    <a:pt x="233" y="401"/>
                  </a:lnTo>
                  <a:lnTo>
                    <a:pt x="240" y="402"/>
                  </a:lnTo>
                  <a:lnTo>
                    <a:pt x="246" y="402"/>
                  </a:lnTo>
                  <a:lnTo>
                    <a:pt x="252" y="402"/>
                  </a:lnTo>
                  <a:lnTo>
                    <a:pt x="252" y="402"/>
                  </a:lnTo>
                  <a:lnTo>
                    <a:pt x="263" y="399"/>
                  </a:lnTo>
                  <a:lnTo>
                    <a:pt x="274" y="394"/>
                  </a:lnTo>
                  <a:lnTo>
                    <a:pt x="285" y="389"/>
                  </a:lnTo>
                  <a:lnTo>
                    <a:pt x="297" y="385"/>
                  </a:lnTo>
                  <a:lnTo>
                    <a:pt x="297" y="385"/>
                  </a:lnTo>
                  <a:lnTo>
                    <a:pt x="332" y="374"/>
                  </a:lnTo>
                  <a:lnTo>
                    <a:pt x="366" y="363"/>
                  </a:lnTo>
                  <a:lnTo>
                    <a:pt x="399" y="350"/>
                  </a:lnTo>
                  <a:lnTo>
                    <a:pt x="430" y="337"/>
                  </a:lnTo>
                  <a:lnTo>
                    <a:pt x="460" y="323"/>
                  </a:lnTo>
                  <a:lnTo>
                    <a:pt x="491" y="308"/>
                  </a:lnTo>
                  <a:lnTo>
                    <a:pt x="521" y="292"/>
                  </a:lnTo>
                  <a:lnTo>
                    <a:pt x="552" y="275"/>
                  </a:lnTo>
                  <a:lnTo>
                    <a:pt x="552" y="275"/>
                  </a:lnTo>
                  <a:lnTo>
                    <a:pt x="545" y="247"/>
                  </a:lnTo>
                  <a:lnTo>
                    <a:pt x="537" y="217"/>
                  </a:lnTo>
                  <a:lnTo>
                    <a:pt x="525" y="153"/>
                  </a:lnTo>
                  <a:lnTo>
                    <a:pt x="517" y="120"/>
                  </a:lnTo>
                  <a:lnTo>
                    <a:pt x="510" y="87"/>
                  </a:lnTo>
                  <a:lnTo>
                    <a:pt x="500" y="56"/>
                  </a:lnTo>
                  <a:lnTo>
                    <a:pt x="495" y="41"/>
                  </a:lnTo>
                  <a:lnTo>
                    <a:pt x="489" y="26"/>
                  </a:lnTo>
                  <a:lnTo>
                    <a:pt x="489" y="26"/>
                  </a:lnTo>
                  <a:lnTo>
                    <a:pt x="474" y="31"/>
                  </a:lnTo>
                  <a:lnTo>
                    <a:pt x="462" y="35"/>
                  </a:lnTo>
                  <a:lnTo>
                    <a:pt x="451" y="37"/>
                  </a:lnTo>
                  <a:lnTo>
                    <a:pt x="443" y="38"/>
                  </a:lnTo>
                  <a:lnTo>
                    <a:pt x="434" y="38"/>
                  </a:lnTo>
                  <a:lnTo>
                    <a:pt x="434" y="38"/>
                  </a:lnTo>
                  <a:lnTo>
                    <a:pt x="400" y="54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63" y="70"/>
                  </a:lnTo>
                  <a:lnTo>
                    <a:pt x="355" y="71"/>
                  </a:lnTo>
                  <a:lnTo>
                    <a:pt x="348" y="71"/>
                  </a:lnTo>
                  <a:lnTo>
                    <a:pt x="340" y="74"/>
                  </a:lnTo>
                  <a:lnTo>
                    <a:pt x="340" y="74"/>
                  </a:lnTo>
                  <a:lnTo>
                    <a:pt x="334" y="77"/>
                  </a:lnTo>
                  <a:lnTo>
                    <a:pt x="328" y="82"/>
                  </a:lnTo>
                  <a:lnTo>
                    <a:pt x="322" y="86"/>
                  </a:lnTo>
                  <a:lnTo>
                    <a:pt x="316" y="91"/>
                  </a:lnTo>
                  <a:lnTo>
                    <a:pt x="316" y="91"/>
                  </a:lnTo>
                  <a:lnTo>
                    <a:pt x="278" y="106"/>
                  </a:lnTo>
                  <a:lnTo>
                    <a:pt x="261" y="112"/>
                  </a:lnTo>
                  <a:lnTo>
                    <a:pt x="244" y="117"/>
                  </a:lnTo>
                  <a:lnTo>
                    <a:pt x="244" y="117"/>
                  </a:lnTo>
                  <a:lnTo>
                    <a:pt x="211" y="128"/>
                  </a:lnTo>
                  <a:lnTo>
                    <a:pt x="179" y="140"/>
                  </a:lnTo>
                  <a:lnTo>
                    <a:pt x="147" y="151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03" y="162"/>
                  </a:lnTo>
                  <a:lnTo>
                    <a:pt x="89" y="166"/>
                  </a:lnTo>
                  <a:lnTo>
                    <a:pt x="75" y="168"/>
                  </a:lnTo>
                  <a:lnTo>
                    <a:pt x="63" y="171"/>
                  </a:lnTo>
                  <a:lnTo>
                    <a:pt x="51" y="174"/>
                  </a:lnTo>
                  <a:lnTo>
                    <a:pt x="41" y="180"/>
                  </a:lnTo>
                  <a:lnTo>
                    <a:pt x="31" y="186"/>
                  </a:lnTo>
                  <a:lnTo>
                    <a:pt x="27" y="190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8" y="222"/>
                  </a:lnTo>
                  <a:lnTo>
                    <a:pt x="34" y="251"/>
                  </a:lnTo>
                  <a:lnTo>
                    <a:pt x="49" y="311"/>
                  </a:lnTo>
                  <a:lnTo>
                    <a:pt x="80" y="430"/>
                  </a:lnTo>
                  <a:lnTo>
                    <a:pt x="80" y="430"/>
                  </a:lnTo>
                  <a:lnTo>
                    <a:pt x="91" y="431"/>
                  </a:lnTo>
                  <a:lnTo>
                    <a:pt x="102" y="432"/>
                  </a:lnTo>
                  <a:lnTo>
                    <a:pt x="111" y="432"/>
                  </a:lnTo>
                  <a:lnTo>
                    <a:pt x="122" y="431"/>
                  </a:lnTo>
                  <a:lnTo>
                    <a:pt x="140" y="428"/>
                  </a:lnTo>
                  <a:lnTo>
                    <a:pt x="158" y="423"/>
                  </a:lnTo>
                  <a:lnTo>
                    <a:pt x="194" y="411"/>
                  </a:lnTo>
                  <a:lnTo>
                    <a:pt x="211" y="405"/>
                  </a:lnTo>
                  <a:lnTo>
                    <a:pt x="227" y="402"/>
                  </a:lnTo>
                  <a:lnTo>
                    <a:pt x="227" y="4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42"/>
            <p:cNvSpPr/>
            <p:nvPr/>
          </p:nvSpPr>
          <p:spPr bwMode="auto">
            <a:xfrm>
              <a:off x="6315076" y="519113"/>
              <a:ext cx="165100" cy="603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07"/>
                </a:cxn>
                <a:cxn ang="0">
                  <a:pos x="16" y="97"/>
                </a:cxn>
                <a:cxn ang="0">
                  <a:pos x="33" y="89"/>
                </a:cxn>
                <a:cxn ang="0">
                  <a:pos x="50" y="81"/>
                </a:cxn>
                <a:cxn ang="0">
                  <a:pos x="70" y="75"/>
                </a:cxn>
                <a:cxn ang="0">
                  <a:pos x="89" y="68"/>
                </a:cxn>
                <a:cxn ang="0">
                  <a:pos x="108" y="63"/>
                </a:cxn>
                <a:cxn ang="0">
                  <a:pos x="148" y="53"/>
                </a:cxn>
                <a:cxn ang="0">
                  <a:pos x="187" y="43"/>
                </a:cxn>
                <a:cxn ang="0">
                  <a:pos x="207" y="37"/>
                </a:cxn>
                <a:cxn ang="0">
                  <a:pos x="225" y="32"/>
                </a:cxn>
                <a:cxn ang="0">
                  <a:pos x="243" y="26"/>
                </a:cxn>
                <a:cxn ang="0">
                  <a:pos x="261" y="18"/>
                </a:cxn>
                <a:cxn ang="0">
                  <a:pos x="277" y="9"/>
                </a:cxn>
                <a:cxn ang="0">
                  <a:pos x="292" y="0"/>
                </a:cxn>
                <a:cxn ang="0">
                  <a:pos x="292" y="0"/>
                </a:cxn>
                <a:cxn ang="0">
                  <a:pos x="298" y="2"/>
                </a:cxn>
                <a:cxn ang="0">
                  <a:pos x="303" y="3"/>
                </a:cxn>
                <a:cxn ang="0">
                  <a:pos x="308" y="5"/>
                </a:cxn>
                <a:cxn ang="0">
                  <a:pos x="312" y="8"/>
                </a:cxn>
                <a:cxn ang="0">
                  <a:pos x="312" y="8"/>
                </a:cxn>
                <a:cxn ang="0">
                  <a:pos x="307" y="15"/>
                </a:cxn>
                <a:cxn ang="0">
                  <a:pos x="302" y="21"/>
                </a:cxn>
                <a:cxn ang="0">
                  <a:pos x="296" y="28"/>
                </a:cxn>
                <a:cxn ang="0">
                  <a:pos x="288" y="32"/>
                </a:cxn>
                <a:cxn ang="0">
                  <a:pos x="280" y="36"/>
                </a:cxn>
                <a:cxn ang="0">
                  <a:pos x="271" y="41"/>
                </a:cxn>
                <a:cxn ang="0">
                  <a:pos x="251" y="47"/>
                </a:cxn>
                <a:cxn ang="0">
                  <a:pos x="230" y="52"/>
                </a:cxn>
                <a:cxn ang="0">
                  <a:pos x="209" y="57"/>
                </a:cxn>
                <a:cxn ang="0">
                  <a:pos x="189" y="61"/>
                </a:cxn>
                <a:cxn ang="0">
                  <a:pos x="171" y="66"/>
                </a:cxn>
                <a:cxn ang="0">
                  <a:pos x="171" y="66"/>
                </a:cxn>
                <a:cxn ang="0">
                  <a:pos x="131" y="79"/>
                </a:cxn>
                <a:cxn ang="0">
                  <a:pos x="113" y="86"/>
                </a:cxn>
                <a:cxn ang="0">
                  <a:pos x="96" y="94"/>
                </a:cxn>
                <a:cxn ang="0">
                  <a:pos x="96" y="94"/>
                </a:cxn>
                <a:cxn ang="0">
                  <a:pos x="91" y="93"/>
                </a:cxn>
                <a:cxn ang="0">
                  <a:pos x="86" y="94"/>
                </a:cxn>
                <a:cxn ang="0">
                  <a:pos x="74" y="96"/>
                </a:cxn>
                <a:cxn ang="0">
                  <a:pos x="62" y="100"/>
                </a:cxn>
                <a:cxn ang="0">
                  <a:pos x="49" y="105"/>
                </a:cxn>
                <a:cxn ang="0">
                  <a:pos x="36" y="109"/>
                </a:cxn>
                <a:cxn ang="0">
                  <a:pos x="24" y="111"/>
                </a:cxn>
                <a:cxn ang="0">
                  <a:pos x="18" y="112"/>
                </a:cxn>
                <a:cxn ang="0">
                  <a:pos x="12" y="111"/>
                </a:cxn>
                <a:cxn ang="0">
                  <a:pos x="5" y="110"/>
                </a:cxn>
                <a:cxn ang="0">
                  <a:pos x="0" y="107"/>
                </a:cxn>
                <a:cxn ang="0">
                  <a:pos x="0" y="107"/>
                </a:cxn>
              </a:cxnLst>
              <a:rect l="0" t="0" r="r" b="b"/>
              <a:pathLst>
                <a:path w="312" h="112">
                  <a:moveTo>
                    <a:pt x="0" y="107"/>
                  </a:moveTo>
                  <a:lnTo>
                    <a:pt x="0" y="107"/>
                  </a:lnTo>
                  <a:lnTo>
                    <a:pt x="16" y="97"/>
                  </a:lnTo>
                  <a:lnTo>
                    <a:pt x="33" y="89"/>
                  </a:lnTo>
                  <a:lnTo>
                    <a:pt x="50" y="81"/>
                  </a:lnTo>
                  <a:lnTo>
                    <a:pt x="70" y="75"/>
                  </a:lnTo>
                  <a:lnTo>
                    <a:pt x="89" y="68"/>
                  </a:lnTo>
                  <a:lnTo>
                    <a:pt x="108" y="63"/>
                  </a:lnTo>
                  <a:lnTo>
                    <a:pt x="148" y="53"/>
                  </a:lnTo>
                  <a:lnTo>
                    <a:pt x="187" y="43"/>
                  </a:lnTo>
                  <a:lnTo>
                    <a:pt x="207" y="37"/>
                  </a:lnTo>
                  <a:lnTo>
                    <a:pt x="225" y="32"/>
                  </a:lnTo>
                  <a:lnTo>
                    <a:pt x="243" y="26"/>
                  </a:lnTo>
                  <a:lnTo>
                    <a:pt x="261" y="18"/>
                  </a:lnTo>
                  <a:lnTo>
                    <a:pt x="277" y="9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8" y="2"/>
                  </a:lnTo>
                  <a:lnTo>
                    <a:pt x="303" y="3"/>
                  </a:lnTo>
                  <a:lnTo>
                    <a:pt x="308" y="5"/>
                  </a:lnTo>
                  <a:lnTo>
                    <a:pt x="312" y="8"/>
                  </a:lnTo>
                  <a:lnTo>
                    <a:pt x="312" y="8"/>
                  </a:lnTo>
                  <a:lnTo>
                    <a:pt x="307" y="15"/>
                  </a:lnTo>
                  <a:lnTo>
                    <a:pt x="302" y="21"/>
                  </a:lnTo>
                  <a:lnTo>
                    <a:pt x="296" y="28"/>
                  </a:lnTo>
                  <a:lnTo>
                    <a:pt x="288" y="32"/>
                  </a:lnTo>
                  <a:lnTo>
                    <a:pt x="280" y="36"/>
                  </a:lnTo>
                  <a:lnTo>
                    <a:pt x="271" y="41"/>
                  </a:lnTo>
                  <a:lnTo>
                    <a:pt x="251" y="47"/>
                  </a:lnTo>
                  <a:lnTo>
                    <a:pt x="230" y="52"/>
                  </a:lnTo>
                  <a:lnTo>
                    <a:pt x="209" y="57"/>
                  </a:lnTo>
                  <a:lnTo>
                    <a:pt x="189" y="61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31" y="79"/>
                  </a:lnTo>
                  <a:lnTo>
                    <a:pt x="113" y="86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1" y="93"/>
                  </a:lnTo>
                  <a:lnTo>
                    <a:pt x="86" y="94"/>
                  </a:lnTo>
                  <a:lnTo>
                    <a:pt x="74" y="96"/>
                  </a:lnTo>
                  <a:lnTo>
                    <a:pt x="62" y="100"/>
                  </a:lnTo>
                  <a:lnTo>
                    <a:pt x="49" y="105"/>
                  </a:lnTo>
                  <a:lnTo>
                    <a:pt x="36" y="109"/>
                  </a:lnTo>
                  <a:lnTo>
                    <a:pt x="24" y="111"/>
                  </a:lnTo>
                  <a:lnTo>
                    <a:pt x="18" y="112"/>
                  </a:lnTo>
                  <a:lnTo>
                    <a:pt x="12" y="111"/>
                  </a:lnTo>
                  <a:lnTo>
                    <a:pt x="5" y="11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43"/>
            <p:cNvSpPr/>
            <p:nvPr/>
          </p:nvSpPr>
          <p:spPr bwMode="auto">
            <a:xfrm>
              <a:off x="6307138" y="490538"/>
              <a:ext cx="155575" cy="53975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293" y="6"/>
                </a:cxn>
                <a:cxn ang="0">
                  <a:pos x="292" y="7"/>
                </a:cxn>
                <a:cxn ang="0">
                  <a:pos x="286" y="15"/>
                </a:cxn>
                <a:cxn ang="0">
                  <a:pos x="268" y="27"/>
                </a:cxn>
                <a:cxn ang="0">
                  <a:pos x="235" y="38"/>
                </a:cxn>
                <a:cxn ang="0">
                  <a:pos x="212" y="45"/>
                </a:cxn>
                <a:cxn ang="0">
                  <a:pos x="206" y="48"/>
                </a:cxn>
                <a:cxn ang="0">
                  <a:pos x="195" y="56"/>
                </a:cxn>
                <a:cxn ang="0">
                  <a:pos x="190" y="58"/>
                </a:cxn>
                <a:cxn ang="0">
                  <a:pos x="178" y="62"/>
                </a:cxn>
                <a:cxn ang="0">
                  <a:pos x="153" y="64"/>
                </a:cxn>
                <a:cxn ang="0">
                  <a:pos x="140" y="67"/>
                </a:cxn>
                <a:cxn ang="0">
                  <a:pos x="125" y="72"/>
                </a:cxn>
                <a:cxn ang="0">
                  <a:pos x="95" y="87"/>
                </a:cxn>
                <a:cxn ang="0">
                  <a:pos x="77" y="91"/>
                </a:cxn>
                <a:cxn ang="0">
                  <a:pos x="72" y="92"/>
                </a:cxn>
                <a:cxn ang="0">
                  <a:pos x="60" y="91"/>
                </a:cxn>
                <a:cxn ang="0">
                  <a:pos x="55" y="91"/>
                </a:cxn>
                <a:cxn ang="0">
                  <a:pos x="40" y="95"/>
                </a:cxn>
                <a:cxn ang="0">
                  <a:pos x="17" y="102"/>
                </a:cxn>
                <a:cxn ang="0">
                  <a:pos x="8" y="100"/>
                </a:cxn>
                <a:cxn ang="0">
                  <a:pos x="2" y="95"/>
                </a:cxn>
                <a:cxn ang="0">
                  <a:pos x="0" y="91"/>
                </a:cxn>
                <a:cxn ang="0">
                  <a:pos x="15" y="82"/>
                </a:cxn>
                <a:cxn ang="0">
                  <a:pos x="32" y="74"/>
                </a:cxn>
                <a:cxn ang="0">
                  <a:pos x="71" y="65"/>
                </a:cxn>
                <a:cxn ang="0">
                  <a:pos x="108" y="58"/>
                </a:cxn>
                <a:cxn ang="0">
                  <a:pos x="133" y="49"/>
                </a:cxn>
                <a:cxn ang="0">
                  <a:pos x="140" y="45"/>
                </a:cxn>
                <a:cxn ang="0">
                  <a:pos x="152" y="44"/>
                </a:cxn>
                <a:cxn ang="0">
                  <a:pos x="158" y="45"/>
                </a:cxn>
                <a:cxn ang="0">
                  <a:pos x="160" y="47"/>
                </a:cxn>
                <a:cxn ang="0">
                  <a:pos x="193" y="34"/>
                </a:cxn>
                <a:cxn ang="0">
                  <a:pos x="242" y="12"/>
                </a:cxn>
                <a:cxn ang="0">
                  <a:pos x="277" y="2"/>
                </a:cxn>
                <a:cxn ang="0">
                  <a:pos x="294" y="0"/>
                </a:cxn>
              </a:cxnLst>
              <a:rect l="0" t="0" r="r" b="b"/>
              <a:pathLst>
                <a:path w="294" h="102">
                  <a:moveTo>
                    <a:pt x="294" y="0"/>
                  </a:moveTo>
                  <a:lnTo>
                    <a:pt x="294" y="0"/>
                  </a:lnTo>
                  <a:lnTo>
                    <a:pt x="294" y="4"/>
                  </a:lnTo>
                  <a:lnTo>
                    <a:pt x="293" y="6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11"/>
                  </a:lnTo>
                  <a:lnTo>
                    <a:pt x="286" y="15"/>
                  </a:lnTo>
                  <a:lnTo>
                    <a:pt x="277" y="22"/>
                  </a:lnTo>
                  <a:lnTo>
                    <a:pt x="268" y="27"/>
                  </a:lnTo>
                  <a:lnTo>
                    <a:pt x="258" y="30"/>
                  </a:lnTo>
                  <a:lnTo>
                    <a:pt x="235" y="38"/>
                  </a:lnTo>
                  <a:lnTo>
                    <a:pt x="224" y="41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06" y="48"/>
                  </a:lnTo>
                  <a:lnTo>
                    <a:pt x="200" y="52"/>
                  </a:lnTo>
                  <a:lnTo>
                    <a:pt x="195" y="56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84" y="60"/>
                  </a:lnTo>
                  <a:lnTo>
                    <a:pt x="178" y="62"/>
                  </a:lnTo>
                  <a:lnTo>
                    <a:pt x="166" y="63"/>
                  </a:lnTo>
                  <a:lnTo>
                    <a:pt x="153" y="64"/>
                  </a:lnTo>
                  <a:lnTo>
                    <a:pt x="140" y="67"/>
                  </a:lnTo>
                  <a:lnTo>
                    <a:pt x="140" y="67"/>
                  </a:lnTo>
                  <a:lnTo>
                    <a:pt x="133" y="70"/>
                  </a:lnTo>
                  <a:lnTo>
                    <a:pt x="125" y="72"/>
                  </a:lnTo>
                  <a:lnTo>
                    <a:pt x="111" y="79"/>
                  </a:lnTo>
                  <a:lnTo>
                    <a:pt x="95" y="87"/>
                  </a:lnTo>
                  <a:lnTo>
                    <a:pt x="87" y="89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2" y="92"/>
                  </a:lnTo>
                  <a:lnTo>
                    <a:pt x="66" y="91"/>
                  </a:lnTo>
                  <a:lnTo>
                    <a:pt x="60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47" y="93"/>
                  </a:lnTo>
                  <a:lnTo>
                    <a:pt x="40" y="95"/>
                  </a:lnTo>
                  <a:lnTo>
                    <a:pt x="25" y="101"/>
                  </a:lnTo>
                  <a:lnTo>
                    <a:pt x="17" y="102"/>
                  </a:lnTo>
                  <a:lnTo>
                    <a:pt x="11" y="101"/>
                  </a:lnTo>
                  <a:lnTo>
                    <a:pt x="8" y="100"/>
                  </a:lnTo>
                  <a:lnTo>
                    <a:pt x="4" y="98"/>
                  </a:lnTo>
                  <a:lnTo>
                    <a:pt x="2" y="9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8" y="86"/>
                  </a:lnTo>
                  <a:lnTo>
                    <a:pt x="15" y="82"/>
                  </a:lnTo>
                  <a:lnTo>
                    <a:pt x="24" y="77"/>
                  </a:lnTo>
                  <a:lnTo>
                    <a:pt x="32" y="74"/>
                  </a:lnTo>
                  <a:lnTo>
                    <a:pt x="51" y="69"/>
                  </a:lnTo>
                  <a:lnTo>
                    <a:pt x="71" y="65"/>
                  </a:lnTo>
                  <a:lnTo>
                    <a:pt x="90" y="62"/>
                  </a:lnTo>
                  <a:lnTo>
                    <a:pt x="108" y="58"/>
                  </a:lnTo>
                  <a:lnTo>
                    <a:pt x="125" y="53"/>
                  </a:lnTo>
                  <a:lnTo>
                    <a:pt x="133" y="49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6" y="45"/>
                  </a:lnTo>
                  <a:lnTo>
                    <a:pt x="152" y="44"/>
                  </a:lnTo>
                  <a:lnTo>
                    <a:pt x="156" y="45"/>
                  </a:lnTo>
                  <a:lnTo>
                    <a:pt x="158" y="45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77" y="42"/>
                  </a:lnTo>
                  <a:lnTo>
                    <a:pt x="193" y="34"/>
                  </a:lnTo>
                  <a:lnTo>
                    <a:pt x="226" y="19"/>
                  </a:lnTo>
                  <a:lnTo>
                    <a:pt x="242" y="12"/>
                  </a:lnTo>
                  <a:lnTo>
                    <a:pt x="259" y="7"/>
                  </a:lnTo>
                  <a:lnTo>
                    <a:pt x="277" y="2"/>
                  </a:lnTo>
                  <a:lnTo>
                    <a:pt x="286" y="1"/>
                  </a:lnTo>
                  <a:lnTo>
                    <a:pt x="294" y="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44"/>
            <p:cNvSpPr/>
            <p:nvPr/>
          </p:nvSpPr>
          <p:spPr bwMode="auto">
            <a:xfrm>
              <a:off x="6307138" y="450850"/>
              <a:ext cx="150813" cy="60325"/>
            </a:xfrm>
            <a:custGeom>
              <a:avLst/>
              <a:gdLst/>
              <a:ahLst/>
              <a:cxnLst>
                <a:cxn ang="0">
                  <a:pos x="284" y="20"/>
                </a:cxn>
                <a:cxn ang="0">
                  <a:pos x="284" y="20"/>
                </a:cxn>
                <a:cxn ang="0">
                  <a:pos x="270" y="21"/>
                </a:cxn>
                <a:cxn ang="0">
                  <a:pos x="263" y="21"/>
                </a:cxn>
                <a:cxn ang="0">
                  <a:pos x="256" y="20"/>
                </a:cxn>
                <a:cxn ang="0">
                  <a:pos x="256" y="20"/>
                </a:cxn>
                <a:cxn ang="0">
                  <a:pos x="240" y="26"/>
                </a:cxn>
                <a:cxn ang="0">
                  <a:pos x="224" y="32"/>
                </a:cxn>
                <a:cxn ang="0">
                  <a:pos x="190" y="44"/>
                </a:cxn>
                <a:cxn ang="0">
                  <a:pos x="155" y="55"/>
                </a:cxn>
                <a:cxn ang="0">
                  <a:pos x="121" y="67"/>
                </a:cxn>
                <a:cxn ang="0">
                  <a:pos x="121" y="67"/>
                </a:cxn>
                <a:cxn ang="0">
                  <a:pos x="105" y="73"/>
                </a:cxn>
                <a:cxn ang="0">
                  <a:pos x="90" y="81"/>
                </a:cxn>
                <a:cxn ang="0">
                  <a:pos x="61" y="99"/>
                </a:cxn>
                <a:cxn ang="0">
                  <a:pos x="46" y="106"/>
                </a:cxn>
                <a:cxn ang="0">
                  <a:pos x="31" y="112"/>
                </a:cxn>
                <a:cxn ang="0">
                  <a:pos x="24" y="113"/>
                </a:cxn>
                <a:cxn ang="0">
                  <a:pos x="16" y="114"/>
                </a:cxn>
                <a:cxn ang="0">
                  <a:pos x="8" y="114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2" y="107"/>
                </a:cxn>
                <a:cxn ang="0">
                  <a:pos x="5" y="102"/>
                </a:cxn>
                <a:cxn ang="0">
                  <a:pos x="10" y="98"/>
                </a:cxn>
                <a:cxn ang="0">
                  <a:pos x="15" y="95"/>
                </a:cxn>
                <a:cxn ang="0">
                  <a:pos x="27" y="89"/>
                </a:cxn>
                <a:cxn ang="0">
                  <a:pos x="39" y="83"/>
                </a:cxn>
                <a:cxn ang="0">
                  <a:pos x="39" y="83"/>
                </a:cxn>
                <a:cxn ang="0">
                  <a:pos x="46" y="76"/>
                </a:cxn>
                <a:cxn ang="0">
                  <a:pos x="55" y="70"/>
                </a:cxn>
                <a:cxn ang="0">
                  <a:pos x="63" y="63"/>
                </a:cxn>
                <a:cxn ang="0">
                  <a:pos x="72" y="58"/>
                </a:cxn>
                <a:cxn ang="0">
                  <a:pos x="72" y="58"/>
                </a:cxn>
                <a:cxn ang="0">
                  <a:pos x="82" y="54"/>
                </a:cxn>
                <a:cxn ang="0">
                  <a:pos x="94" y="50"/>
                </a:cxn>
                <a:cxn ang="0">
                  <a:pos x="121" y="43"/>
                </a:cxn>
                <a:cxn ang="0">
                  <a:pos x="150" y="37"/>
                </a:cxn>
                <a:cxn ang="0">
                  <a:pos x="165" y="32"/>
                </a:cxn>
                <a:cxn ang="0">
                  <a:pos x="179" y="28"/>
                </a:cxn>
                <a:cxn ang="0">
                  <a:pos x="179" y="28"/>
                </a:cxn>
                <a:cxn ang="0">
                  <a:pos x="202" y="18"/>
                </a:cxn>
                <a:cxn ang="0">
                  <a:pos x="225" y="9"/>
                </a:cxn>
                <a:cxn ang="0">
                  <a:pos x="237" y="6"/>
                </a:cxn>
                <a:cxn ang="0">
                  <a:pos x="248" y="2"/>
                </a:cxn>
                <a:cxn ang="0">
                  <a:pos x="261" y="0"/>
                </a:cxn>
                <a:cxn ang="0">
                  <a:pos x="275" y="0"/>
                </a:cxn>
                <a:cxn ang="0">
                  <a:pos x="275" y="0"/>
                </a:cxn>
                <a:cxn ang="0">
                  <a:pos x="279" y="4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20"/>
                </a:cxn>
                <a:cxn ang="0">
                  <a:pos x="284" y="20"/>
                </a:cxn>
              </a:cxnLst>
              <a:rect l="0" t="0" r="r" b="b"/>
              <a:pathLst>
                <a:path w="284" h="114">
                  <a:moveTo>
                    <a:pt x="284" y="20"/>
                  </a:moveTo>
                  <a:lnTo>
                    <a:pt x="284" y="20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6" y="20"/>
                  </a:lnTo>
                  <a:lnTo>
                    <a:pt x="256" y="20"/>
                  </a:lnTo>
                  <a:lnTo>
                    <a:pt x="240" y="26"/>
                  </a:lnTo>
                  <a:lnTo>
                    <a:pt x="224" y="32"/>
                  </a:lnTo>
                  <a:lnTo>
                    <a:pt x="190" y="44"/>
                  </a:lnTo>
                  <a:lnTo>
                    <a:pt x="155" y="55"/>
                  </a:lnTo>
                  <a:lnTo>
                    <a:pt x="121" y="67"/>
                  </a:lnTo>
                  <a:lnTo>
                    <a:pt x="121" y="67"/>
                  </a:lnTo>
                  <a:lnTo>
                    <a:pt x="105" y="73"/>
                  </a:lnTo>
                  <a:lnTo>
                    <a:pt x="90" y="81"/>
                  </a:lnTo>
                  <a:lnTo>
                    <a:pt x="61" y="99"/>
                  </a:lnTo>
                  <a:lnTo>
                    <a:pt x="46" y="106"/>
                  </a:lnTo>
                  <a:lnTo>
                    <a:pt x="31" y="112"/>
                  </a:lnTo>
                  <a:lnTo>
                    <a:pt x="24" y="113"/>
                  </a:lnTo>
                  <a:lnTo>
                    <a:pt x="16" y="114"/>
                  </a:lnTo>
                  <a:lnTo>
                    <a:pt x="8" y="114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2" y="107"/>
                  </a:lnTo>
                  <a:lnTo>
                    <a:pt x="5" y="102"/>
                  </a:lnTo>
                  <a:lnTo>
                    <a:pt x="10" y="98"/>
                  </a:lnTo>
                  <a:lnTo>
                    <a:pt x="15" y="95"/>
                  </a:lnTo>
                  <a:lnTo>
                    <a:pt x="27" y="89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46" y="76"/>
                  </a:lnTo>
                  <a:lnTo>
                    <a:pt x="55" y="70"/>
                  </a:lnTo>
                  <a:lnTo>
                    <a:pt x="63" y="63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82" y="54"/>
                  </a:lnTo>
                  <a:lnTo>
                    <a:pt x="94" y="50"/>
                  </a:lnTo>
                  <a:lnTo>
                    <a:pt x="121" y="43"/>
                  </a:lnTo>
                  <a:lnTo>
                    <a:pt x="150" y="37"/>
                  </a:lnTo>
                  <a:lnTo>
                    <a:pt x="165" y="32"/>
                  </a:lnTo>
                  <a:lnTo>
                    <a:pt x="179" y="28"/>
                  </a:lnTo>
                  <a:lnTo>
                    <a:pt x="179" y="28"/>
                  </a:lnTo>
                  <a:lnTo>
                    <a:pt x="202" y="18"/>
                  </a:lnTo>
                  <a:lnTo>
                    <a:pt x="225" y="9"/>
                  </a:lnTo>
                  <a:lnTo>
                    <a:pt x="237" y="6"/>
                  </a:lnTo>
                  <a:lnTo>
                    <a:pt x="248" y="2"/>
                  </a:lnTo>
                  <a:lnTo>
                    <a:pt x="261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9" y="4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20"/>
                  </a:lnTo>
                  <a:lnTo>
                    <a:pt x="284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145"/>
            <p:cNvSpPr>
              <a:spLocks noEditPoints="1"/>
            </p:cNvSpPr>
            <p:nvPr/>
          </p:nvSpPr>
          <p:spPr bwMode="auto">
            <a:xfrm>
              <a:off x="6042026" y="36513"/>
              <a:ext cx="1120775" cy="1027113"/>
            </a:xfrm>
            <a:custGeom>
              <a:avLst/>
              <a:gdLst/>
              <a:ahLst/>
              <a:cxnLst>
                <a:cxn ang="0">
                  <a:pos x="271" y="1749"/>
                </a:cxn>
                <a:cxn ang="0">
                  <a:pos x="229" y="1518"/>
                </a:cxn>
                <a:cxn ang="0">
                  <a:pos x="198" y="1307"/>
                </a:cxn>
                <a:cxn ang="0">
                  <a:pos x="120" y="1122"/>
                </a:cxn>
                <a:cxn ang="0">
                  <a:pos x="66" y="889"/>
                </a:cxn>
                <a:cxn ang="0">
                  <a:pos x="21" y="662"/>
                </a:cxn>
                <a:cxn ang="0">
                  <a:pos x="844" y="368"/>
                </a:cxn>
                <a:cxn ang="0">
                  <a:pos x="1208" y="10"/>
                </a:cxn>
                <a:cxn ang="0">
                  <a:pos x="1875" y="246"/>
                </a:cxn>
                <a:cxn ang="0">
                  <a:pos x="2081" y="478"/>
                </a:cxn>
                <a:cxn ang="0">
                  <a:pos x="1705" y="1463"/>
                </a:cxn>
                <a:cxn ang="0">
                  <a:pos x="1257" y="1512"/>
                </a:cxn>
                <a:cxn ang="0">
                  <a:pos x="950" y="1791"/>
                </a:cxn>
                <a:cxn ang="0">
                  <a:pos x="383" y="1909"/>
                </a:cxn>
                <a:cxn ang="0">
                  <a:pos x="2049" y="516"/>
                </a:cxn>
                <a:cxn ang="0">
                  <a:pos x="1758" y="224"/>
                </a:cxn>
                <a:cxn ang="0">
                  <a:pos x="1143" y="382"/>
                </a:cxn>
                <a:cxn ang="0">
                  <a:pos x="1260" y="253"/>
                </a:cxn>
                <a:cxn ang="0">
                  <a:pos x="1694" y="271"/>
                </a:cxn>
                <a:cxn ang="0">
                  <a:pos x="1969" y="376"/>
                </a:cxn>
                <a:cxn ang="0">
                  <a:pos x="1786" y="1038"/>
                </a:cxn>
                <a:cxn ang="0">
                  <a:pos x="1607" y="1509"/>
                </a:cxn>
                <a:cxn ang="0">
                  <a:pos x="1536" y="1555"/>
                </a:cxn>
                <a:cxn ang="0">
                  <a:pos x="1790" y="976"/>
                </a:cxn>
                <a:cxn ang="0">
                  <a:pos x="1947" y="397"/>
                </a:cxn>
                <a:cxn ang="0">
                  <a:pos x="1414" y="188"/>
                </a:cxn>
                <a:cxn ang="0">
                  <a:pos x="1211" y="498"/>
                </a:cxn>
                <a:cxn ang="0">
                  <a:pos x="1230" y="1358"/>
                </a:cxn>
                <a:cxn ang="0">
                  <a:pos x="1618" y="1452"/>
                </a:cxn>
                <a:cxn ang="0">
                  <a:pos x="450" y="1888"/>
                </a:cxn>
                <a:cxn ang="0">
                  <a:pos x="1043" y="1738"/>
                </a:cxn>
                <a:cxn ang="0">
                  <a:pos x="1077" y="894"/>
                </a:cxn>
                <a:cxn ang="0">
                  <a:pos x="523" y="502"/>
                </a:cxn>
                <a:cxn ang="0">
                  <a:pos x="64" y="722"/>
                </a:cxn>
                <a:cxn ang="0">
                  <a:pos x="169" y="853"/>
                </a:cxn>
                <a:cxn ang="0">
                  <a:pos x="220" y="1048"/>
                </a:cxn>
                <a:cxn ang="0">
                  <a:pos x="290" y="1249"/>
                </a:cxn>
                <a:cxn ang="0">
                  <a:pos x="336" y="1414"/>
                </a:cxn>
                <a:cxn ang="0">
                  <a:pos x="385" y="1592"/>
                </a:cxn>
                <a:cxn ang="0">
                  <a:pos x="1184" y="121"/>
                </a:cxn>
                <a:cxn ang="0">
                  <a:pos x="1081" y="507"/>
                </a:cxn>
                <a:cxn ang="0">
                  <a:pos x="420" y="1829"/>
                </a:cxn>
                <a:cxn ang="0">
                  <a:pos x="385" y="1776"/>
                </a:cxn>
                <a:cxn ang="0">
                  <a:pos x="346" y="1721"/>
                </a:cxn>
                <a:cxn ang="0">
                  <a:pos x="385" y="1660"/>
                </a:cxn>
                <a:cxn ang="0">
                  <a:pos x="276" y="1656"/>
                </a:cxn>
                <a:cxn ang="0">
                  <a:pos x="310" y="1594"/>
                </a:cxn>
                <a:cxn ang="0">
                  <a:pos x="259" y="1522"/>
                </a:cxn>
                <a:cxn ang="0">
                  <a:pos x="344" y="1512"/>
                </a:cxn>
                <a:cxn ang="0">
                  <a:pos x="260" y="1479"/>
                </a:cxn>
                <a:cxn ang="0">
                  <a:pos x="310" y="1404"/>
                </a:cxn>
                <a:cxn ang="0">
                  <a:pos x="232" y="1390"/>
                </a:cxn>
                <a:cxn ang="0">
                  <a:pos x="286" y="1296"/>
                </a:cxn>
                <a:cxn ang="0">
                  <a:pos x="234" y="1224"/>
                </a:cxn>
                <a:cxn ang="0">
                  <a:pos x="228" y="1161"/>
                </a:cxn>
                <a:cxn ang="0">
                  <a:pos x="187" y="1075"/>
                </a:cxn>
                <a:cxn ang="0">
                  <a:pos x="175" y="1005"/>
                </a:cxn>
                <a:cxn ang="0">
                  <a:pos x="173" y="948"/>
                </a:cxn>
                <a:cxn ang="0">
                  <a:pos x="96" y="957"/>
                </a:cxn>
                <a:cxn ang="0">
                  <a:pos x="133" y="884"/>
                </a:cxn>
                <a:cxn ang="0">
                  <a:pos x="91" y="823"/>
                </a:cxn>
                <a:cxn ang="0">
                  <a:pos x="66" y="806"/>
                </a:cxn>
                <a:cxn ang="0">
                  <a:pos x="74" y="693"/>
                </a:cxn>
              </a:cxnLst>
              <a:rect l="0" t="0" r="r" b="b"/>
              <a:pathLst>
                <a:path w="2119" h="1942">
                  <a:moveTo>
                    <a:pt x="383" y="1909"/>
                  </a:moveTo>
                  <a:lnTo>
                    <a:pt x="383" y="1909"/>
                  </a:lnTo>
                  <a:lnTo>
                    <a:pt x="375" y="1915"/>
                  </a:lnTo>
                  <a:lnTo>
                    <a:pt x="365" y="1919"/>
                  </a:lnTo>
                  <a:lnTo>
                    <a:pt x="355" y="1923"/>
                  </a:lnTo>
                  <a:lnTo>
                    <a:pt x="346" y="1924"/>
                  </a:lnTo>
                  <a:lnTo>
                    <a:pt x="336" y="1923"/>
                  </a:lnTo>
                  <a:lnTo>
                    <a:pt x="331" y="1920"/>
                  </a:lnTo>
                  <a:lnTo>
                    <a:pt x="326" y="1918"/>
                  </a:lnTo>
                  <a:lnTo>
                    <a:pt x="322" y="1916"/>
                  </a:lnTo>
                  <a:lnTo>
                    <a:pt x="318" y="1912"/>
                  </a:lnTo>
                  <a:lnTo>
                    <a:pt x="315" y="1909"/>
                  </a:lnTo>
                  <a:lnTo>
                    <a:pt x="311" y="1903"/>
                  </a:lnTo>
                  <a:lnTo>
                    <a:pt x="311" y="1903"/>
                  </a:lnTo>
                  <a:lnTo>
                    <a:pt x="311" y="1894"/>
                  </a:lnTo>
                  <a:lnTo>
                    <a:pt x="311" y="1884"/>
                  </a:lnTo>
                  <a:lnTo>
                    <a:pt x="310" y="1876"/>
                  </a:lnTo>
                  <a:lnTo>
                    <a:pt x="308" y="1869"/>
                  </a:lnTo>
                  <a:lnTo>
                    <a:pt x="303" y="1857"/>
                  </a:lnTo>
                  <a:lnTo>
                    <a:pt x="298" y="1848"/>
                  </a:lnTo>
                  <a:lnTo>
                    <a:pt x="292" y="1838"/>
                  </a:lnTo>
                  <a:lnTo>
                    <a:pt x="290" y="1833"/>
                  </a:lnTo>
                  <a:lnTo>
                    <a:pt x="288" y="1827"/>
                  </a:lnTo>
                  <a:lnTo>
                    <a:pt x="288" y="1821"/>
                  </a:lnTo>
                  <a:lnTo>
                    <a:pt x="288" y="1814"/>
                  </a:lnTo>
                  <a:lnTo>
                    <a:pt x="289" y="1807"/>
                  </a:lnTo>
                  <a:lnTo>
                    <a:pt x="292" y="1798"/>
                  </a:lnTo>
                  <a:lnTo>
                    <a:pt x="292" y="1798"/>
                  </a:lnTo>
                  <a:lnTo>
                    <a:pt x="287" y="1796"/>
                  </a:lnTo>
                  <a:lnTo>
                    <a:pt x="283" y="1792"/>
                  </a:lnTo>
                  <a:lnTo>
                    <a:pt x="279" y="1789"/>
                  </a:lnTo>
                  <a:lnTo>
                    <a:pt x="276" y="1783"/>
                  </a:lnTo>
                  <a:lnTo>
                    <a:pt x="275" y="1779"/>
                  </a:lnTo>
                  <a:lnTo>
                    <a:pt x="273" y="1774"/>
                  </a:lnTo>
                  <a:lnTo>
                    <a:pt x="272" y="1762"/>
                  </a:lnTo>
                  <a:lnTo>
                    <a:pt x="271" y="1749"/>
                  </a:lnTo>
                  <a:lnTo>
                    <a:pt x="270" y="1737"/>
                  </a:lnTo>
                  <a:lnTo>
                    <a:pt x="266" y="1726"/>
                  </a:lnTo>
                  <a:lnTo>
                    <a:pt x="264" y="1720"/>
                  </a:lnTo>
                  <a:lnTo>
                    <a:pt x="261" y="1716"/>
                  </a:lnTo>
                  <a:lnTo>
                    <a:pt x="261" y="1716"/>
                  </a:lnTo>
                  <a:lnTo>
                    <a:pt x="262" y="1708"/>
                  </a:lnTo>
                  <a:lnTo>
                    <a:pt x="264" y="1702"/>
                  </a:lnTo>
                  <a:lnTo>
                    <a:pt x="268" y="1697"/>
                  </a:lnTo>
                  <a:lnTo>
                    <a:pt x="270" y="1696"/>
                  </a:lnTo>
                  <a:lnTo>
                    <a:pt x="273" y="1693"/>
                  </a:lnTo>
                  <a:lnTo>
                    <a:pt x="273" y="1693"/>
                  </a:lnTo>
                  <a:lnTo>
                    <a:pt x="269" y="1688"/>
                  </a:lnTo>
                  <a:lnTo>
                    <a:pt x="264" y="1682"/>
                  </a:lnTo>
                  <a:lnTo>
                    <a:pt x="261" y="1674"/>
                  </a:lnTo>
                  <a:lnTo>
                    <a:pt x="258" y="1666"/>
                  </a:lnTo>
                  <a:lnTo>
                    <a:pt x="256" y="1657"/>
                  </a:lnTo>
                  <a:lnTo>
                    <a:pt x="256" y="1648"/>
                  </a:lnTo>
                  <a:lnTo>
                    <a:pt x="256" y="1639"/>
                  </a:lnTo>
                  <a:lnTo>
                    <a:pt x="259" y="1630"/>
                  </a:lnTo>
                  <a:lnTo>
                    <a:pt x="259" y="1630"/>
                  </a:lnTo>
                  <a:lnTo>
                    <a:pt x="251" y="1618"/>
                  </a:lnTo>
                  <a:lnTo>
                    <a:pt x="242" y="1608"/>
                  </a:lnTo>
                  <a:lnTo>
                    <a:pt x="233" y="1596"/>
                  </a:lnTo>
                  <a:lnTo>
                    <a:pt x="226" y="1583"/>
                  </a:lnTo>
                  <a:lnTo>
                    <a:pt x="224" y="1578"/>
                  </a:lnTo>
                  <a:lnTo>
                    <a:pt x="222" y="1571"/>
                  </a:lnTo>
                  <a:lnTo>
                    <a:pt x="220" y="1565"/>
                  </a:lnTo>
                  <a:lnTo>
                    <a:pt x="220" y="1558"/>
                  </a:lnTo>
                  <a:lnTo>
                    <a:pt x="222" y="1551"/>
                  </a:lnTo>
                  <a:lnTo>
                    <a:pt x="224" y="1545"/>
                  </a:lnTo>
                  <a:lnTo>
                    <a:pt x="228" y="1538"/>
                  </a:lnTo>
                  <a:lnTo>
                    <a:pt x="234" y="1531"/>
                  </a:lnTo>
                  <a:lnTo>
                    <a:pt x="234" y="1531"/>
                  </a:lnTo>
                  <a:lnTo>
                    <a:pt x="233" y="1527"/>
                  </a:lnTo>
                  <a:lnTo>
                    <a:pt x="232" y="1524"/>
                  </a:lnTo>
                  <a:lnTo>
                    <a:pt x="229" y="1518"/>
                  </a:lnTo>
                  <a:lnTo>
                    <a:pt x="225" y="1510"/>
                  </a:lnTo>
                  <a:lnTo>
                    <a:pt x="220" y="1503"/>
                  </a:lnTo>
                  <a:lnTo>
                    <a:pt x="220" y="1503"/>
                  </a:lnTo>
                  <a:lnTo>
                    <a:pt x="223" y="1494"/>
                  </a:lnTo>
                  <a:lnTo>
                    <a:pt x="226" y="1486"/>
                  </a:lnTo>
                  <a:lnTo>
                    <a:pt x="231" y="1479"/>
                  </a:lnTo>
                  <a:lnTo>
                    <a:pt x="236" y="1473"/>
                  </a:lnTo>
                  <a:lnTo>
                    <a:pt x="236" y="1473"/>
                  </a:lnTo>
                  <a:lnTo>
                    <a:pt x="232" y="1466"/>
                  </a:lnTo>
                  <a:lnTo>
                    <a:pt x="227" y="1460"/>
                  </a:lnTo>
                  <a:lnTo>
                    <a:pt x="222" y="1455"/>
                  </a:lnTo>
                  <a:lnTo>
                    <a:pt x="217" y="1448"/>
                  </a:lnTo>
                  <a:lnTo>
                    <a:pt x="217" y="1448"/>
                  </a:lnTo>
                  <a:lnTo>
                    <a:pt x="219" y="1443"/>
                  </a:lnTo>
                  <a:lnTo>
                    <a:pt x="219" y="1439"/>
                  </a:lnTo>
                  <a:lnTo>
                    <a:pt x="218" y="1433"/>
                  </a:lnTo>
                  <a:lnTo>
                    <a:pt x="216" y="1429"/>
                  </a:lnTo>
                  <a:lnTo>
                    <a:pt x="211" y="1419"/>
                  </a:lnTo>
                  <a:lnTo>
                    <a:pt x="203" y="1410"/>
                  </a:lnTo>
                  <a:lnTo>
                    <a:pt x="197" y="1400"/>
                  </a:lnTo>
                  <a:lnTo>
                    <a:pt x="195" y="1395"/>
                  </a:lnTo>
                  <a:lnTo>
                    <a:pt x="194" y="1389"/>
                  </a:lnTo>
                  <a:lnTo>
                    <a:pt x="194" y="1385"/>
                  </a:lnTo>
                  <a:lnTo>
                    <a:pt x="196" y="1381"/>
                  </a:lnTo>
                  <a:lnTo>
                    <a:pt x="198" y="1375"/>
                  </a:lnTo>
                  <a:lnTo>
                    <a:pt x="203" y="1371"/>
                  </a:lnTo>
                  <a:lnTo>
                    <a:pt x="203" y="1371"/>
                  </a:lnTo>
                  <a:lnTo>
                    <a:pt x="197" y="1366"/>
                  </a:lnTo>
                  <a:lnTo>
                    <a:pt x="192" y="1358"/>
                  </a:lnTo>
                  <a:lnTo>
                    <a:pt x="187" y="1350"/>
                  </a:lnTo>
                  <a:lnTo>
                    <a:pt x="186" y="1341"/>
                  </a:lnTo>
                  <a:lnTo>
                    <a:pt x="186" y="1332"/>
                  </a:lnTo>
                  <a:lnTo>
                    <a:pt x="188" y="1323"/>
                  </a:lnTo>
                  <a:lnTo>
                    <a:pt x="192" y="1314"/>
                  </a:lnTo>
                  <a:lnTo>
                    <a:pt x="198" y="1307"/>
                  </a:lnTo>
                  <a:lnTo>
                    <a:pt x="198" y="1307"/>
                  </a:lnTo>
                  <a:lnTo>
                    <a:pt x="190" y="1304"/>
                  </a:lnTo>
                  <a:lnTo>
                    <a:pt x="182" y="1299"/>
                  </a:lnTo>
                  <a:lnTo>
                    <a:pt x="173" y="1293"/>
                  </a:lnTo>
                  <a:lnTo>
                    <a:pt x="166" y="1287"/>
                  </a:lnTo>
                  <a:lnTo>
                    <a:pt x="164" y="1282"/>
                  </a:lnTo>
                  <a:lnTo>
                    <a:pt x="162" y="1278"/>
                  </a:lnTo>
                  <a:lnTo>
                    <a:pt x="160" y="1274"/>
                  </a:lnTo>
                  <a:lnTo>
                    <a:pt x="160" y="1269"/>
                  </a:lnTo>
                  <a:lnTo>
                    <a:pt x="160" y="1265"/>
                  </a:lnTo>
                  <a:lnTo>
                    <a:pt x="163" y="1261"/>
                  </a:lnTo>
                  <a:lnTo>
                    <a:pt x="166" y="1257"/>
                  </a:lnTo>
                  <a:lnTo>
                    <a:pt x="170" y="1252"/>
                  </a:lnTo>
                  <a:lnTo>
                    <a:pt x="170" y="1252"/>
                  </a:lnTo>
                  <a:lnTo>
                    <a:pt x="166" y="1248"/>
                  </a:lnTo>
                  <a:lnTo>
                    <a:pt x="160" y="1243"/>
                  </a:lnTo>
                  <a:lnTo>
                    <a:pt x="156" y="1236"/>
                  </a:lnTo>
                  <a:lnTo>
                    <a:pt x="154" y="1230"/>
                  </a:lnTo>
                  <a:lnTo>
                    <a:pt x="152" y="1223"/>
                  </a:lnTo>
                  <a:lnTo>
                    <a:pt x="152" y="1216"/>
                  </a:lnTo>
                  <a:lnTo>
                    <a:pt x="153" y="1208"/>
                  </a:lnTo>
                  <a:lnTo>
                    <a:pt x="156" y="1200"/>
                  </a:lnTo>
                  <a:lnTo>
                    <a:pt x="156" y="1200"/>
                  </a:lnTo>
                  <a:lnTo>
                    <a:pt x="151" y="1196"/>
                  </a:lnTo>
                  <a:lnTo>
                    <a:pt x="144" y="1190"/>
                  </a:lnTo>
                  <a:lnTo>
                    <a:pt x="140" y="1184"/>
                  </a:lnTo>
                  <a:lnTo>
                    <a:pt x="137" y="1176"/>
                  </a:lnTo>
                  <a:lnTo>
                    <a:pt x="135" y="1169"/>
                  </a:lnTo>
                  <a:lnTo>
                    <a:pt x="135" y="1160"/>
                  </a:lnTo>
                  <a:lnTo>
                    <a:pt x="138" y="1152"/>
                  </a:lnTo>
                  <a:lnTo>
                    <a:pt x="140" y="1148"/>
                  </a:lnTo>
                  <a:lnTo>
                    <a:pt x="142" y="1144"/>
                  </a:lnTo>
                  <a:lnTo>
                    <a:pt x="142" y="1144"/>
                  </a:lnTo>
                  <a:lnTo>
                    <a:pt x="135" y="1141"/>
                  </a:lnTo>
                  <a:lnTo>
                    <a:pt x="128" y="1136"/>
                  </a:lnTo>
                  <a:lnTo>
                    <a:pt x="123" y="1129"/>
                  </a:lnTo>
                  <a:lnTo>
                    <a:pt x="120" y="1122"/>
                  </a:lnTo>
                  <a:lnTo>
                    <a:pt x="119" y="1114"/>
                  </a:lnTo>
                  <a:lnTo>
                    <a:pt x="118" y="1106"/>
                  </a:lnTo>
                  <a:lnTo>
                    <a:pt x="120" y="1097"/>
                  </a:lnTo>
                  <a:lnTo>
                    <a:pt x="123" y="1090"/>
                  </a:lnTo>
                  <a:lnTo>
                    <a:pt x="123" y="1090"/>
                  </a:lnTo>
                  <a:lnTo>
                    <a:pt x="120" y="1084"/>
                  </a:lnTo>
                  <a:lnTo>
                    <a:pt x="117" y="1079"/>
                  </a:lnTo>
                  <a:lnTo>
                    <a:pt x="109" y="1069"/>
                  </a:lnTo>
                  <a:lnTo>
                    <a:pt x="107" y="1063"/>
                  </a:lnTo>
                  <a:lnTo>
                    <a:pt x="105" y="1056"/>
                  </a:lnTo>
                  <a:lnTo>
                    <a:pt x="104" y="1049"/>
                  </a:lnTo>
                  <a:lnTo>
                    <a:pt x="104" y="1039"/>
                  </a:lnTo>
                  <a:lnTo>
                    <a:pt x="104" y="1039"/>
                  </a:lnTo>
                  <a:lnTo>
                    <a:pt x="95" y="1037"/>
                  </a:lnTo>
                  <a:lnTo>
                    <a:pt x="90" y="1032"/>
                  </a:lnTo>
                  <a:lnTo>
                    <a:pt x="86" y="1026"/>
                  </a:lnTo>
                  <a:lnTo>
                    <a:pt x="82" y="1020"/>
                  </a:lnTo>
                  <a:lnTo>
                    <a:pt x="81" y="1012"/>
                  </a:lnTo>
                  <a:lnTo>
                    <a:pt x="81" y="1004"/>
                  </a:lnTo>
                  <a:lnTo>
                    <a:pt x="83" y="987"/>
                  </a:lnTo>
                  <a:lnTo>
                    <a:pt x="84" y="971"/>
                  </a:lnTo>
                  <a:lnTo>
                    <a:pt x="84" y="963"/>
                  </a:lnTo>
                  <a:lnTo>
                    <a:pt x="82" y="956"/>
                  </a:lnTo>
                  <a:lnTo>
                    <a:pt x="80" y="950"/>
                  </a:lnTo>
                  <a:lnTo>
                    <a:pt x="76" y="945"/>
                  </a:lnTo>
                  <a:lnTo>
                    <a:pt x="69" y="942"/>
                  </a:lnTo>
                  <a:lnTo>
                    <a:pt x="60" y="941"/>
                  </a:lnTo>
                  <a:lnTo>
                    <a:pt x="60" y="941"/>
                  </a:lnTo>
                  <a:lnTo>
                    <a:pt x="58" y="925"/>
                  </a:lnTo>
                  <a:lnTo>
                    <a:pt x="56" y="916"/>
                  </a:lnTo>
                  <a:lnTo>
                    <a:pt x="56" y="909"/>
                  </a:lnTo>
                  <a:lnTo>
                    <a:pt x="56" y="901"/>
                  </a:lnTo>
                  <a:lnTo>
                    <a:pt x="59" y="895"/>
                  </a:lnTo>
                  <a:lnTo>
                    <a:pt x="61" y="893"/>
                  </a:lnTo>
                  <a:lnTo>
                    <a:pt x="63" y="890"/>
                  </a:lnTo>
                  <a:lnTo>
                    <a:pt x="66" y="889"/>
                  </a:lnTo>
                  <a:lnTo>
                    <a:pt x="71" y="888"/>
                  </a:lnTo>
                  <a:lnTo>
                    <a:pt x="71" y="888"/>
                  </a:lnTo>
                  <a:lnTo>
                    <a:pt x="62" y="879"/>
                  </a:lnTo>
                  <a:lnTo>
                    <a:pt x="58" y="873"/>
                  </a:lnTo>
                  <a:lnTo>
                    <a:pt x="53" y="868"/>
                  </a:lnTo>
                  <a:lnTo>
                    <a:pt x="50" y="861"/>
                  </a:lnTo>
                  <a:lnTo>
                    <a:pt x="49" y="854"/>
                  </a:lnTo>
                  <a:lnTo>
                    <a:pt x="49" y="846"/>
                  </a:lnTo>
                  <a:lnTo>
                    <a:pt x="51" y="838"/>
                  </a:lnTo>
                  <a:lnTo>
                    <a:pt x="51" y="838"/>
                  </a:lnTo>
                  <a:lnTo>
                    <a:pt x="43" y="828"/>
                  </a:lnTo>
                  <a:lnTo>
                    <a:pt x="37" y="823"/>
                  </a:lnTo>
                  <a:lnTo>
                    <a:pt x="33" y="816"/>
                  </a:lnTo>
                  <a:lnTo>
                    <a:pt x="29" y="809"/>
                  </a:lnTo>
                  <a:lnTo>
                    <a:pt x="24" y="800"/>
                  </a:lnTo>
                  <a:lnTo>
                    <a:pt x="22" y="791"/>
                  </a:lnTo>
                  <a:lnTo>
                    <a:pt x="21" y="780"/>
                  </a:lnTo>
                  <a:lnTo>
                    <a:pt x="21" y="780"/>
                  </a:lnTo>
                  <a:lnTo>
                    <a:pt x="22" y="777"/>
                  </a:lnTo>
                  <a:lnTo>
                    <a:pt x="23" y="773"/>
                  </a:lnTo>
                  <a:lnTo>
                    <a:pt x="24" y="768"/>
                  </a:lnTo>
                  <a:lnTo>
                    <a:pt x="24" y="764"/>
                  </a:lnTo>
                  <a:lnTo>
                    <a:pt x="24" y="764"/>
                  </a:lnTo>
                  <a:lnTo>
                    <a:pt x="20" y="751"/>
                  </a:lnTo>
                  <a:lnTo>
                    <a:pt x="16" y="739"/>
                  </a:lnTo>
                  <a:lnTo>
                    <a:pt x="6" y="718"/>
                  </a:lnTo>
                  <a:lnTo>
                    <a:pt x="2" y="707"/>
                  </a:lnTo>
                  <a:lnTo>
                    <a:pt x="0" y="697"/>
                  </a:lnTo>
                  <a:lnTo>
                    <a:pt x="0" y="692"/>
                  </a:lnTo>
                  <a:lnTo>
                    <a:pt x="1" y="687"/>
                  </a:lnTo>
                  <a:lnTo>
                    <a:pt x="2" y="681"/>
                  </a:lnTo>
                  <a:lnTo>
                    <a:pt x="5" y="675"/>
                  </a:lnTo>
                  <a:lnTo>
                    <a:pt x="5" y="675"/>
                  </a:lnTo>
                  <a:lnTo>
                    <a:pt x="7" y="671"/>
                  </a:lnTo>
                  <a:lnTo>
                    <a:pt x="12" y="668"/>
                  </a:lnTo>
                  <a:lnTo>
                    <a:pt x="21" y="662"/>
                  </a:lnTo>
                  <a:lnTo>
                    <a:pt x="31" y="657"/>
                  </a:lnTo>
                  <a:lnTo>
                    <a:pt x="36" y="654"/>
                  </a:lnTo>
                  <a:lnTo>
                    <a:pt x="41" y="651"/>
                  </a:lnTo>
                  <a:lnTo>
                    <a:pt x="41" y="651"/>
                  </a:lnTo>
                  <a:lnTo>
                    <a:pt x="38" y="647"/>
                  </a:lnTo>
                  <a:lnTo>
                    <a:pt x="38" y="643"/>
                  </a:lnTo>
                  <a:lnTo>
                    <a:pt x="39" y="640"/>
                  </a:lnTo>
                  <a:lnTo>
                    <a:pt x="41" y="637"/>
                  </a:lnTo>
                  <a:lnTo>
                    <a:pt x="44" y="628"/>
                  </a:lnTo>
                  <a:lnTo>
                    <a:pt x="45" y="623"/>
                  </a:lnTo>
                  <a:lnTo>
                    <a:pt x="46" y="617"/>
                  </a:lnTo>
                  <a:lnTo>
                    <a:pt x="46" y="617"/>
                  </a:lnTo>
                  <a:lnTo>
                    <a:pt x="106" y="596"/>
                  </a:lnTo>
                  <a:lnTo>
                    <a:pt x="166" y="577"/>
                  </a:lnTo>
                  <a:lnTo>
                    <a:pt x="228" y="558"/>
                  </a:lnTo>
                  <a:lnTo>
                    <a:pt x="290" y="540"/>
                  </a:lnTo>
                  <a:lnTo>
                    <a:pt x="353" y="523"/>
                  </a:lnTo>
                  <a:lnTo>
                    <a:pt x="416" y="504"/>
                  </a:lnTo>
                  <a:lnTo>
                    <a:pt x="480" y="485"/>
                  </a:lnTo>
                  <a:lnTo>
                    <a:pt x="543" y="463"/>
                  </a:lnTo>
                  <a:lnTo>
                    <a:pt x="543" y="463"/>
                  </a:lnTo>
                  <a:lnTo>
                    <a:pt x="554" y="464"/>
                  </a:lnTo>
                  <a:lnTo>
                    <a:pt x="565" y="464"/>
                  </a:lnTo>
                  <a:lnTo>
                    <a:pt x="576" y="463"/>
                  </a:lnTo>
                  <a:lnTo>
                    <a:pt x="587" y="460"/>
                  </a:lnTo>
                  <a:lnTo>
                    <a:pt x="607" y="452"/>
                  </a:lnTo>
                  <a:lnTo>
                    <a:pt x="628" y="444"/>
                  </a:lnTo>
                  <a:lnTo>
                    <a:pt x="628" y="444"/>
                  </a:lnTo>
                  <a:lnTo>
                    <a:pt x="657" y="434"/>
                  </a:lnTo>
                  <a:lnTo>
                    <a:pt x="688" y="425"/>
                  </a:lnTo>
                  <a:lnTo>
                    <a:pt x="720" y="415"/>
                  </a:lnTo>
                  <a:lnTo>
                    <a:pt x="753" y="405"/>
                  </a:lnTo>
                  <a:lnTo>
                    <a:pt x="753" y="405"/>
                  </a:lnTo>
                  <a:lnTo>
                    <a:pt x="776" y="396"/>
                  </a:lnTo>
                  <a:lnTo>
                    <a:pt x="800" y="386"/>
                  </a:lnTo>
                  <a:lnTo>
                    <a:pt x="844" y="368"/>
                  </a:lnTo>
                  <a:lnTo>
                    <a:pt x="865" y="359"/>
                  </a:lnTo>
                  <a:lnTo>
                    <a:pt x="886" y="353"/>
                  </a:lnTo>
                  <a:lnTo>
                    <a:pt x="908" y="349"/>
                  </a:lnTo>
                  <a:lnTo>
                    <a:pt x="919" y="348"/>
                  </a:lnTo>
                  <a:lnTo>
                    <a:pt x="929" y="348"/>
                  </a:lnTo>
                  <a:lnTo>
                    <a:pt x="929" y="348"/>
                  </a:lnTo>
                  <a:lnTo>
                    <a:pt x="942" y="360"/>
                  </a:lnTo>
                  <a:lnTo>
                    <a:pt x="951" y="368"/>
                  </a:lnTo>
                  <a:lnTo>
                    <a:pt x="959" y="374"/>
                  </a:lnTo>
                  <a:lnTo>
                    <a:pt x="959" y="374"/>
                  </a:lnTo>
                  <a:lnTo>
                    <a:pt x="965" y="395"/>
                  </a:lnTo>
                  <a:lnTo>
                    <a:pt x="970" y="416"/>
                  </a:lnTo>
                  <a:lnTo>
                    <a:pt x="983" y="460"/>
                  </a:lnTo>
                  <a:lnTo>
                    <a:pt x="996" y="505"/>
                  </a:lnTo>
                  <a:lnTo>
                    <a:pt x="1002" y="528"/>
                  </a:lnTo>
                  <a:lnTo>
                    <a:pt x="1006" y="551"/>
                  </a:lnTo>
                  <a:lnTo>
                    <a:pt x="1006" y="551"/>
                  </a:lnTo>
                  <a:lnTo>
                    <a:pt x="1042" y="457"/>
                  </a:lnTo>
                  <a:lnTo>
                    <a:pt x="1077" y="357"/>
                  </a:lnTo>
                  <a:lnTo>
                    <a:pt x="1113" y="255"/>
                  </a:lnTo>
                  <a:lnTo>
                    <a:pt x="1150" y="154"/>
                  </a:lnTo>
                  <a:lnTo>
                    <a:pt x="1150" y="154"/>
                  </a:lnTo>
                  <a:lnTo>
                    <a:pt x="1168" y="107"/>
                  </a:lnTo>
                  <a:lnTo>
                    <a:pt x="1177" y="84"/>
                  </a:lnTo>
                  <a:lnTo>
                    <a:pt x="1183" y="63"/>
                  </a:lnTo>
                  <a:lnTo>
                    <a:pt x="1183" y="63"/>
                  </a:lnTo>
                  <a:lnTo>
                    <a:pt x="1184" y="55"/>
                  </a:lnTo>
                  <a:lnTo>
                    <a:pt x="1184" y="48"/>
                  </a:lnTo>
                  <a:lnTo>
                    <a:pt x="1184" y="39"/>
                  </a:lnTo>
                  <a:lnTo>
                    <a:pt x="1185" y="36"/>
                  </a:lnTo>
                  <a:lnTo>
                    <a:pt x="1186" y="33"/>
                  </a:lnTo>
                  <a:lnTo>
                    <a:pt x="1186" y="33"/>
                  </a:lnTo>
                  <a:lnTo>
                    <a:pt x="1189" y="26"/>
                  </a:lnTo>
                  <a:lnTo>
                    <a:pt x="1195" y="21"/>
                  </a:lnTo>
                  <a:lnTo>
                    <a:pt x="1201" y="15"/>
                  </a:lnTo>
                  <a:lnTo>
                    <a:pt x="1208" y="10"/>
                  </a:lnTo>
                  <a:lnTo>
                    <a:pt x="1215" y="6"/>
                  </a:lnTo>
                  <a:lnTo>
                    <a:pt x="1223" y="3"/>
                  </a:lnTo>
                  <a:lnTo>
                    <a:pt x="1229" y="1"/>
                  </a:lnTo>
                  <a:lnTo>
                    <a:pt x="1235" y="0"/>
                  </a:lnTo>
                  <a:lnTo>
                    <a:pt x="1235" y="0"/>
                  </a:lnTo>
                  <a:lnTo>
                    <a:pt x="1241" y="1"/>
                  </a:lnTo>
                  <a:lnTo>
                    <a:pt x="1246" y="2"/>
                  </a:lnTo>
                  <a:lnTo>
                    <a:pt x="1257" y="7"/>
                  </a:lnTo>
                  <a:lnTo>
                    <a:pt x="1262" y="9"/>
                  </a:lnTo>
                  <a:lnTo>
                    <a:pt x="1268" y="10"/>
                  </a:lnTo>
                  <a:lnTo>
                    <a:pt x="1272" y="10"/>
                  </a:lnTo>
                  <a:lnTo>
                    <a:pt x="1277" y="8"/>
                  </a:lnTo>
                  <a:lnTo>
                    <a:pt x="1277" y="8"/>
                  </a:lnTo>
                  <a:lnTo>
                    <a:pt x="1278" y="10"/>
                  </a:lnTo>
                  <a:lnTo>
                    <a:pt x="1279" y="13"/>
                  </a:lnTo>
                  <a:lnTo>
                    <a:pt x="1285" y="17"/>
                  </a:lnTo>
                  <a:lnTo>
                    <a:pt x="1288" y="21"/>
                  </a:lnTo>
                  <a:lnTo>
                    <a:pt x="1290" y="23"/>
                  </a:lnTo>
                  <a:lnTo>
                    <a:pt x="1291" y="27"/>
                  </a:lnTo>
                  <a:lnTo>
                    <a:pt x="1291" y="27"/>
                  </a:lnTo>
                  <a:lnTo>
                    <a:pt x="1333" y="44"/>
                  </a:lnTo>
                  <a:lnTo>
                    <a:pt x="1375" y="59"/>
                  </a:lnTo>
                  <a:lnTo>
                    <a:pt x="1416" y="73"/>
                  </a:lnTo>
                  <a:lnTo>
                    <a:pt x="1458" y="86"/>
                  </a:lnTo>
                  <a:lnTo>
                    <a:pt x="1544" y="112"/>
                  </a:lnTo>
                  <a:lnTo>
                    <a:pt x="1588" y="126"/>
                  </a:lnTo>
                  <a:lnTo>
                    <a:pt x="1633" y="140"/>
                  </a:lnTo>
                  <a:lnTo>
                    <a:pt x="1633" y="140"/>
                  </a:lnTo>
                  <a:lnTo>
                    <a:pt x="1651" y="150"/>
                  </a:lnTo>
                  <a:lnTo>
                    <a:pt x="1669" y="161"/>
                  </a:lnTo>
                  <a:lnTo>
                    <a:pt x="1688" y="171"/>
                  </a:lnTo>
                  <a:lnTo>
                    <a:pt x="1709" y="179"/>
                  </a:lnTo>
                  <a:lnTo>
                    <a:pt x="1750" y="198"/>
                  </a:lnTo>
                  <a:lnTo>
                    <a:pt x="1792" y="214"/>
                  </a:lnTo>
                  <a:lnTo>
                    <a:pt x="1834" y="230"/>
                  </a:lnTo>
                  <a:lnTo>
                    <a:pt x="1875" y="246"/>
                  </a:lnTo>
                  <a:lnTo>
                    <a:pt x="1894" y="254"/>
                  </a:lnTo>
                  <a:lnTo>
                    <a:pt x="1912" y="263"/>
                  </a:lnTo>
                  <a:lnTo>
                    <a:pt x="1929" y="271"/>
                  </a:lnTo>
                  <a:lnTo>
                    <a:pt x="1944" y="281"/>
                  </a:lnTo>
                  <a:lnTo>
                    <a:pt x="1944" y="281"/>
                  </a:lnTo>
                  <a:lnTo>
                    <a:pt x="1960" y="283"/>
                  </a:lnTo>
                  <a:lnTo>
                    <a:pt x="1969" y="285"/>
                  </a:lnTo>
                  <a:lnTo>
                    <a:pt x="1977" y="289"/>
                  </a:lnTo>
                  <a:lnTo>
                    <a:pt x="1986" y="293"/>
                  </a:lnTo>
                  <a:lnTo>
                    <a:pt x="1994" y="297"/>
                  </a:lnTo>
                  <a:lnTo>
                    <a:pt x="2000" y="303"/>
                  </a:lnTo>
                  <a:lnTo>
                    <a:pt x="2005" y="308"/>
                  </a:lnTo>
                  <a:lnTo>
                    <a:pt x="2005" y="308"/>
                  </a:lnTo>
                  <a:lnTo>
                    <a:pt x="2015" y="309"/>
                  </a:lnTo>
                  <a:lnTo>
                    <a:pt x="2023" y="311"/>
                  </a:lnTo>
                  <a:lnTo>
                    <a:pt x="2031" y="314"/>
                  </a:lnTo>
                  <a:lnTo>
                    <a:pt x="2038" y="319"/>
                  </a:lnTo>
                  <a:lnTo>
                    <a:pt x="2051" y="327"/>
                  </a:lnTo>
                  <a:lnTo>
                    <a:pt x="2059" y="331"/>
                  </a:lnTo>
                  <a:lnTo>
                    <a:pt x="2066" y="336"/>
                  </a:lnTo>
                  <a:lnTo>
                    <a:pt x="2066" y="336"/>
                  </a:lnTo>
                  <a:lnTo>
                    <a:pt x="2089" y="345"/>
                  </a:lnTo>
                  <a:lnTo>
                    <a:pt x="2100" y="351"/>
                  </a:lnTo>
                  <a:lnTo>
                    <a:pt x="2109" y="357"/>
                  </a:lnTo>
                  <a:lnTo>
                    <a:pt x="2113" y="361"/>
                  </a:lnTo>
                  <a:lnTo>
                    <a:pt x="2117" y="365"/>
                  </a:lnTo>
                  <a:lnTo>
                    <a:pt x="2118" y="369"/>
                  </a:lnTo>
                  <a:lnTo>
                    <a:pt x="2119" y="374"/>
                  </a:lnTo>
                  <a:lnTo>
                    <a:pt x="2118" y="379"/>
                  </a:lnTo>
                  <a:lnTo>
                    <a:pt x="2116" y="384"/>
                  </a:lnTo>
                  <a:lnTo>
                    <a:pt x="2111" y="390"/>
                  </a:lnTo>
                  <a:lnTo>
                    <a:pt x="2105" y="397"/>
                  </a:lnTo>
                  <a:lnTo>
                    <a:pt x="2105" y="397"/>
                  </a:lnTo>
                  <a:lnTo>
                    <a:pt x="2100" y="418"/>
                  </a:lnTo>
                  <a:lnTo>
                    <a:pt x="2094" y="440"/>
                  </a:lnTo>
                  <a:lnTo>
                    <a:pt x="2081" y="478"/>
                  </a:lnTo>
                  <a:lnTo>
                    <a:pt x="2067" y="517"/>
                  </a:lnTo>
                  <a:lnTo>
                    <a:pt x="2061" y="537"/>
                  </a:lnTo>
                  <a:lnTo>
                    <a:pt x="2056" y="560"/>
                  </a:lnTo>
                  <a:lnTo>
                    <a:pt x="2056" y="560"/>
                  </a:lnTo>
                  <a:lnTo>
                    <a:pt x="2047" y="568"/>
                  </a:lnTo>
                  <a:lnTo>
                    <a:pt x="2041" y="579"/>
                  </a:lnTo>
                  <a:lnTo>
                    <a:pt x="2038" y="584"/>
                  </a:lnTo>
                  <a:lnTo>
                    <a:pt x="2036" y="589"/>
                  </a:lnTo>
                  <a:lnTo>
                    <a:pt x="2034" y="597"/>
                  </a:lnTo>
                  <a:lnTo>
                    <a:pt x="2033" y="603"/>
                  </a:lnTo>
                  <a:lnTo>
                    <a:pt x="2033" y="603"/>
                  </a:lnTo>
                  <a:lnTo>
                    <a:pt x="2020" y="628"/>
                  </a:lnTo>
                  <a:lnTo>
                    <a:pt x="2007" y="653"/>
                  </a:lnTo>
                  <a:lnTo>
                    <a:pt x="1997" y="678"/>
                  </a:lnTo>
                  <a:lnTo>
                    <a:pt x="1985" y="703"/>
                  </a:lnTo>
                  <a:lnTo>
                    <a:pt x="1965" y="755"/>
                  </a:lnTo>
                  <a:lnTo>
                    <a:pt x="1946" y="808"/>
                  </a:lnTo>
                  <a:lnTo>
                    <a:pt x="1911" y="915"/>
                  </a:lnTo>
                  <a:lnTo>
                    <a:pt x="1893" y="969"/>
                  </a:lnTo>
                  <a:lnTo>
                    <a:pt x="1873" y="1023"/>
                  </a:lnTo>
                  <a:lnTo>
                    <a:pt x="1873" y="1023"/>
                  </a:lnTo>
                  <a:lnTo>
                    <a:pt x="1858" y="1063"/>
                  </a:lnTo>
                  <a:lnTo>
                    <a:pt x="1841" y="1101"/>
                  </a:lnTo>
                  <a:lnTo>
                    <a:pt x="1809" y="1181"/>
                  </a:lnTo>
                  <a:lnTo>
                    <a:pt x="1809" y="1181"/>
                  </a:lnTo>
                  <a:lnTo>
                    <a:pt x="1778" y="1260"/>
                  </a:lnTo>
                  <a:lnTo>
                    <a:pt x="1746" y="1338"/>
                  </a:lnTo>
                  <a:lnTo>
                    <a:pt x="1746" y="1338"/>
                  </a:lnTo>
                  <a:lnTo>
                    <a:pt x="1742" y="1350"/>
                  </a:lnTo>
                  <a:lnTo>
                    <a:pt x="1738" y="1360"/>
                  </a:lnTo>
                  <a:lnTo>
                    <a:pt x="1731" y="1384"/>
                  </a:lnTo>
                  <a:lnTo>
                    <a:pt x="1725" y="1409"/>
                  </a:lnTo>
                  <a:lnTo>
                    <a:pt x="1718" y="1431"/>
                  </a:lnTo>
                  <a:lnTo>
                    <a:pt x="1718" y="1431"/>
                  </a:lnTo>
                  <a:lnTo>
                    <a:pt x="1713" y="1447"/>
                  </a:lnTo>
                  <a:lnTo>
                    <a:pt x="1705" y="1463"/>
                  </a:lnTo>
                  <a:lnTo>
                    <a:pt x="1691" y="1493"/>
                  </a:lnTo>
                  <a:lnTo>
                    <a:pt x="1683" y="1509"/>
                  </a:lnTo>
                  <a:lnTo>
                    <a:pt x="1678" y="1525"/>
                  </a:lnTo>
                  <a:lnTo>
                    <a:pt x="1673" y="1541"/>
                  </a:lnTo>
                  <a:lnTo>
                    <a:pt x="1672" y="1550"/>
                  </a:lnTo>
                  <a:lnTo>
                    <a:pt x="1671" y="1558"/>
                  </a:lnTo>
                  <a:lnTo>
                    <a:pt x="1671" y="1558"/>
                  </a:lnTo>
                  <a:lnTo>
                    <a:pt x="1667" y="1560"/>
                  </a:lnTo>
                  <a:lnTo>
                    <a:pt x="1665" y="1562"/>
                  </a:lnTo>
                  <a:lnTo>
                    <a:pt x="1663" y="1565"/>
                  </a:lnTo>
                  <a:lnTo>
                    <a:pt x="1661" y="1568"/>
                  </a:lnTo>
                  <a:lnTo>
                    <a:pt x="1659" y="1578"/>
                  </a:lnTo>
                  <a:lnTo>
                    <a:pt x="1657" y="1586"/>
                  </a:lnTo>
                  <a:lnTo>
                    <a:pt x="1657" y="1586"/>
                  </a:lnTo>
                  <a:lnTo>
                    <a:pt x="1643" y="1600"/>
                  </a:lnTo>
                  <a:lnTo>
                    <a:pt x="1631" y="1616"/>
                  </a:lnTo>
                  <a:lnTo>
                    <a:pt x="1631" y="1616"/>
                  </a:lnTo>
                  <a:lnTo>
                    <a:pt x="1608" y="1612"/>
                  </a:lnTo>
                  <a:lnTo>
                    <a:pt x="1583" y="1605"/>
                  </a:lnTo>
                  <a:lnTo>
                    <a:pt x="1557" y="1595"/>
                  </a:lnTo>
                  <a:lnTo>
                    <a:pt x="1529" y="1584"/>
                  </a:lnTo>
                  <a:lnTo>
                    <a:pt x="1472" y="1563"/>
                  </a:lnTo>
                  <a:lnTo>
                    <a:pt x="1444" y="1553"/>
                  </a:lnTo>
                  <a:lnTo>
                    <a:pt x="1417" y="1545"/>
                  </a:lnTo>
                  <a:lnTo>
                    <a:pt x="1417" y="1545"/>
                  </a:lnTo>
                  <a:lnTo>
                    <a:pt x="1395" y="1537"/>
                  </a:lnTo>
                  <a:lnTo>
                    <a:pt x="1373" y="1529"/>
                  </a:lnTo>
                  <a:lnTo>
                    <a:pt x="1351" y="1519"/>
                  </a:lnTo>
                  <a:lnTo>
                    <a:pt x="1330" y="1508"/>
                  </a:lnTo>
                  <a:lnTo>
                    <a:pt x="1289" y="1487"/>
                  </a:lnTo>
                  <a:lnTo>
                    <a:pt x="1268" y="1478"/>
                  </a:lnTo>
                  <a:lnTo>
                    <a:pt x="1246" y="1471"/>
                  </a:lnTo>
                  <a:lnTo>
                    <a:pt x="1246" y="1471"/>
                  </a:lnTo>
                  <a:lnTo>
                    <a:pt x="1252" y="1485"/>
                  </a:lnTo>
                  <a:lnTo>
                    <a:pt x="1255" y="1499"/>
                  </a:lnTo>
                  <a:lnTo>
                    <a:pt x="1257" y="1512"/>
                  </a:lnTo>
                  <a:lnTo>
                    <a:pt x="1258" y="1525"/>
                  </a:lnTo>
                  <a:lnTo>
                    <a:pt x="1261" y="1553"/>
                  </a:lnTo>
                  <a:lnTo>
                    <a:pt x="1263" y="1567"/>
                  </a:lnTo>
                  <a:lnTo>
                    <a:pt x="1265" y="1581"/>
                  </a:lnTo>
                  <a:lnTo>
                    <a:pt x="1265" y="1581"/>
                  </a:lnTo>
                  <a:lnTo>
                    <a:pt x="1276" y="1616"/>
                  </a:lnTo>
                  <a:lnTo>
                    <a:pt x="1281" y="1633"/>
                  </a:lnTo>
                  <a:lnTo>
                    <a:pt x="1283" y="1642"/>
                  </a:lnTo>
                  <a:lnTo>
                    <a:pt x="1284" y="1651"/>
                  </a:lnTo>
                  <a:lnTo>
                    <a:pt x="1284" y="1659"/>
                  </a:lnTo>
                  <a:lnTo>
                    <a:pt x="1284" y="1667"/>
                  </a:lnTo>
                  <a:lnTo>
                    <a:pt x="1281" y="1674"/>
                  </a:lnTo>
                  <a:lnTo>
                    <a:pt x="1278" y="1682"/>
                  </a:lnTo>
                  <a:lnTo>
                    <a:pt x="1274" y="1689"/>
                  </a:lnTo>
                  <a:lnTo>
                    <a:pt x="1269" y="1696"/>
                  </a:lnTo>
                  <a:lnTo>
                    <a:pt x="1261" y="1702"/>
                  </a:lnTo>
                  <a:lnTo>
                    <a:pt x="1253" y="1707"/>
                  </a:lnTo>
                  <a:lnTo>
                    <a:pt x="1253" y="1707"/>
                  </a:lnTo>
                  <a:lnTo>
                    <a:pt x="1241" y="1713"/>
                  </a:lnTo>
                  <a:lnTo>
                    <a:pt x="1228" y="1717"/>
                  </a:lnTo>
                  <a:lnTo>
                    <a:pt x="1213" y="1720"/>
                  </a:lnTo>
                  <a:lnTo>
                    <a:pt x="1197" y="1723"/>
                  </a:lnTo>
                  <a:lnTo>
                    <a:pt x="1162" y="1731"/>
                  </a:lnTo>
                  <a:lnTo>
                    <a:pt x="1143" y="1735"/>
                  </a:lnTo>
                  <a:lnTo>
                    <a:pt x="1125" y="1741"/>
                  </a:lnTo>
                  <a:lnTo>
                    <a:pt x="1125" y="1741"/>
                  </a:lnTo>
                  <a:lnTo>
                    <a:pt x="1114" y="1746"/>
                  </a:lnTo>
                  <a:lnTo>
                    <a:pt x="1105" y="1751"/>
                  </a:lnTo>
                  <a:lnTo>
                    <a:pt x="1095" y="1757"/>
                  </a:lnTo>
                  <a:lnTo>
                    <a:pt x="1087" y="1760"/>
                  </a:lnTo>
                  <a:lnTo>
                    <a:pt x="1087" y="1760"/>
                  </a:lnTo>
                  <a:lnTo>
                    <a:pt x="1059" y="1766"/>
                  </a:lnTo>
                  <a:lnTo>
                    <a:pt x="1034" y="1770"/>
                  </a:lnTo>
                  <a:lnTo>
                    <a:pt x="1034" y="1770"/>
                  </a:lnTo>
                  <a:lnTo>
                    <a:pt x="990" y="1781"/>
                  </a:lnTo>
                  <a:lnTo>
                    <a:pt x="950" y="1791"/>
                  </a:lnTo>
                  <a:lnTo>
                    <a:pt x="912" y="1802"/>
                  </a:lnTo>
                  <a:lnTo>
                    <a:pt x="880" y="1812"/>
                  </a:lnTo>
                  <a:lnTo>
                    <a:pt x="880" y="1812"/>
                  </a:lnTo>
                  <a:lnTo>
                    <a:pt x="877" y="1815"/>
                  </a:lnTo>
                  <a:lnTo>
                    <a:pt x="874" y="1818"/>
                  </a:lnTo>
                  <a:lnTo>
                    <a:pt x="870" y="1820"/>
                  </a:lnTo>
                  <a:lnTo>
                    <a:pt x="868" y="1823"/>
                  </a:lnTo>
                  <a:lnTo>
                    <a:pt x="868" y="1823"/>
                  </a:lnTo>
                  <a:lnTo>
                    <a:pt x="850" y="1829"/>
                  </a:lnTo>
                  <a:lnTo>
                    <a:pt x="831" y="1835"/>
                  </a:lnTo>
                  <a:lnTo>
                    <a:pt x="792" y="1843"/>
                  </a:lnTo>
                  <a:lnTo>
                    <a:pt x="755" y="1851"/>
                  </a:lnTo>
                  <a:lnTo>
                    <a:pt x="717" y="1859"/>
                  </a:lnTo>
                  <a:lnTo>
                    <a:pt x="717" y="1859"/>
                  </a:lnTo>
                  <a:lnTo>
                    <a:pt x="680" y="1869"/>
                  </a:lnTo>
                  <a:lnTo>
                    <a:pt x="646" y="1881"/>
                  </a:lnTo>
                  <a:lnTo>
                    <a:pt x="611" y="1891"/>
                  </a:lnTo>
                  <a:lnTo>
                    <a:pt x="577" y="1902"/>
                  </a:lnTo>
                  <a:lnTo>
                    <a:pt x="542" y="1911"/>
                  </a:lnTo>
                  <a:lnTo>
                    <a:pt x="523" y="1915"/>
                  </a:lnTo>
                  <a:lnTo>
                    <a:pt x="504" y="1918"/>
                  </a:lnTo>
                  <a:lnTo>
                    <a:pt x="485" y="1920"/>
                  </a:lnTo>
                  <a:lnTo>
                    <a:pt x="465" y="1923"/>
                  </a:lnTo>
                  <a:lnTo>
                    <a:pt x="443" y="1923"/>
                  </a:lnTo>
                  <a:lnTo>
                    <a:pt x="422" y="1923"/>
                  </a:lnTo>
                  <a:lnTo>
                    <a:pt x="422" y="1923"/>
                  </a:lnTo>
                  <a:lnTo>
                    <a:pt x="420" y="1929"/>
                  </a:lnTo>
                  <a:lnTo>
                    <a:pt x="416" y="1933"/>
                  </a:lnTo>
                  <a:lnTo>
                    <a:pt x="408" y="1942"/>
                  </a:lnTo>
                  <a:lnTo>
                    <a:pt x="408" y="1942"/>
                  </a:lnTo>
                  <a:lnTo>
                    <a:pt x="396" y="1935"/>
                  </a:lnTo>
                  <a:lnTo>
                    <a:pt x="392" y="1932"/>
                  </a:lnTo>
                  <a:lnTo>
                    <a:pt x="390" y="1929"/>
                  </a:lnTo>
                  <a:lnTo>
                    <a:pt x="387" y="1921"/>
                  </a:lnTo>
                  <a:lnTo>
                    <a:pt x="383" y="1909"/>
                  </a:lnTo>
                  <a:lnTo>
                    <a:pt x="383" y="1909"/>
                  </a:lnTo>
                  <a:close/>
                  <a:moveTo>
                    <a:pt x="1680" y="1473"/>
                  </a:moveTo>
                  <a:lnTo>
                    <a:pt x="1680" y="1473"/>
                  </a:lnTo>
                  <a:lnTo>
                    <a:pt x="1693" y="1430"/>
                  </a:lnTo>
                  <a:lnTo>
                    <a:pt x="1707" y="1389"/>
                  </a:lnTo>
                  <a:lnTo>
                    <a:pt x="1722" y="1349"/>
                  </a:lnTo>
                  <a:lnTo>
                    <a:pt x="1737" y="1310"/>
                  </a:lnTo>
                  <a:lnTo>
                    <a:pt x="1769" y="1232"/>
                  </a:lnTo>
                  <a:lnTo>
                    <a:pt x="1784" y="1192"/>
                  </a:lnTo>
                  <a:lnTo>
                    <a:pt x="1799" y="1153"/>
                  </a:lnTo>
                  <a:lnTo>
                    <a:pt x="1799" y="1153"/>
                  </a:lnTo>
                  <a:lnTo>
                    <a:pt x="1816" y="1103"/>
                  </a:lnTo>
                  <a:lnTo>
                    <a:pt x="1832" y="1053"/>
                  </a:lnTo>
                  <a:lnTo>
                    <a:pt x="1848" y="1002"/>
                  </a:lnTo>
                  <a:lnTo>
                    <a:pt x="1865" y="951"/>
                  </a:lnTo>
                  <a:lnTo>
                    <a:pt x="1865" y="951"/>
                  </a:lnTo>
                  <a:lnTo>
                    <a:pt x="1871" y="933"/>
                  </a:lnTo>
                  <a:lnTo>
                    <a:pt x="1879" y="916"/>
                  </a:lnTo>
                  <a:lnTo>
                    <a:pt x="1894" y="881"/>
                  </a:lnTo>
                  <a:lnTo>
                    <a:pt x="1901" y="863"/>
                  </a:lnTo>
                  <a:lnTo>
                    <a:pt x="1908" y="845"/>
                  </a:lnTo>
                  <a:lnTo>
                    <a:pt x="1913" y="827"/>
                  </a:lnTo>
                  <a:lnTo>
                    <a:pt x="1917" y="808"/>
                  </a:lnTo>
                  <a:lnTo>
                    <a:pt x="1917" y="808"/>
                  </a:lnTo>
                  <a:lnTo>
                    <a:pt x="1925" y="796"/>
                  </a:lnTo>
                  <a:lnTo>
                    <a:pt x="1931" y="784"/>
                  </a:lnTo>
                  <a:lnTo>
                    <a:pt x="1937" y="773"/>
                  </a:lnTo>
                  <a:lnTo>
                    <a:pt x="1941" y="759"/>
                  </a:lnTo>
                  <a:lnTo>
                    <a:pt x="1950" y="732"/>
                  </a:lnTo>
                  <a:lnTo>
                    <a:pt x="1954" y="717"/>
                  </a:lnTo>
                  <a:lnTo>
                    <a:pt x="1958" y="703"/>
                  </a:lnTo>
                  <a:lnTo>
                    <a:pt x="1958" y="703"/>
                  </a:lnTo>
                  <a:lnTo>
                    <a:pt x="1968" y="679"/>
                  </a:lnTo>
                  <a:lnTo>
                    <a:pt x="1979" y="655"/>
                  </a:lnTo>
                  <a:lnTo>
                    <a:pt x="2002" y="607"/>
                  </a:lnTo>
                  <a:lnTo>
                    <a:pt x="2027" y="560"/>
                  </a:lnTo>
                  <a:lnTo>
                    <a:pt x="2049" y="516"/>
                  </a:lnTo>
                  <a:lnTo>
                    <a:pt x="2049" y="516"/>
                  </a:lnTo>
                  <a:lnTo>
                    <a:pt x="2057" y="501"/>
                  </a:lnTo>
                  <a:lnTo>
                    <a:pt x="2063" y="482"/>
                  </a:lnTo>
                  <a:lnTo>
                    <a:pt x="2070" y="462"/>
                  </a:lnTo>
                  <a:lnTo>
                    <a:pt x="2074" y="441"/>
                  </a:lnTo>
                  <a:lnTo>
                    <a:pt x="2078" y="419"/>
                  </a:lnTo>
                  <a:lnTo>
                    <a:pt x="2080" y="400"/>
                  </a:lnTo>
                  <a:lnTo>
                    <a:pt x="2080" y="390"/>
                  </a:lnTo>
                  <a:lnTo>
                    <a:pt x="2080" y="383"/>
                  </a:lnTo>
                  <a:lnTo>
                    <a:pt x="2079" y="375"/>
                  </a:lnTo>
                  <a:lnTo>
                    <a:pt x="2077" y="369"/>
                  </a:lnTo>
                  <a:lnTo>
                    <a:pt x="2077" y="369"/>
                  </a:lnTo>
                  <a:lnTo>
                    <a:pt x="2050" y="356"/>
                  </a:lnTo>
                  <a:lnTo>
                    <a:pt x="2041" y="350"/>
                  </a:lnTo>
                  <a:lnTo>
                    <a:pt x="2036" y="345"/>
                  </a:lnTo>
                  <a:lnTo>
                    <a:pt x="2033" y="341"/>
                  </a:lnTo>
                  <a:lnTo>
                    <a:pt x="2033" y="341"/>
                  </a:lnTo>
                  <a:lnTo>
                    <a:pt x="2029" y="342"/>
                  </a:lnTo>
                  <a:lnTo>
                    <a:pt x="2027" y="343"/>
                  </a:lnTo>
                  <a:lnTo>
                    <a:pt x="2022" y="341"/>
                  </a:lnTo>
                  <a:lnTo>
                    <a:pt x="2018" y="340"/>
                  </a:lnTo>
                  <a:lnTo>
                    <a:pt x="2015" y="340"/>
                  </a:lnTo>
                  <a:lnTo>
                    <a:pt x="2011" y="341"/>
                  </a:lnTo>
                  <a:lnTo>
                    <a:pt x="2011" y="341"/>
                  </a:lnTo>
                  <a:lnTo>
                    <a:pt x="1995" y="331"/>
                  </a:lnTo>
                  <a:lnTo>
                    <a:pt x="1977" y="324"/>
                  </a:lnTo>
                  <a:lnTo>
                    <a:pt x="1941" y="308"/>
                  </a:lnTo>
                  <a:lnTo>
                    <a:pt x="1923" y="300"/>
                  </a:lnTo>
                  <a:lnTo>
                    <a:pt x="1905" y="292"/>
                  </a:lnTo>
                  <a:lnTo>
                    <a:pt x="1889" y="281"/>
                  </a:lnTo>
                  <a:lnTo>
                    <a:pt x="1880" y="276"/>
                  </a:lnTo>
                  <a:lnTo>
                    <a:pt x="1873" y="269"/>
                  </a:lnTo>
                  <a:lnTo>
                    <a:pt x="1873" y="269"/>
                  </a:lnTo>
                  <a:lnTo>
                    <a:pt x="1835" y="256"/>
                  </a:lnTo>
                  <a:lnTo>
                    <a:pt x="1797" y="242"/>
                  </a:lnTo>
                  <a:lnTo>
                    <a:pt x="1758" y="224"/>
                  </a:lnTo>
                  <a:lnTo>
                    <a:pt x="1719" y="207"/>
                  </a:lnTo>
                  <a:lnTo>
                    <a:pt x="1680" y="190"/>
                  </a:lnTo>
                  <a:lnTo>
                    <a:pt x="1641" y="173"/>
                  </a:lnTo>
                  <a:lnTo>
                    <a:pt x="1603" y="158"/>
                  </a:lnTo>
                  <a:lnTo>
                    <a:pt x="1564" y="145"/>
                  </a:lnTo>
                  <a:lnTo>
                    <a:pt x="1564" y="145"/>
                  </a:lnTo>
                  <a:lnTo>
                    <a:pt x="1547" y="139"/>
                  </a:lnTo>
                  <a:lnTo>
                    <a:pt x="1529" y="131"/>
                  </a:lnTo>
                  <a:lnTo>
                    <a:pt x="1492" y="119"/>
                  </a:lnTo>
                  <a:lnTo>
                    <a:pt x="1416" y="98"/>
                  </a:lnTo>
                  <a:lnTo>
                    <a:pt x="1380" y="86"/>
                  </a:lnTo>
                  <a:lnTo>
                    <a:pt x="1362" y="80"/>
                  </a:lnTo>
                  <a:lnTo>
                    <a:pt x="1344" y="73"/>
                  </a:lnTo>
                  <a:lnTo>
                    <a:pt x="1326" y="66"/>
                  </a:lnTo>
                  <a:lnTo>
                    <a:pt x="1309" y="57"/>
                  </a:lnTo>
                  <a:lnTo>
                    <a:pt x="1292" y="48"/>
                  </a:lnTo>
                  <a:lnTo>
                    <a:pt x="1277" y="38"/>
                  </a:lnTo>
                  <a:lnTo>
                    <a:pt x="1277" y="38"/>
                  </a:lnTo>
                  <a:lnTo>
                    <a:pt x="1271" y="39"/>
                  </a:lnTo>
                  <a:lnTo>
                    <a:pt x="1267" y="41"/>
                  </a:lnTo>
                  <a:lnTo>
                    <a:pt x="1263" y="44"/>
                  </a:lnTo>
                  <a:lnTo>
                    <a:pt x="1260" y="49"/>
                  </a:lnTo>
                  <a:lnTo>
                    <a:pt x="1256" y="58"/>
                  </a:lnTo>
                  <a:lnTo>
                    <a:pt x="1253" y="68"/>
                  </a:lnTo>
                  <a:lnTo>
                    <a:pt x="1253" y="68"/>
                  </a:lnTo>
                  <a:lnTo>
                    <a:pt x="1245" y="85"/>
                  </a:lnTo>
                  <a:lnTo>
                    <a:pt x="1239" y="102"/>
                  </a:lnTo>
                  <a:lnTo>
                    <a:pt x="1226" y="138"/>
                  </a:lnTo>
                  <a:lnTo>
                    <a:pt x="1214" y="174"/>
                  </a:lnTo>
                  <a:lnTo>
                    <a:pt x="1200" y="212"/>
                  </a:lnTo>
                  <a:lnTo>
                    <a:pt x="1200" y="212"/>
                  </a:lnTo>
                  <a:lnTo>
                    <a:pt x="1188" y="242"/>
                  </a:lnTo>
                  <a:lnTo>
                    <a:pt x="1179" y="270"/>
                  </a:lnTo>
                  <a:lnTo>
                    <a:pt x="1161" y="327"/>
                  </a:lnTo>
                  <a:lnTo>
                    <a:pt x="1152" y="355"/>
                  </a:lnTo>
                  <a:lnTo>
                    <a:pt x="1143" y="382"/>
                  </a:lnTo>
                  <a:lnTo>
                    <a:pt x="1134" y="407"/>
                  </a:lnTo>
                  <a:lnTo>
                    <a:pt x="1122" y="432"/>
                  </a:lnTo>
                  <a:lnTo>
                    <a:pt x="1122" y="432"/>
                  </a:lnTo>
                  <a:lnTo>
                    <a:pt x="1122" y="455"/>
                  </a:lnTo>
                  <a:lnTo>
                    <a:pt x="1122" y="455"/>
                  </a:lnTo>
                  <a:lnTo>
                    <a:pt x="1109" y="483"/>
                  </a:lnTo>
                  <a:lnTo>
                    <a:pt x="1098" y="512"/>
                  </a:lnTo>
                  <a:lnTo>
                    <a:pt x="1088" y="540"/>
                  </a:lnTo>
                  <a:lnTo>
                    <a:pt x="1079" y="569"/>
                  </a:lnTo>
                  <a:lnTo>
                    <a:pt x="1061" y="626"/>
                  </a:lnTo>
                  <a:lnTo>
                    <a:pt x="1051" y="655"/>
                  </a:lnTo>
                  <a:lnTo>
                    <a:pt x="1040" y="684"/>
                  </a:lnTo>
                  <a:lnTo>
                    <a:pt x="1040" y="684"/>
                  </a:lnTo>
                  <a:lnTo>
                    <a:pt x="1045" y="697"/>
                  </a:lnTo>
                  <a:lnTo>
                    <a:pt x="1049" y="709"/>
                  </a:lnTo>
                  <a:lnTo>
                    <a:pt x="1056" y="736"/>
                  </a:lnTo>
                  <a:lnTo>
                    <a:pt x="1063" y="764"/>
                  </a:lnTo>
                  <a:lnTo>
                    <a:pt x="1067" y="777"/>
                  </a:lnTo>
                  <a:lnTo>
                    <a:pt x="1073" y="789"/>
                  </a:lnTo>
                  <a:lnTo>
                    <a:pt x="1073" y="789"/>
                  </a:lnTo>
                  <a:lnTo>
                    <a:pt x="1090" y="735"/>
                  </a:lnTo>
                  <a:lnTo>
                    <a:pt x="1109" y="683"/>
                  </a:lnTo>
                  <a:lnTo>
                    <a:pt x="1150" y="578"/>
                  </a:lnTo>
                  <a:lnTo>
                    <a:pt x="1170" y="526"/>
                  </a:lnTo>
                  <a:lnTo>
                    <a:pt x="1189" y="474"/>
                  </a:lnTo>
                  <a:lnTo>
                    <a:pt x="1207" y="422"/>
                  </a:lnTo>
                  <a:lnTo>
                    <a:pt x="1214" y="396"/>
                  </a:lnTo>
                  <a:lnTo>
                    <a:pt x="1222" y="369"/>
                  </a:lnTo>
                  <a:lnTo>
                    <a:pt x="1222" y="369"/>
                  </a:lnTo>
                  <a:lnTo>
                    <a:pt x="1228" y="357"/>
                  </a:lnTo>
                  <a:lnTo>
                    <a:pt x="1233" y="344"/>
                  </a:lnTo>
                  <a:lnTo>
                    <a:pt x="1239" y="329"/>
                  </a:lnTo>
                  <a:lnTo>
                    <a:pt x="1243" y="315"/>
                  </a:lnTo>
                  <a:lnTo>
                    <a:pt x="1250" y="284"/>
                  </a:lnTo>
                  <a:lnTo>
                    <a:pt x="1256" y="268"/>
                  </a:lnTo>
                  <a:lnTo>
                    <a:pt x="1260" y="253"/>
                  </a:lnTo>
                  <a:lnTo>
                    <a:pt x="1260" y="253"/>
                  </a:lnTo>
                  <a:lnTo>
                    <a:pt x="1261" y="251"/>
                  </a:lnTo>
                  <a:lnTo>
                    <a:pt x="1262" y="251"/>
                  </a:lnTo>
                  <a:lnTo>
                    <a:pt x="1265" y="250"/>
                  </a:lnTo>
                  <a:lnTo>
                    <a:pt x="1269" y="249"/>
                  </a:lnTo>
                  <a:lnTo>
                    <a:pt x="1271" y="249"/>
                  </a:lnTo>
                  <a:lnTo>
                    <a:pt x="1272" y="248"/>
                  </a:lnTo>
                  <a:lnTo>
                    <a:pt x="1272" y="248"/>
                  </a:lnTo>
                  <a:lnTo>
                    <a:pt x="1273" y="234"/>
                  </a:lnTo>
                  <a:lnTo>
                    <a:pt x="1276" y="221"/>
                  </a:lnTo>
                  <a:lnTo>
                    <a:pt x="1280" y="209"/>
                  </a:lnTo>
                  <a:lnTo>
                    <a:pt x="1286" y="198"/>
                  </a:lnTo>
                  <a:lnTo>
                    <a:pt x="1290" y="186"/>
                  </a:lnTo>
                  <a:lnTo>
                    <a:pt x="1294" y="174"/>
                  </a:lnTo>
                  <a:lnTo>
                    <a:pt x="1298" y="161"/>
                  </a:lnTo>
                  <a:lnTo>
                    <a:pt x="1299" y="148"/>
                  </a:lnTo>
                  <a:lnTo>
                    <a:pt x="1299" y="148"/>
                  </a:lnTo>
                  <a:lnTo>
                    <a:pt x="1306" y="149"/>
                  </a:lnTo>
                  <a:lnTo>
                    <a:pt x="1310" y="147"/>
                  </a:lnTo>
                  <a:lnTo>
                    <a:pt x="1314" y="145"/>
                  </a:lnTo>
                  <a:lnTo>
                    <a:pt x="1315" y="141"/>
                  </a:lnTo>
                  <a:lnTo>
                    <a:pt x="1317" y="137"/>
                  </a:lnTo>
                  <a:lnTo>
                    <a:pt x="1319" y="133"/>
                  </a:lnTo>
                  <a:lnTo>
                    <a:pt x="1322" y="130"/>
                  </a:lnTo>
                  <a:lnTo>
                    <a:pt x="1326" y="129"/>
                  </a:lnTo>
                  <a:lnTo>
                    <a:pt x="1326" y="129"/>
                  </a:lnTo>
                  <a:lnTo>
                    <a:pt x="1366" y="148"/>
                  </a:lnTo>
                  <a:lnTo>
                    <a:pt x="1407" y="165"/>
                  </a:lnTo>
                  <a:lnTo>
                    <a:pt x="1449" y="183"/>
                  </a:lnTo>
                  <a:lnTo>
                    <a:pt x="1489" y="198"/>
                  </a:lnTo>
                  <a:lnTo>
                    <a:pt x="1489" y="198"/>
                  </a:lnTo>
                  <a:lnTo>
                    <a:pt x="1589" y="232"/>
                  </a:lnTo>
                  <a:lnTo>
                    <a:pt x="1638" y="249"/>
                  </a:lnTo>
                  <a:lnTo>
                    <a:pt x="1685" y="267"/>
                  </a:lnTo>
                  <a:lnTo>
                    <a:pt x="1685" y="267"/>
                  </a:lnTo>
                  <a:lnTo>
                    <a:pt x="1694" y="271"/>
                  </a:lnTo>
                  <a:lnTo>
                    <a:pt x="1700" y="277"/>
                  </a:lnTo>
                  <a:lnTo>
                    <a:pt x="1708" y="282"/>
                  </a:lnTo>
                  <a:lnTo>
                    <a:pt x="1716" y="286"/>
                  </a:lnTo>
                  <a:lnTo>
                    <a:pt x="1716" y="286"/>
                  </a:lnTo>
                  <a:lnTo>
                    <a:pt x="1725" y="290"/>
                  </a:lnTo>
                  <a:lnTo>
                    <a:pt x="1733" y="292"/>
                  </a:lnTo>
                  <a:lnTo>
                    <a:pt x="1753" y="295"/>
                  </a:lnTo>
                  <a:lnTo>
                    <a:pt x="1772" y="298"/>
                  </a:lnTo>
                  <a:lnTo>
                    <a:pt x="1782" y="300"/>
                  </a:lnTo>
                  <a:lnTo>
                    <a:pt x="1790" y="303"/>
                  </a:lnTo>
                  <a:lnTo>
                    <a:pt x="1790" y="303"/>
                  </a:lnTo>
                  <a:lnTo>
                    <a:pt x="1794" y="306"/>
                  </a:lnTo>
                  <a:lnTo>
                    <a:pt x="1799" y="310"/>
                  </a:lnTo>
                  <a:lnTo>
                    <a:pt x="1803" y="313"/>
                  </a:lnTo>
                  <a:lnTo>
                    <a:pt x="1807" y="316"/>
                  </a:lnTo>
                  <a:lnTo>
                    <a:pt x="1807" y="316"/>
                  </a:lnTo>
                  <a:lnTo>
                    <a:pt x="1817" y="321"/>
                  </a:lnTo>
                  <a:lnTo>
                    <a:pt x="1826" y="323"/>
                  </a:lnTo>
                  <a:lnTo>
                    <a:pt x="1845" y="327"/>
                  </a:lnTo>
                  <a:lnTo>
                    <a:pt x="1862" y="330"/>
                  </a:lnTo>
                  <a:lnTo>
                    <a:pt x="1870" y="333"/>
                  </a:lnTo>
                  <a:lnTo>
                    <a:pt x="1879" y="336"/>
                  </a:lnTo>
                  <a:lnTo>
                    <a:pt x="1879" y="336"/>
                  </a:lnTo>
                  <a:lnTo>
                    <a:pt x="1880" y="341"/>
                  </a:lnTo>
                  <a:lnTo>
                    <a:pt x="1882" y="344"/>
                  </a:lnTo>
                  <a:lnTo>
                    <a:pt x="1886" y="346"/>
                  </a:lnTo>
                  <a:lnTo>
                    <a:pt x="1892" y="348"/>
                  </a:lnTo>
                  <a:lnTo>
                    <a:pt x="1896" y="350"/>
                  </a:lnTo>
                  <a:lnTo>
                    <a:pt x="1900" y="352"/>
                  </a:lnTo>
                  <a:lnTo>
                    <a:pt x="1904" y="354"/>
                  </a:lnTo>
                  <a:lnTo>
                    <a:pt x="1906" y="358"/>
                  </a:lnTo>
                  <a:lnTo>
                    <a:pt x="1906" y="358"/>
                  </a:lnTo>
                  <a:lnTo>
                    <a:pt x="1923" y="360"/>
                  </a:lnTo>
                  <a:lnTo>
                    <a:pt x="1939" y="365"/>
                  </a:lnTo>
                  <a:lnTo>
                    <a:pt x="1954" y="370"/>
                  </a:lnTo>
                  <a:lnTo>
                    <a:pt x="1969" y="376"/>
                  </a:lnTo>
                  <a:lnTo>
                    <a:pt x="2000" y="391"/>
                  </a:lnTo>
                  <a:lnTo>
                    <a:pt x="2016" y="397"/>
                  </a:lnTo>
                  <a:lnTo>
                    <a:pt x="2033" y="402"/>
                  </a:lnTo>
                  <a:lnTo>
                    <a:pt x="2033" y="402"/>
                  </a:lnTo>
                  <a:lnTo>
                    <a:pt x="2034" y="405"/>
                  </a:lnTo>
                  <a:lnTo>
                    <a:pt x="2036" y="409"/>
                  </a:lnTo>
                  <a:lnTo>
                    <a:pt x="2042" y="413"/>
                  </a:lnTo>
                  <a:lnTo>
                    <a:pt x="2046" y="418"/>
                  </a:lnTo>
                  <a:lnTo>
                    <a:pt x="2048" y="420"/>
                  </a:lnTo>
                  <a:lnTo>
                    <a:pt x="2049" y="425"/>
                  </a:lnTo>
                  <a:lnTo>
                    <a:pt x="2049" y="425"/>
                  </a:lnTo>
                  <a:lnTo>
                    <a:pt x="2038" y="447"/>
                  </a:lnTo>
                  <a:lnTo>
                    <a:pt x="2029" y="470"/>
                  </a:lnTo>
                  <a:lnTo>
                    <a:pt x="2011" y="516"/>
                  </a:lnTo>
                  <a:lnTo>
                    <a:pt x="2011" y="516"/>
                  </a:lnTo>
                  <a:lnTo>
                    <a:pt x="1983" y="579"/>
                  </a:lnTo>
                  <a:lnTo>
                    <a:pt x="1954" y="644"/>
                  </a:lnTo>
                  <a:lnTo>
                    <a:pt x="1926" y="710"/>
                  </a:lnTo>
                  <a:lnTo>
                    <a:pt x="1913" y="743"/>
                  </a:lnTo>
                  <a:lnTo>
                    <a:pt x="1900" y="775"/>
                  </a:lnTo>
                  <a:lnTo>
                    <a:pt x="1900" y="775"/>
                  </a:lnTo>
                  <a:lnTo>
                    <a:pt x="1886" y="811"/>
                  </a:lnTo>
                  <a:lnTo>
                    <a:pt x="1871" y="844"/>
                  </a:lnTo>
                  <a:lnTo>
                    <a:pt x="1856" y="876"/>
                  </a:lnTo>
                  <a:lnTo>
                    <a:pt x="1843" y="910"/>
                  </a:lnTo>
                  <a:lnTo>
                    <a:pt x="1843" y="910"/>
                  </a:lnTo>
                  <a:lnTo>
                    <a:pt x="1838" y="926"/>
                  </a:lnTo>
                  <a:lnTo>
                    <a:pt x="1834" y="942"/>
                  </a:lnTo>
                  <a:lnTo>
                    <a:pt x="1829" y="958"/>
                  </a:lnTo>
                  <a:lnTo>
                    <a:pt x="1823" y="974"/>
                  </a:lnTo>
                  <a:lnTo>
                    <a:pt x="1823" y="974"/>
                  </a:lnTo>
                  <a:lnTo>
                    <a:pt x="1819" y="984"/>
                  </a:lnTo>
                  <a:lnTo>
                    <a:pt x="1814" y="992"/>
                  </a:lnTo>
                  <a:lnTo>
                    <a:pt x="1803" y="1010"/>
                  </a:lnTo>
                  <a:lnTo>
                    <a:pt x="1791" y="1030"/>
                  </a:lnTo>
                  <a:lnTo>
                    <a:pt x="1786" y="1038"/>
                  </a:lnTo>
                  <a:lnTo>
                    <a:pt x="1782" y="1048"/>
                  </a:lnTo>
                  <a:lnTo>
                    <a:pt x="1782" y="1048"/>
                  </a:lnTo>
                  <a:lnTo>
                    <a:pt x="1778" y="1057"/>
                  </a:lnTo>
                  <a:lnTo>
                    <a:pt x="1777" y="1065"/>
                  </a:lnTo>
                  <a:lnTo>
                    <a:pt x="1776" y="1071"/>
                  </a:lnTo>
                  <a:lnTo>
                    <a:pt x="1774" y="1079"/>
                  </a:lnTo>
                  <a:lnTo>
                    <a:pt x="1774" y="1079"/>
                  </a:lnTo>
                  <a:lnTo>
                    <a:pt x="1768" y="1094"/>
                  </a:lnTo>
                  <a:lnTo>
                    <a:pt x="1762" y="1109"/>
                  </a:lnTo>
                  <a:lnTo>
                    <a:pt x="1754" y="1139"/>
                  </a:lnTo>
                  <a:lnTo>
                    <a:pt x="1746" y="1170"/>
                  </a:lnTo>
                  <a:lnTo>
                    <a:pt x="1738" y="1203"/>
                  </a:lnTo>
                  <a:lnTo>
                    <a:pt x="1738" y="1203"/>
                  </a:lnTo>
                  <a:lnTo>
                    <a:pt x="1734" y="1214"/>
                  </a:lnTo>
                  <a:lnTo>
                    <a:pt x="1730" y="1224"/>
                  </a:lnTo>
                  <a:lnTo>
                    <a:pt x="1720" y="1247"/>
                  </a:lnTo>
                  <a:lnTo>
                    <a:pt x="1711" y="1268"/>
                  </a:lnTo>
                  <a:lnTo>
                    <a:pt x="1702" y="1291"/>
                  </a:lnTo>
                  <a:lnTo>
                    <a:pt x="1702" y="1291"/>
                  </a:lnTo>
                  <a:lnTo>
                    <a:pt x="1700" y="1299"/>
                  </a:lnTo>
                  <a:lnTo>
                    <a:pt x="1699" y="1309"/>
                  </a:lnTo>
                  <a:lnTo>
                    <a:pt x="1698" y="1318"/>
                  </a:lnTo>
                  <a:lnTo>
                    <a:pt x="1696" y="1327"/>
                  </a:lnTo>
                  <a:lnTo>
                    <a:pt x="1696" y="1327"/>
                  </a:lnTo>
                  <a:lnTo>
                    <a:pt x="1689" y="1345"/>
                  </a:lnTo>
                  <a:lnTo>
                    <a:pt x="1682" y="1365"/>
                  </a:lnTo>
                  <a:lnTo>
                    <a:pt x="1666" y="1402"/>
                  </a:lnTo>
                  <a:lnTo>
                    <a:pt x="1658" y="1421"/>
                  </a:lnTo>
                  <a:lnTo>
                    <a:pt x="1652" y="1441"/>
                  </a:lnTo>
                  <a:lnTo>
                    <a:pt x="1648" y="1461"/>
                  </a:lnTo>
                  <a:lnTo>
                    <a:pt x="1644" y="1481"/>
                  </a:lnTo>
                  <a:lnTo>
                    <a:pt x="1644" y="1481"/>
                  </a:lnTo>
                  <a:lnTo>
                    <a:pt x="1633" y="1493"/>
                  </a:lnTo>
                  <a:lnTo>
                    <a:pt x="1622" y="1506"/>
                  </a:lnTo>
                  <a:lnTo>
                    <a:pt x="1622" y="1506"/>
                  </a:lnTo>
                  <a:lnTo>
                    <a:pt x="1607" y="1509"/>
                  </a:lnTo>
                  <a:lnTo>
                    <a:pt x="1594" y="1515"/>
                  </a:lnTo>
                  <a:lnTo>
                    <a:pt x="1594" y="1515"/>
                  </a:lnTo>
                  <a:lnTo>
                    <a:pt x="1551" y="1502"/>
                  </a:lnTo>
                  <a:lnTo>
                    <a:pt x="1510" y="1489"/>
                  </a:lnTo>
                  <a:lnTo>
                    <a:pt x="1469" y="1475"/>
                  </a:lnTo>
                  <a:lnTo>
                    <a:pt x="1428" y="1460"/>
                  </a:lnTo>
                  <a:lnTo>
                    <a:pt x="1386" y="1444"/>
                  </a:lnTo>
                  <a:lnTo>
                    <a:pt x="1345" y="1428"/>
                  </a:lnTo>
                  <a:lnTo>
                    <a:pt x="1260" y="1393"/>
                  </a:lnTo>
                  <a:lnTo>
                    <a:pt x="1260" y="1393"/>
                  </a:lnTo>
                  <a:lnTo>
                    <a:pt x="1256" y="1390"/>
                  </a:lnTo>
                  <a:lnTo>
                    <a:pt x="1252" y="1387"/>
                  </a:lnTo>
                  <a:lnTo>
                    <a:pt x="1243" y="1382"/>
                  </a:lnTo>
                  <a:lnTo>
                    <a:pt x="1238" y="1380"/>
                  </a:lnTo>
                  <a:lnTo>
                    <a:pt x="1233" y="1378"/>
                  </a:lnTo>
                  <a:lnTo>
                    <a:pt x="1228" y="1378"/>
                  </a:lnTo>
                  <a:lnTo>
                    <a:pt x="1222" y="1379"/>
                  </a:lnTo>
                  <a:lnTo>
                    <a:pt x="1222" y="1379"/>
                  </a:lnTo>
                  <a:lnTo>
                    <a:pt x="1227" y="1397"/>
                  </a:lnTo>
                  <a:lnTo>
                    <a:pt x="1231" y="1415"/>
                  </a:lnTo>
                  <a:lnTo>
                    <a:pt x="1237" y="1432"/>
                  </a:lnTo>
                  <a:lnTo>
                    <a:pt x="1241" y="1450"/>
                  </a:lnTo>
                  <a:lnTo>
                    <a:pt x="1241" y="1450"/>
                  </a:lnTo>
                  <a:lnTo>
                    <a:pt x="1262" y="1455"/>
                  </a:lnTo>
                  <a:lnTo>
                    <a:pt x="1281" y="1460"/>
                  </a:lnTo>
                  <a:lnTo>
                    <a:pt x="1302" y="1467"/>
                  </a:lnTo>
                  <a:lnTo>
                    <a:pt x="1320" y="1476"/>
                  </a:lnTo>
                  <a:lnTo>
                    <a:pt x="1358" y="1495"/>
                  </a:lnTo>
                  <a:lnTo>
                    <a:pt x="1396" y="1515"/>
                  </a:lnTo>
                  <a:lnTo>
                    <a:pt x="1396" y="1515"/>
                  </a:lnTo>
                  <a:lnTo>
                    <a:pt x="1411" y="1521"/>
                  </a:lnTo>
                  <a:lnTo>
                    <a:pt x="1428" y="1527"/>
                  </a:lnTo>
                  <a:lnTo>
                    <a:pt x="1445" y="1533"/>
                  </a:lnTo>
                  <a:lnTo>
                    <a:pt x="1464" y="1537"/>
                  </a:lnTo>
                  <a:lnTo>
                    <a:pt x="1500" y="1546"/>
                  </a:lnTo>
                  <a:lnTo>
                    <a:pt x="1536" y="1555"/>
                  </a:lnTo>
                  <a:lnTo>
                    <a:pt x="1536" y="1555"/>
                  </a:lnTo>
                  <a:lnTo>
                    <a:pt x="1555" y="1568"/>
                  </a:lnTo>
                  <a:lnTo>
                    <a:pt x="1566" y="1575"/>
                  </a:lnTo>
                  <a:lnTo>
                    <a:pt x="1578" y="1580"/>
                  </a:lnTo>
                  <a:lnTo>
                    <a:pt x="1591" y="1584"/>
                  </a:lnTo>
                  <a:lnTo>
                    <a:pt x="1605" y="1587"/>
                  </a:lnTo>
                  <a:lnTo>
                    <a:pt x="1611" y="1587"/>
                  </a:lnTo>
                  <a:lnTo>
                    <a:pt x="1619" y="1586"/>
                  </a:lnTo>
                  <a:lnTo>
                    <a:pt x="1625" y="1585"/>
                  </a:lnTo>
                  <a:lnTo>
                    <a:pt x="1633" y="1583"/>
                  </a:lnTo>
                  <a:lnTo>
                    <a:pt x="1633" y="1583"/>
                  </a:lnTo>
                  <a:lnTo>
                    <a:pt x="1640" y="1556"/>
                  </a:lnTo>
                  <a:lnTo>
                    <a:pt x="1643" y="1542"/>
                  </a:lnTo>
                  <a:lnTo>
                    <a:pt x="1648" y="1529"/>
                  </a:lnTo>
                  <a:lnTo>
                    <a:pt x="1654" y="1515"/>
                  </a:lnTo>
                  <a:lnTo>
                    <a:pt x="1661" y="1501"/>
                  </a:lnTo>
                  <a:lnTo>
                    <a:pt x="1669" y="1487"/>
                  </a:lnTo>
                  <a:lnTo>
                    <a:pt x="1680" y="1473"/>
                  </a:lnTo>
                  <a:lnTo>
                    <a:pt x="1680" y="1473"/>
                  </a:lnTo>
                  <a:close/>
                  <a:moveTo>
                    <a:pt x="1619" y="1434"/>
                  </a:moveTo>
                  <a:lnTo>
                    <a:pt x="1619" y="1434"/>
                  </a:lnTo>
                  <a:lnTo>
                    <a:pt x="1629" y="1410"/>
                  </a:lnTo>
                  <a:lnTo>
                    <a:pt x="1640" y="1384"/>
                  </a:lnTo>
                  <a:lnTo>
                    <a:pt x="1650" y="1358"/>
                  </a:lnTo>
                  <a:lnTo>
                    <a:pt x="1658" y="1332"/>
                  </a:lnTo>
                  <a:lnTo>
                    <a:pt x="1676" y="1278"/>
                  </a:lnTo>
                  <a:lnTo>
                    <a:pt x="1691" y="1222"/>
                  </a:lnTo>
                  <a:lnTo>
                    <a:pt x="1691" y="1222"/>
                  </a:lnTo>
                  <a:lnTo>
                    <a:pt x="1707" y="1193"/>
                  </a:lnTo>
                  <a:lnTo>
                    <a:pt x="1719" y="1163"/>
                  </a:lnTo>
                  <a:lnTo>
                    <a:pt x="1732" y="1133"/>
                  </a:lnTo>
                  <a:lnTo>
                    <a:pt x="1744" y="1102"/>
                  </a:lnTo>
                  <a:lnTo>
                    <a:pt x="1767" y="1038"/>
                  </a:lnTo>
                  <a:lnTo>
                    <a:pt x="1778" y="1007"/>
                  </a:lnTo>
                  <a:lnTo>
                    <a:pt x="1790" y="976"/>
                  </a:lnTo>
                  <a:lnTo>
                    <a:pt x="1790" y="976"/>
                  </a:lnTo>
                  <a:lnTo>
                    <a:pt x="1795" y="964"/>
                  </a:lnTo>
                  <a:lnTo>
                    <a:pt x="1802" y="954"/>
                  </a:lnTo>
                  <a:lnTo>
                    <a:pt x="1816" y="930"/>
                  </a:lnTo>
                  <a:lnTo>
                    <a:pt x="1822" y="918"/>
                  </a:lnTo>
                  <a:lnTo>
                    <a:pt x="1828" y="906"/>
                  </a:lnTo>
                  <a:lnTo>
                    <a:pt x="1832" y="894"/>
                  </a:lnTo>
                  <a:lnTo>
                    <a:pt x="1834" y="880"/>
                  </a:lnTo>
                  <a:lnTo>
                    <a:pt x="1834" y="880"/>
                  </a:lnTo>
                  <a:lnTo>
                    <a:pt x="1847" y="860"/>
                  </a:lnTo>
                  <a:lnTo>
                    <a:pt x="1856" y="839"/>
                  </a:lnTo>
                  <a:lnTo>
                    <a:pt x="1866" y="818"/>
                  </a:lnTo>
                  <a:lnTo>
                    <a:pt x="1875" y="794"/>
                  </a:lnTo>
                  <a:lnTo>
                    <a:pt x="1891" y="747"/>
                  </a:lnTo>
                  <a:lnTo>
                    <a:pt x="1906" y="700"/>
                  </a:lnTo>
                  <a:lnTo>
                    <a:pt x="1906" y="700"/>
                  </a:lnTo>
                  <a:lnTo>
                    <a:pt x="1916" y="683"/>
                  </a:lnTo>
                  <a:lnTo>
                    <a:pt x="1926" y="664"/>
                  </a:lnTo>
                  <a:lnTo>
                    <a:pt x="1935" y="645"/>
                  </a:lnTo>
                  <a:lnTo>
                    <a:pt x="1943" y="625"/>
                  </a:lnTo>
                  <a:lnTo>
                    <a:pt x="1958" y="584"/>
                  </a:lnTo>
                  <a:lnTo>
                    <a:pt x="1972" y="543"/>
                  </a:lnTo>
                  <a:lnTo>
                    <a:pt x="1972" y="543"/>
                  </a:lnTo>
                  <a:lnTo>
                    <a:pt x="1980" y="532"/>
                  </a:lnTo>
                  <a:lnTo>
                    <a:pt x="1986" y="520"/>
                  </a:lnTo>
                  <a:lnTo>
                    <a:pt x="1992" y="507"/>
                  </a:lnTo>
                  <a:lnTo>
                    <a:pt x="1998" y="494"/>
                  </a:lnTo>
                  <a:lnTo>
                    <a:pt x="2009" y="467"/>
                  </a:lnTo>
                  <a:lnTo>
                    <a:pt x="2019" y="441"/>
                  </a:lnTo>
                  <a:lnTo>
                    <a:pt x="2019" y="441"/>
                  </a:lnTo>
                  <a:lnTo>
                    <a:pt x="2021" y="441"/>
                  </a:lnTo>
                  <a:lnTo>
                    <a:pt x="2022" y="440"/>
                  </a:lnTo>
                  <a:lnTo>
                    <a:pt x="2022" y="439"/>
                  </a:lnTo>
                  <a:lnTo>
                    <a:pt x="2022" y="439"/>
                  </a:lnTo>
                  <a:lnTo>
                    <a:pt x="1998" y="422"/>
                  </a:lnTo>
                  <a:lnTo>
                    <a:pt x="1973" y="409"/>
                  </a:lnTo>
                  <a:lnTo>
                    <a:pt x="1947" y="397"/>
                  </a:lnTo>
                  <a:lnTo>
                    <a:pt x="1922" y="385"/>
                  </a:lnTo>
                  <a:lnTo>
                    <a:pt x="1895" y="375"/>
                  </a:lnTo>
                  <a:lnTo>
                    <a:pt x="1867" y="366"/>
                  </a:lnTo>
                  <a:lnTo>
                    <a:pt x="1809" y="348"/>
                  </a:lnTo>
                  <a:lnTo>
                    <a:pt x="1809" y="348"/>
                  </a:lnTo>
                  <a:lnTo>
                    <a:pt x="1802" y="339"/>
                  </a:lnTo>
                  <a:lnTo>
                    <a:pt x="1794" y="334"/>
                  </a:lnTo>
                  <a:lnTo>
                    <a:pt x="1786" y="329"/>
                  </a:lnTo>
                  <a:lnTo>
                    <a:pt x="1776" y="327"/>
                  </a:lnTo>
                  <a:lnTo>
                    <a:pt x="1755" y="323"/>
                  </a:lnTo>
                  <a:lnTo>
                    <a:pt x="1743" y="321"/>
                  </a:lnTo>
                  <a:lnTo>
                    <a:pt x="1729" y="316"/>
                  </a:lnTo>
                  <a:lnTo>
                    <a:pt x="1729" y="316"/>
                  </a:lnTo>
                  <a:lnTo>
                    <a:pt x="1715" y="310"/>
                  </a:lnTo>
                  <a:lnTo>
                    <a:pt x="1700" y="301"/>
                  </a:lnTo>
                  <a:lnTo>
                    <a:pt x="1683" y="293"/>
                  </a:lnTo>
                  <a:lnTo>
                    <a:pt x="1666" y="283"/>
                  </a:lnTo>
                  <a:lnTo>
                    <a:pt x="1666" y="283"/>
                  </a:lnTo>
                  <a:lnTo>
                    <a:pt x="1649" y="277"/>
                  </a:lnTo>
                  <a:lnTo>
                    <a:pt x="1632" y="270"/>
                  </a:lnTo>
                  <a:lnTo>
                    <a:pt x="1594" y="259"/>
                  </a:lnTo>
                  <a:lnTo>
                    <a:pt x="1594" y="259"/>
                  </a:lnTo>
                  <a:lnTo>
                    <a:pt x="1577" y="252"/>
                  </a:lnTo>
                  <a:lnTo>
                    <a:pt x="1561" y="245"/>
                  </a:lnTo>
                  <a:lnTo>
                    <a:pt x="1545" y="236"/>
                  </a:lnTo>
                  <a:lnTo>
                    <a:pt x="1528" y="229"/>
                  </a:lnTo>
                  <a:lnTo>
                    <a:pt x="1528" y="229"/>
                  </a:lnTo>
                  <a:lnTo>
                    <a:pt x="1518" y="224"/>
                  </a:lnTo>
                  <a:lnTo>
                    <a:pt x="1508" y="221"/>
                  </a:lnTo>
                  <a:lnTo>
                    <a:pt x="1489" y="216"/>
                  </a:lnTo>
                  <a:lnTo>
                    <a:pt x="1471" y="212"/>
                  </a:lnTo>
                  <a:lnTo>
                    <a:pt x="1454" y="206"/>
                  </a:lnTo>
                  <a:lnTo>
                    <a:pt x="1454" y="206"/>
                  </a:lnTo>
                  <a:lnTo>
                    <a:pt x="1442" y="201"/>
                  </a:lnTo>
                  <a:lnTo>
                    <a:pt x="1429" y="195"/>
                  </a:lnTo>
                  <a:lnTo>
                    <a:pt x="1414" y="188"/>
                  </a:lnTo>
                  <a:lnTo>
                    <a:pt x="1398" y="182"/>
                  </a:lnTo>
                  <a:lnTo>
                    <a:pt x="1398" y="182"/>
                  </a:lnTo>
                  <a:lnTo>
                    <a:pt x="1368" y="169"/>
                  </a:lnTo>
                  <a:lnTo>
                    <a:pt x="1344" y="157"/>
                  </a:lnTo>
                  <a:lnTo>
                    <a:pt x="1344" y="157"/>
                  </a:lnTo>
                  <a:lnTo>
                    <a:pt x="1340" y="158"/>
                  </a:lnTo>
                  <a:lnTo>
                    <a:pt x="1338" y="160"/>
                  </a:lnTo>
                  <a:lnTo>
                    <a:pt x="1332" y="168"/>
                  </a:lnTo>
                  <a:lnTo>
                    <a:pt x="1326" y="177"/>
                  </a:lnTo>
                  <a:lnTo>
                    <a:pt x="1321" y="189"/>
                  </a:lnTo>
                  <a:lnTo>
                    <a:pt x="1310" y="213"/>
                  </a:lnTo>
                  <a:lnTo>
                    <a:pt x="1305" y="229"/>
                  </a:lnTo>
                  <a:lnTo>
                    <a:pt x="1305" y="229"/>
                  </a:lnTo>
                  <a:lnTo>
                    <a:pt x="1298" y="248"/>
                  </a:lnTo>
                  <a:lnTo>
                    <a:pt x="1291" y="267"/>
                  </a:lnTo>
                  <a:lnTo>
                    <a:pt x="1287" y="285"/>
                  </a:lnTo>
                  <a:lnTo>
                    <a:pt x="1285" y="303"/>
                  </a:lnTo>
                  <a:lnTo>
                    <a:pt x="1285" y="303"/>
                  </a:lnTo>
                  <a:lnTo>
                    <a:pt x="1284" y="303"/>
                  </a:lnTo>
                  <a:lnTo>
                    <a:pt x="1281" y="303"/>
                  </a:lnTo>
                  <a:lnTo>
                    <a:pt x="1279" y="307"/>
                  </a:lnTo>
                  <a:lnTo>
                    <a:pt x="1276" y="312"/>
                  </a:lnTo>
                  <a:lnTo>
                    <a:pt x="1274" y="314"/>
                  </a:lnTo>
                  <a:lnTo>
                    <a:pt x="1272" y="316"/>
                  </a:lnTo>
                  <a:lnTo>
                    <a:pt x="1272" y="316"/>
                  </a:lnTo>
                  <a:lnTo>
                    <a:pt x="1271" y="323"/>
                  </a:lnTo>
                  <a:lnTo>
                    <a:pt x="1270" y="329"/>
                  </a:lnTo>
                  <a:lnTo>
                    <a:pt x="1265" y="342"/>
                  </a:lnTo>
                  <a:lnTo>
                    <a:pt x="1255" y="367"/>
                  </a:lnTo>
                  <a:lnTo>
                    <a:pt x="1255" y="367"/>
                  </a:lnTo>
                  <a:lnTo>
                    <a:pt x="1249" y="382"/>
                  </a:lnTo>
                  <a:lnTo>
                    <a:pt x="1244" y="397"/>
                  </a:lnTo>
                  <a:lnTo>
                    <a:pt x="1234" y="430"/>
                  </a:lnTo>
                  <a:lnTo>
                    <a:pt x="1224" y="464"/>
                  </a:lnTo>
                  <a:lnTo>
                    <a:pt x="1217" y="481"/>
                  </a:lnTo>
                  <a:lnTo>
                    <a:pt x="1211" y="498"/>
                  </a:lnTo>
                  <a:lnTo>
                    <a:pt x="1211" y="498"/>
                  </a:lnTo>
                  <a:lnTo>
                    <a:pt x="1207" y="506"/>
                  </a:lnTo>
                  <a:lnTo>
                    <a:pt x="1201" y="512"/>
                  </a:lnTo>
                  <a:lnTo>
                    <a:pt x="1196" y="519"/>
                  </a:lnTo>
                  <a:lnTo>
                    <a:pt x="1192" y="526"/>
                  </a:lnTo>
                  <a:lnTo>
                    <a:pt x="1192" y="526"/>
                  </a:lnTo>
                  <a:lnTo>
                    <a:pt x="1186" y="540"/>
                  </a:lnTo>
                  <a:lnTo>
                    <a:pt x="1181" y="555"/>
                  </a:lnTo>
                  <a:lnTo>
                    <a:pt x="1172" y="584"/>
                  </a:lnTo>
                  <a:lnTo>
                    <a:pt x="1165" y="614"/>
                  </a:lnTo>
                  <a:lnTo>
                    <a:pt x="1161" y="628"/>
                  </a:lnTo>
                  <a:lnTo>
                    <a:pt x="1155" y="642"/>
                  </a:lnTo>
                  <a:lnTo>
                    <a:pt x="1155" y="642"/>
                  </a:lnTo>
                  <a:lnTo>
                    <a:pt x="1149" y="658"/>
                  </a:lnTo>
                  <a:lnTo>
                    <a:pt x="1141" y="674"/>
                  </a:lnTo>
                  <a:lnTo>
                    <a:pt x="1125" y="706"/>
                  </a:lnTo>
                  <a:lnTo>
                    <a:pt x="1118" y="722"/>
                  </a:lnTo>
                  <a:lnTo>
                    <a:pt x="1110" y="739"/>
                  </a:lnTo>
                  <a:lnTo>
                    <a:pt x="1105" y="755"/>
                  </a:lnTo>
                  <a:lnTo>
                    <a:pt x="1101" y="772"/>
                  </a:lnTo>
                  <a:lnTo>
                    <a:pt x="1101" y="772"/>
                  </a:lnTo>
                  <a:lnTo>
                    <a:pt x="1098" y="785"/>
                  </a:lnTo>
                  <a:lnTo>
                    <a:pt x="1094" y="799"/>
                  </a:lnTo>
                  <a:lnTo>
                    <a:pt x="1091" y="807"/>
                  </a:lnTo>
                  <a:lnTo>
                    <a:pt x="1088" y="813"/>
                  </a:lnTo>
                  <a:lnTo>
                    <a:pt x="1083" y="820"/>
                  </a:lnTo>
                  <a:lnTo>
                    <a:pt x="1078" y="824"/>
                  </a:lnTo>
                  <a:lnTo>
                    <a:pt x="1078" y="824"/>
                  </a:lnTo>
                  <a:lnTo>
                    <a:pt x="1096" y="894"/>
                  </a:lnTo>
                  <a:lnTo>
                    <a:pt x="1113" y="960"/>
                  </a:lnTo>
                  <a:lnTo>
                    <a:pt x="1146" y="1092"/>
                  </a:lnTo>
                  <a:lnTo>
                    <a:pt x="1180" y="1221"/>
                  </a:lnTo>
                  <a:lnTo>
                    <a:pt x="1197" y="1288"/>
                  </a:lnTo>
                  <a:lnTo>
                    <a:pt x="1216" y="1354"/>
                  </a:lnTo>
                  <a:lnTo>
                    <a:pt x="1216" y="1354"/>
                  </a:lnTo>
                  <a:lnTo>
                    <a:pt x="1230" y="1358"/>
                  </a:lnTo>
                  <a:lnTo>
                    <a:pt x="1245" y="1363"/>
                  </a:lnTo>
                  <a:lnTo>
                    <a:pt x="1260" y="1366"/>
                  </a:lnTo>
                  <a:lnTo>
                    <a:pt x="1274" y="1371"/>
                  </a:lnTo>
                  <a:lnTo>
                    <a:pt x="1274" y="1371"/>
                  </a:lnTo>
                  <a:lnTo>
                    <a:pt x="1294" y="1380"/>
                  </a:lnTo>
                  <a:lnTo>
                    <a:pt x="1316" y="1389"/>
                  </a:lnTo>
                  <a:lnTo>
                    <a:pt x="1359" y="1410"/>
                  </a:lnTo>
                  <a:lnTo>
                    <a:pt x="1380" y="1419"/>
                  </a:lnTo>
                  <a:lnTo>
                    <a:pt x="1401" y="1429"/>
                  </a:lnTo>
                  <a:lnTo>
                    <a:pt x="1422" y="1436"/>
                  </a:lnTo>
                  <a:lnTo>
                    <a:pt x="1442" y="1443"/>
                  </a:lnTo>
                  <a:lnTo>
                    <a:pt x="1442" y="1443"/>
                  </a:lnTo>
                  <a:lnTo>
                    <a:pt x="1450" y="1444"/>
                  </a:lnTo>
                  <a:lnTo>
                    <a:pt x="1456" y="1444"/>
                  </a:lnTo>
                  <a:lnTo>
                    <a:pt x="1464" y="1444"/>
                  </a:lnTo>
                  <a:lnTo>
                    <a:pt x="1470" y="1445"/>
                  </a:lnTo>
                  <a:lnTo>
                    <a:pt x="1470" y="1445"/>
                  </a:lnTo>
                  <a:lnTo>
                    <a:pt x="1481" y="1448"/>
                  </a:lnTo>
                  <a:lnTo>
                    <a:pt x="1490" y="1452"/>
                  </a:lnTo>
                  <a:lnTo>
                    <a:pt x="1511" y="1462"/>
                  </a:lnTo>
                  <a:lnTo>
                    <a:pt x="1529" y="1471"/>
                  </a:lnTo>
                  <a:lnTo>
                    <a:pt x="1538" y="1474"/>
                  </a:lnTo>
                  <a:lnTo>
                    <a:pt x="1547" y="1476"/>
                  </a:lnTo>
                  <a:lnTo>
                    <a:pt x="1547" y="1476"/>
                  </a:lnTo>
                  <a:lnTo>
                    <a:pt x="1559" y="1476"/>
                  </a:lnTo>
                  <a:lnTo>
                    <a:pt x="1567" y="1475"/>
                  </a:lnTo>
                  <a:lnTo>
                    <a:pt x="1575" y="1474"/>
                  </a:lnTo>
                  <a:lnTo>
                    <a:pt x="1581" y="1472"/>
                  </a:lnTo>
                  <a:lnTo>
                    <a:pt x="1588" y="1470"/>
                  </a:lnTo>
                  <a:lnTo>
                    <a:pt x="1594" y="1469"/>
                  </a:lnTo>
                  <a:lnTo>
                    <a:pt x="1602" y="1469"/>
                  </a:lnTo>
                  <a:lnTo>
                    <a:pt x="1611" y="1471"/>
                  </a:lnTo>
                  <a:lnTo>
                    <a:pt x="1611" y="1471"/>
                  </a:lnTo>
                  <a:lnTo>
                    <a:pt x="1612" y="1465"/>
                  </a:lnTo>
                  <a:lnTo>
                    <a:pt x="1614" y="1461"/>
                  </a:lnTo>
                  <a:lnTo>
                    <a:pt x="1618" y="1452"/>
                  </a:lnTo>
                  <a:lnTo>
                    <a:pt x="1620" y="1448"/>
                  </a:lnTo>
                  <a:lnTo>
                    <a:pt x="1621" y="1444"/>
                  </a:lnTo>
                  <a:lnTo>
                    <a:pt x="1621" y="1440"/>
                  </a:lnTo>
                  <a:lnTo>
                    <a:pt x="1619" y="1434"/>
                  </a:lnTo>
                  <a:lnTo>
                    <a:pt x="1619" y="1434"/>
                  </a:lnTo>
                  <a:close/>
                  <a:moveTo>
                    <a:pt x="441" y="1784"/>
                  </a:moveTo>
                  <a:lnTo>
                    <a:pt x="441" y="1784"/>
                  </a:lnTo>
                  <a:lnTo>
                    <a:pt x="441" y="1790"/>
                  </a:lnTo>
                  <a:lnTo>
                    <a:pt x="440" y="1794"/>
                  </a:lnTo>
                  <a:lnTo>
                    <a:pt x="439" y="1797"/>
                  </a:lnTo>
                  <a:lnTo>
                    <a:pt x="438" y="1802"/>
                  </a:lnTo>
                  <a:lnTo>
                    <a:pt x="438" y="1802"/>
                  </a:lnTo>
                  <a:lnTo>
                    <a:pt x="444" y="1809"/>
                  </a:lnTo>
                  <a:lnTo>
                    <a:pt x="451" y="1815"/>
                  </a:lnTo>
                  <a:lnTo>
                    <a:pt x="453" y="1820"/>
                  </a:lnTo>
                  <a:lnTo>
                    <a:pt x="455" y="1824"/>
                  </a:lnTo>
                  <a:lnTo>
                    <a:pt x="457" y="1828"/>
                  </a:lnTo>
                  <a:lnTo>
                    <a:pt x="457" y="1835"/>
                  </a:lnTo>
                  <a:lnTo>
                    <a:pt x="457" y="1835"/>
                  </a:lnTo>
                  <a:lnTo>
                    <a:pt x="457" y="1840"/>
                  </a:lnTo>
                  <a:lnTo>
                    <a:pt x="455" y="1844"/>
                  </a:lnTo>
                  <a:lnTo>
                    <a:pt x="452" y="1848"/>
                  </a:lnTo>
                  <a:lnTo>
                    <a:pt x="446" y="1849"/>
                  </a:lnTo>
                  <a:lnTo>
                    <a:pt x="446" y="1849"/>
                  </a:lnTo>
                  <a:lnTo>
                    <a:pt x="447" y="1852"/>
                  </a:lnTo>
                  <a:lnTo>
                    <a:pt x="448" y="1855"/>
                  </a:lnTo>
                  <a:lnTo>
                    <a:pt x="453" y="1859"/>
                  </a:lnTo>
                  <a:lnTo>
                    <a:pt x="455" y="1862"/>
                  </a:lnTo>
                  <a:lnTo>
                    <a:pt x="457" y="1865"/>
                  </a:lnTo>
                  <a:lnTo>
                    <a:pt x="457" y="1869"/>
                  </a:lnTo>
                  <a:lnTo>
                    <a:pt x="457" y="1873"/>
                  </a:lnTo>
                  <a:lnTo>
                    <a:pt x="457" y="1873"/>
                  </a:lnTo>
                  <a:lnTo>
                    <a:pt x="457" y="1878"/>
                  </a:lnTo>
                  <a:lnTo>
                    <a:pt x="455" y="1882"/>
                  </a:lnTo>
                  <a:lnTo>
                    <a:pt x="453" y="1885"/>
                  </a:lnTo>
                  <a:lnTo>
                    <a:pt x="450" y="1888"/>
                  </a:lnTo>
                  <a:lnTo>
                    <a:pt x="442" y="1893"/>
                  </a:lnTo>
                  <a:lnTo>
                    <a:pt x="434" y="1895"/>
                  </a:lnTo>
                  <a:lnTo>
                    <a:pt x="424" y="1897"/>
                  </a:lnTo>
                  <a:lnTo>
                    <a:pt x="414" y="1898"/>
                  </a:lnTo>
                  <a:lnTo>
                    <a:pt x="406" y="1899"/>
                  </a:lnTo>
                  <a:lnTo>
                    <a:pt x="399" y="1901"/>
                  </a:lnTo>
                  <a:lnTo>
                    <a:pt x="399" y="1901"/>
                  </a:lnTo>
                  <a:lnTo>
                    <a:pt x="404" y="1900"/>
                  </a:lnTo>
                  <a:lnTo>
                    <a:pt x="408" y="1901"/>
                  </a:lnTo>
                  <a:lnTo>
                    <a:pt x="410" y="1902"/>
                  </a:lnTo>
                  <a:lnTo>
                    <a:pt x="413" y="1904"/>
                  </a:lnTo>
                  <a:lnTo>
                    <a:pt x="416" y="1909"/>
                  </a:lnTo>
                  <a:lnTo>
                    <a:pt x="419" y="1911"/>
                  </a:lnTo>
                  <a:lnTo>
                    <a:pt x="422" y="1912"/>
                  </a:lnTo>
                  <a:lnTo>
                    <a:pt x="422" y="1912"/>
                  </a:lnTo>
                  <a:lnTo>
                    <a:pt x="559" y="1875"/>
                  </a:lnTo>
                  <a:lnTo>
                    <a:pt x="627" y="1858"/>
                  </a:lnTo>
                  <a:lnTo>
                    <a:pt x="695" y="1842"/>
                  </a:lnTo>
                  <a:lnTo>
                    <a:pt x="695" y="1842"/>
                  </a:lnTo>
                  <a:lnTo>
                    <a:pt x="713" y="1838"/>
                  </a:lnTo>
                  <a:lnTo>
                    <a:pt x="728" y="1833"/>
                  </a:lnTo>
                  <a:lnTo>
                    <a:pt x="735" y="1830"/>
                  </a:lnTo>
                  <a:lnTo>
                    <a:pt x="743" y="1829"/>
                  </a:lnTo>
                  <a:lnTo>
                    <a:pt x="749" y="1829"/>
                  </a:lnTo>
                  <a:lnTo>
                    <a:pt x="756" y="1832"/>
                  </a:lnTo>
                  <a:lnTo>
                    <a:pt x="756" y="1832"/>
                  </a:lnTo>
                  <a:lnTo>
                    <a:pt x="776" y="1826"/>
                  </a:lnTo>
                  <a:lnTo>
                    <a:pt x="796" y="1820"/>
                  </a:lnTo>
                  <a:lnTo>
                    <a:pt x="834" y="1805"/>
                  </a:lnTo>
                  <a:lnTo>
                    <a:pt x="907" y="1775"/>
                  </a:lnTo>
                  <a:lnTo>
                    <a:pt x="943" y="1761"/>
                  </a:lnTo>
                  <a:lnTo>
                    <a:pt x="961" y="1754"/>
                  </a:lnTo>
                  <a:lnTo>
                    <a:pt x="981" y="1749"/>
                  </a:lnTo>
                  <a:lnTo>
                    <a:pt x="1001" y="1745"/>
                  </a:lnTo>
                  <a:lnTo>
                    <a:pt x="1021" y="1741"/>
                  </a:lnTo>
                  <a:lnTo>
                    <a:pt x="1043" y="1738"/>
                  </a:lnTo>
                  <a:lnTo>
                    <a:pt x="1064" y="1738"/>
                  </a:lnTo>
                  <a:lnTo>
                    <a:pt x="1064" y="1738"/>
                  </a:lnTo>
                  <a:lnTo>
                    <a:pt x="1073" y="1732"/>
                  </a:lnTo>
                  <a:lnTo>
                    <a:pt x="1078" y="1729"/>
                  </a:lnTo>
                  <a:lnTo>
                    <a:pt x="1083" y="1727"/>
                  </a:lnTo>
                  <a:lnTo>
                    <a:pt x="1083" y="1727"/>
                  </a:lnTo>
                  <a:lnTo>
                    <a:pt x="1103" y="1727"/>
                  </a:lnTo>
                  <a:lnTo>
                    <a:pt x="1103" y="1727"/>
                  </a:lnTo>
                  <a:lnTo>
                    <a:pt x="1120" y="1719"/>
                  </a:lnTo>
                  <a:lnTo>
                    <a:pt x="1138" y="1713"/>
                  </a:lnTo>
                  <a:lnTo>
                    <a:pt x="1156" y="1706"/>
                  </a:lnTo>
                  <a:lnTo>
                    <a:pt x="1174" y="1701"/>
                  </a:lnTo>
                  <a:lnTo>
                    <a:pt x="1212" y="1691"/>
                  </a:lnTo>
                  <a:lnTo>
                    <a:pt x="1249" y="1683"/>
                  </a:lnTo>
                  <a:lnTo>
                    <a:pt x="1249" y="1683"/>
                  </a:lnTo>
                  <a:lnTo>
                    <a:pt x="1254" y="1676"/>
                  </a:lnTo>
                  <a:lnTo>
                    <a:pt x="1257" y="1671"/>
                  </a:lnTo>
                  <a:lnTo>
                    <a:pt x="1258" y="1667"/>
                  </a:lnTo>
                  <a:lnTo>
                    <a:pt x="1258" y="1663"/>
                  </a:lnTo>
                  <a:lnTo>
                    <a:pt x="1256" y="1654"/>
                  </a:lnTo>
                  <a:lnTo>
                    <a:pt x="1253" y="1641"/>
                  </a:lnTo>
                  <a:lnTo>
                    <a:pt x="1253" y="1641"/>
                  </a:lnTo>
                  <a:lnTo>
                    <a:pt x="1247" y="1617"/>
                  </a:lnTo>
                  <a:lnTo>
                    <a:pt x="1244" y="1592"/>
                  </a:lnTo>
                  <a:lnTo>
                    <a:pt x="1238" y="1538"/>
                  </a:lnTo>
                  <a:lnTo>
                    <a:pt x="1230" y="1487"/>
                  </a:lnTo>
                  <a:lnTo>
                    <a:pt x="1227" y="1463"/>
                  </a:lnTo>
                  <a:lnTo>
                    <a:pt x="1222" y="1443"/>
                  </a:lnTo>
                  <a:lnTo>
                    <a:pt x="1222" y="1443"/>
                  </a:lnTo>
                  <a:lnTo>
                    <a:pt x="1157" y="1211"/>
                  </a:lnTo>
                  <a:lnTo>
                    <a:pt x="1123" y="1086"/>
                  </a:lnTo>
                  <a:lnTo>
                    <a:pt x="1089" y="960"/>
                  </a:lnTo>
                  <a:lnTo>
                    <a:pt x="1089" y="960"/>
                  </a:lnTo>
                  <a:lnTo>
                    <a:pt x="1084" y="937"/>
                  </a:lnTo>
                  <a:lnTo>
                    <a:pt x="1081" y="915"/>
                  </a:lnTo>
                  <a:lnTo>
                    <a:pt x="1077" y="894"/>
                  </a:lnTo>
                  <a:lnTo>
                    <a:pt x="1073" y="871"/>
                  </a:lnTo>
                  <a:lnTo>
                    <a:pt x="1073" y="871"/>
                  </a:lnTo>
                  <a:lnTo>
                    <a:pt x="1063" y="836"/>
                  </a:lnTo>
                  <a:lnTo>
                    <a:pt x="1053" y="799"/>
                  </a:lnTo>
                  <a:lnTo>
                    <a:pt x="1033" y="730"/>
                  </a:lnTo>
                  <a:lnTo>
                    <a:pt x="1014" y="662"/>
                  </a:lnTo>
                  <a:lnTo>
                    <a:pt x="996" y="596"/>
                  </a:lnTo>
                  <a:lnTo>
                    <a:pt x="996" y="596"/>
                  </a:lnTo>
                  <a:lnTo>
                    <a:pt x="990" y="571"/>
                  </a:lnTo>
                  <a:lnTo>
                    <a:pt x="986" y="546"/>
                  </a:lnTo>
                  <a:lnTo>
                    <a:pt x="982" y="519"/>
                  </a:lnTo>
                  <a:lnTo>
                    <a:pt x="976" y="493"/>
                  </a:lnTo>
                  <a:lnTo>
                    <a:pt x="976" y="493"/>
                  </a:lnTo>
                  <a:lnTo>
                    <a:pt x="966" y="456"/>
                  </a:lnTo>
                  <a:lnTo>
                    <a:pt x="959" y="436"/>
                  </a:lnTo>
                  <a:lnTo>
                    <a:pt x="953" y="419"/>
                  </a:lnTo>
                  <a:lnTo>
                    <a:pt x="949" y="411"/>
                  </a:lnTo>
                  <a:lnTo>
                    <a:pt x="944" y="403"/>
                  </a:lnTo>
                  <a:lnTo>
                    <a:pt x="939" y="396"/>
                  </a:lnTo>
                  <a:lnTo>
                    <a:pt x="934" y="389"/>
                  </a:lnTo>
                  <a:lnTo>
                    <a:pt x="927" y="384"/>
                  </a:lnTo>
                  <a:lnTo>
                    <a:pt x="921" y="379"/>
                  </a:lnTo>
                  <a:lnTo>
                    <a:pt x="913" y="375"/>
                  </a:lnTo>
                  <a:lnTo>
                    <a:pt x="905" y="372"/>
                  </a:lnTo>
                  <a:lnTo>
                    <a:pt x="905" y="372"/>
                  </a:lnTo>
                  <a:lnTo>
                    <a:pt x="861" y="391"/>
                  </a:lnTo>
                  <a:lnTo>
                    <a:pt x="815" y="410"/>
                  </a:lnTo>
                  <a:lnTo>
                    <a:pt x="768" y="427"/>
                  </a:lnTo>
                  <a:lnTo>
                    <a:pt x="720" y="442"/>
                  </a:lnTo>
                  <a:lnTo>
                    <a:pt x="672" y="457"/>
                  </a:lnTo>
                  <a:lnTo>
                    <a:pt x="624" y="470"/>
                  </a:lnTo>
                  <a:lnTo>
                    <a:pt x="578" y="482"/>
                  </a:lnTo>
                  <a:lnTo>
                    <a:pt x="532" y="493"/>
                  </a:lnTo>
                  <a:lnTo>
                    <a:pt x="532" y="493"/>
                  </a:lnTo>
                  <a:lnTo>
                    <a:pt x="523" y="502"/>
                  </a:lnTo>
                  <a:lnTo>
                    <a:pt x="523" y="502"/>
                  </a:lnTo>
                  <a:lnTo>
                    <a:pt x="463" y="518"/>
                  </a:lnTo>
                  <a:lnTo>
                    <a:pt x="402" y="534"/>
                  </a:lnTo>
                  <a:lnTo>
                    <a:pt x="340" y="552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50" y="580"/>
                  </a:lnTo>
                  <a:lnTo>
                    <a:pt x="219" y="587"/>
                  </a:lnTo>
                  <a:lnTo>
                    <a:pt x="189" y="596"/>
                  </a:lnTo>
                  <a:lnTo>
                    <a:pt x="159" y="604"/>
                  </a:lnTo>
                  <a:lnTo>
                    <a:pt x="132" y="613"/>
                  </a:lnTo>
                  <a:lnTo>
                    <a:pt x="105" y="624"/>
                  </a:lnTo>
                  <a:lnTo>
                    <a:pt x="93" y="630"/>
                  </a:lnTo>
                  <a:lnTo>
                    <a:pt x="81" y="636"/>
                  </a:lnTo>
                  <a:lnTo>
                    <a:pt x="71" y="643"/>
                  </a:lnTo>
                  <a:lnTo>
                    <a:pt x="60" y="651"/>
                  </a:lnTo>
                  <a:lnTo>
                    <a:pt x="60" y="651"/>
                  </a:lnTo>
                  <a:lnTo>
                    <a:pt x="71" y="652"/>
                  </a:lnTo>
                  <a:lnTo>
                    <a:pt x="81" y="655"/>
                  </a:lnTo>
                  <a:lnTo>
                    <a:pt x="92" y="661"/>
                  </a:lnTo>
                  <a:lnTo>
                    <a:pt x="96" y="664"/>
                  </a:lnTo>
                  <a:lnTo>
                    <a:pt x="101" y="669"/>
                  </a:lnTo>
                  <a:lnTo>
                    <a:pt x="105" y="673"/>
                  </a:lnTo>
                  <a:lnTo>
                    <a:pt x="108" y="678"/>
                  </a:lnTo>
                  <a:lnTo>
                    <a:pt x="110" y="684"/>
                  </a:lnTo>
                  <a:lnTo>
                    <a:pt x="111" y="690"/>
                  </a:lnTo>
                  <a:lnTo>
                    <a:pt x="111" y="695"/>
                  </a:lnTo>
                  <a:lnTo>
                    <a:pt x="110" y="703"/>
                  </a:lnTo>
                  <a:lnTo>
                    <a:pt x="108" y="709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97" y="719"/>
                  </a:lnTo>
                  <a:lnTo>
                    <a:pt x="90" y="720"/>
                  </a:lnTo>
                  <a:lnTo>
                    <a:pt x="75" y="720"/>
                  </a:lnTo>
                  <a:lnTo>
                    <a:pt x="69" y="720"/>
                  </a:lnTo>
                  <a:lnTo>
                    <a:pt x="65" y="721"/>
                  </a:lnTo>
                  <a:lnTo>
                    <a:pt x="64" y="722"/>
                  </a:lnTo>
                  <a:lnTo>
                    <a:pt x="64" y="723"/>
                  </a:lnTo>
                  <a:lnTo>
                    <a:pt x="64" y="725"/>
                  </a:lnTo>
                  <a:lnTo>
                    <a:pt x="65" y="728"/>
                  </a:lnTo>
                  <a:lnTo>
                    <a:pt x="65" y="728"/>
                  </a:lnTo>
                  <a:lnTo>
                    <a:pt x="67" y="727"/>
                  </a:lnTo>
                  <a:lnTo>
                    <a:pt x="68" y="725"/>
                  </a:lnTo>
                  <a:lnTo>
                    <a:pt x="68" y="720"/>
                  </a:lnTo>
                  <a:lnTo>
                    <a:pt x="68" y="720"/>
                  </a:lnTo>
                  <a:lnTo>
                    <a:pt x="92" y="725"/>
                  </a:lnTo>
                  <a:lnTo>
                    <a:pt x="107" y="729"/>
                  </a:lnTo>
                  <a:lnTo>
                    <a:pt x="122" y="735"/>
                  </a:lnTo>
                  <a:lnTo>
                    <a:pt x="136" y="742"/>
                  </a:lnTo>
                  <a:lnTo>
                    <a:pt x="141" y="746"/>
                  </a:lnTo>
                  <a:lnTo>
                    <a:pt x="147" y="751"/>
                  </a:lnTo>
                  <a:lnTo>
                    <a:pt x="151" y="755"/>
                  </a:lnTo>
                  <a:lnTo>
                    <a:pt x="154" y="762"/>
                  </a:lnTo>
                  <a:lnTo>
                    <a:pt x="156" y="768"/>
                  </a:lnTo>
                  <a:lnTo>
                    <a:pt x="156" y="775"/>
                  </a:lnTo>
                  <a:lnTo>
                    <a:pt x="156" y="775"/>
                  </a:lnTo>
                  <a:lnTo>
                    <a:pt x="155" y="780"/>
                  </a:lnTo>
                  <a:lnTo>
                    <a:pt x="153" y="784"/>
                  </a:lnTo>
                  <a:lnTo>
                    <a:pt x="151" y="789"/>
                  </a:lnTo>
                  <a:lnTo>
                    <a:pt x="147" y="792"/>
                  </a:lnTo>
                  <a:lnTo>
                    <a:pt x="137" y="797"/>
                  </a:lnTo>
                  <a:lnTo>
                    <a:pt x="126" y="803"/>
                  </a:lnTo>
                  <a:lnTo>
                    <a:pt x="126" y="803"/>
                  </a:lnTo>
                  <a:lnTo>
                    <a:pt x="136" y="804"/>
                  </a:lnTo>
                  <a:lnTo>
                    <a:pt x="144" y="807"/>
                  </a:lnTo>
                  <a:lnTo>
                    <a:pt x="151" y="811"/>
                  </a:lnTo>
                  <a:lnTo>
                    <a:pt x="156" y="816"/>
                  </a:lnTo>
                  <a:lnTo>
                    <a:pt x="160" y="823"/>
                  </a:lnTo>
                  <a:lnTo>
                    <a:pt x="164" y="831"/>
                  </a:lnTo>
                  <a:lnTo>
                    <a:pt x="165" y="841"/>
                  </a:lnTo>
                  <a:lnTo>
                    <a:pt x="165" y="852"/>
                  </a:lnTo>
                  <a:lnTo>
                    <a:pt x="165" y="852"/>
                  </a:lnTo>
                  <a:lnTo>
                    <a:pt x="169" y="853"/>
                  </a:lnTo>
                  <a:lnTo>
                    <a:pt x="173" y="855"/>
                  </a:lnTo>
                  <a:lnTo>
                    <a:pt x="177" y="857"/>
                  </a:lnTo>
                  <a:lnTo>
                    <a:pt x="179" y="860"/>
                  </a:lnTo>
                  <a:lnTo>
                    <a:pt x="183" y="867"/>
                  </a:lnTo>
                  <a:lnTo>
                    <a:pt x="187" y="874"/>
                  </a:lnTo>
                  <a:lnTo>
                    <a:pt x="187" y="874"/>
                  </a:lnTo>
                  <a:lnTo>
                    <a:pt x="183" y="879"/>
                  </a:lnTo>
                  <a:lnTo>
                    <a:pt x="181" y="883"/>
                  </a:lnTo>
                  <a:lnTo>
                    <a:pt x="180" y="887"/>
                  </a:lnTo>
                  <a:lnTo>
                    <a:pt x="179" y="891"/>
                  </a:lnTo>
                  <a:lnTo>
                    <a:pt x="180" y="895"/>
                  </a:lnTo>
                  <a:lnTo>
                    <a:pt x="181" y="898"/>
                  </a:lnTo>
                  <a:lnTo>
                    <a:pt x="185" y="905"/>
                  </a:lnTo>
                  <a:lnTo>
                    <a:pt x="192" y="913"/>
                  </a:lnTo>
                  <a:lnTo>
                    <a:pt x="199" y="921"/>
                  </a:lnTo>
                  <a:lnTo>
                    <a:pt x="208" y="930"/>
                  </a:lnTo>
                  <a:lnTo>
                    <a:pt x="214" y="941"/>
                  </a:lnTo>
                  <a:lnTo>
                    <a:pt x="214" y="941"/>
                  </a:lnTo>
                  <a:lnTo>
                    <a:pt x="219" y="950"/>
                  </a:lnTo>
                  <a:lnTo>
                    <a:pt x="222" y="958"/>
                  </a:lnTo>
                  <a:lnTo>
                    <a:pt x="223" y="964"/>
                  </a:lnTo>
                  <a:lnTo>
                    <a:pt x="222" y="971"/>
                  </a:lnTo>
                  <a:lnTo>
                    <a:pt x="219" y="976"/>
                  </a:lnTo>
                  <a:lnTo>
                    <a:pt x="217" y="982"/>
                  </a:lnTo>
                  <a:lnTo>
                    <a:pt x="214" y="988"/>
                  </a:lnTo>
                  <a:lnTo>
                    <a:pt x="212" y="995"/>
                  </a:lnTo>
                  <a:lnTo>
                    <a:pt x="212" y="995"/>
                  </a:lnTo>
                  <a:lnTo>
                    <a:pt x="218" y="1000"/>
                  </a:lnTo>
                  <a:lnTo>
                    <a:pt x="223" y="1005"/>
                  </a:lnTo>
                  <a:lnTo>
                    <a:pt x="225" y="1011"/>
                  </a:lnTo>
                  <a:lnTo>
                    <a:pt x="227" y="1019"/>
                  </a:lnTo>
                  <a:lnTo>
                    <a:pt x="226" y="1026"/>
                  </a:lnTo>
                  <a:lnTo>
                    <a:pt x="225" y="1034"/>
                  </a:lnTo>
                  <a:lnTo>
                    <a:pt x="223" y="1041"/>
                  </a:lnTo>
                  <a:lnTo>
                    <a:pt x="220" y="1048"/>
                  </a:lnTo>
                  <a:lnTo>
                    <a:pt x="220" y="1048"/>
                  </a:lnTo>
                  <a:lnTo>
                    <a:pt x="226" y="1051"/>
                  </a:lnTo>
                  <a:lnTo>
                    <a:pt x="230" y="1054"/>
                  </a:lnTo>
                  <a:lnTo>
                    <a:pt x="232" y="1058"/>
                  </a:lnTo>
                  <a:lnTo>
                    <a:pt x="233" y="1064"/>
                  </a:lnTo>
                  <a:lnTo>
                    <a:pt x="234" y="1077"/>
                  </a:lnTo>
                  <a:lnTo>
                    <a:pt x="235" y="1083"/>
                  </a:lnTo>
                  <a:lnTo>
                    <a:pt x="236" y="1090"/>
                  </a:lnTo>
                  <a:lnTo>
                    <a:pt x="236" y="1090"/>
                  </a:lnTo>
                  <a:lnTo>
                    <a:pt x="242" y="1102"/>
                  </a:lnTo>
                  <a:lnTo>
                    <a:pt x="244" y="1109"/>
                  </a:lnTo>
                  <a:lnTo>
                    <a:pt x="246" y="1115"/>
                  </a:lnTo>
                  <a:lnTo>
                    <a:pt x="247" y="1122"/>
                  </a:lnTo>
                  <a:lnTo>
                    <a:pt x="246" y="1128"/>
                  </a:lnTo>
                  <a:lnTo>
                    <a:pt x="244" y="1134"/>
                  </a:lnTo>
                  <a:lnTo>
                    <a:pt x="240" y="1142"/>
                  </a:lnTo>
                  <a:lnTo>
                    <a:pt x="240" y="1142"/>
                  </a:lnTo>
                  <a:lnTo>
                    <a:pt x="248" y="1146"/>
                  </a:lnTo>
                  <a:lnTo>
                    <a:pt x="256" y="1153"/>
                  </a:lnTo>
                  <a:lnTo>
                    <a:pt x="262" y="1160"/>
                  </a:lnTo>
                  <a:lnTo>
                    <a:pt x="268" y="1170"/>
                  </a:lnTo>
                  <a:lnTo>
                    <a:pt x="271" y="1179"/>
                  </a:lnTo>
                  <a:lnTo>
                    <a:pt x="272" y="1184"/>
                  </a:lnTo>
                  <a:lnTo>
                    <a:pt x="272" y="1189"/>
                  </a:lnTo>
                  <a:lnTo>
                    <a:pt x="271" y="1194"/>
                  </a:lnTo>
                  <a:lnTo>
                    <a:pt x="270" y="1200"/>
                  </a:lnTo>
                  <a:lnTo>
                    <a:pt x="268" y="1205"/>
                  </a:lnTo>
                  <a:lnTo>
                    <a:pt x="264" y="1211"/>
                  </a:lnTo>
                  <a:lnTo>
                    <a:pt x="264" y="1211"/>
                  </a:lnTo>
                  <a:lnTo>
                    <a:pt x="274" y="1217"/>
                  </a:lnTo>
                  <a:lnTo>
                    <a:pt x="283" y="1224"/>
                  </a:lnTo>
                  <a:lnTo>
                    <a:pt x="286" y="1229"/>
                  </a:lnTo>
                  <a:lnTo>
                    <a:pt x="289" y="1234"/>
                  </a:lnTo>
                  <a:lnTo>
                    <a:pt x="291" y="1239"/>
                  </a:lnTo>
                  <a:lnTo>
                    <a:pt x="292" y="1247"/>
                  </a:lnTo>
                  <a:lnTo>
                    <a:pt x="292" y="1247"/>
                  </a:lnTo>
                  <a:lnTo>
                    <a:pt x="290" y="1249"/>
                  </a:lnTo>
                  <a:lnTo>
                    <a:pt x="289" y="1252"/>
                  </a:lnTo>
                  <a:lnTo>
                    <a:pt x="284" y="1255"/>
                  </a:lnTo>
                  <a:lnTo>
                    <a:pt x="280" y="1260"/>
                  </a:lnTo>
                  <a:lnTo>
                    <a:pt x="278" y="1262"/>
                  </a:lnTo>
                  <a:lnTo>
                    <a:pt x="278" y="1266"/>
                  </a:lnTo>
                  <a:lnTo>
                    <a:pt x="278" y="1266"/>
                  </a:lnTo>
                  <a:lnTo>
                    <a:pt x="286" y="1266"/>
                  </a:lnTo>
                  <a:lnTo>
                    <a:pt x="293" y="1268"/>
                  </a:lnTo>
                  <a:lnTo>
                    <a:pt x="299" y="1272"/>
                  </a:lnTo>
                  <a:lnTo>
                    <a:pt x="304" y="1277"/>
                  </a:lnTo>
                  <a:lnTo>
                    <a:pt x="307" y="1281"/>
                  </a:lnTo>
                  <a:lnTo>
                    <a:pt x="310" y="1288"/>
                  </a:lnTo>
                  <a:lnTo>
                    <a:pt x="313" y="1294"/>
                  </a:lnTo>
                  <a:lnTo>
                    <a:pt x="314" y="1302"/>
                  </a:lnTo>
                  <a:lnTo>
                    <a:pt x="314" y="1302"/>
                  </a:lnTo>
                  <a:lnTo>
                    <a:pt x="310" y="1306"/>
                  </a:lnTo>
                  <a:lnTo>
                    <a:pt x="308" y="1311"/>
                  </a:lnTo>
                  <a:lnTo>
                    <a:pt x="306" y="1318"/>
                  </a:lnTo>
                  <a:lnTo>
                    <a:pt x="306" y="1324"/>
                  </a:lnTo>
                  <a:lnTo>
                    <a:pt x="306" y="1324"/>
                  </a:lnTo>
                  <a:lnTo>
                    <a:pt x="311" y="1329"/>
                  </a:lnTo>
                  <a:lnTo>
                    <a:pt x="316" y="1336"/>
                  </a:lnTo>
                  <a:lnTo>
                    <a:pt x="318" y="1342"/>
                  </a:lnTo>
                  <a:lnTo>
                    <a:pt x="320" y="1350"/>
                  </a:lnTo>
                  <a:lnTo>
                    <a:pt x="321" y="1364"/>
                  </a:lnTo>
                  <a:lnTo>
                    <a:pt x="321" y="1371"/>
                  </a:lnTo>
                  <a:lnTo>
                    <a:pt x="322" y="1379"/>
                  </a:lnTo>
                  <a:lnTo>
                    <a:pt x="322" y="1379"/>
                  </a:lnTo>
                  <a:lnTo>
                    <a:pt x="324" y="1384"/>
                  </a:lnTo>
                  <a:lnTo>
                    <a:pt x="329" y="1388"/>
                  </a:lnTo>
                  <a:lnTo>
                    <a:pt x="333" y="1394"/>
                  </a:lnTo>
                  <a:lnTo>
                    <a:pt x="335" y="1398"/>
                  </a:lnTo>
                  <a:lnTo>
                    <a:pt x="336" y="1401"/>
                  </a:lnTo>
                  <a:lnTo>
                    <a:pt x="336" y="1401"/>
                  </a:lnTo>
                  <a:lnTo>
                    <a:pt x="336" y="1408"/>
                  </a:lnTo>
                  <a:lnTo>
                    <a:pt x="336" y="1414"/>
                  </a:lnTo>
                  <a:lnTo>
                    <a:pt x="336" y="1419"/>
                  </a:lnTo>
                  <a:lnTo>
                    <a:pt x="336" y="1424"/>
                  </a:lnTo>
                  <a:lnTo>
                    <a:pt x="336" y="1424"/>
                  </a:lnTo>
                  <a:lnTo>
                    <a:pt x="340" y="1430"/>
                  </a:lnTo>
                  <a:lnTo>
                    <a:pt x="345" y="1436"/>
                  </a:lnTo>
                  <a:lnTo>
                    <a:pt x="350" y="1443"/>
                  </a:lnTo>
                  <a:lnTo>
                    <a:pt x="355" y="1449"/>
                  </a:lnTo>
                  <a:lnTo>
                    <a:pt x="359" y="1456"/>
                  </a:lnTo>
                  <a:lnTo>
                    <a:pt x="360" y="1459"/>
                  </a:lnTo>
                  <a:lnTo>
                    <a:pt x="360" y="1463"/>
                  </a:lnTo>
                  <a:lnTo>
                    <a:pt x="360" y="1466"/>
                  </a:lnTo>
                  <a:lnTo>
                    <a:pt x="357" y="1472"/>
                  </a:lnTo>
                  <a:lnTo>
                    <a:pt x="355" y="1476"/>
                  </a:lnTo>
                  <a:lnTo>
                    <a:pt x="352" y="1481"/>
                  </a:lnTo>
                  <a:lnTo>
                    <a:pt x="352" y="1481"/>
                  </a:lnTo>
                  <a:lnTo>
                    <a:pt x="359" y="1488"/>
                  </a:lnTo>
                  <a:lnTo>
                    <a:pt x="365" y="1493"/>
                  </a:lnTo>
                  <a:lnTo>
                    <a:pt x="371" y="1500"/>
                  </a:lnTo>
                  <a:lnTo>
                    <a:pt x="374" y="1504"/>
                  </a:lnTo>
                  <a:lnTo>
                    <a:pt x="375" y="1509"/>
                  </a:lnTo>
                  <a:lnTo>
                    <a:pt x="375" y="1509"/>
                  </a:lnTo>
                  <a:lnTo>
                    <a:pt x="372" y="1514"/>
                  </a:lnTo>
                  <a:lnTo>
                    <a:pt x="371" y="1519"/>
                  </a:lnTo>
                  <a:lnTo>
                    <a:pt x="370" y="1523"/>
                  </a:lnTo>
                  <a:lnTo>
                    <a:pt x="371" y="1529"/>
                  </a:lnTo>
                  <a:lnTo>
                    <a:pt x="372" y="1537"/>
                  </a:lnTo>
                  <a:lnTo>
                    <a:pt x="376" y="1546"/>
                  </a:lnTo>
                  <a:lnTo>
                    <a:pt x="378" y="1554"/>
                  </a:lnTo>
                  <a:lnTo>
                    <a:pt x="379" y="1563"/>
                  </a:lnTo>
                  <a:lnTo>
                    <a:pt x="379" y="1567"/>
                  </a:lnTo>
                  <a:lnTo>
                    <a:pt x="378" y="1571"/>
                  </a:lnTo>
                  <a:lnTo>
                    <a:pt x="376" y="1576"/>
                  </a:lnTo>
                  <a:lnTo>
                    <a:pt x="371" y="1581"/>
                  </a:lnTo>
                  <a:lnTo>
                    <a:pt x="371" y="1581"/>
                  </a:lnTo>
                  <a:lnTo>
                    <a:pt x="379" y="1586"/>
                  </a:lnTo>
                  <a:lnTo>
                    <a:pt x="385" y="1592"/>
                  </a:lnTo>
                  <a:lnTo>
                    <a:pt x="392" y="1599"/>
                  </a:lnTo>
                  <a:lnTo>
                    <a:pt x="397" y="1607"/>
                  </a:lnTo>
                  <a:lnTo>
                    <a:pt x="401" y="1615"/>
                  </a:lnTo>
                  <a:lnTo>
                    <a:pt x="402" y="1620"/>
                  </a:lnTo>
                  <a:lnTo>
                    <a:pt x="402" y="1624"/>
                  </a:lnTo>
                  <a:lnTo>
                    <a:pt x="402" y="1628"/>
                  </a:lnTo>
                  <a:lnTo>
                    <a:pt x="401" y="1632"/>
                  </a:lnTo>
                  <a:lnTo>
                    <a:pt x="399" y="1637"/>
                  </a:lnTo>
                  <a:lnTo>
                    <a:pt x="397" y="1641"/>
                  </a:lnTo>
                  <a:lnTo>
                    <a:pt x="397" y="1641"/>
                  </a:lnTo>
                  <a:lnTo>
                    <a:pt x="402" y="1650"/>
                  </a:lnTo>
                  <a:lnTo>
                    <a:pt x="409" y="1658"/>
                  </a:lnTo>
                  <a:lnTo>
                    <a:pt x="414" y="1667"/>
                  </a:lnTo>
                  <a:lnTo>
                    <a:pt x="417" y="1672"/>
                  </a:lnTo>
                  <a:lnTo>
                    <a:pt x="419" y="1677"/>
                  </a:lnTo>
                  <a:lnTo>
                    <a:pt x="419" y="1677"/>
                  </a:lnTo>
                  <a:lnTo>
                    <a:pt x="415" y="1687"/>
                  </a:lnTo>
                  <a:lnTo>
                    <a:pt x="410" y="1697"/>
                  </a:lnTo>
                  <a:lnTo>
                    <a:pt x="410" y="1697"/>
                  </a:lnTo>
                  <a:lnTo>
                    <a:pt x="415" y="1707"/>
                  </a:lnTo>
                  <a:lnTo>
                    <a:pt x="419" y="1719"/>
                  </a:lnTo>
                  <a:lnTo>
                    <a:pt x="423" y="1743"/>
                  </a:lnTo>
                  <a:lnTo>
                    <a:pt x="425" y="1754"/>
                  </a:lnTo>
                  <a:lnTo>
                    <a:pt x="428" y="1765"/>
                  </a:lnTo>
                  <a:lnTo>
                    <a:pt x="434" y="1776"/>
                  </a:lnTo>
                  <a:lnTo>
                    <a:pt x="437" y="1780"/>
                  </a:lnTo>
                  <a:lnTo>
                    <a:pt x="441" y="1784"/>
                  </a:lnTo>
                  <a:lnTo>
                    <a:pt x="441" y="1784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19" y="41"/>
                  </a:lnTo>
                  <a:lnTo>
                    <a:pt x="1213" y="51"/>
                  </a:lnTo>
                  <a:lnTo>
                    <a:pt x="1207" y="62"/>
                  </a:lnTo>
                  <a:lnTo>
                    <a:pt x="1201" y="72"/>
                  </a:lnTo>
                  <a:lnTo>
                    <a:pt x="1192" y="96"/>
                  </a:lnTo>
                  <a:lnTo>
                    <a:pt x="1184" y="121"/>
                  </a:lnTo>
                  <a:lnTo>
                    <a:pt x="1177" y="145"/>
                  </a:lnTo>
                  <a:lnTo>
                    <a:pt x="1168" y="170"/>
                  </a:lnTo>
                  <a:lnTo>
                    <a:pt x="1159" y="193"/>
                  </a:lnTo>
                  <a:lnTo>
                    <a:pt x="1153" y="204"/>
                  </a:lnTo>
                  <a:lnTo>
                    <a:pt x="1148" y="215"/>
                  </a:lnTo>
                  <a:lnTo>
                    <a:pt x="1148" y="215"/>
                  </a:lnTo>
                  <a:lnTo>
                    <a:pt x="1140" y="239"/>
                  </a:lnTo>
                  <a:lnTo>
                    <a:pt x="1134" y="263"/>
                  </a:lnTo>
                  <a:lnTo>
                    <a:pt x="1118" y="311"/>
                  </a:lnTo>
                  <a:lnTo>
                    <a:pt x="1101" y="357"/>
                  </a:lnTo>
                  <a:lnTo>
                    <a:pt x="1082" y="402"/>
                  </a:lnTo>
                  <a:lnTo>
                    <a:pt x="1065" y="449"/>
                  </a:lnTo>
                  <a:lnTo>
                    <a:pt x="1047" y="496"/>
                  </a:lnTo>
                  <a:lnTo>
                    <a:pt x="1032" y="545"/>
                  </a:lnTo>
                  <a:lnTo>
                    <a:pt x="1025" y="569"/>
                  </a:lnTo>
                  <a:lnTo>
                    <a:pt x="1017" y="596"/>
                  </a:lnTo>
                  <a:lnTo>
                    <a:pt x="1017" y="596"/>
                  </a:lnTo>
                  <a:lnTo>
                    <a:pt x="1019" y="602"/>
                  </a:lnTo>
                  <a:lnTo>
                    <a:pt x="1022" y="611"/>
                  </a:lnTo>
                  <a:lnTo>
                    <a:pt x="1026" y="621"/>
                  </a:lnTo>
                  <a:lnTo>
                    <a:pt x="1029" y="631"/>
                  </a:lnTo>
                  <a:lnTo>
                    <a:pt x="1029" y="631"/>
                  </a:lnTo>
                  <a:lnTo>
                    <a:pt x="1033" y="627"/>
                  </a:lnTo>
                  <a:lnTo>
                    <a:pt x="1037" y="623"/>
                  </a:lnTo>
                  <a:lnTo>
                    <a:pt x="1043" y="613"/>
                  </a:lnTo>
                  <a:lnTo>
                    <a:pt x="1048" y="602"/>
                  </a:lnTo>
                  <a:lnTo>
                    <a:pt x="1051" y="592"/>
                  </a:lnTo>
                  <a:lnTo>
                    <a:pt x="1056" y="568"/>
                  </a:lnTo>
                  <a:lnTo>
                    <a:pt x="1059" y="557"/>
                  </a:lnTo>
                  <a:lnTo>
                    <a:pt x="1062" y="546"/>
                  </a:lnTo>
                  <a:lnTo>
                    <a:pt x="1062" y="546"/>
                  </a:lnTo>
                  <a:lnTo>
                    <a:pt x="1066" y="536"/>
                  </a:lnTo>
                  <a:lnTo>
                    <a:pt x="1072" y="526"/>
                  </a:lnTo>
                  <a:lnTo>
                    <a:pt x="1077" y="517"/>
                  </a:lnTo>
                  <a:lnTo>
                    <a:pt x="1081" y="507"/>
                  </a:lnTo>
                  <a:lnTo>
                    <a:pt x="1081" y="507"/>
                  </a:lnTo>
                  <a:lnTo>
                    <a:pt x="1119" y="389"/>
                  </a:lnTo>
                  <a:lnTo>
                    <a:pt x="1155" y="270"/>
                  </a:lnTo>
                  <a:lnTo>
                    <a:pt x="1175" y="212"/>
                  </a:lnTo>
                  <a:lnTo>
                    <a:pt x="1195" y="154"/>
                  </a:lnTo>
                  <a:lnTo>
                    <a:pt x="1216" y="97"/>
                  </a:lnTo>
                  <a:lnTo>
                    <a:pt x="1239" y="40"/>
                  </a:lnTo>
                  <a:lnTo>
                    <a:pt x="1239" y="40"/>
                  </a:lnTo>
                  <a:lnTo>
                    <a:pt x="1239" y="33"/>
                  </a:lnTo>
                  <a:lnTo>
                    <a:pt x="1239" y="33"/>
                  </a:lnTo>
                  <a:lnTo>
                    <a:pt x="1234" y="32"/>
                  </a:lnTo>
                  <a:lnTo>
                    <a:pt x="1232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325" y="1856"/>
                  </a:moveTo>
                  <a:lnTo>
                    <a:pt x="325" y="1856"/>
                  </a:lnTo>
                  <a:lnTo>
                    <a:pt x="330" y="1856"/>
                  </a:lnTo>
                  <a:lnTo>
                    <a:pt x="334" y="1857"/>
                  </a:lnTo>
                  <a:lnTo>
                    <a:pt x="340" y="1859"/>
                  </a:lnTo>
                  <a:lnTo>
                    <a:pt x="346" y="1863"/>
                  </a:lnTo>
                  <a:lnTo>
                    <a:pt x="352" y="1865"/>
                  </a:lnTo>
                  <a:lnTo>
                    <a:pt x="352" y="1865"/>
                  </a:lnTo>
                  <a:lnTo>
                    <a:pt x="356" y="1859"/>
                  </a:lnTo>
                  <a:lnTo>
                    <a:pt x="360" y="1855"/>
                  </a:lnTo>
                  <a:lnTo>
                    <a:pt x="365" y="1851"/>
                  </a:lnTo>
                  <a:lnTo>
                    <a:pt x="370" y="1849"/>
                  </a:lnTo>
                  <a:lnTo>
                    <a:pt x="376" y="1847"/>
                  </a:lnTo>
                  <a:lnTo>
                    <a:pt x="381" y="1844"/>
                  </a:lnTo>
                  <a:lnTo>
                    <a:pt x="393" y="1842"/>
                  </a:lnTo>
                  <a:lnTo>
                    <a:pt x="406" y="1841"/>
                  </a:lnTo>
                  <a:lnTo>
                    <a:pt x="416" y="1839"/>
                  </a:lnTo>
                  <a:lnTo>
                    <a:pt x="426" y="1837"/>
                  </a:lnTo>
                  <a:lnTo>
                    <a:pt x="429" y="1835"/>
                  </a:lnTo>
                  <a:lnTo>
                    <a:pt x="432" y="1832"/>
                  </a:lnTo>
                  <a:lnTo>
                    <a:pt x="432" y="1832"/>
                  </a:lnTo>
                  <a:lnTo>
                    <a:pt x="420" y="1829"/>
                  </a:lnTo>
                  <a:lnTo>
                    <a:pt x="407" y="1828"/>
                  </a:lnTo>
                  <a:lnTo>
                    <a:pt x="392" y="1828"/>
                  </a:lnTo>
                  <a:lnTo>
                    <a:pt x="377" y="1830"/>
                  </a:lnTo>
                  <a:lnTo>
                    <a:pt x="362" y="1835"/>
                  </a:lnTo>
                  <a:lnTo>
                    <a:pt x="348" y="1840"/>
                  </a:lnTo>
                  <a:lnTo>
                    <a:pt x="336" y="1848"/>
                  </a:lnTo>
                  <a:lnTo>
                    <a:pt x="330" y="1852"/>
                  </a:lnTo>
                  <a:lnTo>
                    <a:pt x="325" y="1856"/>
                  </a:lnTo>
                  <a:lnTo>
                    <a:pt x="325" y="1856"/>
                  </a:lnTo>
                  <a:close/>
                  <a:moveTo>
                    <a:pt x="391" y="1856"/>
                  </a:moveTo>
                  <a:lnTo>
                    <a:pt x="391" y="1856"/>
                  </a:lnTo>
                  <a:lnTo>
                    <a:pt x="365" y="1874"/>
                  </a:lnTo>
                  <a:lnTo>
                    <a:pt x="352" y="1884"/>
                  </a:lnTo>
                  <a:lnTo>
                    <a:pt x="347" y="1889"/>
                  </a:lnTo>
                  <a:lnTo>
                    <a:pt x="341" y="1895"/>
                  </a:lnTo>
                  <a:lnTo>
                    <a:pt x="341" y="1895"/>
                  </a:lnTo>
                  <a:lnTo>
                    <a:pt x="361" y="1889"/>
                  </a:lnTo>
                  <a:lnTo>
                    <a:pt x="382" y="1884"/>
                  </a:lnTo>
                  <a:lnTo>
                    <a:pt x="432" y="1873"/>
                  </a:lnTo>
                  <a:lnTo>
                    <a:pt x="432" y="1873"/>
                  </a:lnTo>
                  <a:lnTo>
                    <a:pt x="432" y="1863"/>
                  </a:lnTo>
                  <a:lnTo>
                    <a:pt x="432" y="1863"/>
                  </a:lnTo>
                  <a:lnTo>
                    <a:pt x="426" y="1863"/>
                  </a:lnTo>
                  <a:lnTo>
                    <a:pt x="421" y="1863"/>
                  </a:lnTo>
                  <a:lnTo>
                    <a:pt x="411" y="1859"/>
                  </a:lnTo>
                  <a:lnTo>
                    <a:pt x="402" y="1857"/>
                  </a:lnTo>
                  <a:lnTo>
                    <a:pt x="397" y="1856"/>
                  </a:lnTo>
                  <a:lnTo>
                    <a:pt x="391" y="1856"/>
                  </a:lnTo>
                  <a:lnTo>
                    <a:pt x="391" y="1856"/>
                  </a:lnTo>
                  <a:close/>
                  <a:moveTo>
                    <a:pt x="416" y="1782"/>
                  </a:moveTo>
                  <a:lnTo>
                    <a:pt x="416" y="1782"/>
                  </a:lnTo>
                  <a:lnTo>
                    <a:pt x="401" y="1781"/>
                  </a:lnTo>
                  <a:lnTo>
                    <a:pt x="396" y="1781"/>
                  </a:lnTo>
                  <a:lnTo>
                    <a:pt x="389" y="1782"/>
                  </a:lnTo>
                  <a:lnTo>
                    <a:pt x="389" y="1782"/>
                  </a:lnTo>
                  <a:lnTo>
                    <a:pt x="385" y="1776"/>
                  </a:lnTo>
                  <a:lnTo>
                    <a:pt x="382" y="1772"/>
                  </a:lnTo>
                  <a:lnTo>
                    <a:pt x="378" y="1768"/>
                  </a:lnTo>
                  <a:lnTo>
                    <a:pt x="374" y="1766"/>
                  </a:lnTo>
                  <a:lnTo>
                    <a:pt x="369" y="1765"/>
                  </a:lnTo>
                  <a:lnTo>
                    <a:pt x="364" y="1766"/>
                  </a:lnTo>
                  <a:lnTo>
                    <a:pt x="360" y="1767"/>
                  </a:lnTo>
                  <a:lnTo>
                    <a:pt x="354" y="1769"/>
                  </a:lnTo>
                  <a:lnTo>
                    <a:pt x="345" y="1775"/>
                  </a:lnTo>
                  <a:lnTo>
                    <a:pt x="335" y="1781"/>
                  </a:lnTo>
                  <a:lnTo>
                    <a:pt x="319" y="1796"/>
                  </a:lnTo>
                  <a:lnTo>
                    <a:pt x="319" y="1796"/>
                  </a:lnTo>
                  <a:lnTo>
                    <a:pt x="321" y="1799"/>
                  </a:lnTo>
                  <a:lnTo>
                    <a:pt x="322" y="1803"/>
                  </a:lnTo>
                  <a:lnTo>
                    <a:pt x="323" y="1811"/>
                  </a:lnTo>
                  <a:lnTo>
                    <a:pt x="325" y="1819"/>
                  </a:lnTo>
                  <a:lnTo>
                    <a:pt x="328" y="1822"/>
                  </a:lnTo>
                  <a:lnTo>
                    <a:pt x="331" y="1823"/>
                  </a:lnTo>
                  <a:lnTo>
                    <a:pt x="331" y="1823"/>
                  </a:lnTo>
                  <a:lnTo>
                    <a:pt x="335" y="1819"/>
                  </a:lnTo>
                  <a:lnTo>
                    <a:pt x="340" y="1814"/>
                  </a:lnTo>
                  <a:lnTo>
                    <a:pt x="347" y="1811"/>
                  </a:lnTo>
                  <a:lnTo>
                    <a:pt x="353" y="1808"/>
                  </a:lnTo>
                  <a:lnTo>
                    <a:pt x="368" y="1806"/>
                  </a:lnTo>
                  <a:lnTo>
                    <a:pt x="382" y="1804"/>
                  </a:lnTo>
                  <a:lnTo>
                    <a:pt x="395" y="1802"/>
                  </a:lnTo>
                  <a:lnTo>
                    <a:pt x="401" y="1800"/>
                  </a:lnTo>
                  <a:lnTo>
                    <a:pt x="406" y="1798"/>
                  </a:lnTo>
                  <a:lnTo>
                    <a:pt x="410" y="1795"/>
                  </a:lnTo>
                  <a:lnTo>
                    <a:pt x="413" y="1792"/>
                  </a:lnTo>
                  <a:lnTo>
                    <a:pt x="415" y="1788"/>
                  </a:lnTo>
                  <a:lnTo>
                    <a:pt x="416" y="1782"/>
                  </a:lnTo>
                  <a:lnTo>
                    <a:pt x="416" y="1782"/>
                  </a:lnTo>
                  <a:close/>
                  <a:moveTo>
                    <a:pt x="366" y="1713"/>
                  </a:moveTo>
                  <a:lnTo>
                    <a:pt x="366" y="1713"/>
                  </a:lnTo>
                  <a:lnTo>
                    <a:pt x="355" y="1717"/>
                  </a:lnTo>
                  <a:lnTo>
                    <a:pt x="346" y="1721"/>
                  </a:lnTo>
                  <a:lnTo>
                    <a:pt x="328" y="1732"/>
                  </a:lnTo>
                  <a:lnTo>
                    <a:pt x="309" y="1742"/>
                  </a:lnTo>
                  <a:lnTo>
                    <a:pt x="299" y="1747"/>
                  </a:lnTo>
                  <a:lnTo>
                    <a:pt x="286" y="1751"/>
                  </a:lnTo>
                  <a:lnTo>
                    <a:pt x="286" y="1751"/>
                  </a:lnTo>
                  <a:lnTo>
                    <a:pt x="287" y="1760"/>
                  </a:lnTo>
                  <a:lnTo>
                    <a:pt x="290" y="1766"/>
                  </a:lnTo>
                  <a:lnTo>
                    <a:pt x="293" y="1772"/>
                  </a:lnTo>
                  <a:lnTo>
                    <a:pt x="298" y="1777"/>
                  </a:lnTo>
                  <a:lnTo>
                    <a:pt x="298" y="1777"/>
                  </a:lnTo>
                  <a:lnTo>
                    <a:pt x="308" y="1772"/>
                  </a:lnTo>
                  <a:lnTo>
                    <a:pt x="319" y="1765"/>
                  </a:lnTo>
                  <a:lnTo>
                    <a:pt x="338" y="1752"/>
                  </a:lnTo>
                  <a:lnTo>
                    <a:pt x="349" y="1747"/>
                  </a:lnTo>
                  <a:lnTo>
                    <a:pt x="361" y="1744"/>
                  </a:lnTo>
                  <a:lnTo>
                    <a:pt x="366" y="1743"/>
                  </a:lnTo>
                  <a:lnTo>
                    <a:pt x="374" y="1742"/>
                  </a:lnTo>
                  <a:lnTo>
                    <a:pt x="381" y="1743"/>
                  </a:lnTo>
                  <a:lnTo>
                    <a:pt x="389" y="1744"/>
                  </a:lnTo>
                  <a:lnTo>
                    <a:pt x="389" y="1744"/>
                  </a:lnTo>
                  <a:lnTo>
                    <a:pt x="391" y="1741"/>
                  </a:lnTo>
                  <a:lnTo>
                    <a:pt x="394" y="1738"/>
                  </a:lnTo>
                  <a:lnTo>
                    <a:pt x="399" y="1735"/>
                  </a:lnTo>
                  <a:lnTo>
                    <a:pt x="399" y="1735"/>
                  </a:lnTo>
                  <a:lnTo>
                    <a:pt x="399" y="1721"/>
                  </a:lnTo>
                  <a:lnTo>
                    <a:pt x="399" y="1721"/>
                  </a:lnTo>
                  <a:lnTo>
                    <a:pt x="382" y="1718"/>
                  </a:lnTo>
                  <a:lnTo>
                    <a:pt x="374" y="1716"/>
                  </a:lnTo>
                  <a:lnTo>
                    <a:pt x="366" y="1713"/>
                  </a:lnTo>
                  <a:lnTo>
                    <a:pt x="366" y="1713"/>
                  </a:lnTo>
                  <a:close/>
                  <a:moveTo>
                    <a:pt x="391" y="1672"/>
                  </a:moveTo>
                  <a:lnTo>
                    <a:pt x="391" y="1672"/>
                  </a:lnTo>
                  <a:lnTo>
                    <a:pt x="389" y="1671"/>
                  </a:lnTo>
                  <a:lnTo>
                    <a:pt x="386" y="1668"/>
                  </a:lnTo>
                  <a:lnTo>
                    <a:pt x="385" y="1664"/>
                  </a:lnTo>
                  <a:lnTo>
                    <a:pt x="385" y="1660"/>
                  </a:lnTo>
                  <a:lnTo>
                    <a:pt x="385" y="1660"/>
                  </a:lnTo>
                  <a:lnTo>
                    <a:pt x="376" y="1659"/>
                  </a:lnTo>
                  <a:lnTo>
                    <a:pt x="366" y="1659"/>
                  </a:lnTo>
                  <a:lnTo>
                    <a:pt x="356" y="1660"/>
                  </a:lnTo>
                  <a:lnTo>
                    <a:pt x="348" y="1662"/>
                  </a:lnTo>
                  <a:lnTo>
                    <a:pt x="339" y="1664"/>
                  </a:lnTo>
                  <a:lnTo>
                    <a:pt x="331" y="1668"/>
                  </a:lnTo>
                  <a:lnTo>
                    <a:pt x="323" y="1672"/>
                  </a:lnTo>
                  <a:lnTo>
                    <a:pt x="316" y="1676"/>
                  </a:lnTo>
                  <a:lnTo>
                    <a:pt x="308" y="1682"/>
                  </a:lnTo>
                  <a:lnTo>
                    <a:pt x="303" y="1687"/>
                  </a:lnTo>
                  <a:lnTo>
                    <a:pt x="298" y="1693"/>
                  </a:lnTo>
                  <a:lnTo>
                    <a:pt x="292" y="1699"/>
                  </a:lnTo>
                  <a:lnTo>
                    <a:pt x="289" y="1705"/>
                  </a:lnTo>
                  <a:lnTo>
                    <a:pt x="286" y="1712"/>
                  </a:lnTo>
                  <a:lnTo>
                    <a:pt x="285" y="1718"/>
                  </a:lnTo>
                  <a:lnTo>
                    <a:pt x="284" y="1724"/>
                  </a:lnTo>
                  <a:lnTo>
                    <a:pt x="284" y="1724"/>
                  </a:lnTo>
                  <a:lnTo>
                    <a:pt x="310" y="1713"/>
                  </a:lnTo>
                  <a:lnTo>
                    <a:pt x="339" y="1701"/>
                  </a:lnTo>
                  <a:lnTo>
                    <a:pt x="354" y="1694"/>
                  </a:lnTo>
                  <a:lnTo>
                    <a:pt x="367" y="1688"/>
                  </a:lnTo>
                  <a:lnTo>
                    <a:pt x="380" y="1681"/>
                  </a:lnTo>
                  <a:lnTo>
                    <a:pt x="391" y="1672"/>
                  </a:lnTo>
                  <a:lnTo>
                    <a:pt x="391" y="1672"/>
                  </a:lnTo>
                  <a:close/>
                  <a:moveTo>
                    <a:pt x="361" y="1606"/>
                  </a:moveTo>
                  <a:lnTo>
                    <a:pt x="361" y="1606"/>
                  </a:lnTo>
                  <a:lnTo>
                    <a:pt x="349" y="1607"/>
                  </a:lnTo>
                  <a:lnTo>
                    <a:pt x="338" y="1609"/>
                  </a:lnTo>
                  <a:lnTo>
                    <a:pt x="326" y="1612"/>
                  </a:lnTo>
                  <a:lnTo>
                    <a:pt x="317" y="1616"/>
                  </a:lnTo>
                  <a:lnTo>
                    <a:pt x="295" y="1626"/>
                  </a:lnTo>
                  <a:lnTo>
                    <a:pt x="275" y="1636"/>
                  </a:lnTo>
                  <a:lnTo>
                    <a:pt x="275" y="1636"/>
                  </a:lnTo>
                  <a:lnTo>
                    <a:pt x="276" y="1646"/>
                  </a:lnTo>
                  <a:lnTo>
                    <a:pt x="276" y="1656"/>
                  </a:lnTo>
                  <a:lnTo>
                    <a:pt x="278" y="1660"/>
                  </a:lnTo>
                  <a:lnTo>
                    <a:pt x="280" y="1664"/>
                  </a:lnTo>
                  <a:lnTo>
                    <a:pt x="284" y="1667"/>
                  </a:lnTo>
                  <a:lnTo>
                    <a:pt x="289" y="1669"/>
                  </a:lnTo>
                  <a:lnTo>
                    <a:pt x="289" y="1669"/>
                  </a:lnTo>
                  <a:lnTo>
                    <a:pt x="293" y="1664"/>
                  </a:lnTo>
                  <a:lnTo>
                    <a:pt x="299" y="1660"/>
                  </a:lnTo>
                  <a:lnTo>
                    <a:pt x="309" y="1653"/>
                  </a:lnTo>
                  <a:lnTo>
                    <a:pt x="322" y="1647"/>
                  </a:lnTo>
                  <a:lnTo>
                    <a:pt x="335" y="1642"/>
                  </a:lnTo>
                  <a:lnTo>
                    <a:pt x="348" y="1638"/>
                  </a:lnTo>
                  <a:lnTo>
                    <a:pt x="360" y="1632"/>
                  </a:lnTo>
                  <a:lnTo>
                    <a:pt x="365" y="1629"/>
                  </a:lnTo>
                  <a:lnTo>
                    <a:pt x="370" y="1625"/>
                  </a:lnTo>
                  <a:lnTo>
                    <a:pt x="374" y="1621"/>
                  </a:lnTo>
                  <a:lnTo>
                    <a:pt x="378" y="1616"/>
                  </a:lnTo>
                  <a:lnTo>
                    <a:pt x="378" y="1616"/>
                  </a:lnTo>
                  <a:lnTo>
                    <a:pt x="375" y="1616"/>
                  </a:lnTo>
                  <a:lnTo>
                    <a:pt x="371" y="1615"/>
                  </a:lnTo>
                  <a:lnTo>
                    <a:pt x="368" y="1611"/>
                  </a:lnTo>
                  <a:lnTo>
                    <a:pt x="366" y="1608"/>
                  </a:lnTo>
                  <a:lnTo>
                    <a:pt x="364" y="1606"/>
                  </a:lnTo>
                  <a:lnTo>
                    <a:pt x="361" y="1606"/>
                  </a:lnTo>
                  <a:lnTo>
                    <a:pt x="361" y="1606"/>
                  </a:lnTo>
                  <a:close/>
                  <a:moveTo>
                    <a:pt x="264" y="1595"/>
                  </a:moveTo>
                  <a:lnTo>
                    <a:pt x="264" y="1595"/>
                  </a:lnTo>
                  <a:lnTo>
                    <a:pt x="264" y="1597"/>
                  </a:lnTo>
                  <a:lnTo>
                    <a:pt x="265" y="1600"/>
                  </a:lnTo>
                  <a:lnTo>
                    <a:pt x="269" y="1602"/>
                  </a:lnTo>
                  <a:lnTo>
                    <a:pt x="272" y="1605"/>
                  </a:lnTo>
                  <a:lnTo>
                    <a:pt x="274" y="1607"/>
                  </a:lnTo>
                  <a:lnTo>
                    <a:pt x="275" y="1608"/>
                  </a:lnTo>
                  <a:lnTo>
                    <a:pt x="275" y="1608"/>
                  </a:lnTo>
                  <a:lnTo>
                    <a:pt x="286" y="1602"/>
                  </a:lnTo>
                  <a:lnTo>
                    <a:pt x="299" y="1598"/>
                  </a:lnTo>
                  <a:lnTo>
                    <a:pt x="310" y="1594"/>
                  </a:lnTo>
                  <a:lnTo>
                    <a:pt x="323" y="1590"/>
                  </a:lnTo>
                  <a:lnTo>
                    <a:pt x="334" y="1584"/>
                  </a:lnTo>
                  <a:lnTo>
                    <a:pt x="339" y="1581"/>
                  </a:lnTo>
                  <a:lnTo>
                    <a:pt x="344" y="1577"/>
                  </a:lnTo>
                  <a:lnTo>
                    <a:pt x="348" y="1572"/>
                  </a:lnTo>
                  <a:lnTo>
                    <a:pt x="351" y="1568"/>
                  </a:lnTo>
                  <a:lnTo>
                    <a:pt x="353" y="1562"/>
                  </a:lnTo>
                  <a:lnTo>
                    <a:pt x="355" y="1555"/>
                  </a:lnTo>
                  <a:lnTo>
                    <a:pt x="355" y="1555"/>
                  </a:lnTo>
                  <a:lnTo>
                    <a:pt x="349" y="1554"/>
                  </a:lnTo>
                  <a:lnTo>
                    <a:pt x="341" y="1553"/>
                  </a:lnTo>
                  <a:lnTo>
                    <a:pt x="335" y="1553"/>
                  </a:lnTo>
                  <a:lnTo>
                    <a:pt x="329" y="1554"/>
                  </a:lnTo>
                  <a:lnTo>
                    <a:pt x="322" y="1555"/>
                  </a:lnTo>
                  <a:lnTo>
                    <a:pt x="317" y="1558"/>
                  </a:lnTo>
                  <a:lnTo>
                    <a:pt x="305" y="1564"/>
                  </a:lnTo>
                  <a:lnTo>
                    <a:pt x="294" y="1571"/>
                  </a:lnTo>
                  <a:lnTo>
                    <a:pt x="284" y="1579"/>
                  </a:lnTo>
                  <a:lnTo>
                    <a:pt x="264" y="1595"/>
                  </a:lnTo>
                  <a:lnTo>
                    <a:pt x="264" y="1595"/>
                  </a:lnTo>
                  <a:close/>
                  <a:moveTo>
                    <a:pt x="341" y="1506"/>
                  </a:moveTo>
                  <a:lnTo>
                    <a:pt x="341" y="1506"/>
                  </a:lnTo>
                  <a:lnTo>
                    <a:pt x="335" y="1509"/>
                  </a:lnTo>
                  <a:lnTo>
                    <a:pt x="330" y="1510"/>
                  </a:lnTo>
                  <a:lnTo>
                    <a:pt x="323" y="1510"/>
                  </a:lnTo>
                  <a:lnTo>
                    <a:pt x="318" y="1509"/>
                  </a:lnTo>
                  <a:lnTo>
                    <a:pt x="311" y="1507"/>
                  </a:lnTo>
                  <a:lnTo>
                    <a:pt x="306" y="1505"/>
                  </a:lnTo>
                  <a:lnTo>
                    <a:pt x="298" y="1497"/>
                  </a:lnTo>
                  <a:lnTo>
                    <a:pt x="298" y="1497"/>
                  </a:lnTo>
                  <a:lnTo>
                    <a:pt x="294" y="1504"/>
                  </a:lnTo>
                  <a:lnTo>
                    <a:pt x="290" y="1508"/>
                  </a:lnTo>
                  <a:lnTo>
                    <a:pt x="284" y="1511"/>
                  </a:lnTo>
                  <a:lnTo>
                    <a:pt x="278" y="1515"/>
                  </a:lnTo>
                  <a:lnTo>
                    <a:pt x="264" y="1519"/>
                  </a:lnTo>
                  <a:lnTo>
                    <a:pt x="259" y="1522"/>
                  </a:lnTo>
                  <a:lnTo>
                    <a:pt x="254" y="1525"/>
                  </a:lnTo>
                  <a:lnTo>
                    <a:pt x="254" y="1525"/>
                  </a:lnTo>
                  <a:lnTo>
                    <a:pt x="255" y="1532"/>
                  </a:lnTo>
                  <a:lnTo>
                    <a:pt x="254" y="1537"/>
                  </a:lnTo>
                  <a:lnTo>
                    <a:pt x="253" y="1542"/>
                  </a:lnTo>
                  <a:lnTo>
                    <a:pt x="251" y="1547"/>
                  </a:lnTo>
                  <a:lnTo>
                    <a:pt x="246" y="1556"/>
                  </a:lnTo>
                  <a:lnTo>
                    <a:pt x="244" y="1562"/>
                  </a:lnTo>
                  <a:lnTo>
                    <a:pt x="242" y="1567"/>
                  </a:lnTo>
                  <a:lnTo>
                    <a:pt x="242" y="1567"/>
                  </a:lnTo>
                  <a:lnTo>
                    <a:pt x="248" y="1568"/>
                  </a:lnTo>
                  <a:lnTo>
                    <a:pt x="255" y="1568"/>
                  </a:lnTo>
                  <a:lnTo>
                    <a:pt x="260" y="1567"/>
                  </a:lnTo>
                  <a:lnTo>
                    <a:pt x="266" y="1565"/>
                  </a:lnTo>
                  <a:lnTo>
                    <a:pt x="272" y="1562"/>
                  </a:lnTo>
                  <a:lnTo>
                    <a:pt x="277" y="1558"/>
                  </a:lnTo>
                  <a:lnTo>
                    <a:pt x="287" y="1550"/>
                  </a:lnTo>
                  <a:lnTo>
                    <a:pt x="298" y="1541"/>
                  </a:lnTo>
                  <a:lnTo>
                    <a:pt x="307" y="1534"/>
                  </a:lnTo>
                  <a:lnTo>
                    <a:pt x="313" y="1532"/>
                  </a:lnTo>
                  <a:lnTo>
                    <a:pt x="319" y="1531"/>
                  </a:lnTo>
                  <a:lnTo>
                    <a:pt x="324" y="1530"/>
                  </a:lnTo>
                  <a:lnTo>
                    <a:pt x="331" y="1531"/>
                  </a:lnTo>
                  <a:lnTo>
                    <a:pt x="331" y="1531"/>
                  </a:lnTo>
                  <a:lnTo>
                    <a:pt x="331" y="1526"/>
                  </a:lnTo>
                  <a:lnTo>
                    <a:pt x="332" y="1524"/>
                  </a:lnTo>
                  <a:lnTo>
                    <a:pt x="335" y="1523"/>
                  </a:lnTo>
                  <a:lnTo>
                    <a:pt x="338" y="1522"/>
                  </a:lnTo>
                  <a:lnTo>
                    <a:pt x="341" y="1522"/>
                  </a:lnTo>
                  <a:lnTo>
                    <a:pt x="345" y="1522"/>
                  </a:lnTo>
                  <a:lnTo>
                    <a:pt x="347" y="1520"/>
                  </a:lnTo>
                  <a:lnTo>
                    <a:pt x="347" y="1517"/>
                  </a:lnTo>
                  <a:lnTo>
                    <a:pt x="347" y="1517"/>
                  </a:lnTo>
                  <a:lnTo>
                    <a:pt x="346" y="1517"/>
                  </a:lnTo>
                  <a:lnTo>
                    <a:pt x="345" y="1516"/>
                  </a:lnTo>
                  <a:lnTo>
                    <a:pt x="344" y="1512"/>
                  </a:lnTo>
                  <a:lnTo>
                    <a:pt x="344" y="1508"/>
                  </a:lnTo>
                  <a:lnTo>
                    <a:pt x="342" y="1507"/>
                  </a:lnTo>
                  <a:lnTo>
                    <a:pt x="341" y="1506"/>
                  </a:lnTo>
                  <a:lnTo>
                    <a:pt x="341" y="1506"/>
                  </a:lnTo>
                  <a:close/>
                  <a:moveTo>
                    <a:pt x="254" y="1492"/>
                  </a:moveTo>
                  <a:lnTo>
                    <a:pt x="254" y="1492"/>
                  </a:lnTo>
                  <a:lnTo>
                    <a:pt x="258" y="1492"/>
                  </a:lnTo>
                  <a:lnTo>
                    <a:pt x="263" y="1491"/>
                  </a:lnTo>
                  <a:lnTo>
                    <a:pt x="273" y="1487"/>
                  </a:lnTo>
                  <a:lnTo>
                    <a:pt x="292" y="1473"/>
                  </a:lnTo>
                  <a:lnTo>
                    <a:pt x="302" y="1467"/>
                  </a:lnTo>
                  <a:lnTo>
                    <a:pt x="307" y="1465"/>
                  </a:lnTo>
                  <a:lnTo>
                    <a:pt x="313" y="1464"/>
                  </a:lnTo>
                  <a:lnTo>
                    <a:pt x="318" y="1464"/>
                  </a:lnTo>
                  <a:lnTo>
                    <a:pt x="322" y="1466"/>
                  </a:lnTo>
                  <a:lnTo>
                    <a:pt x="328" y="1469"/>
                  </a:lnTo>
                  <a:lnTo>
                    <a:pt x="333" y="1473"/>
                  </a:lnTo>
                  <a:lnTo>
                    <a:pt x="333" y="1473"/>
                  </a:lnTo>
                  <a:lnTo>
                    <a:pt x="334" y="1471"/>
                  </a:lnTo>
                  <a:lnTo>
                    <a:pt x="336" y="1471"/>
                  </a:lnTo>
                  <a:lnTo>
                    <a:pt x="341" y="1471"/>
                  </a:lnTo>
                  <a:lnTo>
                    <a:pt x="341" y="1471"/>
                  </a:lnTo>
                  <a:lnTo>
                    <a:pt x="337" y="1461"/>
                  </a:lnTo>
                  <a:lnTo>
                    <a:pt x="333" y="1455"/>
                  </a:lnTo>
                  <a:lnTo>
                    <a:pt x="328" y="1450"/>
                  </a:lnTo>
                  <a:lnTo>
                    <a:pt x="322" y="1447"/>
                  </a:lnTo>
                  <a:lnTo>
                    <a:pt x="316" y="1445"/>
                  </a:lnTo>
                  <a:lnTo>
                    <a:pt x="309" y="1445"/>
                  </a:lnTo>
                  <a:lnTo>
                    <a:pt x="302" y="1446"/>
                  </a:lnTo>
                  <a:lnTo>
                    <a:pt x="295" y="1449"/>
                  </a:lnTo>
                  <a:lnTo>
                    <a:pt x="288" y="1452"/>
                  </a:lnTo>
                  <a:lnTo>
                    <a:pt x="281" y="1457"/>
                  </a:lnTo>
                  <a:lnTo>
                    <a:pt x="275" y="1461"/>
                  </a:lnTo>
                  <a:lnTo>
                    <a:pt x="270" y="1466"/>
                  </a:lnTo>
                  <a:lnTo>
                    <a:pt x="264" y="1473"/>
                  </a:lnTo>
                  <a:lnTo>
                    <a:pt x="260" y="1479"/>
                  </a:lnTo>
                  <a:lnTo>
                    <a:pt x="256" y="1486"/>
                  </a:lnTo>
                  <a:lnTo>
                    <a:pt x="254" y="1492"/>
                  </a:lnTo>
                  <a:lnTo>
                    <a:pt x="254" y="1492"/>
                  </a:lnTo>
                  <a:close/>
                  <a:moveTo>
                    <a:pt x="308" y="1399"/>
                  </a:moveTo>
                  <a:lnTo>
                    <a:pt x="308" y="1399"/>
                  </a:lnTo>
                  <a:lnTo>
                    <a:pt x="299" y="1399"/>
                  </a:lnTo>
                  <a:lnTo>
                    <a:pt x="288" y="1400"/>
                  </a:lnTo>
                  <a:lnTo>
                    <a:pt x="278" y="1402"/>
                  </a:lnTo>
                  <a:lnTo>
                    <a:pt x="270" y="1406"/>
                  </a:lnTo>
                  <a:lnTo>
                    <a:pt x="270" y="1406"/>
                  </a:lnTo>
                  <a:lnTo>
                    <a:pt x="264" y="1401"/>
                  </a:lnTo>
                  <a:lnTo>
                    <a:pt x="259" y="1396"/>
                  </a:lnTo>
                  <a:lnTo>
                    <a:pt x="259" y="1396"/>
                  </a:lnTo>
                  <a:lnTo>
                    <a:pt x="247" y="1409"/>
                  </a:lnTo>
                  <a:lnTo>
                    <a:pt x="242" y="1415"/>
                  </a:lnTo>
                  <a:lnTo>
                    <a:pt x="238" y="1423"/>
                  </a:lnTo>
                  <a:lnTo>
                    <a:pt x="234" y="1430"/>
                  </a:lnTo>
                  <a:lnTo>
                    <a:pt x="234" y="1433"/>
                  </a:lnTo>
                  <a:lnTo>
                    <a:pt x="234" y="1438"/>
                  </a:lnTo>
                  <a:lnTo>
                    <a:pt x="235" y="1441"/>
                  </a:lnTo>
                  <a:lnTo>
                    <a:pt x="238" y="1444"/>
                  </a:lnTo>
                  <a:lnTo>
                    <a:pt x="241" y="1447"/>
                  </a:lnTo>
                  <a:lnTo>
                    <a:pt x="245" y="1450"/>
                  </a:lnTo>
                  <a:lnTo>
                    <a:pt x="245" y="1450"/>
                  </a:lnTo>
                  <a:lnTo>
                    <a:pt x="254" y="1445"/>
                  </a:lnTo>
                  <a:lnTo>
                    <a:pt x="262" y="1439"/>
                  </a:lnTo>
                  <a:lnTo>
                    <a:pt x="279" y="1425"/>
                  </a:lnTo>
                  <a:lnTo>
                    <a:pt x="288" y="1417"/>
                  </a:lnTo>
                  <a:lnTo>
                    <a:pt x="296" y="1413"/>
                  </a:lnTo>
                  <a:lnTo>
                    <a:pt x="305" y="1410"/>
                  </a:lnTo>
                  <a:lnTo>
                    <a:pt x="309" y="1410"/>
                  </a:lnTo>
                  <a:lnTo>
                    <a:pt x="314" y="1410"/>
                  </a:lnTo>
                  <a:lnTo>
                    <a:pt x="314" y="1410"/>
                  </a:lnTo>
                  <a:lnTo>
                    <a:pt x="313" y="1409"/>
                  </a:lnTo>
                  <a:lnTo>
                    <a:pt x="311" y="1408"/>
                  </a:lnTo>
                  <a:lnTo>
                    <a:pt x="310" y="1404"/>
                  </a:lnTo>
                  <a:lnTo>
                    <a:pt x="310" y="1401"/>
                  </a:lnTo>
                  <a:lnTo>
                    <a:pt x="309" y="1399"/>
                  </a:lnTo>
                  <a:lnTo>
                    <a:pt x="308" y="1399"/>
                  </a:lnTo>
                  <a:lnTo>
                    <a:pt x="308" y="1399"/>
                  </a:lnTo>
                  <a:close/>
                  <a:moveTo>
                    <a:pt x="286" y="1338"/>
                  </a:moveTo>
                  <a:lnTo>
                    <a:pt x="286" y="1338"/>
                  </a:lnTo>
                  <a:lnTo>
                    <a:pt x="283" y="1341"/>
                  </a:lnTo>
                  <a:lnTo>
                    <a:pt x="279" y="1343"/>
                  </a:lnTo>
                  <a:lnTo>
                    <a:pt x="276" y="1344"/>
                  </a:lnTo>
                  <a:lnTo>
                    <a:pt x="272" y="1345"/>
                  </a:lnTo>
                  <a:lnTo>
                    <a:pt x="269" y="1345"/>
                  </a:lnTo>
                  <a:lnTo>
                    <a:pt x="264" y="1344"/>
                  </a:lnTo>
                  <a:lnTo>
                    <a:pt x="256" y="1340"/>
                  </a:lnTo>
                  <a:lnTo>
                    <a:pt x="256" y="1340"/>
                  </a:lnTo>
                  <a:lnTo>
                    <a:pt x="244" y="1346"/>
                  </a:lnTo>
                  <a:lnTo>
                    <a:pt x="239" y="1350"/>
                  </a:lnTo>
                  <a:lnTo>
                    <a:pt x="234" y="1354"/>
                  </a:lnTo>
                  <a:lnTo>
                    <a:pt x="234" y="1354"/>
                  </a:lnTo>
                  <a:lnTo>
                    <a:pt x="241" y="1354"/>
                  </a:lnTo>
                  <a:lnTo>
                    <a:pt x="243" y="1355"/>
                  </a:lnTo>
                  <a:lnTo>
                    <a:pt x="245" y="1357"/>
                  </a:lnTo>
                  <a:lnTo>
                    <a:pt x="245" y="1357"/>
                  </a:lnTo>
                  <a:lnTo>
                    <a:pt x="241" y="1360"/>
                  </a:lnTo>
                  <a:lnTo>
                    <a:pt x="235" y="1364"/>
                  </a:lnTo>
                  <a:lnTo>
                    <a:pt x="224" y="1369"/>
                  </a:lnTo>
                  <a:lnTo>
                    <a:pt x="218" y="1372"/>
                  </a:lnTo>
                  <a:lnTo>
                    <a:pt x="214" y="1375"/>
                  </a:lnTo>
                  <a:lnTo>
                    <a:pt x="211" y="1381"/>
                  </a:lnTo>
                  <a:lnTo>
                    <a:pt x="209" y="1387"/>
                  </a:lnTo>
                  <a:lnTo>
                    <a:pt x="209" y="1387"/>
                  </a:lnTo>
                  <a:lnTo>
                    <a:pt x="212" y="1391"/>
                  </a:lnTo>
                  <a:lnTo>
                    <a:pt x="215" y="1395"/>
                  </a:lnTo>
                  <a:lnTo>
                    <a:pt x="220" y="1397"/>
                  </a:lnTo>
                  <a:lnTo>
                    <a:pt x="226" y="1399"/>
                  </a:lnTo>
                  <a:lnTo>
                    <a:pt x="226" y="1399"/>
                  </a:lnTo>
                  <a:lnTo>
                    <a:pt x="232" y="1390"/>
                  </a:lnTo>
                  <a:lnTo>
                    <a:pt x="241" y="1385"/>
                  </a:lnTo>
                  <a:lnTo>
                    <a:pt x="249" y="1381"/>
                  </a:lnTo>
                  <a:lnTo>
                    <a:pt x="260" y="1379"/>
                  </a:lnTo>
                  <a:lnTo>
                    <a:pt x="281" y="1374"/>
                  </a:lnTo>
                  <a:lnTo>
                    <a:pt x="293" y="1371"/>
                  </a:lnTo>
                  <a:lnTo>
                    <a:pt x="306" y="1368"/>
                  </a:lnTo>
                  <a:lnTo>
                    <a:pt x="306" y="1368"/>
                  </a:lnTo>
                  <a:lnTo>
                    <a:pt x="305" y="1363"/>
                  </a:lnTo>
                  <a:lnTo>
                    <a:pt x="304" y="1357"/>
                  </a:lnTo>
                  <a:lnTo>
                    <a:pt x="303" y="1352"/>
                  </a:lnTo>
                  <a:lnTo>
                    <a:pt x="301" y="1348"/>
                  </a:lnTo>
                  <a:lnTo>
                    <a:pt x="298" y="1344"/>
                  </a:lnTo>
                  <a:lnTo>
                    <a:pt x="294" y="1342"/>
                  </a:lnTo>
                  <a:lnTo>
                    <a:pt x="291" y="1339"/>
                  </a:lnTo>
                  <a:lnTo>
                    <a:pt x="286" y="1338"/>
                  </a:lnTo>
                  <a:lnTo>
                    <a:pt x="286" y="1338"/>
                  </a:lnTo>
                  <a:close/>
                  <a:moveTo>
                    <a:pt x="275" y="1285"/>
                  </a:moveTo>
                  <a:lnTo>
                    <a:pt x="275" y="1285"/>
                  </a:lnTo>
                  <a:lnTo>
                    <a:pt x="243" y="1293"/>
                  </a:lnTo>
                  <a:lnTo>
                    <a:pt x="227" y="1297"/>
                  </a:lnTo>
                  <a:lnTo>
                    <a:pt x="212" y="1302"/>
                  </a:lnTo>
                  <a:lnTo>
                    <a:pt x="212" y="1302"/>
                  </a:lnTo>
                  <a:lnTo>
                    <a:pt x="209" y="1311"/>
                  </a:lnTo>
                  <a:lnTo>
                    <a:pt x="204" y="1322"/>
                  </a:lnTo>
                  <a:lnTo>
                    <a:pt x="203" y="1327"/>
                  </a:lnTo>
                  <a:lnTo>
                    <a:pt x="203" y="1333"/>
                  </a:lnTo>
                  <a:lnTo>
                    <a:pt x="204" y="1338"/>
                  </a:lnTo>
                  <a:lnTo>
                    <a:pt x="207" y="1343"/>
                  </a:lnTo>
                  <a:lnTo>
                    <a:pt x="207" y="1343"/>
                  </a:lnTo>
                  <a:lnTo>
                    <a:pt x="226" y="1335"/>
                  </a:lnTo>
                  <a:lnTo>
                    <a:pt x="248" y="1324"/>
                  </a:lnTo>
                  <a:lnTo>
                    <a:pt x="270" y="1311"/>
                  </a:lnTo>
                  <a:lnTo>
                    <a:pt x="280" y="1304"/>
                  </a:lnTo>
                  <a:lnTo>
                    <a:pt x="289" y="1296"/>
                  </a:lnTo>
                  <a:lnTo>
                    <a:pt x="289" y="1296"/>
                  </a:lnTo>
                  <a:lnTo>
                    <a:pt x="286" y="1296"/>
                  </a:lnTo>
                  <a:lnTo>
                    <a:pt x="284" y="1295"/>
                  </a:lnTo>
                  <a:lnTo>
                    <a:pt x="281" y="1292"/>
                  </a:lnTo>
                  <a:lnTo>
                    <a:pt x="278" y="1289"/>
                  </a:lnTo>
                  <a:lnTo>
                    <a:pt x="277" y="1287"/>
                  </a:lnTo>
                  <a:lnTo>
                    <a:pt x="275" y="1285"/>
                  </a:lnTo>
                  <a:lnTo>
                    <a:pt x="275" y="1285"/>
                  </a:lnTo>
                  <a:close/>
                  <a:moveTo>
                    <a:pt x="182" y="1263"/>
                  </a:moveTo>
                  <a:lnTo>
                    <a:pt x="182" y="1263"/>
                  </a:lnTo>
                  <a:lnTo>
                    <a:pt x="185" y="1268"/>
                  </a:lnTo>
                  <a:lnTo>
                    <a:pt x="189" y="1272"/>
                  </a:lnTo>
                  <a:lnTo>
                    <a:pt x="194" y="1273"/>
                  </a:lnTo>
                  <a:lnTo>
                    <a:pt x="198" y="1274"/>
                  </a:lnTo>
                  <a:lnTo>
                    <a:pt x="208" y="1275"/>
                  </a:lnTo>
                  <a:lnTo>
                    <a:pt x="212" y="1275"/>
                  </a:lnTo>
                  <a:lnTo>
                    <a:pt x="217" y="1277"/>
                  </a:lnTo>
                  <a:lnTo>
                    <a:pt x="217" y="1277"/>
                  </a:lnTo>
                  <a:lnTo>
                    <a:pt x="220" y="1274"/>
                  </a:lnTo>
                  <a:lnTo>
                    <a:pt x="225" y="1270"/>
                  </a:lnTo>
                  <a:lnTo>
                    <a:pt x="233" y="1265"/>
                  </a:lnTo>
                  <a:lnTo>
                    <a:pt x="241" y="1260"/>
                  </a:lnTo>
                  <a:lnTo>
                    <a:pt x="245" y="1257"/>
                  </a:lnTo>
                  <a:lnTo>
                    <a:pt x="247" y="1252"/>
                  </a:lnTo>
                  <a:lnTo>
                    <a:pt x="247" y="1252"/>
                  </a:lnTo>
                  <a:lnTo>
                    <a:pt x="251" y="1253"/>
                  </a:lnTo>
                  <a:lnTo>
                    <a:pt x="254" y="1253"/>
                  </a:lnTo>
                  <a:lnTo>
                    <a:pt x="257" y="1252"/>
                  </a:lnTo>
                  <a:lnTo>
                    <a:pt x="259" y="1251"/>
                  </a:lnTo>
                  <a:lnTo>
                    <a:pt x="264" y="1247"/>
                  </a:lnTo>
                  <a:lnTo>
                    <a:pt x="270" y="1242"/>
                  </a:lnTo>
                  <a:lnTo>
                    <a:pt x="270" y="1242"/>
                  </a:lnTo>
                  <a:lnTo>
                    <a:pt x="264" y="1235"/>
                  </a:lnTo>
                  <a:lnTo>
                    <a:pt x="258" y="1231"/>
                  </a:lnTo>
                  <a:lnTo>
                    <a:pt x="253" y="1228"/>
                  </a:lnTo>
                  <a:lnTo>
                    <a:pt x="246" y="1226"/>
                  </a:lnTo>
                  <a:lnTo>
                    <a:pt x="240" y="1224"/>
                  </a:lnTo>
                  <a:lnTo>
                    <a:pt x="234" y="1224"/>
                  </a:lnTo>
                  <a:lnTo>
                    <a:pt x="228" y="1226"/>
                  </a:lnTo>
                  <a:lnTo>
                    <a:pt x="223" y="1227"/>
                  </a:lnTo>
                  <a:lnTo>
                    <a:pt x="216" y="1230"/>
                  </a:lnTo>
                  <a:lnTo>
                    <a:pt x="211" y="1233"/>
                  </a:lnTo>
                  <a:lnTo>
                    <a:pt x="200" y="1242"/>
                  </a:lnTo>
                  <a:lnTo>
                    <a:pt x="190" y="1251"/>
                  </a:lnTo>
                  <a:lnTo>
                    <a:pt x="182" y="1263"/>
                  </a:lnTo>
                  <a:lnTo>
                    <a:pt x="182" y="1263"/>
                  </a:lnTo>
                  <a:close/>
                  <a:moveTo>
                    <a:pt x="209" y="1163"/>
                  </a:moveTo>
                  <a:lnTo>
                    <a:pt x="209" y="1163"/>
                  </a:lnTo>
                  <a:lnTo>
                    <a:pt x="200" y="1169"/>
                  </a:lnTo>
                  <a:lnTo>
                    <a:pt x="194" y="1175"/>
                  </a:lnTo>
                  <a:lnTo>
                    <a:pt x="188" y="1182"/>
                  </a:lnTo>
                  <a:lnTo>
                    <a:pt x="184" y="1188"/>
                  </a:lnTo>
                  <a:lnTo>
                    <a:pt x="175" y="1204"/>
                  </a:lnTo>
                  <a:lnTo>
                    <a:pt x="168" y="1222"/>
                  </a:lnTo>
                  <a:lnTo>
                    <a:pt x="168" y="1222"/>
                  </a:lnTo>
                  <a:lnTo>
                    <a:pt x="172" y="1223"/>
                  </a:lnTo>
                  <a:lnTo>
                    <a:pt x="174" y="1223"/>
                  </a:lnTo>
                  <a:lnTo>
                    <a:pt x="182" y="1228"/>
                  </a:lnTo>
                  <a:lnTo>
                    <a:pt x="182" y="1228"/>
                  </a:lnTo>
                  <a:lnTo>
                    <a:pt x="188" y="1221"/>
                  </a:lnTo>
                  <a:lnTo>
                    <a:pt x="197" y="1216"/>
                  </a:lnTo>
                  <a:lnTo>
                    <a:pt x="207" y="1211"/>
                  </a:lnTo>
                  <a:lnTo>
                    <a:pt x="215" y="1206"/>
                  </a:lnTo>
                  <a:lnTo>
                    <a:pt x="234" y="1198"/>
                  </a:lnTo>
                  <a:lnTo>
                    <a:pt x="254" y="1189"/>
                  </a:lnTo>
                  <a:lnTo>
                    <a:pt x="254" y="1189"/>
                  </a:lnTo>
                  <a:lnTo>
                    <a:pt x="251" y="1184"/>
                  </a:lnTo>
                  <a:lnTo>
                    <a:pt x="250" y="1178"/>
                  </a:lnTo>
                  <a:lnTo>
                    <a:pt x="247" y="1174"/>
                  </a:lnTo>
                  <a:lnTo>
                    <a:pt x="245" y="1171"/>
                  </a:lnTo>
                  <a:lnTo>
                    <a:pt x="241" y="1168"/>
                  </a:lnTo>
                  <a:lnTo>
                    <a:pt x="238" y="1166"/>
                  </a:lnTo>
                  <a:lnTo>
                    <a:pt x="228" y="1161"/>
                  </a:lnTo>
                  <a:lnTo>
                    <a:pt x="228" y="1161"/>
                  </a:lnTo>
                  <a:lnTo>
                    <a:pt x="222" y="1166"/>
                  </a:lnTo>
                  <a:lnTo>
                    <a:pt x="214" y="1170"/>
                  </a:lnTo>
                  <a:lnTo>
                    <a:pt x="212" y="1170"/>
                  </a:lnTo>
                  <a:lnTo>
                    <a:pt x="210" y="1170"/>
                  </a:lnTo>
                  <a:lnTo>
                    <a:pt x="209" y="1168"/>
                  </a:lnTo>
                  <a:lnTo>
                    <a:pt x="209" y="1163"/>
                  </a:lnTo>
                  <a:lnTo>
                    <a:pt x="209" y="1163"/>
                  </a:lnTo>
                  <a:close/>
                  <a:moveTo>
                    <a:pt x="154" y="1167"/>
                  </a:moveTo>
                  <a:lnTo>
                    <a:pt x="154" y="1167"/>
                  </a:lnTo>
                  <a:lnTo>
                    <a:pt x="165" y="1166"/>
                  </a:lnTo>
                  <a:lnTo>
                    <a:pt x="177" y="1162"/>
                  </a:lnTo>
                  <a:lnTo>
                    <a:pt x="187" y="1157"/>
                  </a:lnTo>
                  <a:lnTo>
                    <a:pt x="197" y="1151"/>
                  </a:lnTo>
                  <a:lnTo>
                    <a:pt x="205" y="1143"/>
                  </a:lnTo>
                  <a:lnTo>
                    <a:pt x="213" y="1134"/>
                  </a:lnTo>
                  <a:lnTo>
                    <a:pt x="220" y="1125"/>
                  </a:lnTo>
                  <a:lnTo>
                    <a:pt x="226" y="1114"/>
                  </a:lnTo>
                  <a:lnTo>
                    <a:pt x="226" y="1114"/>
                  </a:lnTo>
                  <a:lnTo>
                    <a:pt x="220" y="1113"/>
                  </a:lnTo>
                  <a:lnTo>
                    <a:pt x="214" y="1112"/>
                  </a:lnTo>
                  <a:lnTo>
                    <a:pt x="208" y="1113"/>
                  </a:lnTo>
                  <a:lnTo>
                    <a:pt x="201" y="1114"/>
                  </a:lnTo>
                  <a:lnTo>
                    <a:pt x="196" y="1116"/>
                  </a:lnTo>
                  <a:lnTo>
                    <a:pt x="189" y="1118"/>
                  </a:lnTo>
                  <a:lnTo>
                    <a:pt x="178" y="1125"/>
                  </a:lnTo>
                  <a:lnTo>
                    <a:pt x="168" y="1133"/>
                  </a:lnTo>
                  <a:lnTo>
                    <a:pt x="164" y="1139"/>
                  </a:lnTo>
                  <a:lnTo>
                    <a:pt x="159" y="1144"/>
                  </a:lnTo>
                  <a:lnTo>
                    <a:pt x="157" y="1149"/>
                  </a:lnTo>
                  <a:lnTo>
                    <a:pt x="155" y="1155"/>
                  </a:lnTo>
                  <a:lnTo>
                    <a:pt x="154" y="1161"/>
                  </a:lnTo>
                  <a:lnTo>
                    <a:pt x="154" y="1167"/>
                  </a:lnTo>
                  <a:lnTo>
                    <a:pt x="154" y="1167"/>
                  </a:lnTo>
                  <a:close/>
                  <a:moveTo>
                    <a:pt x="193" y="1079"/>
                  </a:moveTo>
                  <a:lnTo>
                    <a:pt x="193" y="1079"/>
                  </a:lnTo>
                  <a:lnTo>
                    <a:pt x="187" y="1075"/>
                  </a:lnTo>
                  <a:lnTo>
                    <a:pt x="184" y="1070"/>
                  </a:lnTo>
                  <a:lnTo>
                    <a:pt x="180" y="1067"/>
                  </a:lnTo>
                  <a:lnTo>
                    <a:pt x="177" y="1065"/>
                  </a:lnTo>
                  <a:lnTo>
                    <a:pt x="173" y="1065"/>
                  </a:lnTo>
                  <a:lnTo>
                    <a:pt x="173" y="1065"/>
                  </a:lnTo>
                  <a:lnTo>
                    <a:pt x="168" y="1070"/>
                  </a:lnTo>
                  <a:lnTo>
                    <a:pt x="160" y="1076"/>
                  </a:lnTo>
                  <a:lnTo>
                    <a:pt x="153" y="1082"/>
                  </a:lnTo>
                  <a:lnTo>
                    <a:pt x="147" y="1088"/>
                  </a:lnTo>
                  <a:lnTo>
                    <a:pt x="141" y="1096"/>
                  </a:lnTo>
                  <a:lnTo>
                    <a:pt x="140" y="1100"/>
                  </a:lnTo>
                  <a:lnTo>
                    <a:pt x="139" y="1103"/>
                  </a:lnTo>
                  <a:lnTo>
                    <a:pt x="139" y="1108"/>
                  </a:lnTo>
                  <a:lnTo>
                    <a:pt x="140" y="1111"/>
                  </a:lnTo>
                  <a:lnTo>
                    <a:pt x="142" y="1115"/>
                  </a:lnTo>
                  <a:lnTo>
                    <a:pt x="145" y="1119"/>
                  </a:lnTo>
                  <a:lnTo>
                    <a:pt x="145" y="1119"/>
                  </a:lnTo>
                  <a:lnTo>
                    <a:pt x="164" y="1109"/>
                  </a:lnTo>
                  <a:lnTo>
                    <a:pt x="181" y="1099"/>
                  </a:lnTo>
                  <a:lnTo>
                    <a:pt x="196" y="1090"/>
                  </a:lnTo>
                  <a:lnTo>
                    <a:pt x="204" y="1083"/>
                  </a:lnTo>
                  <a:lnTo>
                    <a:pt x="212" y="1076"/>
                  </a:lnTo>
                  <a:lnTo>
                    <a:pt x="212" y="1076"/>
                  </a:lnTo>
                  <a:lnTo>
                    <a:pt x="210" y="1073"/>
                  </a:lnTo>
                  <a:lnTo>
                    <a:pt x="207" y="1072"/>
                  </a:lnTo>
                  <a:lnTo>
                    <a:pt x="204" y="1072"/>
                  </a:lnTo>
                  <a:lnTo>
                    <a:pt x="201" y="1073"/>
                  </a:lnTo>
                  <a:lnTo>
                    <a:pt x="196" y="1076"/>
                  </a:lnTo>
                  <a:lnTo>
                    <a:pt x="193" y="1079"/>
                  </a:lnTo>
                  <a:lnTo>
                    <a:pt x="193" y="1079"/>
                  </a:lnTo>
                  <a:close/>
                  <a:moveTo>
                    <a:pt x="195" y="1007"/>
                  </a:moveTo>
                  <a:lnTo>
                    <a:pt x="195" y="1007"/>
                  </a:lnTo>
                  <a:lnTo>
                    <a:pt x="192" y="1005"/>
                  </a:lnTo>
                  <a:lnTo>
                    <a:pt x="187" y="1005"/>
                  </a:lnTo>
                  <a:lnTo>
                    <a:pt x="182" y="1005"/>
                  </a:lnTo>
                  <a:lnTo>
                    <a:pt x="175" y="1005"/>
                  </a:lnTo>
                  <a:lnTo>
                    <a:pt x="163" y="1009"/>
                  </a:lnTo>
                  <a:lnTo>
                    <a:pt x="156" y="1011"/>
                  </a:lnTo>
                  <a:lnTo>
                    <a:pt x="151" y="1015"/>
                  </a:lnTo>
                  <a:lnTo>
                    <a:pt x="151" y="1015"/>
                  </a:lnTo>
                  <a:lnTo>
                    <a:pt x="148" y="1018"/>
                  </a:lnTo>
                  <a:lnTo>
                    <a:pt x="144" y="1022"/>
                  </a:lnTo>
                  <a:lnTo>
                    <a:pt x="140" y="1030"/>
                  </a:lnTo>
                  <a:lnTo>
                    <a:pt x="137" y="1034"/>
                  </a:lnTo>
                  <a:lnTo>
                    <a:pt x="135" y="1037"/>
                  </a:lnTo>
                  <a:lnTo>
                    <a:pt x="130" y="1039"/>
                  </a:lnTo>
                  <a:lnTo>
                    <a:pt x="126" y="1039"/>
                  </a:lnTo>
                  <a:lnTo>
                    <a:pt x="126" y="1039"/>
                  </a:lnTo>
                  <a:lnTo>
                    <a:pt x="126" y="1048"/>
                  </a:lnTo>
                  <a:lnTo>
                    <a:pt x="127" y="1054"/>
                  </a:lnTo>
                  <a:lnTo>
                    <a:pt x="130" y="1058"/>
                  </a:lnTo>
                  <a:lnTo>
                    <a:pt x="135" y="1062"/>
                  </a:lnTo>
                  <a:lnTo>
                    <a:pt x="135" y="1062"/>
                  </a:lnTo>
                  <a:lnTo>
                    <a:pt x="138" y="1057"/>
                  </a:lnTo>
                  <a:lnTo>
                    <a:pt x="143" y="1054"/>
                  </a:lnTo>
                  <a:lnTo>
                    <a:pt x="156" y="1048"/>
                  </a:lnTo>
                  <a:lnTo>
                    <a:pt x="186" y="1038"/>
                  </a:lnTo>
                  <a:lnTo>
                    <a:pt x="198" y="1032"/>
                  </a:lnTo>
                  <a:lnTo>
                    <a:pt x="202" y="1028"/>
                  </a:lnTo>
                  <a:lnTo>
                    <a:pt x="205" y="1025"/>
                  </a:lnTo>
                  <a:lnTo>
                    <a:pt x="207" y="1021"/>
                  </a:lnTo>
                  <a:lnTo>
                    <a:pt x="205" y="1017"/>
                  </a:lnTo>
                  <a:lnTo>
                    <a:pt x="201" y="1012"/>
                  </a:lnTo>
                  <a:lnTo>
                    <a:pt x="195" y="1007"/>
                  </a:lnTo>
                  <a:lnTo>
                    <a:pt x="195" y="1007"/>
                  </a:lnTo>
                  <a:close/>
                  <a:moveTo>
                    <a:pt x="198" y="962"/>
                  </a:moveTo>
                  <a:lnTo>
                    <a:pt x="198" y="962"/>
                  </a:lnTo>
                  <a:lnTo>
                    <a:pt x="194" y="957"/>
                  </a:lnTo>
                  <a:lnTo>
                    <a:pt x="188" y="954"/>
                  </a:lnTo>
                  <a:lnTo>
                    <a:pt x="181" y="950"/>
                  </a:lnTo>
                  <a:lnTo>
                    <a:pt x="173" y="948"/>
                  </a:lnTo>
                  <a:lnTo>
                    <a:pt x="173" y="948"/>
                  </a:lnTo>
                  <a:lnTo>
                    <a:pt x="165" y="954"/>
                  </a:lnTo>
                  <a:lnTo>
                    <a:pt x="157" y="956"/>
                  </a:lnTo>
                  <a:lnTo>
                    <a:pt x="149" y="956"/>
                  </a:lnTo>
                  <a:lnTo>
                    <a:pt x="137" y="955"/>
                  </a:lnTo>
                  <a:lnTo>
                    <a:pt x="137" y="955"/>
                  </a:lnTo>
                  <a:lnTo>
                    <a:pt x="119" y="971"/>
                  </a:lnTo>
                  <a:lnTo>
                    <a:pt x="109" y="979"/>
                  </a:lnTo>
                  <a:lnTo>
                    <a:pt x="98" y="988"/>
                  </a:lnTo>
                  <a:lnTo>
                    <a:pt x="98" y="988"/>
                  </a:lnTo>
                  <a:lnTo>
                    <a:pt x="99" y="993"/>
                  </a:lnTo>
                  <a:lnTo>
                    <a:pt x="101" y="1000"/>
                  </a:lnTo>
                  <a:lnTo>
                    <a:pt x="102" y="1005"/>
                  </a:lnTo>
                  <a:lnTo>
                    <a:pt x="104" y="1012"/>
                  </a:lnTo>
                  <a:lnTo>
                    <a:pt x="104" y="1012"/>
                  </a:lnTo>
                  <a:lnTo>
                    <a:pt x="129" y="1001"/>
                  </a:lnTo>
                  <a:lnTo>
                    <a:pt x="156" y="989"/>
                  </a:lnTo>
                  <a:lnTo>
                    <a:pt x="168" y="982"/>
                  </a:lnTo>
                  <a:lnTo>
                    <a:pt x="180" y="976"/>
                  </a:lnTo>
                  <a:lnTo>
                    <a:pt x="189" y="970"/>
                  </a:lnTo>
                  <a:lnTo>
                    <a:pt x="198" y="962"/>
                  </a:lnTo>
                  <a:lnTo>
                    <a:pt x="198" y="962"/>
                  </a:lnTo>
                  <a:close/>
                  <a:moveTo>
                    <a:pt x="132" y="913"/>
                  </a:moveTo>
                  <a:lnTo>
                    <a:pt x="132" y="913"/>
                  </a:lnTo>
                  <a:lnTo>
                    <a:pt x="130" y="916"/>
                  </a:lnTo>
                  <a:lnTo>
                    <a:pt x="128" y="919"/>
                  </a:lnTo>
                  <a:lnTo>
                    <a:pt x="126" y="921"/>
                  </a:lnTo>
                  <a:lnTo>
                    <a:pt x="123" y="924"/>
                  </a:lnTo>
                  <a:lnTo>
                    <a:pt x="116" y="927"/>
                  </a:lnTo>
                  <a:lnTo>
                    <a:pt x="108" y="930"/>
                  </a:lnTo>
                  <a:lnTo>
                    <a:pt x="101" y="934"/>
                  </a:lnTo>
                  <a:lnTo>
                    <a:pt x="98" y="936"/>
                  </a:lnTo>
                  <a:lnTo>
                    <a:pt x="96" y="940"/>
                  </a:lnTo>
                  <a:lnTo>
                    <a:pt x="94" y="943"/>
                  </a:lnTo>
                  <a:lnTo>
                    <a:pt x="94" y="946"/>
                  </a:lnTo>
                  <a:lnTo>
                    <a:pt x="94" y="951"/>
                  </a:lnTo>
                  <a:lnTo>
                    <a:pt x="96" y="957"/>
                  </a:lnTo>
                  <a:lnTo>
                    <a:pt x="96" y="957"/>
                  </a:lnTo>
                  <a:lnTo>
                    <a:pt x="106" y="955"/>
                  </a:lnTo>
                  <a:lnTo>
                    <a:pt x="114" y="951"/>
                  </a:lnTo>
                  <a:lnTo>
                    <a:pt x="121" y="947"/>
                  </a:lnTo>
                  <a:lnTo>
                    <a:pt x="127" y="942"/>
                  </a:lnTo>
                  <a:lnTo>
                    <a:pt x="132" y="935"/>
                  </a:lnTo>
                  <a:lnTo>
                    <a:pt x="137" y="930"/>
                  </a:lnTo>
                  <a:lnTo>
                    <a:pt x="145" y="918"/>
                  </a:lnTo>
                  <a:lnTo>
                    <a:pt x="145" y="918"/>
                  </a:lnTo>
                  <a:lnTo>
                    <a:pt x="156" y="920"/>
                  </a:lnTo>
                  <a:lnTo>
                    <a:pt x="158" y="920"/>
                  </a:lnTo>
                  <a:lnTo>
                    <a:pt x="162" y="919"/>
                  </a:lnTo>
                  <a:lnTo>
                    <a:pt x="164" y="918"/>
                  </a:lnTo>
                  <a:lnTo>
                    <a:pt x="165" y="915"/>
                  </a:lnTo>
                  <a:lnTo>
                    <a:pt x="165" y="915"/>
                  </a:lnTo>
                  <a:lnTo>
                    <a:pt x="156" y="915"/>
                  </a:lnTo>
                  <a:lnTo>
                    <a:pt x="148" y="915"/>
                  </a:lnTo>
                  <a:lnTo>
                    <a:pt x="140" y="915"/>
                  </a:lnTo>
                  <a:lnTo>
                    <a:pt x="136" y="914"/>
                  </a:lnTo>
                  <a:lnTo>
                    <a:pt x="132" y="913"/>
                  </a:lnTo>
                  <a:lnTo>
                    <a:pt x="132" y="913"/>
                  </a:lnTo>
                  <a:close/>
                  <a:moveTo>
                    <a:pt x="118" y="869"/>
                  </a:moveTo>
                  <a:lnTo>
                    <a:pt x="118" y="869"/>
                  </a:lnTo>
                  <a:lnTo>
                    <a:pt x="104" y="879"/>
                  </a:lnTo>
                  <a:lnTo>
                    <a:pt x="97" y="885"/>
                  </a:lnTo>
                  <a:lnTo>
                    <a:pt x="91" y="893"/>
                  </a:lnTo>
                  <a:lnTo>
                    <a:pt x="86" y="900"/>
                  </a:lnTo>
                  <a:lnTo>
                    <a:pt x="82" y="907"/>
                  </a:lnTo>
                  <a:lnTo>
                    <a:pt x="79" y="915"/>
                  </a:lnTo>
                  <a:lnTo>
                    <a:pt x="79" y="924"/>
                  </a:lnTo>
                  <a:lnTo>
                    <a:pt x="79" y="924"/>
                  </a:lnTo>
                  <a:lnTo>
                    <a:pt x="96" y="909"/>
                  </a:lnTo>
                  <a:lnTo>
                    <a:pt x="105" y="901"/>
                  </a:lnTo>
                  <a:lnTo>
                    <a:pt x="113" y="895"/>
                  </a:lnTo>
                  <a:lnTo>
                    <a:pt x="123" y="889"/>
                  </a:lnTo>
                  <a:lnTo>
                    <a:pt x="133" y="884"/>
                  </a:lnTo>
                  <a:lnTo>
                    <a:pt x="144" y="881"/>
                  </a:lnTo>
                  <a:lnTo>
                    <a:pt x="156" y="880"/>
                  </a:lnTo>
                  <a:lnTo>
                    <a:pt x="156" y="880"/>
                  </a:lnTo>
                  <a:lnTo>
                    <a:pt x="157" y="878"/>
                  </a:lnTo>
                  <a:lnTo>
                    <a:pt x="158" y="875"/>
                  </a:lnTo>
                  <a:lnTo>
                    <a:pt x="159" y="874"/>
                  </a:lnTo>
                  <a:lnTo>
                    <a:pt x="159" y="871"/>
                  </a:lnTo>
                  <a:lnTo>
                    <a:pt x="159" y="871"/>
                  </a:lnTo>
                  <a:lnTo>
                    <a:pt x="153" y="871"/>
                  </a:lnTo>
                  <a:lnTo>
                    <a:pt x="148" y="871"/>
                  </a:lnTo>
                  <a:lnTo>
                    <a:pt x="138" y="872"/>
                  </a:lnTo>
                  <a:lnTo>
                    <a:pt x="134" y="872"/>
                  </a:lnTo>
                  <a:lnTo>
                    <a:pt x="128" y="872"/>
                  </a:lnTo>
                  <a:lnTo>
                    <a:pt x="123" y="871"/>
                  </a:lnTo>
                  <a:lnTo>
                    <a:pt x="118" y="869"/>
                  </a:lnTo>
                  <a:lnTo>
                    <a:pt x="118" y="869"/>
                  </a:lnTo>
                  <a:close/>
                  <a:moveTo>
                    <a:pt x="68" y="860"/>
                  </a:moveTo>
                  <a:lnTo>
                    <a:pt x="68" y="860"/>
                  </a:lnTo>
                  <a:lnTo>
                    <a:pt x="77" y="856"/>
                  </a:lnTo>
                  <a:lnTo>
                    <a:pt x="84" y="851"/>
                  </a:lnTo>
                  <a:lnTo>
                    <a:pt x="99" y="841"/>
                  </a:lnTo>
                  <a:lnTo>
                    <a:pt x="107" y="837"/>
                  </a:lnTo>
                  <a:lnTo>
                    <a:pt x="116" y="835"/>
                  </a:lnTo>
                  <a:lnTo>
                    <a:pt x="124" y="834"/>
                  </a:lnTo>
                  <a:lnTo>
                    <a:pt x="135" y="836"/>
                  </a:lnTo>
                  <a:lnTo>
                    <a:pt x="135" y="836"/>
                  </a:lnTo>
                  <a:lnTo>
                    <a:pt x="135" y="827"/>
                  </a:lnTo>
                  <a:lnTo>
                    <a:pt x="135" y="827"/>
                  </a:lnTo>
                  <a:lnTo>
                    <a:pt x="129" y="824"/>
                  </a:lnTo>
                  <a:lnTo>
                    <a:pt x="124" y="821"/>
                  </a:lnTo>
                  <a:lnTo>
                    <a:pt x="119" y="820"/>
                  </a:lnTo>
                  <a:lnTo>
                    <a:pt x="113" y="819"/>
                  </a:lnTo>
                  <a:lnTo>
                    <a:pt x="107" y="819"/>
                  </a:lnTo>
                  <a:lnTo>
                    <a:pt x="102" y="820"/>
                  </a:lnTo>
                  <a:lnTo>
                    <a:pt x="96" y="821"/>
                  </a:lnTo>
                  <a:lnTo>
                    <a:pt x="91" y="823"/>
                  </a:lnTo>
                  <a:lnTo>
                    <a:pt x="86" y="825"/>
                  </a:lnTo>
                  <a:lnTo>
                    <a:pt x="80" y="829"/>
                  </a:lnTo>
                  <a:lnTo>
                    <a:pt x="77" y="833"/>
                  </a:lnTo>
                  <a:lnTo>
                    <a:pt x="73" y="838"/>
                  </a:lnTo>
                  <a:lnTo>
                    <a:pt x="71" y="842"/>
                  </a:lnTo>
                  <a:lnTo>
                    <a:pt x="68" y="848"/>
                  </a:lnTo>
                  <a:lnTo>
                    <a:pt x="68" y="854"/>
                  </a:lnTo>
                  <a:lnTo>
                    <a:pt x="68" y="860"/>
                  </a:lnTo>
                  <a:lnTo>
                    <a:pt x="68" y="860"/>
                  </a:lnTo>
                  <a:close/>
                  <a:moveTo>
                    <a:pt x="132" y="769"/>
                  </a:moveTo>
                  <a:lnTo>
                    <a:pt x="132" y="769"/>
                  </a:lnTo>
                  <a:lnTo>
                    <a:pt x="127" y="763"/>
                  </a:lnTo>
                  <a:lnTo>
                    <a:pt x="122" y="758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2" y="749"/>
                  </a:lnTo>
                  <a:lnTo>
                    <a:pt x="95" y="749"/>
                  </a:lnTo>
                  <a:lnTo>
                    <a:pt x="88" y="749"/>
                  </a:lnTo>
                  <a:lnTo>
                    <a:pt x="80" y="751"/>
                  </a:lnTo>
                  <a:lnTo>
                    <a:pt x="74" y="753"/>
                  </a:lnTo>
                  <a:lnTo>
                    <a:pt x="66" y="757"/>
                  </a:lnTo>
                  <a:lnTo>
                    <a:pt x="61" y="760"/>
                  </a:lnTo>
                  <a:lnTo>
                    <a:pt x="54" y="764"/>
                  </a:lnTo>
                  <a:lnTo>
                    <a:pt x="50" y="768"/>
                  </a:lnTo>
                  <a:lnTo>
                    <a:pt x="46" y="773"/>
                  </a:lnTo>
                  <a:lnTo>
                    <a:pt x="43" y="778"/>
                  </a:lnTo>
                  <a:lnTo>
                    <a:pt x="41" y="783"/>
                  </a:lnTo>
                  <a:lnTo>
                    <a:pt x="41" y="783"/>
                  </a:lnTo>
                  <a:lnTo>
                    <a:pt x="45" y="792"/>
                  </a:lnTo>
                  <a:lnTo>
                    <a:pt x="49" y="800"/>
                  </a:lnTo>
                  <a:lnTo>
                    <a:pt x="51" y="805"/>
                  </a:lnTo>
                  <a:lnTo>
                    <a:pt x="56" y="808"/>
                  </a:lnTo>
                  <a:lnTo>
                    <a:pt x="60" y="810"/>
                  </a:lnTo>
                  <a:lnTo>
                    <a:pt x="65" y="811"/>
                  </a:lnTo>
                  <a:lnTo>
                    <a:pt x="65" y="811"/>
                  </a:lnTo>
                  <a:lnTo>
                    <a:pt x="66" y="806"/>
                  </a:lnTo>
                  <a:lnTo>
                    <a:pt x="67" y="800"/>
                  </a:lnTo>
                  <a:lnTo>
                    <a:pt x="69" y="796"/>
                  </a:lnTo>
                  <a:lnTo>
                    <a:pt x="72" y="793"/>
                  </a:lnTo>
                  <a:lnTo>
                    <a:pt x="75" y="790"/>
                  </a:lnTo>
                  <a:lnTo>
                    <a:pt x="78" y="787"/>
                  </a:lnTo>
                  <a:lnTo>
                    <a:pt x="86" y="782"/>
                  </a:lnTo>
                  <a:lnTo>
                    <a:pt x="95" y="780"/>
                  </a:lnTo>
                  <a:lnTo>
                    <a:pt x="106" y="778"/>
                  </a:lnTo>
                  <a:lnTo>
                    <a:pt x="117" y="778"/>
                  </a:lnTo>
                  <a:lnTo>
                    <a:pt x="129" y="778"/>
                  </a:lnTo>
                  <a:lnTo>
                    <a:pt x="129" y="778"/>
                  </a:lnTo>
                  <a:lnTo>
                    <a:pt x="129" y="776"/>
                  </a:lnTo>
                  <a:lnTo>
                    <a:pt x="130" y="774"/>
                  </a:lnTo>
                  <a:lnTo>
                    <a:pt x="132" y="772"/>
                  </a:lnTo>
                  <a:lnTo>
                    <a:pt x="132" y="769"/>
                  </a:lnTo>
                  <a:lnTo>
                    <a:pt x="132" y="769"/>
                  </a:lnTo>
                  <a:close/>
                  <a:moveTo>
                    <a:pt x="24" y="687"/>
                  </a:moveTo>
                  <a:lnTo>
                    <a:pt x="24" y="687"/>
                  </a:lnTo>
                  <a:lnTo>
                    <a:pt x="22" y="693"/>
                  </a:lnTo>
                  <a:lnTo>
                    <a:pt x="21" y="699"/>
                  </a:lnTo>
                  <a:lnTo>
                    <a:pt x="21" y="705"/>
                  </a:lnTo>
                  <a:lnTo>
                    <a:pt x="23" y="710"/>
                  </a:lnTo>
                  <a:lnTo>
                    <a:pt x="26" y="716"/>
                  </a:lnTo>
                  <a:lnTo>
                    <a:pt x="29" y="720"/>
                  </a:lnTo>
                  <a:lnTo>
                    <a:pt x="33" y="723"/>
                  </a:lnTo>
                  <a:lnTo>
                    <a:pt x="38" y="725"/>
                  </a:lnTo>
                  <a:lnTo>
                    <a:pt x="38" y="725"/>
                  </a:lnTo>
                  <a:lnTo>
                    <a:pt x="38" y="720"/>
                  </a:lnTo>
                  <a:lnTo>
                    <a:pt x="39" y="715"/>
                  </a:lnTo>
                  <a:lnTo>
                    <a:pt x="41" y="712"/>
                  </a:lnTo>
                  <a:lnTo>
                    <a:pt x="43" y="707"/>
                  </a:lnTo>
                  <a:lnTo>
                    <a:pt x="46" y="705"/>
                  </a:lnTo>
                  <a:lnTo>
                    <a:pt x="49" y="702"/>
                  </a:lnTo>
                  <a:lnTo>
                    <a:pt x="58" y="699"/>
                  </a:lnTo>
                  <a:lnTo>
                    <a:pt x="66" y="695"/>
                  </a:lnTo>
                  <a:lnTo>
                    <a:pt x="74" y="693"/>
                  </a:lnTo>
                  <a:lnTo>
                    <a:pt x="81" y="692"/>
                  </a:lnTo>
                  <a:lnTo>
                    <a:pt x="88" y="689"/>
                  </a:lnTo>
                  <a:lnTo>
                    <a:pt x="88" y="689"/>
                  </a:lnTo>
                  <a:lnTo>
                    <a:pt x="84" y="686"/>
                  </a:lnTo>
                  <a:lnTo>
                    <a:pt x="82" y="683"/>
                  </a:lnTo>
                  <a:lnTo>
                    <a:pt x="78" y="681"/>
                  </a:lnTo>
                  <a:lnTo>
                    <a:pt x="75" y="679"/>
                  </a:lnTo>
                  <a:lnTo>
                    <a:pt x="67" y="679"/>
                  </a:lnTo>
                  <a:lnTo>
                    <a:pt x="59" y="681"/>
                  </a:lnTo>
                  <a:lnTo>
                    <a:pt x="41" y="685"/>
                  </a:lnTo>
                  <a:lnTo>
                    <a:pt x="32" y="686"/>
                  </a:lnTo>
                  <a:lnTo>
                    <a:pt x="24" y="687"/>
                  </a:lnTo>
                  <a:lnTo>
                    <a:pt x="24" y="6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" name="Freeform 146"/>
            <p:cNvSpPr>
              <a:spLocks noEditPoints="1"/>
            </p:cNvSpPr>
            <p:nvPr/>
          </p:nvSpPr>
          <p:spPr bwMode="auto">
            <a:xfrm>
              <a:off x="6708776" y="209550"/>
              <a:ext cx="330200" cy="268288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200" y="22"/>
                </a:cxn>
                <a:cxn ang="0">
                  <a:pos x="259" y="48"/>
                </a:cxn>
                <a:cxn ang="0">
                  <a:pos x="299" y="67"/>
                </a:cxn>
                <a:cxn ang="0">
                  <a:pos x="348" y="91"/>
                </a:cxn>
                <a:cxn ang="0">
                  <a:pos x="376" y="93"/>
                </a:cxn>
                <a:cxn ang="0">
                  <a:pos x="401" y="111"/>
                </a:cxn>
                <a:cxn ang="0">
                  <a:pos x="467" y="135"/>
                </a:cxn>
                <a:cxn ang="0">
                  <a:pos x="508" y="151"/>
                </a:cxn>
                <a:cxn ang="0">
                  <a:pos x="522" y="165"/>
                </a:cxn>
                <a:cxn ang="0">
                  <a:pos x="594" y="183"/>
                </a:cxn>
                <a:cxn ang="0">
                  <a:pos x="615" y="204"/>
                </a:cxn>
                <a:cxn ang="0">
                  <a:pos x="624" y="221"/>
                </a:cxn>
                <a:cxn ang="0">
                  <a:pos x="603" y="287"/>
                </a:cxn>
                <a:cxn ang="0">
                  <a:pos x="529" y="417"/>
                </a:cxn>
                <a:cxn ang="0">
                  <a:pos x="508" y="480"/>
                </a:cxn>
                <a:cxn ang="0">
                  <a:pos x="492" y="505"/>
                </a:cxn>
                <a:cxn ang="0">
                  <a:pos x="360" y="488"/>
                </a:cxn>
                <a:cxn ang="0">
                  <a:pos x="278" y="453"/>
                </a:cxn>
                <a:cxn ang="0">
                  <a:pos x="189" y="408"/>
                </a:cxn>
                <a:cxn ang="0">
                  <a:pos x="63" y="359"/>
                </a:cxn>
                <a:cxn ang="0">
                  <a:pos x="25" y="325"/>
                </a:cxn>
                <a:cxn ang="0">
                  <a:pos x="0" y="273"/>
                </a:cxn>
                <a:cxn ang="0">
                  <a:pos x="47" y="173"/>
                </a:cxn>
                <a:cxn ang="0">
                  <a:pos x="109" y="52"/>
                </a:cxn>
                <a:cxn ang="0">
                  <a:pos x="135" y="8"/>
                </a:cxn>
                <a:cxn ang="0">
                  <a:pos x="381" y="464"/>
                </a:cxn>
                <a:cxn ang="0">
                  <a:pos x="447" y="479"/>
                </a:cxn>
                <a:cxn ang="0">
                  <a:pos x="495" y="460"/>
                </a:cxn>
                <a:cxn ang="0">
                  <a:pos x="528" y="384"/>
                </a:cxn>
                <a:cxn ang="0">
                  <a:pos x="590" y="264"/>
                </a:cxn>
                <a:cxn ang="0">
                  <a:pos x="600" y="212"/>
                </a:cxn>
                <a:cxn ang="0">
                  <a:pos x="559" y="191"/>
                </a:cxn>
                <a:cxn ang="0">
                  <a:pos x="503" y="173"/>
                </a:cxn>
                <a:cxn ang="0">
                  <a:pos x="469" y="155"/>
                </a:cxn>
                <a:cxn ang="0">
                  <a:pos x="424" y="137"/>
                </a:cxn>
                <a:cxn ang="0">
                  <a:pos x="293" y="84"/>
                </a:cxn>
                <a:cxn ang="0">
                  <a:pos x="222" y="52"/>
                </a:cxn>
                <a:cxn ang="0">
                  <a:pos x="164" y="46"/>
                </a:cxn>
                <a:cxn ang="0">
                  <a:pos x="149" y="54"/>
                </a:cxn>
                <a:cxn ang="0">
                  <a:pos x="131" y="62"/>
                </a:cxn>
                <a:cxn ang="0">
                  <a:pos x="111" y="90"/>
                </a:cxn>
                <a:cxn ang="0">
                  <a:pos x="91" y="113"/>
                </a:cxn>
                <a:cxn ang="0">
                  <a:pos x="64" y="182"/>
                </a:cxn>
                <a:cxn ang="0">
                  <a:pos x="29" y="251"/>
                </a:cxn>
                <a:cxn ang="0">
                  <a:pos x="33" y="305"/>
                </a:cxn>
                <a:cxn ang="0">
                  <a:pos x="107" y="353"/>
                </a:cxn>
                <a:cxn ang="0">
                  <a:pos x="244" y="404"/>
                </a:cxn>
                <a:cxn ang="0">
                  <a:pos x="289" y="423"/>
                </a:cxn>
                <a:cxn ang="0">
                  <a:pos x="302" y="430"/>
                </a:cxn>
                <a:cxn ang="0">
                  <a:pos x="339" y="441"/>
                </a:cxn>
                <a:cxn ang="0">
                  <a:pos x="334" y="444"/>
                </a:cxn>
                <a:cxn ang="0">
                  <a:pos x="371" y="457"/>
                </a:cxn>
              </a:cxnLst>
              <a:rect l="0" t="0" r="r" b="b"/>
              <a:pathLst>
                <a:path w="624" h="505">
                  <a:moveTo>
                    <a:pt x="152" y="0"/>
                  </a:moveTo>
                  <a:lnTo>
                    <a:pt x="152" y="0"/>
                  </a:lnTo>
                  <a:lnTo>
                    <a:pt x="156" y="1"/>
                  </a:lnTo>
                  <a:lnTo>
                    <a:pt x="160" y="3"/>
                  </a:lnTo>
                  <a:lnTo>
                    <a:pt x="165" y="8"/>
                  </a:lnTo>
                  <a:lnTo>
                    <a:pt x="169" y="14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87" y="20"/>
                  </a:lnTo>
                  <a:lnTo>
                    <a:pt x="200" y="22"/>
                  </a:lnTo>
                  <a:lnTo>
                    <a:pt x="213" y="25"/>
                  </a:lnTo>
                  <a:lnTo>
                    <a:pt x="226" y="29"/>
                  </a:lnTo>
                  <a:lnTo>
                    <a:pt x="238" y="35"/>
                  </a:lnTo>
                  <a:lnTo>
                    <a:pt x="248" y="41"/>
                  </a:lnTo>
                  <a:lnTo>
                    <a:pt x="259" y="4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78" y="59"/>
                  </a:lnTo>
                  <a:lnTo>
                    <a:pt x="289" y="62"/>
                  </a:lnTo>
                  <a:lnTo>
                    <a:pt x="299" y="67"/>
                  </a:lnTo>
                  <a:lnTo>
                    <a:pt x="308" y="71"/>
                  </a:lnTo>
                  <a:lnTo>
                    <a:pt x="328" y="82"/>
                  </a:lnTo>
                  <a:lnTo>
                    <a:pt x="337" y="87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6" y="92"/>
                  </a:lnTo>
                  <a:lnTo>
                    <a:pt x="362" y="92"/>
                  </a:lnTo>
                  <a:lnTo>
                    <a:pt x="369" y="92"/>
                  </a:lnTo>
                  <a:lnTo>
                    <a:pt x="376" y="93"/>
                  </a:lnTo>
                  <a:lnTo>
                    <a:pt x="376" y="93"/>
                  </a:lnTo>
                  <a:lnTo>
                    <a:pt x="382" y="97"/>
                  </a:lnTo>
                  <a:lnTo>
                    <a:pt x="388" y="101"/>
                  </a:lnTo>
                  <a:lnTo>
                    <a:pt x="394" y="106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18" y="117"/>
                  </a:lnTo>
                  <a:lnTo>
                    <a:pt x="434" y="122"/>
                  </a:lnTo>
                  <a:lnTo>
                    <a:pt x="451" y="128"/>
                  </a:lnTo>
                  <a:lnTo>
                    <a:pt x="467" y="135"/>
                  </a:lnTo>
                  <a:lnTo>
                    <a:pt x="467" y="135"/>
                  </a:lnTo>
                  <a:lnTo>
                    <a:pt x="477" y="139"/>
                  </a:lnTo>
                  <a:lnTo>
                    <a:pt x="486" y="143"/>
                  </a:lnTo>
                  <a:lnTo>
                    <a:pt x="497" y="146"/>
                  </a:lnTo>
                  <a:lnTo>
                    <a:pt x="508" y="151"/>
                  </a:lnTo>
                  <a:lnTo>
                    <a:pt x="508" y="151"/>
                  </a:lnTo>
                  <a:lnTo>
                    <a:pt x="511" y="154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2" y="165"/>
                  </a:lnTo>
                  <a:lnTo>
                    <a:pt x="522" y="165"/>
                  </a:lnTo>
                  <a:lnTo>
                    <a:pt x="532" y="168"/>
                  </a:lnTo>
                  <a:lnTo>
                    <a:pt x="543" y="172"/>
                  </a:lnTo>
                  <a:lnTo>
                    <a:pt x="563" y="175"/>
                  </a:lnTo>
                  <a:lnTo>
                    <a:pt x="585" y="180"/>
                  </a:lnTo>
                  <a:lnTo>
                    <a:pt x="594" y="183"/>
                  </a:lnTo>
                  <a:lnTo>
                    <a:pt x="605" y="188"/>
                  </a:lnTo>
                  <a:lnTo>
                    <a:pt x="605" y="188"/>
                  </a:lnTo>
                  <a:lnTo>
                    <a:pt x="606" y="192"/>
                  </a:lnTo>
                  <a:lnTo>
                    <a:pt x="608" y="196"/>
                  </a:lnTo>
                  <a:lnTo>
                    <a:pt x="615" y="204"/>
                  </a:lnTo>
                  <a:lnTo>
                    <a:pt x="618" y="207"/>
                  </a:lnTo>
                  <a:lnTo>
                    <a:pt x="621" y="211"/>
                  </a:lnTo>
                  <a:lnTo>
                    <a:pt x="623" y="215"/>
                  </a:lnTo>
                  <a:lnTo>
                    <a:pt x="624" y="221"/>
                  </a:lnTo>
                  <a:lnTo>
                    <a:pt x="624" y="221"/>
                  </a:lnTo>
                  <a:lnTo>
                    <a:pt x="622" y="234"/>
                  </a:lnTo>
                  <a:lnTo>
                    <a:pt x="619" y="247"/>
                  </a:lnTo>
                  <a:lnTo>
                    <a:pt x="615" y="259"/>
                  </a:lnTo>
                  <a:lnTo>
                    <a:pt x="609" y="273"/>
                  </a:lnTo>
                  <a:lnTo>
                    <a:pt x="603" y="287"/>
                  </a:lnTo>
                  <a:lnTo>
                    <a:pt x="595" y="301"/>
                  </a:lnTo>
                  <a:lnTo>
                    <a:pt x="579" y="329"/>
                  </a:lnTo>
                  <a:lnTo>
                    <a:pt x="561" y="358"/>
                  </a:lnTo>
                  <a:lnTo>
                    <a:pt x="544" y="388"/>
                  </a:lnTo>
                  <a:lnTo>
                    <a:pt x="529" y="417"/>
                  </a:lnTo>
                  <a:lnTo>
                    <a:pt x="522" y="432"/>
                  </a:lnTo>
                  <a:lnTo>
                    <a:pt x="516" y="447"/>
                  </a:lnTo>
                  <a:lnTo>
                    <a:pt x="516" y="447"/>
                  </a:lnTo>
                  <a:lnTo>
                    <a:pt x="512" y="464"/>
                  </a:lnTo>
                  <a:lnTo>
                    <a:pt x="508" y="480"/>
                  </a:lnTo>
                  <a:lnTo>
                    <a:pt x="505" y="486"/>
                  </a:lnTo>
                  <a:lnTo>
                    <a:pt x="502" y="493"/>
                  </a:lnTo>
                  <a:lnTo>
                    <a:pt x="498" y="499"/>
                  </a:lnTo>
                  <a:lnTo>
                    <a:pt x="492" y="505"/>
                  </a:lnTo>
                  <a:lnTo>
                    <a:pt x="492" y="505"/>
                  </a:lnTo>
                  <a:lnTo>
                    <a:pt x="465" y="505"/>
                  </a:lnTo>
                  <a:lnTo>
                    <a:pt x="438" y="503"/>
                  </a:lnTo>
                  <a:lnTo>
                    <a:pt x="411" y="500"/>
                  </a:lnTo>
                  <a:lnTo>
                    <a:pt x="386" y="495"/>
                  </a:lnTo>
                  <a:lnTo>
                    <a:pt x="360" y="488"/>
                  </a:lnTo>
                  <a:lnTo>
                    <a:pt x="335" y="480"/>
                  </a:lnTo>
                  <a:lnTo>
                    <a:pt x="311" y="470"/>
                  </a:lnTo>
                  <a:lnTo>
                    <a:pt x="287" y="461"/>
                  </a:lnTo>
                  <a:lnTo>
                    <a:pt x="287" y="461"/>
                  </a:lnTo>
                  <a:lnTo>
                    <a:pt x="278" y="453"/>
                  </a:lnTo>
                  <a:lnTo>
                    <a:pt x="270" y="447"/>
                  </a:lnTo>
                  <a:lnTo>
                    <a:pt x="251" y="435"/>
                  </a:lnTo>
                  <a:lnTo>
                    <a:pt x="231" y="425"/>
                  </a:lnTo>
                  <a:lnTo>
                    <a:pt x="210" y="417"/>
                  </a:lnTo>
                  <a:lnTo>
                    <a:pt x="189" y="408"/>
                  </a:lnTo>
                  <a:lnTo>
                    <a:pt x="166" y="401"/>
                  </a:lnTo>
                  <a:lnTo>
                    <a:pt x="123" y="387"/>
                  </a:lnTo>
                  <a:lnTo>
                    <a:pt x="102" y="378"/>
                  </a:lnTo>
                  <a:lnTo>
                    <a:pt x="81" y="370"/>
                  </a:lnTo>
                  <a:lnTo>
                    <a:pt x="63" y="359"/>
                  </a:lnTo>
                  <a:lnTo>
                    <a:pt x="55" y="353"/>
                  </a:lnTo>
                  <a:lnTo>
                    <a:pt x="46" y="347"/>
                  </a:lnTo>
                  <a:lnTo>
                    <a:pt x="39" y="340"/>
                  </a:lnTo>
                  <a:lnTo>
                    <a:pt x="31" y="332"/>
                  </a:lnTo>
                  <a:lnTo>
                    <a:pt x="25" y="325"/>
                  </a:lnTo>
                  <a:lnTo>
                    <a:pt x="18" y="315"/>
                  </a:lnTo>
                  <a:lnTo>
                    <a:pt x="13" y="306"/>
                  </a:lnTo>
                  <a:lnTo>
                    <a:pt x="8" y="296"/>
                  </a:lnTo>
                  <a:lnTo>
                    <a:pt x="3" y="28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0" y="249"/>
                  </a:lnTo>
                  <a:lnTo>
                    <a:pt x="21" y="224"/>
                  </a:lnTo>
                  <a:lnTo>
                    <a:pt x="33" y="198"/>
                  </a:lnTo>
                  <a:lnTo>
                    <a:pt x="47" y="173"/>
                  </a:lnTo>
                  <a:lnTo>
                    <a:pt x="74" y="122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5" y="63"/>
                  </a:lnTo>
                  <a:lnTo>
                    <a:pt x="109" y="52"/>
                  </a:lnTo>
                  <a:lnTo>
                    <a:pt x="114" y="40"/>
                  </a:lnTo>
                  <a:lnTo>
                    <a:pt x="118" y="29"/>
                  </a:lnTo>
                  <a:lnTo>
                    <a:pt x="124" y="20"/>
                  </a:lnTo>
                  <a:lnTo>
                    <a:pt x="131" y="11"/>
                  </a:lnTo>
                  <a:lnTo>
                    <a:pt x="135" y="8"/>
                  </a:lnTo>
                  <a:lnTo>
                    <a:pt x="140" y="5"/>
                  </a:lnTo>
                  <a:lnTo>
                    <a:pt x="146" y="1"/>
                  </a:lnTo>
                  <a:lnTo>
                    <a:pt x="152" y="0"/>
                  </a:lnTo>
                  <a:lnTo>
                    <a:pt x="152" y="0"/>
                  </a:lnTo>
                  <a:close/>
                  <a:moveTo>
                    <a:pt x="381" y="464"/>
                  </a:moveTo>
                  <a:lnTo>
                    <a:pt x="381" y="464"/>
                  </a:lnTo>
                  <a:lnTo>
                    <a:pt x="389" y="466"/>
                  </a:lnTo>
                  <a:lnTo>
                    <a:pt x="398" y="469"/>
                  </a:lnTo>
                  <a:lnTo>
                    <a:pt x="421" y="475"/>
                  </a:lnTo>
                  <a:lnTo>
                    <a:pt x="447" y="479"/>
                  </a:lnTo>
                  <a:lnTo>
                    <a:pt x="475" y="483"/>
                  </a:lnTo>
                  <a:lnTo>
                    <a:pt x="475" y="483"/>
                  </a:lnTo>
                  <a:lnTo>
                    <a:pt x="483" y="476"/>
                  </a:lnTo>
                  <a:lnTo>
                    <a:pt x="489" y="468"/>
                  </a:lnTo>
                  <a:lnTo>
                    <a:pt x="495" y="460"/>
                  </a:lnTo>
                  <a:lnTo>
                    <a:pt x="500" y="451"/>
                  </a:lnTo>
                  <a:lnTo>
                    <a:pt x="508" y="431"/>
                  </a:lnTo>
                  <a:lnTo>
                    <a:pt x="516" y="408"/>
                  </a:lnTo>
                  <a:lnTo>
                    <a:pt x="516" y="408"/>
                  </a:lnTo>
                  <a:lnTo>
                    <a:pt x="528" y="384"/>
                  </a:lnTo>
                  <a:lnTo>
                    <a:pt x="541" y="359"/>
                  </a:lnTo>
                  <a:lnTo>
                    <a:pt x="568" y="312"/>
                  </a:lnTo>
                  <a:lnTo>
                    <a:pt x="579" y="287"/>
                  </a:lnTo>
                  <a:lnTo>
                    <a:pt x="585" y="275"/>
                  </a:lnTo>
                  <a:lnTo>
                    <a:pt x="590" y="264"/>
                  </a:lnTo>
                  <a:lnTo>
                    <a:pt x="593" y="251"/>
                  </a:lnTo>
                  <a:lnTo>
                    <a:pt x="596" y="238"/>
                  </a:lnTo>
                  <a:lnTo>
                    <a:pt x="599" y="225"/>
                  </a:lnTo>
                  <a:lnTo>
                    <a:pt x="600" y="212"/>
                  </a:lnTo>
                  <a:lnTo>
                    <a:pt x="600" y="212"/>
                  </a:lnTo>
                  <a:lnTo>
                    <a:pt x="593" y="207"/>
                  </a:lnTo>
                  <a:lnTo>
                    <a:pt x="586" y="202"/>
                  </a:lnTo>
                  <a:lnTo>
                    <a:pt x="579" y="198"/>
                  </a:lnTo>
                  <a:lnTo>
                    <a:pt x="573" y="195"/>
                  </a:lnTo>
                  <a:lnTo>
                    <a:pt x="559" y="191"/>
                  </a:lnTo>
                  <a:lnTo>
                    <a:pt x="544" y="188"/>
                  </a:lnTo>
                  <a:lnTo>
                    <a:pt x="530" y="184"/>
                  </a:lnTo>
                  <a:lnTo>
                    <a:pt x="516" y="180"/>
                  </a:lnTo>
                  <a:lnTo>
                    <a:pt x="510" y="177"/>
                  </a:lnTo>
                  <a:lnTo>
                    <a:pt x="503" y="173"/>
                  </a:lnTo>
                  <a:lnTo>
                    <a:pt x="497" y="168"/>
                  </a:lnTo>
                  <a:lnTo>
                    <a:pt x="492" y="163"/>
                  </a:lnTo>
                  <a:lnTo>
                    <a:pt x="492" y="163"/>
                  </a:lnTo>
                  <a:lnTo>
                    <a:pt x="480" y="160"/>
                  </a:lnTo>
                  <a:lnTo>
                    <a:pt x="469" y="155"/>
                  </a:lnTo>
                  <a:lnTo>
                    <a:pt x="460" y="150"/>
                  </a:lnTo>
                  <a:lnTo>
                    <a:pt x="453" y="144"/>
                  </a:lnTo>
                  <a:lnTo>
                    <a:pt x="453" y="144"/>
                  </a:lnTo>
                  <a:lnTo>
                    <a:pt x="438" y="141"/>
                  </a:lnTo>
                  <a:lnTo>
                    <a:pt x="424" y="137"/>
                  </a:lnTo>
                  <a:lnTo>
                    <a:pt x="396" y="129"/>
                  </a:lnTo>
                  <a:lnTo>
                    <a:pt x="368" y="119"/>
                  </a:lnTo>
                  <a:lnTo>
                    <a:pt x="343" y="107"/>
                  </a:lnTo>
                  <a:lnTo>
                    <a:pt x="318" y="96"/>
                  </a:lnTo>
                  <a:lnTo>
                    <a:pt x="293" y="84"/>
                  </a:lnTo>
                  <a:lnTo>
                    <a:pt x="269" y="7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35" y="56"/>
                  </a:lnTo>
                  <a:lnTo>
                    <a:pt x="222" y="52"/>
                  </a:lnTo>
                  <a:lnTo>
                    <a:pt x="208" y="47"/>
                  </a:lnTo>
                  <a:lnTo>
                    <a:pt x="194" y="45"/>
                  </a:lnTo>
                  <a:lnTo>
                    <a:pt x="181" y="44"/>
                  </a:lnTo>
                  <a:lnTo>
                    <a:pt x="169" y="45"/>
                  </a:lnTo>
                  <a:lnTo>
                    <a:pt x="164" y="46"/>
                  </a:lnTo>
                  <a:lnTo>
                    <a:pt x="159" y="48"/>
                  </a:lnTo>
                  <a:lnTo>
                    <a:pt x="155" y="52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49" y="54"/>
                  </a:lnTo>
                  <a:lnTo>
                    <a:pt x="147" y="54"/>
                  </a:lnTo>
                  <a:lnTo>
                    <a:pt x="144" y="55"/>
                  </a:lnTo>
                  <a:lnTo>
                    <a:pt x="140" y="57"/>
                  </a:lnTo>
                  <a:lnTo>
                    <a:pt x="135" y="61"/>
                  </a:lnTo>
                  <a:lnTo>
                    <a:pt x="131" y="62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3" y="70"/>
                  </a:lnTo>
                  <a:lnTo>
                    <a:pt x="119" y="76"/>
                  </a:lnTo>
                  <a:lnTo>
                    <a:pt x="111" y="90"/>
                  </a:lnTo>
                  <a:lnTo>
                    <a:pt x="108" y="98"/>
                  </a:lnTo>
                  <a:lnTo>
                    <a:pt x="104" y="104"/>
                  </a:lnTo>
                  <a:lnTo>
                    <a:pt x="99" y="108"/>
                  </a:lnTo>
                  <a:lnTo>
                    <a:pt x="91" y="113"/>
                  </a:lnTo>
                  <a:lnTo>
                    <a:pt x="91" y="113"/>
                  </a:lnTo>
                  <a:lnTo>
                    <a:pt x="89" y="128"/>
                  </a:lnTo>
                  <a:lnTo>
                    <a:pt x="85" y="141"/>
                  </a:lnTo>
                  <a:lnTo>
                    <a:pt x="80" y="152"/>
                  </a:lnTo>
                  <a:lnTo>
                    <a:pt x="75" y="163"/>
                  </a:lnTo>
                  <a:lnTo>
                    <a:pt x="64" y="182"/>
                  </a:lnTo>
                  <a:lnTo>
                    <a:pt x="53" y="200"/>
                  </a:lnTo>
                  <a:lnTo>
                    <a:pt x="42" y="219"/>
                  </a:lnTo>
                  <a:lnTo>
                    <a:pt x="36" y="229"/>
                  </a:lnTo>
                  <a:lnTo>
                    <a:pt x="32" y="239"/>
                  </a:lnTo>
                  <a:lnTo>
                    <a:pt x="29" y="251"/>
                  </a:lnTo>
                  <a:lnTo>
                    <a:pt x="26" y="264"/>
                  </a:lnTo>
                  <a:lnTo>
                    <a:pt x="24" y="276"/>
                  </a:lnTo>
                  <a:lnTo>
                    <a:pt x="23" y="293"/>
                  </a:lnTo>
                  <a:lnTo>
                    <a:pt x="23" y="293"/>
                  </a:lnTo>
                  <a:lnTo>
                    <a:pt x="33" y="305"/>
                  </a:lnTo>
                  <a:lnTo>
                    <a:pt x="46" y="317"/>
                  </a:lnTo>
                  <a:lnTo>
                    <a:pt x="60" y="328"/>
                  </a:lnTo>
                  <a:lnTo>
                    <a:pt x="75" y="336"/>
                  </a:lnTo>
                  <a:lnTo>
                    <a:pt x="91" y="345"/>
                  </a:lnTo>
                  <a:lnTo>
                    <a:pt x="107" y="353"/>
                  </a:lnTo>
                  <a:lnTo>
                    <a:pt x="141" y="365"/>
                  </a:lnTo>
                  <a:lnTo>
                    <a:pt x="177" y="378"/>
                  </a:lnTo>
                  <a:lnTo>
                    <a:pt x="211" y="390"/>
                  </a:lnTo>
                  <a:lnTo>
                    <a:pt x="228" y="397"/>
                  </a:lnTo>
                  <a:lnTo>
                    <a:pt x="244" y="404"/>
                  </a:lnTo>
                  <a:lnTo>
                    <a:pt x="259" y="412"/>
                  </a:lnTo>
                  <a:lnTo>
                    <a:pt x="273" y="422"/>
                  </a:lnTo>
                  <a:lnTo>
                    <a:pt x="273" y="422"/>
                  </a:lnTo>
                  <a:lnTo>
                    <a:pt x="285" y="423"/>
                  </a:lnTo>
                  <a:lnTo>
                    <a:pt x="289" y="423"/>
                  </a:lnTo>
                  <a:lnTo>
                    <a:pt x="296" y="422"/>
                  </a:lnTo>
                  <a:lnTo>
                    <a:pt x="296" y="422"/>
                  </a:lnTo>
                  <a:lnTo>
                    <a:pt x="297" y="424"/>
                  </a:lnTo>
                  <a:lnTo>
                    <a:pt x="298" y="426"/>
                  </a:lnTo>
                  <a:lnTo>
                    <a:pt x="302" y="430"/>
                  </a:lnTo>
                  <a:lnTo>
                    <a:pt x="307" y="432"/>
                  </a:lnTo>
                  <a:lnTo>
                    <a:pt x="314" y="433"/>
                  </a:lnTo>
                  <a:lnTo>
                    <a:pt x="329" y="436"/>
                  </a:lnTo>
                  <a:lnTo>
                    <a:pt x="335" y="438"/>
                  </a:lnTo>
                  <a:lnTo>
                    <a:pt x="339" y="441"/>
                  </a:lnTo>
                  <a:lnTo>
                    <a:pt x="339" y="441"/>
                  </a:lnTo>
                  <a:lnTo>
                    <a:pt x="336" y="441"/>
                  </a:lnTo>
                  <a:lnTo>
                    <a:pt x="335" y="442"/>
                  </a:lnTo>
                  <a:lnTo>
                    <a:pt x="334" y="444"/>
                  </a:lnTo>
                  <a:lnTo>
                    <a:pt x="334" y="444"/>
                  </a:lnTo>
                  <a:lnTo>
                    <a:pt x="342" y="445"/>
                  </a:lnTo>
                  <a:lnTo>
                    <a:pt x="348" y="447"/>
                  </a:lnTo>
                  <a:lnTo>
                    <a:pt x="354" y="449"/>
                  </a:lnTo>
                  <a:lnTo>
                    <a:pt x="360" y="451"/>
                  </a:lnTo>
                  <a:lnTo>
                    <a:pt x="371" y="457"/>
                  </a:lnTo>
                  <a:lnTo>
                    <a:pt x="381" y="464"/>
                  </a:lnTo>
                  <a:lnTo>
                    <a:pt x="381" y="4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147"/>
            <p:cNvSpPr/>
            <p:nvPr/>
          </p:nvSpPr>
          <p:spPr bwMode="auto">
            <a:xfrm>
              <a:off x="6804026" y="287338"/>
              <a:ext cx="171450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1"/>
                </a:cxn>
                <a:cxn ang="0">
                  <a:pos x="31" y="4"/>
                </a:cxn>
                <a:cxn ang="0">
                  <a:pos x="49" y="11"/>
                </a:cxn>
                <a:cxn ang="0">
                  <a:pos x="66" y="17"/>
                </a:cxn>
                <a:cxn ang="0">
                  <a:pos x="86" y="24"/>
                </a:cxn>
                <a:cxn ang="0">
                  <a:pos x="104" y="30"/>
                </a:cxn>
                <a:cxn ang="0">
                  <a:pos x="121" y="34"/>
                </a:cxn>
                <a:cxn ang="0">
                  <a:pos x="130" y="35"/>
                </a:cxn>
                <a:cxn ang="0">
                  <a:pos x="138" y="36"/>
                </a:cxn>
                <a:cxn ang="0">
                  <a:pos x="138" y="36"/>
                </a:cxn>
                <a:cxn ang="0">
                  <a:pos x="151" y="45"/>
                </a:cxn>
                <a:cxn ang="0">
                  <a:pos x="165" y="52"/>
                </a:cxn>
                <a:cxn ang="0">
                  <a:pos x="179" y="60"/>
                </a:cxn>
                <a:cxn ang="0">
                  <a:pos x="185" y="64"/>
                </a:cxn>
                <a:cxn ang="0">
                  <a:pos x="191" y="69"/>
                </a:cxn>
                <a:cxn ang="0">
                  <a:pos x="191" y="69"/>
                </a:cxn>
                <a:cxn ang="0">
                  <a:pos x="201" y="71"/>
                </a:cxn>
                <a:cxn ang="0">
                  <a:pos x="212" y="74"/>
                </a:cxn>
                <a:cxn ang="0">
                  <a:pos x="222" y="77"/>
                </a:cxn>
                <a:cxn ang="0">
                  <a:pos x="232" y="81"/>
                </a:cxn>
                <a:cxn ang="0">
                  <a:pos x="253" y="91"/>
                </a:cxn>
                <a:cxn ang="0">
                  <a:pos x="274" y="99"/>
                </a:cxn>
                <a:cxn ang="0">
                  <a:pos x="274" y="99"/>
                </a:cxn>
                <a:cxn ang="0">
                  <a:pos x="282" y="98"/>
                </a:cxn>
                <a:cxn ang="0">
                  <a:pos x="291" y="99"/>
                </a:cxn>
                <a:cxn ang="0">
                  <a:pos x="301" y="102"/>
                </a:cxn>
                <a:cxn ang="0">
                  <a:pos x="310" y="106"/>
                </a:cxn>
                <a:cxn ang="0">
                  <a:pos x="317" y="110"/>
                </a:cxn>
                <a:cxn ang="0">
                  <a:pos x="319" y="113"/>
                </a:cxn>
                <a:cxn ang="0">
                  <a:pos x="321" y="117"/>
                </a:cxn>
                <a:cxn ang="0">
                  <a:pos x="322" y="120"/>
                </a:cxn>
                <a:cxn ang="0">
                  <a:pos x="322" y="124"/>
                </a:cxn>
                <a:cxn ang="0">
                  <a:pos x="320" y="128"/>
                </a:cxn>
                <a:cxn ang="0">
                  <a:pos x="318" y="133"/>
                </a:cxn>
                <a:cxn ang="0">
                  <a:pos x="318" y="133"/>
                </a:cxn>
                <a:cxn ang="0">
                  <a:pos x="259" y="110"/>
                </a:cxn>
                <a:cxn ang="0">
                  <a:pos x="201" y="87"/>
                </a:cxn>
                <a:cxn ang="0">
                  <a:pos x="147" y="63"/>
                </a:cxn>
                <a:cxn ang="0">
                  <a:pos x="98" y="42"/>
                </a:cxn>
                <a:cxn ang="0">
                  <a:pos x="98" y="42"/>
                </a:cxn>
                <a:cxn ang="0">
                  <a:pos x="98" y="43"/>
                </a:cxn>
                <a:cxn ang="0">
                  <a:pos x="98" y="44"/>
                </a:cxn>
                <a:cxn ang="0">
                  <a:pos x="100" y="44"/>
                </a:cxn>
                <a:cxn ang="0">
                  <a:pos x="100" y="44"/>
                </a:cxn>
                <a:cxn ang="0">
                  <a:pos x="78" y="34"/>
                </a:cxn>
                <a:cxn ang="0">
                  <a:pos x="51" y="23"/>
                </a:cxn>
                <a:cxn ang="0">
                  <a:pos x="25" y="13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2" h="13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31" y="4"/>
                  </a:lnTo>
                  <a:lnTo>
                    <a:pt x="49" y="11"/>
                  </a:lnTo>
                  <a:lnTo>
                    <a:pt x="66" y="17"/>
                  </a:lnTo>
                  <a:lnTo>
                    <a:pt x="86" y="24"/>
                  </a:lnTo>
                  <a:lnTo>
                    <a:pt x="104" y="30"/>
                  </a:lnTo>
                  <a:lnTo>
                    <a:pt x="121" y="34"/>
                  </a:lnTo>
                  <a:lnTo>
                    <a:pt x="130" y="35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51" y="45"/>
                  </a:lnTo>
                  <a:lnTo>
                    <a:pt x="165" y="52"/>
                  </a:lnTo>
                  <a:lnTo>
                    <a:pt x="179" y="60"/>
                  </a:lnTo>
                  <a:lnTo>
                    <a:pt x="185" y="64"/>
                  </a:lnTo>
                  <a:lnTo>
                    <a:pt x="191" y="69"/>
                  </a:lnTo>
                  <a:lnTo>
                    <a:pt x="191" y="69"/>
                  </a:lnTo>
                  <a:lnTo>
                    <a:pt x="201" y="71"/>
                  </a:lnTo>
                  <a:lnTo>
                    <a:pt x="212" y="74"/>
                  </a:lnTo>
                  <a:lnTo>
                    <a:pt x="222" y="77"/>
                  </a:lnTo>
                  <a:lnTo>
                    <a:pt x="232" y="81"/>
                  </a:lnTo>
                  <a:lnTo>
                    <a:pt x="253" y="91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82" y="98"/>
                  </a:lnTo>
                  <a:lnTo>
                    <a:pt x="291" y="99"/>
                  </a:lnTo>
                  <a:lnTo>
                    <a:pt x="301" y="102"/>
                  </a:lnTo>
                  <a:lnTo>
                    <a:pt x="310" y="106"/>
                  </a:lnTo>
                  <a:lnTo>
                    <a:pt x="317" y="110"/>
                  </a:lnTo>
                  <a:lnTo>
                    <a:pt x="319" y="113"/>
                  </a:lnTo>
                  <a:lnTo>
                    <a:pt x="321" y="117"/>
                  </a:lnTo>
                  <a:lnTo>
                    <a:pt x="322" y="120"/>
                  </a:lnTo>
                  <a:lnTo>
                    <a:pt x="322" y="124"/>
                  </a:lnTo>
                  <a:lnTo>
                    <a:pt x="320" y="128"/>
                  </a:lnTo>
                  <a:lnTo>
                    <a:pt x="318" y="133"/>
                  </a:lnTo>
                  <a:lnTo>
                    <a:pt x="318" y="133"/>
                  </a:lnTo>
                  <a:lnTo>
                    <a:pt x="259" y="110"/>
                  </a:lnTo>
                  <a:lnTo>
                    <a:pt x="201" y="87"/>
                  </a:lnTo>
                  <a:lnTo>
                    <a:pt x="147" y="63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78" y="34"/>
                  </a:lnTo>
                  <a:lnTo>
                    <a:pt x="51" y="23"/>
                  </a:lnTo>
                  <a:lnTo>
                    <a:pt x="25" y="13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148"/>
            <p:cNvSpPr/>
            <p:nvPr/>
          </p:nvSpPr>
          <p:spPr bwMode="auto">
            <a:xfrm>
              <a:off x="6748463" y="360363"/>
              <a:ext cx="188913" cy="73025"/>
            </a:xfrm>
            <a:custGeom>
              <a:avLst/>
              <a:gdLst/>
              <a:ahLst/>
              <a:cxnLst>
                <a:cxn ang="0">
                  <a:pos x="357" y="133"/>
                </a:cxn>
                <a:cxn ang="0">
                  <a:pos x="357" y="133"/>
                </a:cxn>
                <a:cxn ang="0">
                  <a:pos x="355" y="136"/>
                </a:cxn>
                <a:cxn ang="0">
                  <a:pos x="354" y="137"/>
                </a:cxn>
                <a:cxn ang="0">
                  <a:pos x="351" y="138"/>
                </a:cxn>
                <a:cxn ang="0">
                  <a:pos x="351" y="138"/>
                </a:cxn>
                <a:cxn ang="0">
                  <a:pos x="347" y="139"/>
                </a:cxn>
                <a:cxn ang="0">
                  <a:pos x="344" y="139"/>
                </a:cxn>
                <a:cxn ang="0">
                  <a:pos x="340" y="138"/>
                </a:cxn>
                <a:cxn ang="0">
                  <a:pos x="334" y="137"/>
                </a:cxn>
                <a:cxn ang="0">
                  <a:pos x="327" y="133"/>
                </a:cxn>
                <a:cxn ang="0">
                  <a:pos x="320" y="127"/>
                </a:cxn>
                <a:cxn ang="0">
                  <a:pos x="320" y="127"/>
                </a:cxn>
                <a:cxn ang="0">
                  <a:pos x="280" y="112"/>
                </a:cxn>
                <a:cxn ang="0">
                  <a:pos x="241" y="97"/>
                </a:cxn>
                <a:cxn ang="0">
                  <a:pos x="222" y="90"/>
                </a:cxn>
                <a:cxn ang="0">
                  <a:pos x="204" y="82"/>
                </a:cxn>
                <a:cxn ang="0">
                  <a:pos x="186" y="73"/>
                </a:cxn>
                <a:cxn ang="0">
                  <a:pos x="169" y="63"/>
                </a:cxn>
                <a:cxn ang="0">
                  <a:pos x="169" y="63"/>
                </a:cxn>
                <a:cxn ang="0">
                  <a:pos x="128" y="48"/>
                </a:cxn>
                <a:cxn ang="0">
                  <a:pos x="84" y="33"/>
                </a:cxn>
                <a:cxn ang="0">
                  <a:pos x="41" y="1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8" y="1"/>
                </a:cxn>
                <a:cxn ang="0">
                  <a:pos x="62" y="6"/>
                </a:cxn>
                <a:cxn ang="0">
                  <a:pos x="75" y="10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120" y="30"/>
                </a:cxn>
                <a:cxn ang="0">
                  <a:pos x="152" y="46"/>
                </a:cxn>
                <a:cxn ang="0">
                  <a:pos x="184" y="60"/>
                </a:cxn>
                <a:cxn ang="0">
                  <a:pos x="216" y="73"/>
                </a:cxn>
                <a:cxn ang="0">
                  <a:pos x="284" y="97"/>
                </a:cxn>
                <a:cxn ang="0">
                  <a:pos x="318" y="110"/>
                </a:cxn>
                <a:cxn ang="0">
                  <a:pos x="354" y="124"/>
                </a:cxn>
                <a:cxn ang="0">
                  <a:pos x="354" y="124"/>
                </a:cxn>
                <a:cxn ang="0">
                  <a:pos x="354" y="130"/>
                </a:cxn>
                <a:cxn ang="0">
                  <a:pos x="355" y="132"/>
                </a:cxn>
                <a:cxn ang="0">
                  <a:pos x="357" y="133"/>
                </a:cxn>
                <a:cxn ang="0">
                  <a:pos x="357" y="133"/>
                </a:cxn>
              </a:cxnLst>
              <a:rect l="0" t="0" r="r" b="b"/>
              <a:pathLst>
                <a:path w="357" h="139">
                  <a:moveTo>
                    <a:pt x="357" y="133"/>
                  </a:moveTo>
                  <a:lnTo>
                    <a:pt x="357" y="133"/>
                  </a:lnTo>
                  <a:lnTo>
                    <a:pt x="355" y="136"/>
                  </a:lnTo>
                  <a:lnTo>
                    <a:pt x="354" y="137"/>
                  </a:lnTo>
                  <a:lnTo>
                    <a:pt x="351" y="138"/>
                  </a:lnTo>
                  <a:lnTo>
                    <a:pt x="351" y="138"/>
                  </a:lnTo>
                  <a:lnTo>
                    <a:pt x="347" y="139"/>
                  </a:lnTo>
                  <a:lnTo>
                    <a:pt x="344" y="139"/>
                  </a:lnTo>
                  <a:lnTo>
                    <a:pt x="340" y="138"/>
                  </a:lnTo>
                  <a:lnTo>
                    <a:pt x="334" y="137"/>
                  </a:lnTo>
                  <a:lnTo>
                    <a:pt x="327" y="133"/>
                  </a:lnTo>
                  <a:lnTo>
                    <a:pt x="320" y="127"/>
                  </a:lnTo>
                  <a:lnTo>
                    <a:pt x="320" y="127"/>
                  </a:lnTo>
                  <a:lnTo>
                    <a:pt x="280" y="112"/>
                  </a:lnTo>
                  <a:lnTo>
                    <a:pt x="241" y="97"/>
                  </a:lnTo>
                  <a:lnTo>
                    <a:pt x="222" y="90"/>
                  </a:lnTo>
                  <a:lnTo>
                    <a:pt x="204" y="82"/>
                  </a:lnTo>
                  <a:lnTo>
                    <a:pt x="186" y="73"/>
                  </a:lnTo>
                  <a:lnTo>
                    <a:pt x="169" y="63"/>
                  </a:lnTo>
                  <a:lnTo>
                    <a:pt x="169" y="63"/>
                  </a:lnTo>
                  <a:lnTo>
                    <a:pt x="128" y="48"/>
                  </a:lnTo>
                  <a:lnTo>
                    <a:pt x="84" y="33"/>
                  </a:lnTo>
                  <a:lnTo>
                    <a:pt x="41" y="1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8" y="1"/>
                  </a:lnTo>
                  <a:lnTo>
                    <a:pt x="62" y="6"/>
                  </a:lnTo>
                  <a:lnTo>
                    <a:pt x="75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20" y="30"/>
                  </a:lnTo>
                  <a:lnTo>
                    <a:pt x="152" y="46"/>
                  </a:lnTo>
                  <a:lnTo>
                    <a:pt x="184" y="60"/>
                  </a:lnTo>
                  <a:lnTo>
                    <a:pt x="216" y="73"/>
                  </a:lnTo>
                  <a:lnTo>
                    <a:pt x="284" y="97"/>
                  </a:lnTo>
                  <a:lnTo>
                    <a:pt x="318" y="110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30"/>
                  </a:lnTo>
                  <a:lnTo>
                    <a:pt x="355" y="132"/>
                  </a:lnTo>
                  <a:lnTo>
                    <a:pt x="357" y="133"/>
                  </a:lnTo>
                  <a:lnTo>
                    <a:pt x="357" y="1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" name="Freeform 184"/>
          <p:cNvSpPr>
            <a:spLocks noEditPoints="1"/>
          </p:cNvSpPr>
          <p:nvPr/>
        </p:nvSpPr>
        <p:spPr bwMode="auto">
          <a:xfrm>
            <a:off x="1043305" y="1081405"/>
            <a:ext cx="9768205" cy="5776595"/>
          </a:xfrm>
          <a:custGeom>
            <a:avLst/>
            <a:gdLst>
              <a:gd name="T0" fmla="*/ 98 w 185"/>
              <a:gd name="T1" fmla="*/ 2 h 125"/>
              <a:gd name="T2" fmla="*/ 184 w 185"/>
              <a:gd name="T3" fmla="*/ 82 h 125"/>
              <a:gd name="T4" fmla="*/ 118 w 185"/>
              <a:gd name="T5" fmla="*/ 119 h 125"/>
              <a:gd name="T6" fmla="*/ 92 w 185"/>
              <a:gd name="T7" fmla="*/ 109 h 125"/>
              <a:gd name="T8" fmla="*/ 4 w 185"/>
              <a:gd name="T9" fmla="*/ 120 h 125"/>
              <a:gd name="T10" fmla="*/ 5 w 185"/>
              <a:gd name="T11" fmla="*/ 4 h 125"/>
              <a:gd name="T12" fmla="*/ 91 w 185"/>
              <a:gd name="T13" fmla="*/ 8 h 125"/>
              <a:gd name="T14" fmla="*/ 106 w 185"/>
              <a:gd name="T15" fmla="*/ 10 h 125"/>
              <a:gd name="T16" fmla="*/ 98 w 185"/>
              <a:gd name="T17" fmla="*/ 19 h 125"/>
              <a:gd name="T18" fmla="*/ 98 w 185"/>
              <a:gd name="T19" fmla="*/ 22 h 125"/>
              <a:gd name="T20" fmla="*/ 99 w 185"/>
              <a:gd name="T21" fmla="*/ 32 h 125"/>
              <a:gd name="T22" fmla="*/ 99 w 185"/>
              <a:gd name="T23" fmla="*/ 46 h 125"/>
              <a:gd name="T24" fmla="*/ 104 w 185"/>
              <a:gd name="T25" fmla="*/ 59 h 125"/>
              <a:gd name="T26" fmla="*/ 105 w 185"/>
              <a:gd name="T27" fmla="*/ 66 h 125"/>
              <a:gd name="T28" fmla="*/ 99 w 185"/>
              <a:gd name="T29" fmla="*/ 79 h 125"/>
              <a:gd name="T30" fmla="*/ 99 w 185"/>
              <a:gd name="T31" fmla="*/ 92 h 125"/>
              <a:gd name="T32" fmla="*/ 99 w 185"/>
              <a:gd name="T33" fmla="*/ 94 h 125"/>
              <a:gd name="T34" fmla="*/ 104 w 185"/>
              <a:gd name="T35" fmla="*/ 111 h 125"/>
              <a:gd name="T36" fmla="*/ 173 w 185"/>
              <a:gd name="T37" fmla="*/ 116 h 125"/>
              <a:gd name="T38" fmla="*/ 11 w 185"/>
              <a:gd name="T39" fmla="*/ 5 h 125"/>
              <a:gd name="T40" fmla="*/ 89 w 185"/>
              <a:gd name="T41" fmla="*/ 115 h 125"/>
              <a:gd name="T42" fmla="*/ 82 w 185"/>
              <a:gd name="T43" fmla="*/ 104 h 125"/>
              <a:gd name="T44" fmla="*/ 80 w 185"/>
              <a:gd name="T45" fmla="*/ 90 h 125"/>
              <a:gd name="T46" fmla="*/ 80 w 185"/>
              <a:gd name="T47" fmla="*/ 78 h 125"/>
              <a:gd name="T48" fmla="*/ 89 w 185"/>
              <a:gd name="T49" fmla="*/ 69 h 125"/>
              <a:gd name="T50" fmla="*/ 88 w 185"/>
              <a:gd name="T51" fmla="*/ 67 h 125"/>
              <a:gd name="T52" fmla="*/ 81 w 185"/>
              <a:gd name="T53" fmla="*/ 52 h 125"/>
              <a:gd name="T54" fmla="*/ 82 w 185"/>
              <a:gd name="T55" fmla="*/ 45 h 125"/>
              <a:gd name="T56" fmla="*/ 88 w 185"/>
              <a:gd name="T57" fmla="*/ 33 h 125"/>
              <a:gd name="T58" fmla="*/ 88 w 185"/>
              <a:gd name="T59" fmla="*/ 21 h 125"/>
              <a:gd name="T60" fmla="*/ 88 w 185"/>
              <a:gd name="T61" fmla="*/ 18 h 125"/>
              <a:gd name="T62" fmla="*/ 79 w 185"/>
              <a:gd name="T63" fmla="*/ 8 h 125"/>
              <a:gd name="T64" fmla="*/ 11 w 185"/>
              <a:gd name="T65" fmla="*/ 5 h 125"/>
              <a:gd name="T66" fmla="*/ 7 w 185"/>
              <a:gd name="T67" fmla="*/ 6 h 125"/>
              <a:gd name="T68" fmla="*/ 7 w 185"/>
              <a:gd name="T69" fmla="*/ 119 h 125"/>
              <a:gd name="T70" fmla="*/ 179 w 185"/>
              <a:gd name="T71" fmla="*/ 11 h 125"/>
              <a:gd name="T72" fmla="*/ 180 w 185"/>
              <a:gd name="T73" fmla="*/ 10 h 125"/>
              <a:gd name="T74" fmla="*/ 90 w 185"/>
              <a:gd name="T75" fmla="*/ 11 h 125"/>
              <a:gd name="T76" fmla="*/ 96 w 185"/>
              <a:gd name="T77" fmla="*/ 11 h 125"/>
              <a:gd name="T78" fmla="*/ 182 w 185"/>
              <a:gd name="T79" fmla="*/ 109 h 125"/>
              <a:gd name="T80" fmla="*/ 181 w 185"/>
              <a:gd name="T81" fmla="*/ 116 h 125"/>
              <a:gd name="T82" fmla="*/ 96 w 185"/>
              <a:gd name="T83" fmla="*/ 22 h 125"/>
              <a:gd name="T84" fmla="*/ 91 w 185"/>
              <a:gd name="T85" fmla="*/ 43 h 125"/>
              <a:gd name="T86" fmla="*/ 91 w 185"/>
              <a:gd name="T87" fmla="*/ 43 h 125"/>
              <a:gd name="T88" fmla="*/ 97 w 185"/>
              <a:gd name="T89" fmla="*/ 45 h 125"/>
              <a:gd name="T90" fmla="*/ 91 w 185"/>
              <a:gd name="T91" fmla="*/ 66 h 125"/>
              <a:gd name="T92" fmla="*/ 91 w 185"/>
              <a:gd name="T93" fmla="*/ 56 h 125"/>
              <a:gd name="T94" fmla="*/ 178 w 185"/>
              <a:gd name="T95" fmla="*/ 63 h 125"/>
              <a:gd name="T96" fmla="*/ 178 w 185"/>
              <a:gd name="T97" fmla="*/ 120 h 125"/>
              <a:gd name="T98" fmla="*/ 97 w 185"/>
              <a:gd name="T99" fmla="*/ 79 h 125"/>
              <a:gd name="T100" fmla="*/ 91 w 185"/>
              <a:gd name="T101" fmla="*/ 79 h 125"/>
              <a:gd name="T102" fmla="*/ 97 w 185"/>
              <a:gd name="T103" fmla="*/ 92 h 125"/>
              <a:gd name="T104" fmla="*/ 91 w 185"/>
              <a:gd name="T105" fmla="*/ 107 h 125"/>
              <a:gd name="T106" fmla="*/ 91 w 185"/>
              <a:gd name="T107" fmla="*/ 94 h 125"/>
              <a:gd name="T108" fmla="*/ 40 w 185"/>
              <a:gd name="T109" fmla="*/ 12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5" h="125">
                <a:moveTo>
                  <a:pt x="91" y="8"/>
                </a:moveTo>
                <a:cubicBezTo>
                  <a:pt x="92" y="9"/>
                  <a:pt x="94" y="9"/>
                  <a:pt x="96" y="9"/>
                </a:cubicBezTo>
                <a:cubicBezTo>
                  <a:pt x="97" y="6"/>
                  <a:pt x="96" y="4"/>
                  <a:pt x="98" y="2"/>
                </a:cubicBezTo>
                <a:cubicBezTo>
                  <a:pt x="123" y="1"/>
                  <a:pt x="151" y="0"/>
                  <a:pt x="177" y="3"/>
                </a:cubicBezTo>
                <a:cubicBezTo>
                  <a:pt x="179" y="6"/>
                  <a:pt x="181" y="8"/>
                  <a:pt x="185" y="8"/>
                </a:cubicBezTo>
                <a:cubicBezTo>
                  <a:pt x="182" y="32"/>
                  <a:pt x="185" y="56"/>
                  <a:pt x="184" y="82"/>
                </a:cubicBezTo>
                <a:cubicBezTo>
                  <a:pt x="184" y="92"/>
                  <a:pt x="185" y="105"/>
                  <a:pt x="185" y="116"/>
                </a:cubicBezTo>
                <a:cubicBezTo>
                  <a:pt x="183" y="118"/>
                  <a:pt x="179" y="119"/>
                  <a:pt x="180" y="123"/>
                </a:cubicBezTo>
                <a:cubicBezTo>
                  <a:pt x="160" y="124"/>
                  <a:pt x="138" y="120"/>
                  <a:pt x="118" y="119"/>
                </a:cubicBezTo>
                <a:cubicBezTo>
                  <a:pt x="111" y="119"/>
                  <a:pt x="104" y="119"/>
                  <a:pt x="98" y="118"/>
                </a:cubicBezTo>
                <a:cubicBezTo>
                  <a:pt x="97" y="116"/>
                  <a:pt x="98" y="113"/>
                  <a:pt x="98" y="110"/>
                </a:cubicBezTo>
                <a:cubicBezTo>
                  <a:pt x="96" y="109"/>
                  <a:pt x="94" y="110"/>
                  <a:pt x="92" y="109"/>
                </a:cubicBezTo>
                <a:cubicBezTo>
                  <a:pt x="92" y="111"/>
                  <a:pt x="92" y="115"/>
                  <a:pt x="92" y="118"/>
                </a:cubicBezTo>
                <a:cubicBezTo>
                  <a:pt x="64" y="120"/>
                  <a:pt x="37" y="124"/>
                  <a:pt x="9" y="125"/>
                </a:cubicBezTo>
                <a:cubicBezTo>
                  <a:pt x="8" y="123"/>
                  <a:pt x="5" y="122"/>
                  <a:pt x="4" y="120"/>
                </a:cubicBezTo>
                <a:cubicBezTo>
                  <a:pt x="2" y="116"/>
                  <a:pt x="3" y="107"/>
                  <a:pt x="3" y="102"/>
                </a:cubicBezTo>
                <a:cubicBezTo>
                  <a:pt x="3" y="71"/>
                  <a:pt x="0" y="35"/>
                  <a:pt x="2" y="2"/>
                </a:cubicBezTo>
                <a:cubicBezTo>
                  <a:pt x="4" y="1"/>
                  <a:pt x="4" y="4"/>
                  <a:pt x="5" y="4"/>
                </a:cubicBezTo>
                <a:cubicBezTo>
                  <a:pt x="7" y="4"/>
                  <a:pt x="8" y="3"/>
                  <a:pt x="9" y="2"/>
                </a:cubicBezTo>
                <a:cubicBezTo>
                  <a:pt x="35" y="2"/>
                  <a:pt x="62" y="3"/>
                  <a:pt x="89" y="1"/>
                </a:cubicBezTo>
                <a:cubicBezTo>
                  <a:pt x="92" y="2"/>
                  <a:pt x="90" y="5"/>
                  <a:pt x="91" y="8"/>
                </a:cubicBezTo>
                <a:close/>
                <a:moveTo>
                  <a:pt x="98" y="5"/>
                </a:moveTo>
                <a:cubicBezTo>
                  <a:pt x="98" y="6"/>
                  <a:pt x="99" y="7"/>
                  <a:pt x="99" y="8"/>
                </a:cubicBezTo>
                <a:cubicBezTo>
                  <a:pt x="101" y="7"/>
                  <a:pt x="105" y="6"/>
                  <a:pt x="106" y="10"/>
                </a:cubicBezTo>
                <a:cubicBezTo>
                  <a:pt x="105" y="11"/>
                  <a:pt x="105" y="13"/>
                  <a:pt x="102" y="13"/>
                </a:cubicBezTo>
                <a:cubicBezTo>
                  <a:pt x="101" y="13"/>
                  <a:pt x="100" y="10"/>
                  <a:pt x="99" y="11"/>
                </a:cubicBezTo>
                <a:cubicBezTo>
                  <a:pt x="98" y="14"/>
                  <a:pt x="99" y="17"/>
                  <a:pt x="98" y="19"/>
                </a:cubicBezTo>
                <a:cubicBezTo>
                  <a:pt x="101" y="20"/>
                  <a:pt x="104" y="17"/>
                  <a:pt x="106" y="20"/>
                </a:cubicBezTo>
                <a:cubicBezTo>
                  <a:pt x="106" y="22"/>
                  <a:pt x="105" y="23"/>
                  <a:pt x="103" y="23"/>
                </a:cubicBezTo>
                <a:cubicBezTo>
                  <a:pt x="102" y="23"/>
                  <a:pt x="101" y="21"/>
                  <a:pt x="98" y="22"/>
                </a:cubicBezTo>
                <a:cubicBezTo>
                  <a:pt x="98" y="25"/>
                  <a:pt x="98" y="28"/>
                  <a:pt x="99" y="30"/>
                </a:cubicBezTo>
                <a:cubicBezTo>
                  <a:pt x="101" y="29"/>
                  <a:pt x="107" y="27"/>
                  <a:pt x="107" y="31"/>
                </a:cubicBezTo>
                <a:cubicBezTo>
                  <a:pt x="106" y="34"/>
                  <a:pt x="101" y="32"/>
                  <a:pt x="99" y="32"/>
                </a:cubicBezTo>
                <a:cubicBezTo>
                  <a:pt x="99" y="37"/>
                  <a:pt x="98" y="41"/>
                  <a:pt x="100" y="43"/>
                </a:cubicBezTo>
                <a:cubicBezTo>
                  <a:pt x="101" y="42"/>
                  <a:pt x="107" y="40"/>
                  <a:pt x="107" y="45"/>
                </a:cubicBezTo>
                <a:cubicBezTo>
                  <a:pt x="105" y="47"/>
                  <a:pt x="102" y="46"/>
                  <a:pt x="99" y="46"/>
                </a:cubicBezTo>
                <a:cubicBezTo>
                  <a:pt x="99" y="49"/>
                  <a:pt x="99" y="51"/>
                  <a:pt x="99" y="54"/>
                </a:cubicBezTo>
                <a:cubicBezTo>
                  <a:pt x="101" y="54"/>
                  <a:pt x="102" y="54"/>
                  <a:pt x="104" y="53"/>
                </a:cubicBezTo>
                <a:cubicBezTo>
                  <a:pt x="106" y="54"/>
                  <a:pt x="108" y="58"/>
                  <a:pt x="104" y="59"/>
                </a:cubicBezTo>
                <a:cubicBezTo>
                  <a:pt x="102" y="58"/>
                  <a:pt x="102" y="56"/>
                  <a:pt x="99" y="56"/>
                </a:cubicBezTo>
                <a:cubicBezTo>
                  <a:pt x="99" y="60"/>
                  <a:pt x="99" y="62"/>
                  <a:pt x="99" y="66"/>
                </a:cubicBezTo>
                <a:cubicBezTo>
                  <a:pt x="101" y="67"/>
                  <a:pt x="102" y="66"/>
                  <a:pt x="105" y="66"/>
                </a:cubicBezTo>
                <a:cubicBezTo>
                  <a:pt x="106" y="67"/>
                  <a:pt x="106" y="70"/>
                  <a:pt x="104" y="71"/>
                </a:cubicBezTo>
                <a:cubicBezTo>
                  <a:pt x="101" y="71"/>
                  <a:pt x="102" y="69"/>
                  <a:pt x="99" y="69"/>
                </a:cubicBezTo>
                <a:cubicBezTo>
                  <a:pt x="99" y="72"/>
                  <a:pt x="99" y="75"/>
                  <a:pt x="99" y="79"/>
                </a:cubicBezTo>
                <a:cubicBezTo>
                  <a:pt x="104" y="75"/>
                  <a:pt x="109" y="82"/>
                  <a:pt x="104" y="83"/>
                </a:cubicBezTo>
                <a:cubicBezTo>
                  <a:pt x="102" y="83"/>
                  <a:pt x="102" y="81"/>
                  <a:pt x="99" y="81"/>
                </a:cubicBezTo>
                <a:cubicBezTo>
                  <a:pt x="98" y="84"/>
                  <a:pt x="99" y="89"/>
                  <a:pt x="99" y="92"/>
                </a:cubicBezTo>
                <a:cubicBezTo>
                  <a:pt x="102" y="90"/>
                  <a:pt x="107" y="90"/>
                  <a:pt x="107" y="94"/>
                </a:cubicBezTo>
                <a:cubicBezTo>
                  <a:pt x="106" y="95"/>
                  <a:pt x="106" y="96"/>
                  <a:pt x="104" y="96"/>
                </a:cubicBezTo>
                <a:cubicBezTo>
                  <a:pt x="101" y="97"/>
                  <a:pt x="102" y="93"/>
                  <a:pt x="99" y="94"/>
                </a:cubicBezTo>
                <a:cubicBezTo>
                  <a:pt x="99" y="100"/>
                  <a:pt x="99" y="103"/>
                  <a:pt x="100" y="108"/>
                </a:cubicBezTo>
                <a:cubicBezTo>
                  <a:pt x="102" y="107"/>
                  <a:pt x="102" y="105"/>
                  <a:pt x="104" y="105"/>
                </a:cubicBezTo>
                <a:cubicBezTo>
                  <a:pt x="107" y="106"/>
                  <a:pt x="108" y="110"/>
                  <a:pt x="104" y="111"/>
                </a:cubicBezTo>
                <a:cubicBezTo>
                  <a:pt x="103" y="111"/>
                  <a:pt x="102" y="109"/>
                  <a:pt x="100" y="109"/>
                </a:cubicBezTo>
                <a:cubicBezTo>
                  <a:pt x="99" y="111"/>
                  <a:pt x="100" y="114"/>
                  <a:pt x="100" y="115"/>
                </a:cubicBezTo>
                <a:cubicBezTo>
                  <a:pt x="124" y="116"/>
                  <a:pt x="152" y="116"/>
                  <a:pt x="173" y="116"/>
                </a:cubicBezTo>
                <a:cubicBezTo>
                  <a:pt x="176" y="77"/>
                  <a:pt x="175" y="38"/>
                  <a:pt x="176" y="6"/>
                </a:cubicBezTo>
                <a:cubicBezTo>
                  <a:pt x="150" y="2"/>
                  <a:pt x="124" y="3"/>
                  <a:pt x="98" y="5"/>
                </a:cubicBezTo>
                <a:close/>
                <a:moveTo>
                  <a:pt x="11" y="5"/>
                </a:moveTo>
                <a:cubicBezTo>
                  <a:pt x="11" y="43"/>
                  <a:pt x="14" y="80"/>
                  <a:pt x="12" y="117"/>
                </a:cubicBezTo>
                <a:cubicBezTo>
                  <a:pt x="24" y="118"/>
                  <a:pt x="31" y="118"/>
                  <a:pt x="46" y="118"/>
                </a:cubicBezTo>
                <a:cubicBezTo>
                  <a:pt x="60" y="118"/>
                  <a:pt x="75" y="117"/>
                  <a:pt x="89" y="115"/>
                </a:cubicBezTo>
                <a:cubicBezTo>
                  <a:pt x="90" y="112"/>
                  <a:pt x="90" y="112"/>
                  <a:pt x="89" y="109"/>
                </a:cubicBezTo>
                <a:cubicBezTo>
                  <a:pt x="85" y="109"/>
                  <a:pt x="80" y="110"/>
                  <a:pt x="80" y="106"/>
                </a:cubicBezTo>
                <a:cubicBezTo>
                  <a:pt x="80" y="105"/>
                  <a:pt x="81" y="104"/>
                  <a:pt x="82" y="104"/>
                </a:cubicBezTo>
                <a:cubicBezTo>
                  <a:pt x="85" y="103"/>
                  <a:pt x="85" y="107"/>
                  <a:pt x="88" y="107"/>
                </a:cubicBezTo>
                <a:cubicBezTo>
                  <a:pt x="89" y="103"/>
                  <a:pt x="89" y="97"/>
                  <a:pt x="89" y="94"/>
                </a:cubicBezTo>
                <a:cubicBezTo>
                  <a:pt x="85" y="94"/>
                  <a:pt x="80" y="95"/>
                  <a:pt x="80" y="90"/>
                </a:cubicBezTo>
                <a:cubicBezTo>
                  <a:pt x="84" y="86"/>
                  <a:pt x="85" y="93"/>
                  <a:pt x="89" y="92"/>
                </a:cubicBezTo>
                <a:cubicBezTo>
                  <a:pt x="90" y="89"/>
                  <a:pt x="89" y="83"/>
                  <a:pt x="89" y="81"/>
                </a:cubicBezTo>
                <a:cubicBezTo>
                  <a:pt x="85" y="81"/>
                  <a:pt x="80" y="83"/>
                  <a:pt x="80" y="78"/>
                </a:cubicBezTo>
                <a:cubicBezTo>
                  <a:pt x="81" y="77"/>
                  <a:pt x="82" y="77"/>
                  <a:pt x="83" y="77"/>
                </a:cubicBezTo>
                <a:cubicBezTo>
                  <a:pt x="86" y="77"/>
                  <a:pt x="85" y="80"/>
                  <a:pt x="89" y="79"/>
                </a:cubicBezTo>
                <a:cubicBezTo>
                  <a:pt x="89" y="76"/>
                  <a:pt x="89" y="73"/>
                  <a:pt x="89" y="69"/>
                </a:cubicBezTo>
                <a:cubicBezTo>
                  <a:pt x="86" y="69"/>
                  <a:pt x="82" y="70"/>
                  <a:pt x="81" y="68"/>
                </a:cubicBezTo>
                <a:cubicBezTo>
                  <a:pt x="81" y="67"/>
                  <a:pt x="80" y="67"/>
                  <a:pt x="80" y="65"/>
                </a:cubicBezTo>
                <a:cubicBezTo>
                  <a:pt x="84" y="62"/>
                  <a:pt x="86" y="67"/>
                  <a:pt x="88" y="67"/>
                </a:cubicBezTo>
                <a:cubicBezTo>
                  <a:pt x="89" y="65"/>
                  <a:pt x="89" y="58"/>
                  <a:pt x="88" y="56"/>
                </a:cubicBezTo>
                <a:cubicBezTo>
                  <a:pt x="85" y="55"/>
                  <a:pt x="84" y="57"/>
                  <a:pt x="82" y="56"/>
                </a:cubicBezTo>
                <a:cubicBezTo>
                  <a:pt x="81" y="55"/>
                  <a:pt x="80" y="53"/>
                  <a:pt x="81" y="52"/>
                </a:cubicBezTo>
                <a:cubicBezTo>
                  <a:pt x="85" y="50"/>
                  <a:pt x="85" y="55"/>
                  <a:pt x="88" y="53"/>
                </a:cubicBezTo>
                <a:cubicBezTo>
                  <a:pt x="88" y="51"/>
                  <a:pt x="89" y="47"/>
                  <a:pt x="88" y="45"/>
                </a:cubicBezTo>
                <a:cubicBezTo>
                  <a:pt x="86" y="45"/>
                  <a:pt x="84" y="46"/>
                  <a:pt x="82" y="45"/>
                </a:cubicBezTo>
                <a:cubicBezTo>
                  <a:pt x="82" y="44"/>
                  <a:pt x="80" y="43"/>
                  <a:pt x="80" y="41"/>
                </a:cubicBezTo>
                <a:cubicBezTo>
                  <a:pt x="83" y="38"/>
                  <a:pt x="85" y="42"/>
                  <a:pt x="88" y="42"/>
                </a:cubicBezTo>
                <a:cubicBezTo>
                  <a:pt x="89" y="40"/>
                  <a:pt x="89" y="35"/>
                  <a:pt x="88" y="33"/>
                </a:cubicBezTo>
                <a:cubicBezTo>
                  <a:pt x="85" y="34"/>
                  <a:pt x="80" y="34"/>
                  <a:pt x="80" y="30"/>
                </a:cubicBezTo>
                <a:cubicBezTo>
                  <a:pt x="83" y="26"/>
                  <a:pt x="85" y="30"/>
                  <a:pt x="88" y="31"/>
                </a:cubicBezTo>
                <a:cubicBezTo>
                  <a:pt x="89" y="27"/>
                  <a:pt x="88" y="25"/>
                  <a:pt x="88" y="21"/>
                </a:cubicBezTo>
                <a:cubicBezTo>
                  <a:pt x="85" y="20"/>
                  <a:pt x="84" y="23"/>
                  <a:pt x="83" y="22"/>
                </a:cubicBezTo>
                <a:cubicBezTo>
                  <a:pt x="81" y="21"/>
                  <a:pt x="81" y="20"/>
                  <a:pt x="80" y="19"/>
                </a:cubicBezTo>
                <a:cubicBezTo>
                  <a:pt x="81" y="16"/>
                  <a:pt x="85" y="19"/>
                  <a:pt x="88" y="18"/>
                </a:cubicBezTo>
                <a:cubicBezTo>
                  <a:pt x="88" y="16"/>
                  <a:pt x="88" y="12"/>
                  <a:pt x="88" y="11"/>
                </a:cubicBezTo>
                <a:cubicBezTo>
                  <a:pt x="85" y="11"/>
                  <a:pt x="85" y="11"/>
                  <a:pt x="82" y="12"/>
                </a:cubicBezTo>
                <a:cubicBezTo>
                  <a:pt x="81" y="11"/>
                  <a:pt x="79" y="10"/>
                  <a:pt x="79" y="8"/>
                </a:cubicBezTo>
                <a:cubicBezTo>
                  <a:pt x="82" y="5"/>
                  <a:pt x="85" y="9"/>
                  <a:pt x="88" y="9"/>
                </a:cubicBezTo>
                <a:cubicBezTo>
                  <a:pt x="88" y="7"/>
                  <a:pt x="88" y="5"/>
                  <a:pt x="88" y="4"/>
                </a:cubicBezTo>
                <a:cubicBezTo>
                  <a:pt x="64" y="5"/>
                  <a:pt x="35" y="4"/>
                  <a:pt x="11" y="5"/>
                </a:cubicBezTo>
                <a:close/>
                <a:moveTo>
                  <a:pt x="9" y="118"/>
                </a:moveTo>
                <a:cubicBezTo>
                  <a:pt x="12" y="81"/>
                  <a:pt x="9" y="43"/>
                  <a:pt x="8" y="7"/>
                </a:cubicBezTo>
                <a:cubicBezTo>
                  <a:pt x="8" y="6"/>
                  <a:pt x="8" y="6"/>
                  <a:pt x="7" y="6"/>
                </a:cubicBezTo>
                <a:cubicBezTo>
                  <a:pt x="7" y="47"/>
                  <a:pt x="9" y="81"/>
                  <a:pt x="9" y="118"/>
                </a:cubicBezTo>
                <a:close/>
                <a:moveTo>
                  <a:pt x="4" y="58"/>
                </a:moveTo>
                <a:cubicBezTo>
                  <a:pt x="5" y="80"/>
                  <a:pt x="4" y="102"/>
                  <a:pt x="7" y="119"/>
                </a:cubicBezTo>
                <a:cubicBezTo>
                  <a:pt x="7" y="82"/>
                  <a:pt x="6" y="47"/>
                  <a:pt x="4" y="8"/>
                </a:cubicBezTo>
                <a:cubicBezTo>
                  <a:pt x="3" y="24"/>
                  <a:pt x="4" y="41"/>
                  <a:pt x="4" y="58"/>
                </a:cubicBezTo>
                <a:close/>
                <a:moveTo>
                  <a:pt x="179" y="11"/>
                </a:moveTo>
                <a:cubicBezTo>
                  <a:pt x="178" y="25"/>
                  <a:pt x="177" y="44"/>
                  <a:pt x="178" y="60"/>
                </a:cubicBezTo>
                <a:cubicBezTo>
                  <a:pt x="178" y="61"/>
                  <a:pt x="178" y="60"/>
                  <a:pt x="178" y="60"/>
                </a:cubicBezTo>
                <a:cubicBezTo>
                  <a:pt x="180" y="43"/>
                  <a:pt x="177" y="24"/>
                  <a:pt x="180" y="10"/>
                </a:cubicBezTo>
                <a:cubicBezTo>
                  <a:pt x="179" y="10"/>
                  <a:pt x="179" y="10"/>
                  <a:pt x="179" y="10"/>
                </a:cubicBezTo>
                <a:cubicBezTo>
                  <a:pt x="179" y="10"/>
                  <a:pt x="179" y="11"/>
                  <a:pt x="179" y="11"/>
                </a:cubicBezTo>
                <a:close/>
                <a:moveTo>
                  <a:pt x="90" y="11"/>
                </a:moveTo>
                <a:cubicBezTo>
                  <a:pt x="90" y="15"/>
                  <a:pt x="90" y="16"/>
                  <a:pt x="90" y="18"/>
                </a:cubicBezTo>
                <a:cubicBezTo>
                  <a:pt x="92" y="19"/>
                  <a:pt x="94" y="19"/>
                  <a:pt x="96" y="19"/>
                </a:cubicBezTo>
                <a:cubicBezTo>
                  <a:pt x="96" y="17"/>
                  <a:pt x="96" y="14"/>
                  <a:pt x="96" y="11"/>
                </a:cubicBezTo>
                <a:cubicBezTo>
                  <a:pt x="95" y="12"/>
                  <a:pt x="92" y="10"/>
                  <a:pt x="90" y="11"/>
                </a:cubicBezTo>
                <a:close/>
                <a:moveTo>
                  <a:pt x="181" y="116"/>
                </a:moveTo>
                <a:cubicBezTo>
                  <a:pt x="183" y="115"/>
                  <a:pt x="182" y="111"/>
                  <a:pt x="182" y="109"/>
                </a:cubicBezTo>
                <a:cubicBezTo>
                  <a:pt x="183" y="78"/>
                  <a:pt x="181" y="41"/>
                  <a:pt x="183" y="12"/>
                </a:cubicBezTo>
                <a:cubicBezTo>
                  <a:pt x="183" y="11"/>
                  <a:pt x="182" y="11"/>
                  <a:pt x="182" y="11"/>
                </a:cubicBezTo>
                <a:cubicBezTo>
                  <a:pt x="179" y="44"/>
                  <a:pt x="181" y="81"/>
                  <a:pt x="181" y="116"/>
                </a:cubicBezTo>
                <a:close/>
                <a:moveTo>
                  <a:pt x="91" y="31"/>
                </a:moveTo>
                <a:cubicBezTo>
                  <a:pt x="93" y="31"/>
                  <a:pt x="94" y="30"/>
                  <a:pt x="96" y="30"/>
                </a:cubicBezTo>
                <a:cubicBezTo>
                  <a:pt x="96" y="26"/>
                  <a:pt x="96" y="25"/>
                  <a:pt x="96" y="22"/>
                </a:cubicBezTo>
                <a:cubicBezTo>
                  <a:pt x="94" y="21"/>
                  <a:pt x="93" y="21"/>
                  <a:pt x="91" y="21"/>
                </a:cubicBezTo>
                <a:cubicBezTo>
                  <a:pt x="90" y="23"/>
                  <a:pt x="91" y="27"/>
                  <a:pt x="91" y="31"/>
                </a:cubicBezTo>
                <a:close/>
                <a:moveTo>
                  <a:pt x="91" y="43"/>
                </a:moveTo>
                <a:cubicBezTo>
                  <a:pt x="93" y="43"/>
                  <a:pt x="95" y="43"/>
                  <a:pt x="97" y="43"/>
                </a:cubicBezTo>
                <a:cubicBezTo>
                  <a:pt x="97" y="38"/>
                  <a:pt x="97" y="37"/>
                  <a:pt x="96" y="33"/>
                </a:cubicBezTo>
                <a:cubicBezTo>
                  <a:pt x="88" y="32"/>
                  <a:pt x="91" y="37"/>
                  <a:pt x="91" y="43"/>
                </a:cubicBezTo>
                <a:close/>
                <a:moveTo>
                  <a:pt x="91" y="53"/>
                </a:moveTo>
                <a:cubicBezTo>
                  <a:pt x="94" y="53"/>
                  <a:pt x="94" y="54"/>
                  <a:pt x="96" y="54"/>
                </a:cubicBezTo>
                <a:cubicBezTo>
                  <a:pt x="98" y="52"/>
                  <a:pt x="96" y="47"/>
                  <a:pt x="97" y="45"/>
                </a:cubicBezTo>
                <a:cubicBezTo>
                  <a:pt x="95" y="45"/>
                  <a:pt x="92" y="45"/>
                  <a:pt x="91" y="45"/>
                </a:cubicBezTo>
                <a:cubicBezTo>
                  <a:pt x="91" y="48"/>
                  <a:pt x="91" y="51"/>
                  <a:pt x="91" y="53"/>
                </a:cubicBezTo>
                <a:close/>
                <a:moveTo>
                  <a:pt x="91" y="66"/>
                </a:moveTo>
                <a:cubicBezTo>
                  <a:pt x="94" y="67"/>
                  <a:pt x="95" y="67"/>
                  <a:pt x="97" y="66"/>
                </a:cubicBezTo>
                <a:cubicBezTo>
                  <a:pt x="97" y="63"/>
                  <a:pt x="97" y="60"/>
                  <a:pt x="97" y="56"/>
                </a:cubicBezTo>
                <a:cubicBezTo>
                  <a:pt x="95" y="56"/>
                  <a:pt x="93" y="56"/>
                  <a:pt x="91" y="56"/>
                </a:cubicBezTo>
                <a:cubicBezTo>
                  <a:pt x="90" y="60"/>
                  <a:pt x="91" y="63"/>
                  <a:pt x="91" y="66"/>
                </a:cubicBezTo>
                <a:close/>
                <a:moveTo>
                  <a:pt x="178" y="62"/>
                </a:moveTo>
                <a:cubicBezTo>
                  <a:pt x="178" y="63"/>
                  <a:pt x="178" y="63"/>
                  <a:pt x="178" y="63"/>
                </a:cubicBezTo>
                <a:cubicBezTo>
                  <a:pt x="176" y="81"/>
                  <a:pt x="178" y="102"/>
                  <a:pt x="176" y="118"/>
                </a:cubicBezTo>
                <a:cubicBezTo>
                  <a:pt x="159" y="119"/>
                  <a:pt x="152" y="117"/>
                  <a:pt x="139" y="119"/>
                </a:cubicBezTo>
                <a:cubicBezTo>
                  <a:pt x="154" y="120"/>
                  <a:pt x="164" y="122"/>
                  <a:pt x="178" y="120"/>
                </a:cubicBezTo>
                <a:cubicBezTo>
                  <a:pt x="179" y="103"/>
                  <a:pt x="179" y="78"/>
                  <a:pt x="178" y="62"/>
                </a:cubicBezTo>
                <a:close/>
                <a:moveTo>
                  <a:pt x="91" y="79"/>
                </a:moveTo>
                <a:cubicBezTo>
                  <a:pt x="94" y="79"/>
                  <a:pt x="96" y="79"/>
                  <a:pt x="97" y="79"/>
                </a:cubicBezTo>
                <a:cubicBezTo>
                  <a:pt x="96" y="75"/>
                  <a:pt x="98" y="71"/>
                  <a:pt x="97" y="69"/>
                </a:cubicBezTo>
                <a:cubicBezTo>
                  <a:pt x="95" y="69"/>
                  <a:pt x="92" y="69"/>
                  <a:pt x="91" y="69"/>
                </a:cubicBezTo>
                <a:cubicBezTo>
                  <a:pt x="91" y="73"/>
                  <a:pt x="91" y="75"/>
                  <a:pt x="91" y="79"/>
                </a:cubicBezTo>
                <a:close/>
                <a:moveTo>
                  <a:pt x="91" y="81"/>
                </a:moveTo>
                <a:cubicBezTo>
                  <a:pt x="91" y="85"/>
                  <a:pt x="91" y="88"/>
                  <a:pt x="91" y="92"/>
                </a:cubicBezTo>
                <a:cubicBezTo>
                  <a:pt x="93" y="92"/>
                  <a:pt x="95" y="92"/>
                  <a:pt x="97" y="92"/>
                </a:cubicBezTo>
                <a:cubicBezTo>
                  <a:pt x="97" y="88"/>
                  <a:pt x="97" y="85"/>
                  <a:pt x="97" y="81"/>
                </a:cubicBezTo>
                <a:cubicBezTo>
                  <a:pt x="95" y="82"/>
                  <a:pt x="92" y="81"/>
                  <a:pt x="91" y="81"/>
                </a:cubicBezTo>
                <a:close/>
                <a:moveTo>
                  <a:pt x="91" y="107"/>
                </a:moveTo>
                <a:cubicBezTo>
                  <a:pt x="93" y="108"/>
                  <a:pt x="96" y="107"/>
                  <a:pt x="98" y="108"/>
                </a:cubicBezTo>
                <a:cubicBezTo>
                  <a:pt x="97" y="104"/>
                  <a:pt x="97" y="99"/>
                  <a:pt x="97" y="94"/>
                </a:cubicBezTo>
                <a:cubicBezTo>
                  <a:pt x="96" y="94"/>
                  <a:pt x="93" y="94"/>
                  <a:pt x="91" y="94"/>
                </a:cubicBezTo>
                <a:cubicBezTo>
                  <a:pt x="91" y="98"/>
                  <a:pt x="91" y="103"/>
                  <a:pt x="91" y="107"/>
                </a:cubicBezTo>
                <a:close/>
                <a:moveTo>
                  <a:pt x="10" y="122"/>
                </a:moveTo>
                <a:cubicBezTo>
                  <a:pt x="21" y="124"/>
                  <a:pt x="31" y="122"/>
                  <a:pt x="40" y="120"/>
                </a:cubicBezTo>
                <a:cubicBezTo>
                  <a:pt x="32" y="119"/>
                  <a:pt x="16" y="121"/>
                  <a:pt x="9" y="119"/>
                </a:cubicBezTo>
                <a:cubicBezTo>
                  <a:pt x="9" y="121"/>
                  <a:pt x="10" y="121"/>
                  <a:pt x="10" y="1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4BB08C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46250" y="1560830"/>
            <a:ext cx="35991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    </a:t>
            </a:r>
            <a:r>
              <a:rPr lang="zh-CN" altLang="en-US" sz="2400" b="1">
                <a:solidFill>
                  <a:schemeClr val="bg1"/>
                </a:solidFill>
              </a:rPr>
              <a:t>冯曦妤(Féng Xīyú)，香港歌手兼作词人，以歌声清脆而著名。 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    1999年，16岁的冯曦妤加入陈光荣的音乐室。Proud Of You是冯曦妤自创的一首歌，也是《挥着翅膀的女孩》的原曲，是冯曦妤在人生最低潮时作给制作人兼她的领路人陈光荣的，谢谢他对自己的鼓励和支持。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9275" r="4620"/>
          <a:stretch>
            <a:fillRect/>
          </a:stretch>
        </p:blipFill>
        <p:spPr>
          <a:xfrm>
            <a:off x="6633210" y="1412875"/>
            <a:ext cx="3545205" cy="49193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25905" y="19177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Background Introduction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327" name="组合 326"/>
          <p:cNvGrpSpPr/>
          <p:nvPr/>
        </p:nvGrpSpPr>
        <p:grpSpPr>
          <a:xfrm>
            <a:off x="11210648" y="5633448"/>
            <a:ext cx="915139" cy="1084750"/>
            <a:chOff x="11020425" y="4941888"/>
            <a:chExt cx="1147763" cy="1360488"/>
          </a:xfrm>
        </p:grpSpPr>
        <p:sp>
          <p:nvSpPr>
            <p:cNvPr id="240" name="Rectangle 42"/>
            <p:cNvSpPr>
              <a:spLocks noChangeArrowheads="1"/>
            </p:cNvSpPr>
            <p:nvPr/>
          </p:nvSpPr>
          <p:spPr bwMode="auto">
            <a:xfrm>
              <a:off x="11769725" y="5484813"/>
              <a:ext cx="55563" cy="795338"/>
            </a:xfrm>
            <a:prstGeom prst="rect">
              <a:avLst/>
            </a:pr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43"/>
            <p:cNvSpPr/>
            <p:nvPr/>
          </p:nvSpPr>
          <p:spPr bwMode="auto">
            <a:xfrm>
              <a:off x="11576050" y="4968875"/>
              <a:ext cx="241300" cy="341313"/>
            </a:xfrm>
            <a:custGeom>
              <a:avLst/>
              <a:gdLst>
                <a:gd name="T0" fmla="*/ 44 w 57"/>
                <a:gd name="T1" fmla="*/ 31 h 80"/>
                <a:gd name="T2" fmla="*/ 49 w 57"/>
                <a:gd name="T3" fmla="*/ 75 h 80"/>
                <a:gd name="T4" fmla="*/ 13 w 57"/>
                <a:gd name="T5" fmla="*/ 49 h 80"/>
                <a:gd name="T6" fmla="*/ 8 w 57"/>
                <a:gd name="T7" fmla="*/ 5 h 80"/>
                <a:gd name="T8" fmla="*/ 44 w 57"/>
                <a:gd name="T9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80">
                  <a:moveTo>
                    <a:pt x="44" y="31"/>
                  </a:moveTo>
                  <a:cubicBezTo>
                    <a:pt x="56" y="50"/>
                    <a:pt x="57" y="70"/>
                    <a:pt x="49" y="75"/>
                  </a:cubicBezTo>
                  <a:cubicBezTo>
                    <a:pt x="40" y="80"/>
                    <a:pt x="24" y="69"/>
                    <a:pt x="13" y="49"/>
                  </a:cubicBezTo>
                  <a:cubicBezTo>
                    <a:pt x="1" y="30"/>
                    <a:pt x="0" y="10"/>
                    <a:pt x="8" y="5"/>
                  </a:cubicBezTo>
                  <a:cubicBezTo>
                    <a:pt x="17" y="0"/>
                    <a:pt x="33" y="12"/>
                    <a:pt x="44" y="31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44"/>
            <p:cNvSpPr/>
            <p:nvPr/>
          </p:nvSpPr>
          <p:spPr bwMode="auto">
            <a:xfrm>
              <a:off x="11774487" y="5322888"/>
              <a:ext cx="246063" cy="341313"/>
            </a:xfrm>
            <a:custGeom>
              <a:avLst/>
              <a:gdLst>
                <a:gd name="T0" fmla="*/ 45 w 58"/>
                <a:gd name="T1" fmla="*/ 31 h 80"/>
                <a:gd name="T2" fmla="*/ 49 w 58"/>
                <a:gd name="T3" fmla="*/ 75 h 80"/>
                <a:gd name="T4" fmla="*/ 13 w 58"/>
                <a:gd name="T5" fmla="*/ 49 h 80"/>
                <a:gd name="T6" fmla="*/ 9 w 58"/>
                <a:gd name="T7" fmla="*/ 5 h 80"/>
                <a:gd name="T8" fmla="*/ 45 w 58"/>
                <a:gd name="T9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80">
                  <a:moveTo>
                    <a:pt x="45" y="31"/>
                  </a:moveTo>
                  <a:cubicBezTo>
                    <a:pt x="56" y="50"/>
                    <a:pt x="58" y="70"/>
                    <a:pt x="49" y="75"/>
                  </a:cubicBezTo>
                  <a:cubicBezTo>
                    <a:pt x="40" y="80"/>
                    <a:pt x="24" y="68"/>
                    <a:pt x="13" y="49"/>
                  </a:cubicBezTo>
                  <a:cubicBezTo>
                    <a:pt x="2" y="30"/>
                    <a:pt x="0" y="10"/>
                    <a:pt x="9" y="5"/>
                  </a:cubicBezTo>
                  <a:cubicBezTo>
                    <a:pt x="18" y="0"/>
                    <a:pt x="34" y="11"/>
                    <a:pt x="45" y="31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45"/>
            <p:cNvSpPr/>
            <p:nvPr/>
          </p:nvSpPr>
          <p:spPr bwMode="auto">
            <a:xfrm>
              <a:off x="11426825" y="5160963"/>
              <a:ext cx="352425" cy="204788"/>
            </a:xfrm>
            <a:custGeom>
              <a:avLst/>
              <a:gdLst>
                <a:gd name="T0" fmla="*/ 46 w 83"/>
                <a:gd name="T1" fmla="*/ 6 h 48"/>
                <a:gd name="T2" fmla="*/ 80 w 83"/>
                <a:gd name="T3" fmla="*/ 35 h 48"/>
                <a:gd name="T4" fmla="*/ 36 w 83"/>
                <a:gd name="T5" fmla="*/ 42 h 48"/>
                <a:gd name="T6" fmla="*/ 2 w 83"/>
                <a:gd name="T7" fmla="*/ 14 h 48"/>
                <a:gd name="T8" fmla="*/ 46 w 83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8">
                  <a:moveTo>
                    <a:pt x="46" y="6"/>
                  </a:moveTo>
                  <a:cubicBezTo>
                    <a:pt x="68" y="12"/>
                    <a:pt x="83" y="25"/>
                    <a:pt x="80" y="35"/>
                  </a:cubicBezTo>
                  <a:cubicBezTo>
                    <a:pt x="78" y="44"/>
                    <a:pt x="58" y="48"/>
                    <a:pt x="36" y="42"/>
                  </a:cubicBezTo>
                  <a:cubicBezTo>
                    <a:pt x="15" y="36"/>
                    <a:pt x="0" y="23"/>
                    <a:pt x="2" y="14"/>
                  </a:cubicBezTo>
                  <a:cubicBezTo>
                    <a:pt x="5" y="4"/>
                    <a:pt x="25" y="0"/>
                    <a:pt x="46" y="6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46"/>
            <p:cNvSpPr/>
            <p:nvPr/>
          </p:nvSpPr>
          <p:spPr bwMode="auto">
            <a:xfrm>
              <a:off x="11817350" y="5267325"/>
              <a:ext cx="350838" cy="201613"/>
            </a:xfrm>
            <a:custGeom>
              <a:avLst/>
              <a:gdLst>
                <a:gd name="T0" fmla="*/ 46 w 83"/>
                <a:gd name="T1" fmla="*/ 6 h 47"/>
                <a:gd name="T2" fmla="*/ 80 w 83"/>
                <a:gd name="T3" fmla="*/ 34 h 47"/>
                <a:gd name="T4" fmla="*/ 36 w 83"/>
                <a:gd name="T5" fmla="*/ 42 h 47"/>
                <a:gd name="T6" fmla="*/ 2 w 83"/>
                <a:gd name="T7" fmla="*/ 13 h 47"/>
                <a:gd name="T8" fmla="*/ 46 w 83"/>
                <a:gd name="T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7">
                  <a:moveTo>
                    <a:pt x="46" y="6"/>
                  </a:moveTo>
                  <a:cubicBezTo>
                    <a:pt x="68" y="12"/>
                    <a:pt x="83" y="24"/>
                    <a:pt x="80" y="34"/>
                  </a:cubicBezTo>
                  <a:cubicBezTo>
                    <a:pt x="78" y="44"/>
                    <a:pt x="58" y="47"/>
                    <a:pt x="36" y="42"/>
                  </a:cubicBezTo>
                  <a:cubicBezTo>
                    <a:pt x="15" y="36"/>
                    <a:pt x="0" y="23"/>
                    <a:pt x="2" y="13"/>
                  </a:cubicBezTo>
                  <a:cubicBezTo>
                    <a:pt x="5" y="3"/>
                    <a:pt x="25" y="0"/>
                    <a:pt x="46" y="6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47"/>
            <p:cNvSpPr/>
            <p:nvPr/>
          </p:nvSpPr>
          <p:spPr bwMode="auto">
            <a:xfrm>
              <a:off x="11452225" y="5292725"/>
              <a:ext cx="339725" cy="247650"/>
            </a:xfrm>
            <a:custGeom>
              <a:avLst/>
              <a:gdLst>
                <a:gd name="T0" fmla="*/ 31 w 80"/>
                <a:gd name="T1" fmla="*/ 13 h 58"/>
                <a:gd name="T2" fmla="*/ 75 w 80"/>
                <a:gd name="T3" fmla="*/ 9 h 58"/>
                <a:gd name="T4" fmla="*/ 49 w 80"/>
                <a:gd name="T5" fmla="*/ 45 h 58"/>
                <a:gd name="T6" fmla="*/ 5 w 80"/>
                <a:gd name="T7" fmla="*/ 49 h 58"/>
                <a:gd name="T8" fmla="*/ 31 w 80"/>
                <a:gd name="T9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31" y="13"/>
                  </a:moveTo>
                  <a:cubicBezTo>
                    <a:pt x="50" y="2"/>
                    <a:pt x="70" y="0"/>
                    <a:pt x="75" y="9"/>
                  </a:cubicBezTo>
                  <a:cubicBezTo>
                    <a:pt x="80" y="18"/>
                    <a:pt x="68" y="34"/>
                    <a:pt x="49" y="45"/>
                  </a:cubicBezTo>
                  <a:cubicBezTo>
                    <a:pt x="30" y="56"/>
                    <a:pt x="10" y="58"/>
                    <a:pt x="5" y="49"/>
                  </a:cubicBezTo>
                  <a:cubicBezTo>
                    <a:pt x="0" y="41"/>
                    <a:pt x="11" y="24"/>
                    <a:pt x="31" y="13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48"/>
            <p:cNvSpPr/>
            <p:nvPr/>
          </p:nvSpPr>
          <p:spPr bwMode="auto">
            <a:xfrm>
              <a:off x="11799887" y="5092700"/>
              <a:ext cx="342900" cy="247650"/>
            </a:xfrm>
            <a:custGeom>
              <a:avLst/>
              <a:gdLst>
                <a:gd name="T0" fmla="*/ 31 w 81"/>
                <a:gd name="T1" fmla="*/ 13 h 58"/>
                <a:gd name="T2" fmla="*/ 76 w 81"/>
                <a:gd name="T3" fmla="*/ 9 h 58"/>
                <a:gd name="T4" fmla="*/ 50 w 81"/>
                <a:gd name="T5" fmla="*/ 45 h 58"/>
                <a:gd name="T6" fmla="*/ 6 w 81"/>
                <a:gd name="T7" fmla="*/ 49 h 58"/>
                <a:gd name="T8" fmla="*/ 31 w 81"/>
                <a:gd name="T9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8">
                  <a:moveTo>
                    <a:pt x="31" y="13"/>
                  </a:moveTo>
                  <a:cubicBezTo>
                    <a:pt x="51" y="2"/>
                    <a:pt x="70" y="0"/>
                    <a:pt x="76" y="9"/>
                  </a:cubicBezTo>
                  <a:cubicBezTo>
                    <a:pt x="81" y="17"/>
                    <a:pt x="69" y="34"/>
                    <a:pt x="50" y="45"/>
                  </a:cubicBezTo>
                  <a:cubicBezTo>
                    <a:pt x="30" y="56"/>
                    <a:pt x="11" y="58"/>
                    <a:pt x="6" y="49"/>
                  </a:cubicBezTo>
                  <a:cubicBezTo>
                    <a:pt x="0" y="40"/>
                    <a:pt x="12" y="24"/>
                    <a:pt x="31" y="13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49"/>
            <p:cNvSpPr/>
            <p:nvPr/>
          </p:nvSpPr>
          <p:spPr bwMode="auto">
            <a:xfrm>
              <a:off x="11642725" y="5335588"/>
              <a:ext cx="200025" cy="355600"/>
            </a:xfrm>
            <a:custGeom>
              <a:avLst/>
              <a:gdLst>
                <a:gd name="T0" fmla="*/ 6 w 47"/>
                <a:gd name="T1" fmla="*/ 37 h 83"/>
                <a:gd name="T2" fmla="*/ 34 w 47"/>
                <a:gd name="T3" fmla="*/ 2 h 83"/>
                <a:gd name="T4" fmla="*/ 42 w 47"/>
                <a:gd name="T5" fmla="*/ 46 h 83"/>
                <a:gd name="T6" fmla="*/ 13 w 47"/>
                <a:gd name="T7" fmla="*/ 80 h 83"/>
                <a:gd name="T8" fmla="*/ 6 w 47"/>
                <a:gd name="T9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6" y="37"/>
                  </a:moveTo>
                  <a:cubicBezTo>
                    <a:pt x="12" y="15"/>
                    <a:pt x="25" y="0"/>
                    <a:pt x="34" y="2"/>
                  </a:cubicBezTo>
                  <a:cubicBezTo>
                    <a:pt x="44" y="5"/>
                    <a:pt x="47" y="25"/>
                    <a:pt x="42" y="46"/>
                  </a:cubicBezTo>
                  <a:cubicBezTo>
                    <a:pt x="36" y="68"/>
                    <a:pt x="23" y="83"/>
                    <a:pt x="13" y="80"/>
                  </a:cubicBezTo>
                  <a:cubicBezTo>
                    <a:pt x="4" y="78"/>
                    <a:pt x="0" y="58"/>
                    <a:pt x="6" y="37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50"/>
            <p:cNvSpPr/>
            <p:nvPr/>
          </p:nvSpPr>
          <p:spPr bwMode="auto">
            <a:xfrm>
              <a:off x="11749087" y="4941888"/>
              <a:ext cx="198438" cy="355600"/>
            </a:xfrm>
            <a:custGeom>
              <a:avLst/>
              <a:gdLst>
                <a:gd name="T0" fmla="*/ 6 w 47"/>
                <a:gd name="T1" fmla="*/ 37 h 83"/>
                <a:gd name="T2" fmla="*/ 34 w 47"/>
                <a:gd name="T3" fmla="*/ 2 h 83"/>
                <a:gd name="T4" fmla="*/ 41 w 47"/>
                <a:gd name="T5" fmla="*/ 46 h 83"/>
                <a:gd name="T6" fmla="*/ 13 w 47"/>
                <a:gd name="T7" fmla="*/ 80 h 83"/>
                <a:gd name="T8" fmla="*/ 6 w 47"/>
                <a:gd name="T9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6" y="37"/>
                  </a:moveTo>
                  <a:cubicBezTo>
                    <a:pt x="12" y="15"/>
                    <a:pt x="24" y="0"/>
                    <a:pt x="34" y="2"/>
                  </a:cubicBezTo>
                  <a:cubicBezTo>
                    <a:pt x="44" y="5"/>
                    <a:pt x="47" y="25"/>
                    <a:pt x="41" y="46"/>
                  </a:cubicBezTo>
                  <a:cubicBezTo>
                    <a:pt x="36" y="68"/>
                    <a:pt x="23" y="83"/>
                    <a:pt x="13" y="80"/>
                  </a:cubicBezTo>
                  <a:cubicBezTo>
                    <a:pt x="3" y="78"/>
                    <a:pt x="0" y="58"/>
                    <a:pt x="6" y="37"/>
                  </a:cubicBezTo>
                  <a:close/>
                </a:path>
              </a:pathLst>
            </a:custGeom>
            <a:solidFill>
              <a:srgbClr val="D41C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51"/>
            <p:cNvSpPr/>
            <p:nvPr/>
          </p:nvSpPr>
          <p:spPr bwMode="auto">
            <a:xfrm>
              <a:off x="11728450" y="5246688"/>
              <a:ext cx="139700" cy="139700"/>
            </a:xfrm>
            <a:custGeom>
              <a:avLst/>
              <a:gdLst>
                <a:gd name="T0" fmla="*/ 4 w 33"/>
                <a:gd name="T1" fmla="*/ 24 h 33"/>
                <a:gd name="T2" fmla="*/ 24 w 33"/>
                <a:gd name="T3" fmla="*/ 29 h 33"/>
                <a:gd name="T4" fmla="*/ 29 w 33"/>
                <a:gd name="T5" fmla="*/ 9 h 33"/>
                <a:gd name="T6" fmla="*/ 9 w 33"/>
                <a:gd name="T7" fmla="*/ 4 h 33"/>
                <a:gd name="T8" fmla="*/ 4 w 33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4" y="24"/>
                  </a:moveTo>
                  <a:cubicBezTo>
                    <a:pt x="8" y="31"/>
                    <a:pt x="17" y="33"/>
                    <a:pt x="24" y="29"/>
                  </a:cubicBezTo>
                  <a:cubicBezTo>
                    <a:pt x="30" y="25"/>
                    <a:pt x="33" y="16"/>
                    <a:pt x="29" y="9"/>
                  </a:cubicBezTo>
                  <a:cubicBezTo>
                    <a:pt x="25" y="2"/>
                    <a:pt x="16" y="0"/>
                    <a:pt x="9" y="4"/>
                  </a:cubicBezTo>
                  <a:cubicBezTo>
                    <a:pt x="2" y="8"/>
                    <a:pt x="0" y="17"/>
                    <a:pt x="4" y="24"/>
                  </a:cubicBezTo>
                  <a:close/>
                </a:path>
              </a:pathLst>
            </a:cu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52"/>
            <p:cNvSpPr/>
            <p:nvPr/>
          </p:nvSpPr>
          <p:spPr bwMode="auto">
            <a:xfrm>
              <a:off x="11761787" y="5600700"/>
              <a:ext cx="342900" cy="307975"/>
            </a:xfrm>
            <a:custGeom>
              <a:avLst/>
              <a:gdLst>
                <a:gd name="T0" fmla="*/ 56 w 81"/>
                <a:gd name="T1" fmla="*/ 46 h 72"/>
                <a:gd name="T2" fmla="*/ 7 w 81"/>
                <a:gd name="T3" fmla="*/ 65 h 72"/>
                <a:gd name="T4" fmla="*/ 31 w 81"/>
                <a:gd name="T5" fmla="*/ 18 h 72"/>
                <a:gd name="T6" fmla="*/ 81 w 81"/>
                <a:gd name="T7" fmla="*/ 0 h 72"/>
                <a:gd name="T8" fmla="*/ 56 w 81"/>
                <a:gd name="T9" fmla="*/ 4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2">
                  <a:moveTo>
                    <a:pt x="56" y="46"/>
                  </a:moveTo>
                  <a:cubicBezTo>
                    <a:pt x="36" y="64"/>
                    <a:pt x="14" y="72"/>
                    <a:pt x="7" y="65"/>
                  </a:cubicBezTo>
                  <a:cubicBezTo>
                    <a:pt x="0" y="57"/>
                    <a:pt x="11" y="36"/>
                    <a:pt x="31" y="18"/>
                  </a:cubicBezTo>
                  <a:cubicBezTo>
                    <a:pt x="52" y="0"/>
                    <a:pt x="81" y="0"/>
                    <a:pt x="81" y="0"/>
                  </a:cubicBezTo>
                  <a:cubicBezTo>
                    <a:pt x="81" y="0"/>
                    <a:pt x="77" y="28"/>
                    <a:pt x="56" y="46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53"/>
            <p:cNvSpPr/>
            <p:nvPr/>
          </p:nvSpPr>
          <p:spPr bwMode="auto">
            <a:xfrm>
              <a:off x="11485562" y="5741988"/>
              <a:ext cx="344488" cy="311150"/>
            </a:xfrm>
            <a:custGeom>
              <a:avLst/>
              <a:gdLst>
                <a:gd name="T0" fmla="*/ 24 w 81"/>
                <a:gd name="T1" fmla="*/ 46 h 73"/>
                <a:gd name="T2" fmla="*/ 74 w 81"/>
                <a:gd name="T3" fmla="*/ 65 h 73"/>
                <a:gd name="T4" fmla="*/ 49 w 81"/>
                <a:gd name="T5" fmla="*/ 18 h 73"/>
                <a:gd name="T6" fmla="*/ 0 w 81"/>
                <a:gd name="T7" fmla="*/ 0 h 73"/>
                <a:gd name="T8" fmla="*/ 24 w 81"/>
                <a:gd name="T9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24" y="46"/>
                  </a:moveTo>
                  <a:cubicBezTo>
                    <a:pt x="45" y="64"/>
                    <a:pt x="67" y="73"/>
                    <a:pt x="74" y="65"/>
                  </a:cubicBezTo>
                  <a:cubicBezTo>
                    <a:pt x="81" y="57"/>
                    <a:pt x="70" y="36"/>
                    <a:pt x="49" y="18"/>
                  </a:cubicBezTo>
                  <a:cubicBezTo>
                    <a:pt x="29" y="0"/>
                    <a:pt x="0" y="0"/>
                    <a:pt x="0" y="0"/>
                  </a:cubicBezTo>
                  <a:cubicBezTo>
                    <a:pt x="0" y="0"/>
                    <a:pt x="4" y="29"/>
                    <a:pt x="24" y="46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54"/>
            <p:cNvSpPr/>
            <p:nvPr/>
          </p:nvSpPr>
          <p:spPr bwMode="auto">
            <a:xfrm>
              <a:off x="11485562" y="5989638"/>
              <a:ext cx="344488" cy="312738"/>
            </a:xfrm>
            <a:custGeom>
              <a:avLst/>
              <a:gdLst>
                <a:gd name="T0" fmla="*/ 24 w 81"/>
                <a:gd name="T1" fmla="*/ 47 h 73"/>
                <a:gd name="T2" fmla="*/ 74 w 81"/>
                <a:gd name="T3" fmla="*/ 65 h 73"/>
                <a:gd name="T4" fmla="*/ 49 w 81"/>
                <a:gd name="T5" fmla="*/ 19 h 73"/>
                <a:gd name="T6" fmla="*/ 0 w 81"/>
                <a:gd name="T7" fmla="*/ 0 h 73"/>
                <a:gd name="T8" fmla="*/ 24 w 81"/>
                <a:gd name="T9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24" y="47"/>
                  </a:moveTo>
                  <a:cubicBezTo>
                    <a:pt x="45" y="65"/>
                    <a:pt x="67" y="73"/>
                    <a:pt x="74" y="65"/>
                  </a:cubicBezTo>
                  <a:cubicBezTo>
                    <a:pt x="81" y="57"/>
                    <a:pt x="70" y="37"/>
                    <a:pt x="49" y="19"/>
                  </a:cubicBezTo>
                  <a:cubicBezTo>
                    <a:pt x="29" y="1"/>
                    <a:pt x="0" y="0"/>
                    <a:pt x="0" y="0"/>
                  </a:cubicBezTo>
                  <a:cubicBezTo>
                    <a:pt x="0" y="0"/>
                    <a:pt x="4" y="29"/>
                    <a:pt x="24" y="47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55"/>
            <p:cNvSpPr/>
            <p:nvPr/>
          </p:nvSpPr>
          <p:spPr bwMode="auto">
            <a:xfrm>
              <a:off x="11761787" y="5989638"/>
              <a:ext cx="342900" cy="312738"/>
            </a:xfrm>
            <a:custGeom>
              <a:avLst/>
              <a:gdLst>
                <a:gd name="T0" fmla="*/ 56 w 81"/>
                <a:gd name="T1" fmla="*/ 47 h 73"/>
                <a:gd name="T2" fmla="*/ 7 w 81"/>
                <a:gd name="T3" fmla="*/ 65 h 73"/>
                <a:gd name="T4" fmla="*/ 31 w 81"/>
                <a:gd name="T5" fmla="*/ 19 h 73"/>
                <a:gd name="T6" fmla="*/ 81 w 81"/>
                <a:gd name="T7" fmla="*/ 0 h 73"/>
                <a:gd name="T8" fmla="*/ 56 w 81"/>
                <a:gd name="T9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56" y="47"/>
                  </a:moveTo>
                  <a:cubicBezTo>
                    <a:pt x="36" y="65"/>
                    <a:pt x="14" y="73"/>
                    <a:pt x="7" y="65"/>
                  </a:cubicBezTo>
                  <a:cubicBezTo>
                    <a:pt x="0" y="57"/>
                    <a:pt x="11" y="37"/>
                    <a:pt x="31" y="19"/>
                  </a:cubicBezTo>
                  <a:cubicBezTo>
                    <a:pt x="52" y="1"/>
                    <a:pt x="81" y="0"/>
                    <a:pt x="81" y="0"/>
                  </a:cubicBezTo>
                  <a:cubicBezTo>
                    <a:pt x="81" y="0"/>
                    <a:pt x="77" y="29"/>
                    <a:pt x="56" y="47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56"/>
            <p:cNvSpPr>
              <a:spLocks noChangeArrowheads="1"/>
            </p:cNvSpPr>
            <p:nvPr/>
          </p:nvSpPr>
          <p:spPr bwMode="auto">
            <a:xfrm>
              <a:off x="11279187" y="5686425"/>
              <a:ext cx="41275" cy="593725"/>
            </a:xfrm>
            <a:prstGeom prst="rect">
              <a:avLst/>
            </a:pr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57"/>
            <p:cNvSpPr/>
            <p:nvPr/>
          </p:nvSpPr>
          <p:spPr bwMode="auto">
            <a:xfrm>
              <a:off x="11129962" y="5302250"/>
              <a:ext cx="187325" cy="255588"/>
            </a:xfrm>
            <a:custGeom>
              <a:avLst/>
              <a:gdLst>
                <a:gd name="T0" fmla="*/ 34 w 44"/>
                <a:gd name="T1" fmla="*/ 23 h 60"/>
                <a:gd name="T2" fmla="*/ 37 w 44"/>
                <a:gd name="T3" fmla="*/ 56 h 60"/>
                <a:gd name="T4" fmla="*/ 10 w 44"/>
                <a:gd name="T5" fmla="*/ 37 h 60"/>
                <a:gd name="T6" fmla="*/ 7 w 44"/>
                <a:gd name="T7" fmla="*/ 4 h 60"/>
                <a:gd name="T8" fmla="*/ 34 w 44"/>
                <a:gd name="T9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0">
                  <a:moveTo>
                    <a:pt x="34" y="23"/>
                  </a:moveTo>
                  <a:cubicBezTo>
                    <a:pt x="42" y="38"/>
                    <a:pt x="44" y="52"/>
                    <a:pt x="37" y="56"/>
                  </a:cubicBezTo>
                  <a:cubicBezTo>
                    <a:pt x="30" y="60"/>
                    <a:pt x="18" y="51"/>
                    <a:pt x="10" y="37"/>
                  </a:cubicBezTo>
                  <a:cubicBezTo>
                    <a:pt x="2" y="22"/>
                    <a:pt x="0" y="8"/>
                    <a:pt x="7" y="4"/>
                  </a:cubicBezTo>
                  <a:cubicBezTo>
                    <a:pt x="14" y="0"/>
                    <a:pt x="26" y="9"/>
                    <a:pt x="34" y="23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58"/>
            <p:cNvSpPr/>
            <p:nvPr/>
          </p:nvSpPr>
          <p:spPr bwMode="auto">
            <a:xfrm>
              <a:off x="11282362" y="5565775"/>
              <a:ext cx="182563" cy="252413"/>
            </a:xfrm>
            <a:custGeom>
              <a:avLst/>
              <a:gdLst>
                <a:gd name="T0" fmla="*/ 33 w 43"/>
                <a:gd name="T1" fmla="*/ 23 h 59"/>
                <a:gd name="T2" fmla="*/ 36 w 43"/>
                <a:gd name="T3" fmla="*/ 56 h 59"/>
                <a:gd name="T4" fmla="*/ 9 w 43"/>
                <a:gd name="T5" fmla="*/ 36 h 59"/>
                <a:gd name="T6" fmla="*/ 6 w 43"/>
                <a:gd name="T7" fmla="*/ 3 h 59"/>
                <a:gd name="T8" fmla="*/ 33 w 43"/>
                <a:gd name="T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9">
                  <a:moveTo>
                    <a:pt x="33" y="23"/>
                  </a:moveTo>
                  <a:cubicBezTo>
                    <a:pt x="42" y="37"/>
                    <a:pt x="43" y="52"/>
                    <a:pt x="36" y="56"/>
                  </a:cubicBezTo>
                  <a:cubicBezTo>
                    <a:pt x="30" y="59"/>
                    <a:pt x="18" y="51"/>
                    <a:pt x="9" y="36"/>
                  </a:cubicBezTo>
                  <a:cubicBezTo>
                    <a:pt x="1" y="22"/>
                    <a:pt x="0" y="7"/>
                    <a:pt x="6" y="3"/>
                  </a:cubicBezTo>
                  <a:cubicBezTo>
                    <a:pt x="13" y="0"/>
                    <a:pt x="25" y="8"/>
                    <a:pt x="33" y="23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59"/>
            <p:cNvSpPr/>
            <p:nvPr/>
          </p:nvSpPr>
          <p:spPr bwMode="auto">
            <a:xfrm>
              <a:off x="11020425" y="5446713"/>
              <a:ext cx="261938" cy="149225"/>
            </a:xfrm>
            <a:custGeom>
              <a:avLst/>
              <a:gdLst>
                <a:gd name="T0" fmla="*/ 35 w 62"/>
                <a:gd name="T1" fmla="*/ 4 h 35"/>
                <a:gd name="T2" fmla="*/ 60 w 62"/>
                <a:gd name="T3" fmla="*/ 25 h 35"/>
                <a:gd name="T4" fmla="*/ 28 w 62"/>
                <a:gd name="T5" fmla="*/ 31 h 35"/>
                <a:gd name="T6" fmla="*/ 2 w 62"/>
                <a:gd name="T7" fmla="*/ 10 h 35"/>
                <a:gd name="T8" fmla="*/ 35 w 62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5">
                  <a:moveTo>
                    <a:pt x="35" y="4"/>
                  </a:moveTo>
                  <a:cubicBezTo>
                    <a:pt x="51" y="9"/>
                    <a:pt x="62" y="18"/>
                    <a:pt x="60" y="25"/>
                  </a:cubicBezTo>
                  <a:cubicBezTo>
                    <a:pt x="58" y="33"/>
                    <a:pt x="44" y="35"/>
                    <a:pt x="28" y="31"/>
                  </a:cubicBezTo>
                  <a:cubicBezTo>
                    <a:pt x="12" y="26"/>
                    <a:pt x="0" y="17"/>
                    <a:pt x="2" y="10"/>
                  </a:cubicBezTo>
                  <a:cubicBezTo>
                    <a:pt x="4" y="2"/>
                    <a:pt x="19" y="0"/>
                    <a:pt x="35" y="4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60"/>
            <p:cNvSpPr/>
            <p:nvPr/>
          </p:nvSpPr>
          <p:spPr bwMode="auto">
            <a:xfrm>
              <a:off x="11312525" y="5524500"/>
              <a:ext cx="263525" cy="152400"/>
            </a:xfrm>
            <a:custGeom>
              <a:avLst/>
              <a:gdLst>
                <a:gd name="T0" fmla="*/ 35 w 62"/>
                <a:gd name="T1" fmla="*/ 5 h 36"/>
                <a:gd name="T2" fmla="*/ 60 w 62"/>
                <a:gd name="T3" fmla="*/ 26 h 36"/>
                <a:gd name="T4" fmla="*/ 27 w 62"/>
                <a:gd name="T5" fmla="*/ 31 h 36"/>
                <a:gd name="T6" fmla="*/ 2 w 62"/>
                <a:gd name="T7" fmla="*/ 10 h 36"/>
                <a:gd name="T8" fmla="*/ 35 w 62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6">
                  <a:moveTo>
                    <a:pt x="35" y="5"/>
                  </a:moveTo>
                  <a:cubicBezTo>
                    <a:pt x="51" y="9"/>
                    <a:pt x="62" y="18"/>
                    <a:pt x="60" y="26"/>
                  </a:cubicBezTo>
                  <a:cubicBezTo>
                    <a:pt x="58" y="33"/>
                    <a:pt x="43" y="36"/>
                    <a:pt x="27" y="31"/>
                  </a:cubicBezTo>
                  <a:cubicBezTo>
                    <a:pt x="11" y="27"/>
                    <a:pt x="0" y="17"/>
                    <a:pt x="2" y="10"/>
                  </a:cubicBezTo>
                  <a:cubicBezTo>
                    <a:pt x="4" y="3"/>
                    <a:pt x="19" y="0"/>
                    <a:pt x="35" y="5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61"/>
            <p:cNvSpPr/>
            <p:nvPr/>
          </p:nvSpPr>
          <p:spPr bwMode="auto">
            <a:xfrm>
              <a:off x="11041062" y="5545138"/>
              <a:ext cx="254000" cy="184150"/>
            </a:xfrm>
            <a:custGeom>
              <a:avLst/>
              <a:gdLst>
                <a:gd name="T0" fmla="*/ 23 w 60"/>
                <a:gd name="T1" fmla="*/ 10 h 43"/>
                <a:gd name="T2" fmla="*/ 56 w 60"/>
                <a:gd name="T3" fmla="*/ 6 h 43"/>
                <a:gd name="T4" fmla="*/ 37 w 60"/>
                <a:gd name="T5" fmla="*/ 33 h 43"/>
                <a:gd name="T6" fmla="*/ 4 w 60"/>
                <a:gd name="T7" fmla="*/ 37 h 43"/>
                <a:gd name="T8" fmla="*/ 23 w 60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3">
                  <a:moveTo>
                    <a:pt x="23" y="10"/>
                  </a:moveTo>
                  <a:cubicBezTo>
                    <a:pt x="37" y="1"/>
                    <a:pt x="52" y="0"/>
                    <a:pt x="56" y="6"/>
                  </a:cubicBezTo>
                  <a:cubicBezTo>
                    <a:pt x="60" y="13"/>
                    <a:pt x="51" y="25"/>
                    <a:pt x="37" y="33"/>
                  </a:cubicBezTo>
                  <a:cubicBezTo>
                    <a:pt x="22" y="42"/>
                    <a:pt x="8" y="43"/>
                    <a:pt x="4" y="37"/>
                  </a:cubicBezTo>
                  <a:cubicBezTo>
                    <a:pt x="0" y="30"/>
                    <a:pt x="9" y="18"/>
                    <a:pt x="23" y="10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62"/>
            <p:cNvSpPr/>
            <p:nvPr/>
          </p:nvSpPr>
          <p:spPr bwMode="auto">
            <a:xfrm>
              <a:off x="11304587" y="5391150"/>
              <a:ext cx="249238" cy="188913"/>
            </a:xfrm>
            <a:custGeom>
              <a:avLst/>
              <a:gdLst>
                <a:gd name="T0" fmla="*/ 23 w 59"/>
                <a:gd name="T1" fmla="*/ 10 h 44"/>
                <a:gd name="T2" fmla="*/ 56 w 59"/>
                <a:gd name="T3" fmla="*/ 7 h 44"/>
                <a:gd name="T4" fmla="*/ 36 w 59"/>
                <a:gd name="T5" fmla="*/ 34 h 44"/>
                <a:gd name="T6" fmla="*/ 3 w 59"/>
                <a:gd name="T7" fmla="*/ 37 h 44"/>
                <a:gd name="T8" fmla="*/ 23 w 59"/>
                <a:gd name="T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4">
                  <a:moveTo>
                    <a:pt x="23" y="10"/>
                  </a:moveTo>
                  <a:cubicBezTo>
                    <a:pt x="37" y="2"/>
                    <a:pt x="52" y="0"/>
                    <a:pt x="56" y="7"/>
                  </a:cubicBezTo>
                  <a:cubicBezTo>
                    <a:pt x="59" y="14"/>
                    <a:pt x="51" y="26"/>
                    <a:pt x="36" y="34"/>
                  </a:cubicBezTo>
                  <a:cubicBezTo>
                    <a:pt x="22" y="42"/>
                    <a:pt x="7" y="44"/>
                    <a:pt x="3" y="37"/>
                  </a:cubicBezTo>
                  <a:cubicBezTo>
                    <a:pt x="0" y="30"/>
                    <a:pt x="8" y="18"/>
                    <a:pt x="23" y="10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63"/>
            <p:cNvSpPr/>
            <p:nvPr/>
          </p:nvSpPr>
          <p:spPr bwMode="auto">
            <a:xfrm>
              <a:off x="11185525" y="5575300"/>
              <a:ext cx="147638" cy="265113"/>
            </a:xfrm>
            <a:custGeom>
              <a:avLst/>
              <a:gdLst>
                <a:gd name="T0" fmla="*/ 4 w 35"/>
                <a:gd name="T1" fmla="*/ 27 h 62"/>
                <a:gd name="T2" fmla="*/ 25 w 35"/>
                <a:gd name="T3" fmla="*/ 2 h 62"/>
                <a:gd name="T4" fmla="*/ 31 w 35"/>
                <a:gd name="T5" fmla="*/ 35 h 62"/>
                <a:gd name="T6" fmla="*/ 10 w 35"/>
                <a:gd name="T7" fmla="*/ 60 h 62"/>
                <a:gd name="T8" fmla="*/ 4 w 35"/>
                <a:gd name="T9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2">
                  <a:moveTo>
                    <a:pt x="4" y="27"/>
                  </a:moveTo>
                  <a:cubicBezTo>
                    <a:pt x="8" y="11"/>
                    <a:pt x="18" y="0"/>
                    <a:pt x="25" y="2"/>
                  </a:cubicBezTo>
                  <a:cubicBezTo>
                    <a:pt x="33" y="4"/>
                    <a:pt x="35" y="19"/>
                    <a:pt x="31" y="35"/>
                  </a:cubicBezTo>
                  <a:cubicBezTo>
                    <a:pt x="26" y="51"/>
                    <a:pt x="17" y="62"/>
                    <a:pt x="10" y="60"/>
                  </a:cubicBezTo>
                  <a:cubicBezTo>
                    <a:pt x="2" y="58"/>
                    <a:pt x="0" y="44"/>
                    <a:pt x="4" y="27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64"/>
            <p:cNvSpPr/>
            <p:nvPr/>
          </p:nvSpPr>
          <p:spPr bwMode="auto">
            <a:xfrm>
              <a:off x="11261725" y="5280025"/>
              <a:ext cx="152400" cy="265113"/>
            </a:xfrm>
            <a:custGeom>
              <a:avLst/>
              <a:gdLst>
                <a:gd name="T0" fmla="*/ 5 w 36"/>
                <a:gd name="T1" fmla="*/ 28 h 62"/>
                <a:gd name="T2" fmla="*/ 26 w 36"/>
                <a:gd name="T3" fmla="*/ 2 h 62"/>
                <a:gd name="T4" fmla="*/ 31 w 36"/>
                <a:gd name="T5" fmla="*/ 35 h 62"/>
                <a:gd name="T6" fmla="*/ 10 w 36"/>
                <a:gd name="T7" fmla="*/ 61 h 62"/>
                <a:gd name="T8" fmla="*/ 5 w 36"/>
                <a:gd name="T9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2">
                  <a:moveTo>
                    <a:pt x="5" y="28"/>
                  </a:moveTo>
                  <a:cubicBezTo>
                    <a:pt x="9" y="12"/>
                    <a:pt x="18" y="0"/>
                    <a:pt x="26" y="2"/>
                  </a:cubicBezTo>
                  <a:cubicBezTo>
                    <a:pt x="33" y="4"/>
                    <a:pt x="36" y="19"/>
                    <a:pt x="31" y="35"/>
                  </a:cubicBezTo>
                  <a:cubicBezTo>
                    <a:pt x="27" y="51"/>
                    <a:pt x="17" y="62"/>
                    <a:pt x="10" y="61"/>
                  </a:cubicBezTo>
                  <a:cubicBezTo>
                    <a:pt x="3" y="59"/>
                    <a:pt x="0" y="44"/>
                    <a:pt x="5" y="28"/>
                  </a:cubicBezTo>
                  <a:close/>
                </a:path>
              </a:pathLst>
            </a:custGeom>
            <a:solidFill>
              <a:srgbClr val="EA82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65"/>
            <p:cNvSpPr/>
            <p:nvPr/>
          </p:nvSpPr>
          <p:spPr bwMode="auto">
            <a:xfrm>
              <a:off x="11244262" y="5507038"/>
              <a:ext cx="106363" cy="106363"/>
            </a:xfrm>
            <a:custGeom>
              <a:avLst/>
              <a:gdLst>
                <a:gd name="T0" fmla="*/ 3 w 25"/>
                <a:gd name="T1" fmla="*/ 18 h 25"/>
                <a:gd name="T2" fmla="*/ 18 w 25"/>
                <a:gd name="T3" fmla="*/ 22 h 25"/>
                <a:gd name="T4" fmla="*/ 22 w 25"/>
                <a:gd name="T5" fmla="*/ 7 h 25"/>
                <a:gd name="T6" fmla="*/ 7 w 25"/>
                <a:gd name="T7" fmla="*/ 3 h 25"/>
                <a:gd name="T8" fmla="*/ 3 w 25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3" y="18"/>
                  </a:moveTo>
                  <a:cubicBezTo>
                    <a:pt x="6" y="23"/>
                    <a:pt x="13" y="25"/>
                    <a:pt x="18" y="22"/>
                  </a:cubicBezTo>
                  <a:cubicBezTo>
                    <a:pt x="23" y="19"/>
                    <a:pt x="25" y="13"/>
                    <a:pt x="22" y="7"/>
                  </a:cubicBezTo>
                  <a:cubicBezTo>
                    <a:pt x="19" y="2"/>
                    <a:pt x="12" y="0"/>
                    <a:pt x="7" y="3"/>
                  </a:cubicBezTo>
                  <a:cubicBezTo>
                    <a:pt x="2" y="6"/>
                    <a:pt x="0" y="13"/>
                    <a:pt x="3" y="18"/>
                  </a:cubicBezTo>
                  <a:close/>
                </a:path>
              </a:pathLst>
            </a:custGeom>
            <a:solidFill>
              <a:srgbClr val="F3D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6"/>
            <p:cNvSpPr/>
            <p:nvPr/>
          </p:nvSpPr>
          <p:spPr bwMode="auto">
            <a:xfrm>
              <a:off x="11269662" y="5772150"/>
              <a:ext cx="258763" cy="230188"/>
            </a:xfrm>
            <a:custGeom>
              <a:avLst/>
              <a:gdLst>
                <a:gd name="T0" fmla="*/ 42 w 61"/>
                <a:gd name="T1" fmla="*/ 35 h 54"/>
                <a:gd name="T2" fmla="*/ 6 w 61"/>
                <a:gd name="T3" fmla="*/ 49 h 54"/>
                <a:gd name="T4" fmla="*/ 24 w 61"/>
                <a:gd name="T5" fmla="*/ 14 h 54"/>
                <a:gd name="T6" fmla="*/ 61 w 61"/>
                <a:gd name="T7" fmla="*/ 0 h 54"/>
                <a:gd name="T8" fmla="*/ 42 w 61"/>
                <a:gd name="T9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4">
                  <a:moveTo>
                    <a:pt x="42" y="35"/>
                  </a:moveTo>
                  <a:cubicBezTo>
                    <a:pt x="27" y="48"/>
                    <a:pt x="11" y="54"/>
                    <a:pt x="6" y="49"/>
                  </a:cubicBezTo>
                  <a:cubicBezTo>
                    <a:pt x="0" y="43"/>
                    <a:pt x="9" y="27"/>
                    <a:pt x="24" y="14"/>
                  </a:cubicBezTo>
                  <a:cubicBezTo>
                    <a:pt x="39" y="0"/>
                    <a:pt x="61" y="0"/>
                    <a:pt x="61" y="0"/>
                  </a:cubicBezTo>
                  <a:cubicBezTo>
                    <a:pt x="61" y="0"/>
                    <a:pt x="58" y="22"/>
                    <a:pt x="42" y="35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67"/>
            <p:cNvSpPr/>
            <p:nvPr/>
          </p:nvSpPr>
          <p:spPr bwMode="auto">
            <a:xfrm>
              <a:off x="11066462" y="5878513"/>
              <a:ext cx="254000" cy="230188"/>
            </a:xfrm>
            <a:custGeom>
              <a:avLst/>
              <a:gdLst>
                <a:gd name="T0" fmla="*/ 18 w 60"/>
                <a:gd name="T1" fmla="*/ 35 h 54"/>
                <a:gd name="T2" fmla="*/ 55 w 60"/>
                <a:gd name="T3" fmla="*/ 48 h 54"/>
                <a:gd name="T4" fmla="*/ 37 w 60"/>
                <a:gd name="T5" fmla="*/ 14 h 54"/>
                <a:gd name="T6" fmla="*/ 0 w 60"/>
                <a:gd name="T7" fmla="*/ 0 h 54"/>
                <a:gd name="T8" fmla="*/ 18 w 60"/>
                <a:gd name="T9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4">
                  <a:moveTo>
                    <a:pt x="18" y="35"/>
                  </a:moveTo>
                  <a:cubicBezTo>
                    <a:pt x="34" y="48"/>
                    <a:pt x="50" y="54"/>
                    <a:pt x="55" y="48"/>
                  </a:cubicBezTo>
                  <a:cubicBezTo>
                    <a:pt x="60" y="43"/>
                    <a:pt x="52" y="27"/>
                    <a:pt x="37" y="14"/>
                  </a:cubicBezTo>
                  <a:cubicBezTo>
                    <a:pt x="22" y="0"/>
                    <a:pt x="0" y="0"/>
                    <a:pt x="0" y="0"/>
                  </a:cubicBezTo>
                  <a:cubicBezTo>
                    <a:pt x="0" y="0"/>
                    <a:pt x="3" y="21"/>
                    <a:pt x="18" y="35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68"/>
            <p:cNvSpPr/>
            <p:nvPr/>
          </p:nvSpPr>
          <p:spPr bwMode="auto">
            <a:xfrm>
              <a:off x="11066462" y="6065838"/>
              <a:ext cx="254000" cy="231775"/>
            </a:xfrm>
            <a:custGeom>
              <a:avLst/>
              <a:gdLst>
                <a:gd name="T0" fmla="*/ 18 w 60"/>
                <a:gd name="T1" fmla="*/ 34 h 54"/>
                <a:gd name="T2" fmla="*/ 55 w 60"/>
                <a:gd name="T3" fmla="*/ 48 h 54"/>
                <a:gd name="T4" fmla="*/ 37 w 60"/>
                <a:gd name="T5" fmla="*/ 13 h 54"/>
                <a:gd name="T6" fmla="*/ 0 w 60"/>
                <a:gd name="T7" fmla="*/ 0 h 54"/>
                <a:gd name="T8" fmla="*/ 18 w 60"/>
                <a:gd name="T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4">
                  <a:moveTo>
                    <a:pt x="18" y="34"/>
                  </a:moveTo>
                  <a:cubicBezTo>
                    <a:pt x="34" y="48"/>
                    <a:pt x="50" y="54"/>
                    <a:pt x="55" y="48"/>
                  </a:cubicBezTo>
                  <a:cubicBezTo>
                    <a:pt x="60" y="42"/>
                    <a:pt x="52" y="27"/>
                    <a:pt x="37" y="13"/>
                  </a:cubicBezTo>
                  <a:cubicBezTo>
                    <a:pt x="22" y="0"/>
                    <a:pt x="0" y="0"/>
                    <a:pt x="0" y="0"/>
                  </a:cubicBezTo>
                  <a:cubicBezTo>
                    <a:pt x="0" y="0"/>
                    <a:pt x="3" y="21"/>
                    <a:pt x="18" y="34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69"/>
            <p:cNvSpPr/>
            <p:nvPr/>
          </p:nvSpPr>
          <p:spPr bwMode="auto">
            <a:xfrm>
              <a:off x="11269662" y="6065838"/>
              <a:ext cx="258763" cy="231775"/>
            </a:xfrm>
            <a:custGeom>
              <a:avLst/>
              <a:gdLst>
                <a:gd name="T0" fmla="*/ 42 w 61"/>
                <a:gd name="T1" fmla="*/ 34 h 54"/>
                <a:gd name="T2" fmla="*/ 6 w 61"/>
                <a:gd name="T3" fmla="*/ 48 h 54"/>
                <a:gd name="T4" fmla="*/ 24 w 61"/>
                <a:gd name="T5" fmla="*/ 13 h 54"/>
                <a:gd name="T6" fmla="*/ 61 w 61"/>
                <a:gd name="T7" fmla="*/ 0 h 54"/>
                <a:gd name="T8" fmla="*/ 42 w 61"/>
                <a:gd name="T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4">
                  <a:moveTo>
                    <a:pt x="42" y="34"/>
                  </a:moveTo>
                  <a:cubicBezTo>
                    <a:pt x="27" y="48"/>
                    <a:pt x="11" y="54"/>
                    <a:pt x="6" y="48"/>
                  </a:cubicBezTo>
                  <a:cubicBezTo>
                    <a:pt x="0" y="42"/>
                    <a:pt x="9" y="27"/>
                    <a:pt x="24" y="13"/>
                  </a:cubicBezTo>
                  <a:cubicBezTo>
                    <a:pt x="39" y="0"/>
                    <a:pt x="61" y="0"/>
                    <a:pt x="61" y="0"/>
                  </a:cubicBezTo>
                  <a:cubicBezTo>
                    <a:pt x="61" y="0"/>
                    <a:pt x="58" y="21"/>
                    <a:pt x="42" y="34"/>
                  </a:cubicBezTo>
                  <a:close/>
                </a:path>
              </a:pathLst>
            </a:custGeom>
            <a:solidFill>
              <a:srgbClr val="9CA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24180" y="225425"/>
            <a:ext cx="1101725" cy="768350"/>
            <a:chOff x="6042026" y="36513"/>
            <a:chExt cx="1120775" cy="1027113"/>
          </a:xfrm>
          <a:solidFill>
            <a:schemeClr val="bg1"/>
          </a:solidFill>
        </p:grpSpPr>
        <p:sp>
          <p:nvSpPr>
            <p:cNvPr id="101" name="Freeform 140"/>
            <p:cNvSpPr/>
            <p:nvPr/>
          </p:nvSpPr>
          <p:spPr bwMode="auto">
            <a:xfrm>
              <a:off x="6788151" y="325438"/>
              <a:ext cx="176213" cy="73025"/>
            </a:xfrm>
            <a:custGeom>
              <a:avLst/>
              <a:gdLst/>
              <a:ahLst/>
              <a:cxnLst>
                <a:cxn ang="0">
                  <a:pos x="331" y="132"/>
                </a:cxn>
                <a:cxn ang="0">
                  <a:pos x="320" y="137"/>
                </a:cxn>
                <a:cxn ang="0">
                  <a:pos x="310" y="136"/>
                </a:cxn>
                <a:cxn ang="0">
                  <a:pos x="299" y="130"/>
                </a:cxn>
                <a:cxn ang="0">
                  <a:pos x="290" y="124"/>
                </a:cxn>
                <a:cxn ang="0">
                  <a:pos x="257" y="117"/>
                </a:cxn>
                <a:cxn ang="0">
                  <a:pos x="229" y="106"/>
                </a:cxn>
                <a:cxn ang="0">
                  <a:pos x="190" y="83"/>
                </a:cxn>
                <a:cxn ang="0">
                  <a:pos x="177" y="77"/>
                </a:cxn>
                <a:cxn ang="0">
                  <a:pos x="147" y="67"/>
                </a:cxn>
                <a:cxn ang="0">
                  <a:pos x="116" y="57"/>
                </a:cxn>
                <a:cxn ang="0">
                  <a:pos x="90" y="46"/>
                </a:cxn>
                <a:cxn ang="0">
                  <a:pos x="48" y="25"/>
                </a:cxn>
                <a:cxn ang="0">
                  <a:pos x="16" y="12"/>
                </a:cxn>
                <a:cxn ang="0">
                  <a:pos x="0" y="8"/>
                </a:cxn>
                <a:cxn ang="0">
                  <a:pos x="7" y="3"/>
                </a:cxn>
                <a:cxn ang="0">
                  <a:pos x="14" y="0"/>
                </a:cxn>
                <a:cxn ang="0">
                  <a:pos x="29" y="2"/>
                </a:cxn>
                <a:cxn ang="0">
                  <a:pos x="44" y="7"/>
                </a:cxn>
                <a:cxn ang="0">
                  <a:pos x="58" y="14"/>
                </a:cxn>
                <a:cxn ang="0">
                  <a:pos x="87" y="26"/>
                </a:cxn>
                <a:cxn ang="0">
                  <a:pos x="116" y="38"/>
                </a:cxn>
                <a:cxn ang="0">
                  <a:pos x="130" y="42"/>
                </a:cxn>
                <a:cxn ang="0">
                  <a:pos x="171" y="53"/>
                </a:cxn>
                <a:cxn ang="0">
                  <a:pos x="199" y="62"/>
                </a:cxn>
                <a:cxn ang="0">
                  <a:pos x="226" y="75"/>
                </a:cxn>
                <a:cxn ang="0">
                  <a:pos x="230" y="78"/>
                </a:cxn>
                <a:cxn ang="0">
                  <a:pos x="236" y="85"/>
                </a:cxn>
                <a:cxn ang="0">
                  <a:pos x="240" y="88"/>
                </a:cxn>
                <a:cxn ang="0">
                  <a:pos x="265" y="96"/>
                </a:cxn>
                <a:cxn ang="0">
                  <a:pos x="300" y="102"/>
                </a:cxn>
                <a:cxn ang="0">
                  <a:pos x="321" y="111"/>
                </a:cxn>
                <a:cxn ang="0">
                  <a:pos x="331" y="118"/>
                </a:cxn>
                <a:cxn ang="0">
                  <a:pos x="331" y="132"/>
                </a:cxn>
              </a:cxnLst>
              <a:rect l="0" t="0" r="r" b="b"/>
              <a:pathLst>
                <a:path w="331" h="137">
                  <a:moveTo>
                    <a:pt x="331" y="132"/>
                  </a:moveTo>
                  <a:lnTo>
                    <a:pt x="331" y="132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5" y="137"/>
                  </a:lnTo>
                  <a:lnTo>
                    <a:pt x="310" y="136"/>
                  </a:lnTo>
                  <a:lnTo>
                    <a:pt x="304" y="133"/>
                  </a:lnTo>
                  <a:lnTo>
                    <a:pt x="299" y="130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73" y="122"/>
                  </a:lnTo>
                  <a:lnTo>
                    <a:pt x="257" y="117"/>
                  </a:lnTo>
                  <a:lnTo>
                    <a:pt x="242" y="112"/>
                  </a:lnTo>
                  <a:lnTo>
                    <a:pt x="229" y="106"/>
                  </a:lnTo>
                  <a:lnTo>
                    <a:pt x="202" y="91"/>
                  </a:lnTo>
                  <a:lnTo>
                    <a:pt x="190" y="83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62" y="71"/>
                  </a:lnTo>
                  <a:lnTo>
                    <a:pt x="147" y="67"/>
                  </a:lnTo>
                  <a:lnTo>
                    <a:pt x="131" y="63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90" y="46"/>
                  </a:lnTo>
                  <a:lnTo>
                    <a:pt x="62" y="32"/>
                  </a:lnTo>
                  <a:lnTo>
                    <a:pt x="48" y="25"/>
                  </a:lnTo>
                  <a:lnTo>
                    <a:pt x="32" y="19"/>
                  </a:lnTo>
                  <a:lnTo>
                    <a:pt x="16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4" y="7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72" y="19"/>
                  </a:lnTo>
                  <a:lnTo>
                    <a:pt x="87" y="26"/>
                  </a:lnTo>
                  <a:lnTo>
                    <a:pt x="102" y="33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0" y="42"/>
                  </a:lnTo>
                  <a:lnTo>
                    <a:pt x="144" y="46"/>
                  </a:lnTo>
                  <a:lnTo>
                    <a:pt x="171" y="53"/>
                  </a:lnTo>
                  <a:lnTo>
                    <a:pt x="185" y="56"/>
                  </a:lnTo>
                  <a:lnTo>
                    <a:pt x="199" y="62"/>
                  </a:lnTo>
                  <a:lnTo>
                    <a:pt x="213" y="67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30" y="78"/>
                  </a:lnTo>
                  <a:lnTo>
                    <a:pt x="234" y="81"/>
                  </a:lnTo>
                  <a:lnTo>
                    <a:pt x="236" y="85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53" y="93"/>
                  </a:lnTo>
                  <a:lnTo>
                    <a:pt x="265" y="96"/>
                  </a:lnTo>
                  <a:lnTo>
                    <a:pt x="289" y="100"/>
                  </a:lnTo>
                  <a:lnTo>
                    <a:pt x="300" y="102"/>
                  </a:lnTo>
                  <a:lnTo>
                    <a:pt x="312" y="106"/>
                  </a:lnTo>
                  <a:lnTo>
                    <a:pt x="321" y="111"/>
                  </a:lnTo>
                  <a:lnTo>
                    <a:pt x="327" y="114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32"/>
                  </a:lnTo>
                  <a:lnTo>
                    <a:pt x="331" y="1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41"/>
            <p:cNvSpPr>
              <a:spLocks noEditPoints="1"/>
            </p:cNvSpPr>
            <p:nvPr/>
          </p:nvSpPr>
          <p:spPr bwMode="auto">
            <a:xfrm>
              <a:off x="6226176" y="390525"/>
              <a:ext cx="303213" cy="239713"/>
            </a:xfrm>
            <a:custGeom>
              <a:avLst/>
              <a:gdLst/>
              <a:ahLst/>
              <a:cxnLst>
                <a:cxn ang="0">
                  <a:pos x="44" y="369"/>
                </a:cxn>
                <a:cxn ang="0">
                  <a:pos x="10" y="256"/>
                </a:cxn>
                <a:cxn ang="0">
                  <a:pos x="0" y="205"/>
                </a:cxn>
                <a:cxn ang="0">
                  <a:pos x="15" y="165"/>
                </a:cxn>
                <a:cxn ang="0">
                  <a:pos x="55" y="146"/>
                </a:cxn>
                <a:cxn ang="0">
                  <a:pos x="127" y="132"/>
                </a:cxn>
                <a:cxn ang="0">
                  <a:pos x="158" y="120"/>
                </a:cxn>
                <a:cxn ang="0">
                  <a:pos x="202" y="101"/>
                </a:cxn>
                <a:cxn ang="0">
                  <a:pos x="276" y="79"/>
                </a:cxn>
                <a:cxn ang="0">
                  <a:pos x="321" y="54"/>
                </a:cxn>
                <a:cxn ang="0">
                  <a:pos x="380" y="36"/>
                </a:cxn>
                <a:cxn ang="0">
                  <a:pos x="431" y="13"/>
                </a:cxn>
                <a:cxn ang="0">
                  <a:pos x="443" y="16"/>
                </a:cxn>
                <a:cxn ang="0">
                  <a:pos x="453" y="16"/>
                </a:cxn>
                <a:cxn ang="0">
                  <a:pos x="484" y="0"/>
                </a:cxn>
                <a:cxn ang="0">
                  <a:pos x="504" y="10"/>
                </a:cxn>
                <a:cxn ang="0">
                  <a:pos x="521" y="59"/>
                </a:cxn>
                <a:cxn ang="0">
                  <a:pos x="535" y="124"/>
                </a:cxn>
                <a:cxn ang="0">
                  <a:pos x="572" y="245"/>
                </a:cxn>
                <a:cxn ang="0">
                  <a:pos x="574" y="266"/>
                </a:cxn>
                <a:cxn ang="0">
                  <a:pos x="566" y="291"/>
                </a:cxn>
                <a:cxn ang="0">
                  <a:pos x="533" y="323"/>
                </a:cxn>
                <a:cxn ang="0">
                  <a:pos x="464" y="353"/>
                </a:cxn>
                <a:cxn ang="0">
                  <a:pos x="384" y="382"/>
                </a:cxn>
                <a:cxn ang="0">
                  <a:pos x="316" y="416"/>
                </a:cxn>
                <a:cxn ang="0">
                  <a:pos x="301" y="411"/>
                </a:cxn>
                <a:cxn ang="0">
                  <a:pos x="271" y="423"/>
                </a:cxn>
                <a:cxn ang="0">
                  <a:pos x="257" y="418"/>
                </a:cxn>
                <a:cxn ang="0">
                  <a:pos x="247" y="428"/>
                </a:cxn>
                <a:cxn ang="0">
                  <a:pos x="224" y="435"/>
                </a:cxn>
                <a:cxn ang="0">
                  <a:pos x="122" y="453"/>
                </a:cxn>
                <a:cxn ang="0">
                  <a:pos x="79" y="449"/>
                </a:cxn>
                <a:cxn ang="0">
                  <a:pos x="227" y="402"/>
                </a:cxn>
                <a:cxn ang="0">
                  <a:pos x="246" y="402"/>
                </a:cxn>
                <a:cxn ang="0">
                  <a:pos x="274" y="394"/>
                </a:cxn>
                <a:cxn ang="0">
                  <a:pos x="332" y="374"/>
                </a:cxn>
                <a:cxn ang="0">
                  <a:pos x="460" y="323"/>
                </a:cxn>
                <a:cxn ang="0">
                  <a:pos x="552" y="275"/>
                </a:cxn>
                <a:cxn ang="0">
                  <a:pos x="517" y="120"/>
                </a:cxn>
                <a:cxn ang="0">
                  <a:pos x="489" y="26"/>
                </a:cxn>
                <a:cxn ang="0">
                  <a:pos x="451" y="37"/>
                </a:cxn>
                <a:cxn ang="0">
                  <a:pos x="400" y="54"/>
                </a:cxn>
                <a:cxn ang="0">
                  <a:pos x="355" y="71"/>
                </a:cxn>
                <a:cxn ang="0">
                  <a:pos x="334" y="77"/>
                </a:cxn>
                <a:cxn ang="0">
                  <a:pos x="316" y="91"/>
                </a:cxn>
                <a:cxn ang="0">
                  <a:pos x="244" y="117"/>
                </a:cxn>
                <a:cxn ang="0">
                  <a:pos x="117" y="159"/>
                </a:cxn>
                <a:cxn ang="0">
                  <a:pos x="75" y="168"/>
                </a:cxn>
                <a:cxn ang="0">
                  <a:pos x="31" y="186"/>
                </a:cxn>
                <a:cxn ang="0">
                  <a:pos x="28" y="222"/>
                </a:cxn>
                <a:cxn ang="0">
                  <a:pos x="80" y="430"/>
                </a:cxn>
                <a:cxn ang="0">
                  <a:pos x="122" y="431"/>
                </a:cxn>
                <a:cxn ang="0">
                  <a:pos x="211" y="405"/>
                </a:cxn>
              </a:cxnLst>
              <a:rect l="0" t="0" r="r" b="b"/>
              <a:pathLst>
                <a:path w="574" h="454">
                  <a:moveTo>
                    <a:pt x="59" y="441"/>
                  </a:moveTo>
                  <a:lnTo>
                    <a:pt x="59" y="441"/>
                  </a:lnTo>
                  <a:lnTo>
                    <a:pt x="52" y="405"/>
                  </a:lnTo>
                  <a:lnTo>
                    <a:pt x="44" y="369"/>
                  </a:lnTo>
                  <a:lnTo>
                    <a:pt x="34" y="332"/>
                  </a:lnTo>
                  <a:lnTo>
                    <a:pt x="22" y="294"/>
                  </a:lnTo>
                  <a:lnTo>
                    <a:pt x="22" y="294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05"/>
                  </a:lnTo>
                  <a:lnTo>
                    <a:pt x="1" y="192"/>
                  </a:lnTo>
                  <a:lnTo>
                    <a:pt x="4" y="181"/>
                  </a:lnTo>
                  <a:lnTo>
                    <a:pt x="8" y="172"/>
                  </a:lnTo>
                  <a:lnTo>
                    <a:pt x="15" y="165"/>
                  </a:lnTo>
                  <a:lnTo>
                    <a:pt x="23" y="158"/>
                  </a:lnTo>
                  <a:lnTo>
                    <a:pt x="33" y="154"/>
                  </a:lnTo>
                  <a:lnTo>
                    <a:pt x="43" y="150"/>
                  </a:lnTo>
                  <a:lnTo>
                    <a:pt x="55" y="146"/>
                  </a:lnTo>
                  <a:lnTo>
                    <a:pt x="66" y="144"/>
                  </a:lnTo>
                  <a:lnTo>
                    <a:pt x="91" y="140"/>
                  </a:lnTo>
                  <a:lnTo>
                    <a:pt x="116" y="136"/>
                  </a:lnTo>
                  <a:lnTo>
                    <a:pt x="127" y="132"/>
                  </a:lnTo>
                  <a:lnTo>
                    <a:pt x="139" y="129"/>
                  </a:lnTo>
                  <a:lnTo>
                    <a:pt x="139" y="129"/>
                  </a:lnTo>
                  <a:lnTo>
                    <a:pt x="149" y="125"/>
                  </a:lnTo>
                  <a:lnTo>
                    <a:pt x="158" y="120"/>
                  </a:lnTo>
                  <a:lnTo>
                    <a:pt x="167" y="114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202" y="101"/>
                  </a:lnTo>
                  <a:lnTo>
                    <a:pt x="227" y="95"/>
                  </a:lnTo>
                  <a:lnTo>
                    <a:pt x="253" y="87"/>
                  </a:lnTo>
                  <a:lnTo>
                    <a:pt x="276" y="79"/>
                  </a:lnTo>
                  <a:lnTo>
                    <a:pt x="276" y="79"/>
                  </a:lnTo>
                  <a:lnTo>
                    <a:pt x="288" y="74"/>
                  </a:lnTo>
                  <a:lnTo>
                    <a:pt x="299" y="67"/>
                  </a:lnTo>
                  <a:lnTo>
                    <a:pt x="309" y="60"/>
                  </a:lnTo>
                  <a:lnTo>
                    <a:pt x="321" y="54"/>
                  </a:lnTo>
                  <a:lnTo>
                    <a:pt x="321" y="54"/>
                  </a:lnTo>
                  <a:lnTo>
                    <a:pt x="335" y="49"/>
                  </a:lnTo>
                  <a:lnTo>
                    <a:pt x="350" y="45"/>
                  </a:lnTo>
                  <a:lnTo>
                    <a:pt x="380" y="36"/>
                  </a:lnTo>
                  <a:lnTo>
                    <a:pt x="394" y="32"/>
                  </a:lnTo>
                  <a:lnTo>
                    <a:pt x="407" y="26"/>
                  </a:lnTo>
                  <a:lnTo>
                    <a:pt x="420" y="20"/>
                  </a:lnTo>
                  <a:lnTo>
                    <a:pt x="431" y="13"/>
                  </a:lnTo>
                  <a:lnTo>
                    <a:pt x="431" y="13"/>
                  </a:lnTo>
                  <a:lnTo>
                    <a:pt x="434" y="15"/>
                  </a:lnTo>
                  <a:lnTo>
                    <a:pt x="437" y="16"/>
                  </a:lnTo>
                  <a:lnTo>
                    <a:pt x="443" y="16"/>
                  </a:lnTo>
                  <a:lnTo>
                    <a:pt x="450" y="15"/>
                  </a:lnTo>
                  <a:lnTo>
                    <a:pt x="452" y="15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62" y="9"/>
                  </a:lnTo>
                  <a:lnTo>
                    <a:pt x="470" y="4"/>
                  </a:lnTo>
                  <a:lnTo>
                    <a:pt x="477" y="1"/>
                  </a:lnTo>
                  <a:lnTo>
                    <a:pt x="484" y="0"/>
                  </a:lnTo>
                  <a:lnTo>
                    <a:pt x="490" y="1"/>
                  </a:lnTo>
                  <a:lnTo>
                    <a:pt x="496" y="3"/>
                  </a:lnTo>
                  <a:lnTo>
                    <a:pt x="500" y="6"/>
                  </a:lnTo>
                  <a:lnTo>
                    <a:pt x="504" y="10"/>
                  </a:lnTo>
                  <a:lnTo>
                    <a:pt x="507" y="17"/>
                  </a:lnTo>
                  <a:lnTo>
                    <a:pt x="511" y="23"/>
                  </a:lnTo>
                  <a:lnTo>
                    <a:pt x="516" y="39"/>
                  </a:lnTo>
                  <a:lnTo>
                    <a:pt x="521" y="59"/>
                  </a:lnTo>
                  <a:lnTo>
                    <a:pt x="525" y="79"/>
                  </a:lnTo>
                  <a:lnTo>
                    <a:pt x="525" y="79"/>
                  </a:lnTo>
                  <a:lnTo>
                    <a:pt x="530" y="101"/>
                  </a:lnTo>
                  <a:lnTo>
                    <a:pt x="535" y="124"/>
                  </a:lnTo>
                  <a:lnTo>
                    <a:pt x="549" y="169"/>
                  </a:lnTo>
                  <a:lnTo>
                    <a:pt x="562" y="211"/>
                  </a:lnTo>
                  <a:lnTo>
                    <a:pt x="567" y="229"/>
                  </a:lnTo>
                  <a:lnTo>
                    <a:pt x="572" y="245"/>
                  </a:lnTo>
                  <a:lnTo>
                    <a:pt x="572" y="245"/>
                  </a:lnTo>
                  <a:lnTo>
                    <a:pt x="574" y="252"/>
                  </a:lnTo>
                  <a:lnTo>
                    <a:pt x="574" y="260"/>
                  </a:lnTo>
                  <a:lnTo>
                    <a:pt x="574" y="266"/>
                  </a:lnTo>
                  <a:lnTo>
                    <a:pt x="573" y="274"/>
                  </a:lnTo>
                  <a:lnTo>
                    <a:pt x="572" y="280"/>
                  </a:lnTo>
                  <a:lnTo>
                    <a:pt x="570" y="286"/>
                  </a:lnTo>
                  <a:lnTo>
                    <a:pt x="566" y="291"/>
                  </a:lnTo>
                  <a:lnTo>
                    <a:pt x="563" y="296"/>
                  </a:lnTo>
                  <a:lnTo>
                    <a:pt x="555" y="307"/>
                  </a:lnTo>
                  <a:lnTo>
                    <a:pt x="545" y="316"/>
                  </a:lnTo>
                  <a:lnTo>
                    <a:pt x="533" y="323"/>
                  </a:lnTo>
                  <a:lnTo>
                    <a:pt x="520" y="331"/>
                  </a:lnTo>
                  <a:lnTo>
                    <a:pt x="506" y="337"/>
                  </a:lnTo>
                  <a:lnTo>
                    <a:pt x="492" y="343"/>
                  </a:lnTo>
                  <a:lnTo>
                    <a:pt x="464" y="353"/>
                  </a:lnTo>
                  <a:lnTo>
                    <a:pt x="435" y="363"/>
                  </a:lnTo>
                  <a:lnTo>
                    <a:pt x="409" y="371"/>
                  </a:lnTo>
                  <a:lnTo>
                    <a:pt x="409" y="371"/>
                  </a:lnTo>
                  <a:lnTo>
                    <a:pt x="384" y="382"/>
                  </a:lnTo>
                  <a:lnTo>
                    <a:pt x="361" y="393"/>
                  </a:lnTo>
                  <a:lnTo>
                    <a:pt x="338" y="403"/>
                  </a:lnTo>
                  <a:lnTo>
                    <a:pt x="316" y="416"/>
                  </a:lnTo>
                  <a:lnTo>
                    <a:pt x="316" y="416"/>
                  </a:lnTo>
                  <a:lnTo>
                    <a:pt x="311" y="413"/>
                  </a:lnTo>
                  <a:lnTo>
                    <a:pt x="308" y="412"/>
                  </a:lnTo>
                  <a:lnTo>
                    <a:pt x="304" y="411"/>
                  </a:lnTo>
                  <a:lnTo>
                    <a:pt x="301" y="411"/>
                  </a:lnTo>
                  <a:lnTo>
                    <a:pt x="293" y="413"/>
                  </a:lnTo>
                  <a:lnTo>
                    <a:pt x="286" y="417"/>
                  </a:lnTo>
                  <a:lnTo>
                    <a:pt x="278" y="420"/>
                  </a:lnTo>
                  <a:lnTo>
                    <a:pt x="271" y="423"/>
                  </a:lnTo>
                  <a:lnTo>
                    <a:pt x="268" y="423"/>
                  </a:lnTo>
                  <a:lnTo>
                    <a:pt x="263" y="423"/>
                  </a:lnTo>
                  <a:lnTo>
                    <a:pt x="260" y="422"/>
                  </a:lnTo>
                  <a:lnTo>
                    <a:pt x="257" y="418"/>
                  </a:lnTo>
                  <a:lnTo>
                    <a:pt x="257" y="418"/>
                  </a:lnTo>
                  <a:lnTo>
                    <a:pt x="256" y="422"/>
                  </a:lnTo>
                  <a:lnTo>
                    <a:pt x="253" y="424"/>
                  </a:lnTo>
                  <a:lnTo>
                    <a:pt x="247" y="428"/>
                  </a:lnTo>
                  <a:lnTo>
                    <a:pt x="241" y="431"/>
                  </a:lnTo>
                  <a:lnTo>
                    <a:pt x="235" y="435"/>
                  </a:lnTo>
                  <a:lnTo>
                    <a:pt x="235" y="435"/>
                  </a:lnTo>
                  <a:lnTo>
                    <a:pt x="224" y="435"/>
                  </a:lnTo>
                  <a:lnTo>
                    <a:pt x="212" y="437"/>
                  </a:lnTo>
                  <a:lnTo>
                    <a:pt x="188" y="440"/>
                  </a:lnTo>
                  <a:lnTo>
                    <a:pt x="143" y="449"/>
                  </a:lnTo>
                  <a:lnTo>
                    <a:pt x="122" y="453"/>
                  </a:lnTo>
                  <a:lnTo>
                    <a:pt x="111" y="454"/>
                  </a:lnTo>
                  <a:lnTo>
                    <a:pt x="101" y="453"/>
                  </a:lnTo>
                  <a:lnTo>
                    <a:pt x="90" y="451"/>
                  </a:lnTo>
                  <a:lnTo>
                    <a:pt x="79" y="449"/>
                  </a:lnTo>
                  <a:lnTo>
                    <a:pt x="70" y="446"/>
                  </a:lnTo>
                  <a:lnTo>
                    <a:pt x="59" y="441"/>
                  </a:lnTo>
                  <a:lnTo>
                    <a:pt x="59" y="441"/>
                  </a:lnTo>
                  <a:close/>
                  <a:moveTo>
                    <a:pt x="227" y="402"/>
                  </a:moveTo>
                  <a:lnTo>
                    <a:pt x="227" y="402"/>
                  </a:lnTo>
                  <a:lnTo>
                    <a:pt x="233" y="401"/>
                  </a:lnTo>
                  <a:lnTo>
                    <a:pt x="240" y="402"/>
                  </a:lnTo>
                  <a:lnTo>
                    <a:pt x="246" y="402"/>
                  </a:lnTo>
                  <a:lnTo>
                    <a:pt x="252" y="402"/>
                  </a:lnTo>
                  <a:lnTo>
                    <a:pt x="252" y="402"/>
                  </a:lnTo>
                  <a:lnTo>
                    <a:pt x="263" y="399"/>
                  </a:lnTo>
                  <a:lnTo>
                    <a:pt x="274" y="394"/>
                  </a:lnTo>
                  <a:lnTo>
                    <a:pt x="285" y="389"/>
                  </a:lnTo>
                  <a:lnTo>
                    <a:pt x="297" y="385"/>
                  </a:lnTo>
                  <a:lnTo>
                    <a:pt x="297" y="385"/>
                  </a:lnTo>
                  <a:lnTo>
                    <a:pt x="332" y="374"/>
                  </a:lnTo>
                  <a:lnTo>
                    <a:pt x="366" y="363"/>
                  </a:lnTo>
                  <a:lnTo>
                    <a:pt x="399" y="350"/>
                  </a:lnTo>
                  <a:lnTo>
                    <a:pt x="430" y="337"/>
                  </a:lnTo>
                  <a:lnTo>
                    <a:pt x="460" y="323"/>
                  </a:lnTo>
                  <a:lnTo>
                    <a:pt x="491" y="308"/>
                  </a:lnTo>
                  <a:lnTo>
                    <a:pt x="521" y="292"/>
                  </a:lnTo>
                  <a:lnTo>
                    <a:pt x="552" y="275"/>
                  </a:lnTo>
                  <a:lnTo>
                    <a:pt x="552" y="275"/>
                  </a:lnTo>
                  <a:lnTo>
                    <a:pt x="545" y="247"/>
                  </a:lnTo>
                  <a:lnTo>
                    <a:pt x="537" y="217"/>
                  </a:lnTo>
                  <a:lnTo>
                    <a:pt x="525" y="153"/>
                  </a:lnTo>
                  <a:lnTo>
                    <a:pt x="517" y="120"/>
                  </a:lnTo>
                  <a:lnTo>
                    <a:pt x="510" y="87"/>
                  </a:lnTo>
                  <a:lnTo>
                    <a:pt x="500" y="56"/>
                  </a:lnTo>
                  <a:lnTo>
                    <a:pt x="495" y="41"/>
                  </a:lnTo>
                  <a:lnTo>
                    <a:pt x="489" y="26"/>
                  </a:lnTo>
                  <a:lnTo>
                    <a:pt x="489" y="26"/>
                  </a:lnTo>
                  <a:lnTo>
                    <a:pt x="474" y="31"/>
                  </a:lnTo>
                  <a:lnTo>
                    <a:pt x="462" y="35"/>
                  </a:lnTo>
                  <a:lnTo>
                    <a:pt x="451" y="37"/>
                  </a:lnTo>
                  <a:lnTo>
                    <a:pt x="443" y="38"/>
                  </a:lnTo>
                  <a:lnTo>
                    <a:pt x="434" y="38"/>
                  </a:lnTo>
                  <a:lnTo>
                    <a:pt x="434" y="38"/>
                  </a:lnTo>
                  <a:lnTo>
                    <a:pt x="400" y="54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63" y="70"/>
                  </a:lnTo>
                  <a:lnTo>
                    <a:pt x="355" y="71"/>
                  </a:lnTo>
                  <a:lnTo>
                    <a:pt x="348" y="71"/>
                  </a:lnTo>
                  <a:lnTo>
                    <a:pt x="340" y="74"/>
                  </a:lnTo>
                  <a:lnTo>
                    <a:pt x="340" y="74"/>
                  </a:lnTo>
                  <a:lnTo>
                    <a:pt x="334" y="77"/>
                  </a:lnTo>
                  <a:lnTo>
                    <a:pt x="328" y="82"/>
                  </a:lnTo>
                  <a:lnTo>
                    <a:pt x="322" y="86"/>
                  </a:lnTo>
                  <a:lnTo>
                    <a:pt x="316" y="91"/>
                  </a:lnTo>
                  <a:lnTo>
                    <a:pt x="316" y="91"/>
                  </a:lnTo>
                  <a:lnTo>
                    <a:pt x="278" y="106"/>
                  </a:lnTo>
                  <a:lnTo>
                    <a:pt x="261" y="112"/>
                  </a:lnTo>
                  <a:lnTo>
                    <a:pt x="244" y="117"/>
                  </a:lnTo>
                  <a:lnTo>
                    <a:pt x="244" y="117"/>
                  </a:lnTo>
                  <a:lnTo>
                    <a:pt x="211" y="128"/>
                  </a:lnTo>
                  <a:lnTo>
                    <a:pt x="179" y="140"/>
                  </a:lnTo>
                  <a:lnTo>
                    <a:pt x="147" y="151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03" y="162"/>
                  </a:lnTo>
                  <a:lnTo>
                    <a:pt x="89" y="166"/>
                  </a:lnTo>
                  <a:lnTo>
                    <a:pt x="75" y="168"/>
                  </a:lnTo>
                  <a:lnTo>
                    <a:pt x="63" y="171"/>
                  </a:lnTo>
                  <a:lnTo>
                    <a:pt x="51" y="174"/>
                  </a:lnTo>
                  <a:lnTo>
                    <a:pt x="41" y="180"/>
                  </a:lnTo>
                  <a:lnTo>
                    <a:pt x="31" y="186"/>
                  </a:lnTo>
                  <a:lnTo>
                    <a:pt x="27" y="190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8" y="222"/>
                  </a:lnTo>
                  <a:lnTo>
                    <a:pt x="34" y="251"/>
                  </a:lnTo>
                  <a:lnTo>
                    <a:pt x="49" y="311"/>
                  </a:lnTo>
                  <a:lnTo>
                    <a:pt x="80" y="430"/>
                  </a:lnTo>
                  <a:lnTo>
                    <a:pt x="80" y="430"/>
                  </a:lnTo>
                  <a:lnTo>
                    <a:pt x="91" y="431"/>
                  </a:lnTo>
                  <a:lnTo>
                    <a:pt x="102" y="432"/>
                  </a:lnTo>
                  <a:lnTo>
                    <a:pt x="111" y="432"/>
                  </a:lnTo>
                  <a:lnTo>
                    <a:pt x="122" y="431"/>
                  </a:lnTo>
                  <a:lnTo>
                    <a:pt x="140" y="428"/>
                  </a:lnTo>
                  <a:lnTo>
                    <a:pt x="158" y="423"/>
                  </a:lnTo>
                  <a:lnTo>
                    <a:pt x="194" y="411"/>
                  </a:lnTo>
                  <a:lnTo>
                    <a:pt x="211" y="405"/>
                  </a:lnTo>
                  <a:lnTo>
                    <a:pt x="227" y="402"/>
                  </a:lnTo>
                  <a:lnTo>
                    <a:pt x="227" y="4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42"/>
            <p:cNvSpPr/>
            <p:nvPr/>
          </p:nvSpPr>
          <p:spPr bwMode="auto">
            <a:xfrm>
              <a:off x="6315076" y="519113"/>
              <a:ext cx="165100" cy="603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07"/>
                </a:cxn>
                <a:cxn ang="0">
                  <a:pos x="16" y="97"/>
                </a:cxn>
                <a:cxn ang="0">
                  <a:pos x="33" y="89"/>
                </a:cxn>
                <a:cxn ang="0">
                  <a:pos x="50" y="81"/>
                </a:cxn>
                <a:cxn ang="0">
                  <a:pos x="70" y="75"/>
                </a:cxn>
                <a:cxn ang="0">
                  <a:pos x="89" y="68"/>
                </a:cxn>
                <a:cxn ang="0">
                  <a:pos x="108" y="63"/>
                </a:cxn>
                <a:cxn ang="0">
                  <a:pos x="148" y="53"/>
                </a:cxn>
                <a:cxn ang="0">
                  <a:pos x="187" y="43"/>
                </a:cxn>
                <a:cxn ang="0">
                  <a:pos x="207" y="37"/>
                </a:cxn>
                <a:cxn ang="0">
                  <a:pos x="225" y="32"/>
                </a:cxn>
                <a:cxn ang="0">
                  <a:pos x="243" y="26"/>
                </a:cxn>
                <a:cxn ang="0">
                  <a:pos x="261" y="18"/>
                </a:cxn>
                <a:cxn ang="0">
                  <a:pos x="277" y="9"/>
                </a:cxn>
                <a:cxn ang="0">
                  <a:pos x="292" y="0"/>
                </a:cxn>
                <a:cxn ang="0">
                  <a:pos x="292" y="0"/>
                </a:cxn>
                <a:cxn ang="0">
                  <a:pos x="298" y="2"/>
                </a:cxn>
                <a:cxn ang="0">
                  <a:pos x="303" y="3"/>
                </a:cxn>
                <a:cxn ang="0">
                  <a:pos x="308" y="5"/>
                </a:cxn>
                <a:cxn ang="0">
                  <a:pos x="312" y="8"/>
                </a:cxn>
                <a:cxn ang="0">
                  <a:pos x="312" y="8"/>
                </a:cxn>
                <a:cxn ang="0">
                  <a:pos x="307" y="15"/>
                </a:cxn>
                <a:cxn ang="0">
                  <a:pos x="302" y="21"/>
                </a:cxn>
                <a:cxn ang="0">
                  <a:pos x="296" y="28"/>
                </a:cxn>
                <a:cxn ang="0">
                  <a:pos x="288" y="32"/>
                </a:cxn>
                <a:cxn ang="0">
                  <a:pos x="280" y="36"/>
                </a:cxn>
                <a:cxn ang="0">
                  <a:pos x="271" y="41"/>
                </a:cxn>
                <a:cxn ang="0">
                  <a:pos x="251" y="47"/>
                </a:cxn>
                <a:cxn ang="0">
                  <a:pos x="230" y="52"/>
                </a:cxn>
                <a:cxn ang="0">
                  <a:pos x="209" y="57"/>
                </a:cxn>
                <a:cxn ang="0">
                  <a:pos x="189" y="61"/>
                </a:cxn>
                <a:cxn ang="0">
                  <a:pos x="171" y="66"/>
                </a:cxn>
                <a:cxn ang="0">
                  <a:pos x="171" y="66"/>
                </a:cxn>
                <a:cxn ang="0">
                  <a:pos x="131" y="79"/>
                </a:cxn>
                <a:cxn ang="0">
                  <a:pos x="113" y="86"/>
                </a:cxn>
                <a:cxn ang="0">
                  <a:pos x="96" y="94"/>
                </a:cxn>
                <a:cxn ang="0">
                  <a:pos x="96" y="94"/>
                </a:cxn>
                <a:cxn ang="0">
                  <a:pos x="91" y="93"/>
                </a:cxn>
                <a:cxn ang="0">
                  <a:pos x="86" y="94"/>
                </a:cxn>
                <a:cxn ang="0">
                  <a:pos x="74" y="96"/>
                </a:cxn>
                <a:cxn ang="0">
                  <a:pos x="62" y="100"/>
                </a:cxn>
                <a:cxn ang="0">
                  <a:pos x="49" y="105"/>
                </a:cxn>
                <a:cxn ang="0">
                  <a:pos x="36" y="109"/>
                </a:cxn>
                <a:cxn ang="0">
                  <a:pos x="24" y="111"/>
                </a:cxn>
                <a:cxn ang="0">
                  <a:pos x="18" y="112"/>
                </a:cxn>
                <a:cxn ang="0">
                  <a:pos x="12" y="111"/>
                </a:cxn>
                <a:cxn ang="0">
                  <a:pos x="5" y="110"/>
                </a:cxn>
                <a:cxn ang="0">
                  <a:pos x="0" y="107"/>
                </a:cxn>
                <a:cxn ang="0">
                  <a:pos x="0" y="107"/>
                </a:cxn>
              </a:cxnLst>
              <a:rect l="0" t="0" r="r" b="b"/>
              <a:pathLst>
                <a:path w="312" h="112">
                  <a:moveTo>
                    <a:pt x="0" y="107"/>
                  </a:moveTo>
                  <a:lnTo>
                    <a:pt x="0" y="107"/>
                  </a:lnTo>
                  <a:lnTo>
                    <a:pt x="16" y="97"/>
                  </a:lnTo>
                  <a:lnTo>
                    <a:pt x="33" y="89"/>
                  </a:lnTo>
                  <a:lnTo>
                    <a:pt x="50" y="81"/>
                  </a:lnTo>
                  <a:lnTo>
                    <a:pt x="70" y="75"/>
                  </a:lnTo>
                  <a:lnTo>
                    <a:pt x="89" y="68"/>
                  </a:lnTo>
                  <a:lnTo>
                    <a:pt x="108" y="63"/>
                  </a:lnTo>
                  <a:lnTo>
                    <a:pt x="148" y="53"/>
                  </a:lnTo>
                  <a:lnTo>
                    <a:pt x="187" y="43"/>
                  </a:lnTo>
                  <a:lnTo>
                    <a:pt x="207" y="37"/>
                  </a:lnTo>
                  <a:lnTo>
                    <a:pt x="225" y="32"/>
                  </a:lnTo>
                  <a:lnTo>
                    <a:pt x="243" y="26"/>
                  </a:lnTo>
                  <a:lnTo>
                    <a:pt x="261" y="18"/>
                  </a:lnTo>
                  <a:lnTo>
                    <a:pt x="277" y="9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8" y="2"/>
                  </a:lnTo>
                  <a:lnTo>
                    <a:pt x="303" y="3"/>
                  </a:lnTo>
                  <a:lnTo>
                    <a:pt x="308" y="5"/>
                  </a:lnTo>
                  <a:lnTo>
                    <a:pt x="312" y="8"/>
                  </a:lnTo>
                  <a:lnTo>
                    <a:pt x="312" y="8"/>
                  </a:lnTo>
                  <a:lnTo>
                    <a:pt x="307" y="15"/>
                  </a:lnTo>
                  <a:lnTo>
                    <a:pt x="302" y="21"/>
                  </a:lnTo>
                  <a:lnTo>
                    <a:pt x="296" y="28"/>
                  </a:lnTo>
                  <a:lnTo>
                    <a:pt x="288" y="32"/>
                  </a:lnTo>
                  <a:lnTo>
                    <a:pt x="280" y="36"/>
                  </a:lnTo>
                  <a:lnTo>
                    <a:pt x="271" y="41"/>
                  </a:lnTo>
                  <a:lnTo>
                    <a:pt x="251" y="47"/>
                  </a:lnTo>
                  <a:lnTo>
                    <a:pt x="230" y="52"/>
                  </a:lnTo>
                  <a:lnTo>
                    <a:pt x="209" y="57"/>
                  </a:lnTo>
                  <a:lnTo>
                    <a:pt x="189" y="61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31" y="79"/>
                  </a:lnTo>
                  <a:lnTo>
                    <a:pt x="113" y="86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1" y="93"/>
                  </a:lnTo>
                  <a:lnTo>
                    <a:pt x="86" y="94"/>
                  </a:lnTo>
                  <a:lnTo>
                    <a:pt x="74" y="96"/>
                  </a:lnTo>
                  <a:lnTo>
                    <a:pt x="62" y="100"/>
                  </a:lnTo>
                  <a:lnTo>
                    <a:pt x="49" y="105"/>
                  </a:lnTo>
                  <a:lnTo>
                    <a:pt x="36" y="109"/>
                  </a:lnTo>
                  <a:lnTo>
                    <a:pt x="24" y="111"/>
                  </a:lnTo>
                  <a:lnTo>
                    <a:pt x="18" y="112"/>
                  </a:lnTo>
                  <a:lnTo>
                    <a:pt x="12" y="111"/>
                  </a:lnTo>
                  <a:lnTo>
                    <a:pt x="5" y="11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43"/>
            <p:cNvSpPr/>
            <p:nvPr/>
          </p:nvSpPr>
          <p:spPr bwMode="auto">
            <a:xfrm>
              <a:off x="6307138" y="490538"/>
              <a:ext cx="155575" cy="53975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293" y="6"/>
                </a:cxn>
                <a:cxn ang="0">
                  <a:pos x="292" y="7"/>
                </a:cxn>
                <a:cxn ang="0">
                  <a:pos x="286" y="15"/>
                </a:cxn>
                <a:cxn ang="0">
                  <a:pos x="268" y="27"/>
                </a:cxn>
                <a:cxn ang="0">
                  <a:pos x="235" y="38"/>
                </a:cxn>
                <a:cxn ang="0">
                  <a:pos x="212" y="45"/>
                </a:cxn>
                <a:cxn ang="0">
                  <a:pos x="206" y="48"/>
                </a:cxn>
                <a:cxn ang="0">
                  <a:pos x="195" y="56"/>
                </a:cxn>
                <a:cxn ang="0">
                  <a:pos x="190" y="58"/>
                </a:cxn>
                <a:cxn ang="0">
                  <a:pos x="178" y="62"/>
                </a:cxn>
                <a:cxn ang="0">
                  <a:pos x="153" y="64"/>
                </a:cxn>
                <a:cxn ang="0">
                  <a:pos x="140" y="67"/>
                </a:cxn>
                <a:cxn ang="0">
                  <a:pos x="125" y="72"/>
                </a:cxn>
                <a:cxn ang="0">
                  <a:pos x="95" y="87"/>
                </a:cxn>
                <a:cxn ang="0">
                  <a:pos x="77" y="91"/>
                </a:cxn>
                <a:cxn ang="0">
                  <a:pos x="72" y="92"/>
                </a:cxn>
                <a:cxn ang="0">
                  <a:pos x="60" y="91"/>
                </a:cxn>
                <a:cxn ang="0">
                  <a:pos x="55" y="91"/>
                </a:cxn>
                <a:cxn ang="0">
                  <a:pos x="40" y="95"/>
                </a:cxn>
                <a:cxn ang="0">
                  <a:pos x="17" y="102"/>
                </a:cxn>
                <a:cxn ang="0">
                  <a:pos x="8" y="100"/>
                </a:cxn>
                <a:cxn ang="0">
                  <a:pos x="2" y="95"/>
                </a:cxn>
                <a:cxn ang="0">
                  <a:pos x="0" y="91"/>
                </a:cxn>
                <a:cxn ang="0">
                  <a:pos x="15" y="82"/>
                </a:cxn>
                <a:cxn ang="0">
                  <a:pos x="32" y="74"/>
                </a:cxn>
                <a:cxn ang="0">
                  <a:pos x="71" y="65"/>
                </a:cxn>
                <a:cxn ang="0">
                  <a:pos x="108" y="58"/>
                </a:cxn>
                <a:cxn ang="0">
                  <a:pos x="133" y="49"/>
                </a:cxn>
                <a:cxn ang="0">
                  <a:pos x="140" y="45"/>
                </a:cxn>
                <a:cxn ang="0">
                  <a:pos x="152" y="44"/>
                </a:cxn>
                <a:cxn ang="0">
                  <a:pos x="158" y="45"/>
                </a:cxn>
                <a:cxn ang="0">
                  <a:pos x="160" y="47"/>
                </a:cxn>
                <a:cxn ang="0">
                  <a:pos x="193" y="34"/>
                </a:cxn>
                <a:cxn ang="0">
                  <a:pos x="242" y="12"/>
                </a:cxn>
                <a:cxn ang="0">
                  <a:pos x="277" y="2"/>
                </a:cxn>
                <a:cxn ang="0">
                  <a:pos x="294" y="0"/>
                </a:cxn>
              </a:cxnLst>
              <a:rect l="0" t="0" r="r" b="b"/>
              <a:pathLst>
                <a:path w="294" h="102">
                  <a:moveTo>
                    <a:pt x="294" y="0"/>
                  </a:moveTo>
                  <a:lnTo>
                    <a:pt x="294" y="0"/>
                  </a:lnTo>
                  <a:lnTo>
                    <a:pt x="294" y="4"/>
                  </a:lnTo>
                  <a:lnTo>
                    <a:pt x="293" y="6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11"/>
                  </a:lnTo>
                  <a:lnTo>
                    <a:pt x="286" y="15"/>
                  </a:lnTo>
                  <a:lnTo>
                    <a:pt x="277" y="22"/>
                  </a:lnTo>
                  <a:lnTo>
                    <a:pt x="268" y="27"/>
                  </a:lnTo>
                  <a:lnTo>
                    <a:pt x="258" y="30"/>
                  </a:lnTo>
                  <a:lnTo>
                    <a:pt x="235" y="38"/>
                  </a:lnTo>
                  <a:lnTo>
                    <a:pt x="224" y="41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06" y="48"/>
                  </a:lnTo>
                  <a:lnTo>
                    <a:pt x="200" y="52"/>
                  </a:lnTo>
                  <a:lnTo>
                    <a:pt x="195" y="56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84" y="60"/>
                  </a:lnTo>
                  <a:lnTo>
                    <a:pt x="178" y="62"/>
                  </a:lnTo>
                  <a:lnTo>
                    <a:pt x="166" y="63"/>
                  </a:lnTo>
                  <a:lnTo>
                    <a:pt x="153" y="64"/>
                  </a:lnTo>
                  <a:lnTo>
                    <a:pt x="140" y="67"/>
                  </a:lnTo>
                  <a:lnTo>
                    <a:pt x="140" y="67"/>
                  </a:lnTo>
                  <a:lnTo>
                    <a:pt x="133" y="70"/>
                  </a:lnTo>
                  <a:lnTo>
                    <a:pt x="125" y="72"/>
                  </a:lnTo>
                  <a:lnTo>
                    <a:pt x="111" y="79"/>
                  </a:lnTo>
                  <a:lnTo>
                    <a:pt x="95" y="87"/>
                  </a:lnTo>
                  <a:lnTo>
                    <a:pt x="87" y="89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2" y="92"/>
                  </a:lnTo>
                  <a:lnTo>
                    <a:pt x="66" y="91"/>
                  </a:lnTo>
                  <a:lnTo>
                    <a:pt x="60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47" y="93"/>
                  </a:lnTo>
                  <a:lnTo>
                    <a:pt x="40" y="95"/>
                  </a:lnTo>
                  <a:lnTo>
                    <a:pt x="25" y="101"/>
                  </a:lnTo>
                  <a:lnTo>
                    <a:pt x="17" y="102"/>
                  </a:lnTo>
                  <a:lnTo>
                    <a:pt x="11" y="101"/>
                  </a:lnTo>
                  <a:lnTo>
                    <a:pt x="8" y="100"/>
                  </a:lnTo>
                  <a:lnTo>
                    <a:pt x="4" y="98"/>
                  </a:lnTo>
                  <a:lnTo>
                    <a:pt x="2" y="9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8" y="86"/>
                  </a:lnTo>
                  <a:lnTo>
                    <a:pt x="15" y="82"/>
                  </a:lnTo>
                  <a:lnTo>
                    <a:pt x="24" y="77"/>
                  </a:lnTo>
                  <a:lnTo>
                    <a:pt x="32" y="74"/>
                  </a:lnTo>
                  <a:lnTo>
                    <a:pt x="51" y="69"/>
                  </a:lnTo>
                  <a:lnTo>
                    <a:pt x="71" y="65"/>
                  </a:lnTo>
                  <a:lnTo>
                    <a:pt x="90" y="62"/>
                  </a:lnTo>
                  <a:lnTo>
                    <a:pt x="108" y="58"/>
                  </a:lnTo>
                  <a:lnTo>
                    <a:pt x="125" y="53"/>
                  </a:lnTo>
                  <a:lnTo>
                    <a:pt x="133" y="49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6" y="45"/>
                  </a:lnTo>
                  <a:lnTo>
                    <a:pt x="152" y="44"/>
                  </a:lnTo>
                  <a:lnTo>
                    <a:pt x="156" y="45"/>
                  </a:lnTo>
                  <a:lnTo>
                    <a:pt x="158" y="45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77" y="42"/>
                  </a:lnTo>
                  <a:lnTo>
                    <a:pt x="193" y="34"/>
                  </a:lnTo>
                  <a:lnTo>
                    <a:pt x="226" y="19"/>
                  </a:lnTo>
                  <a:lnTo>
                    <a:pt x="242" y="12"/>
                  </a:lnTo>
                  <a:lnTo>
                    <a:pt x="259" y="7"/>
                  </a:lnTo>
                  <a:lnTo>
                    <a:pt x="277" y="2"/>
                  </a:lnTo>
                  <a:lnTo>
                    <a:pt x="286" y="1"/>
                  </a:lnTo>
                  <a:lnTo>
                    <a:pt x="294" y="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44"/>
            <p:cNvSpPr/>
            <p:nvPr/>
          </p:nvSpPr>
          <p:spPr bwMode="auto">
            <a:xfrm>
              <a:off x="6307138" y="450850"/>
              <a:ext cx="150813" cy="60325"/>
            </a:xfrm>
            <a:custGeom>
              <a:avLst/>
              <a:gdLst/>
              <a:ahLst/>
              <a:cxnLst>
                <a:cxn ang="0">
                  <a:pos x="284" y="20"/>
                </a:cxn>
                <a:cxn ang="0">
                  <a:pos x="284" y="20"/>
                </a:cxn>
                <a:cxn ang="0">
                  <a:pos x="270" y="21"/>
                </a:cxn>
                <a:cxn ang="0">
                  <a:pos x="263" y="21"/>
                </a:cxn>
                <a:cxn ang="0">
                  <a:pos x="256" y="20"/>
                </a:cxn>
                <a:cxn ang="0">
                  <a:pos x="256" y="20"/>
                </a:cxn>
                <a:cxn ang="0">
                  <a:pos x="240" y="26"/>
                </a:cxn>
                <a:cxn ang="0">
                  <a:pos x="224" y="32"/>
                </a:cxn>
                <a:cxn ang="0">
                  <a:pos x="190" y="44"/>
                </a:cxn>
                <a:cxn ang="0">
                  <a:pos x="155" y="55"/>
                </a:cxn>
                <a:cxn ang="0">
                  <a:pos x="121" y="67"/>
                </a:cxn>
                <a:cxn ang="0">
                  <a:pos x="121" y="67"/>
                </a:cxn>
                <a:cxn ang="0">
                  <a:pos x="105" y="73"/>
                </a:cxn>
                <a:cxn ang="0">
                  <a:pos x="90" y="81"/>
                </a:cxn>
                <a:cxn ang="0">
                  <a:pos x="61" y="99"/>
                </a:cxn>
                <a:cxn ang="0">
                  <a:pos x="46" y="106"/>
                </a:cxn>
                <a:cxn ang="0">
                  <a:pos x="31" y="112"/>
                </a:cxn>
                <a:cxn ang="0">
                  <a:pos x="24" y="113"/>
                </a:cxn>
                <a:cxn ang="0">
                  <a:pos x="16" y="114"/>
                </a:cxn>
                <a:cxn ang="0">
                  <a:pos x="8" y="114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2" y="107"/>
                </a:cxn>
                <a:cxn ang="0">
                  <a:pos x="5" y="102"/>
                </a:cxn>
                <a:cxn ang="0">
                  <a:pos x="10" y="98"/>
                </a:cxn>
                <a:cxn ang="0">
                  <a:pos x="15" y="95"/>
                </a:cxn>
                <a:cxn ang="0">
                  <a:pos x="27" y="89"/>
                </a:cxn>
                <a:cxn ang="0">
                  <a:pos x="39" y="83"/>
                </a:cxn>
                <a:cxn ang="0">
                  <a:pos x="39" y="83"/>
                </a:cxn>
                <a:cxn ang="0">
                  <a:pos x="46" y="76"/>
                </a:cxn>
                <a:cxn ang="0">
                  <a:pos x="55" y="70"/>
                </a:cxn>
                <a:cxn ang="0">
                  <a:pos x="63" y="63"/>
                </a:cxn>
                <a:cxn ang="0">
                  <a:pos x="72" y="58"/>
                </a:cxn>
                <a:cxn ang="0">
                  <a:pos x="72" y="58"/>
                </a:cxn>
                <a:cxn ang="0">
                  <a:pos x="82" y="54"/>
                </a:cxn>
                <a:cxn ang="0">
                  <a:pos x="94" y="50"/>
                </a:cxn>
                <a:cxn ang="0">
                  <a:pos x="121" y="43"/>
                </a:cxn>
                <a:cxn ang="0">
                  <a:pos x="150" y="37"/>
                </a:cxn>
                <a:cxn ang="0">
                  <a:pos x="165" y="32"/>
                </a:cxn>
                <a:cxn ang="0">
                  <a:pos x="179" y="28"/>
                </a:cxn>
                <a:cxn ang="0">
                  <a:pos x="179" y="28"/>
                </a:cxn>
                <a:cxn ang="0">
                  <a:pos x="202" y="18"/>
                </a:cxn>
                <a:cxn ang="0">
                  <a:pos x="225" y="9"/>
                </a:cxn>
                <a:cxn ang="0">
                  <a:pos x="237" y="6"/>
                </a:cxn>
                <a:cxn ang="0">
                  <a:pos x="248" y="2"/>
                </a:cxn>
                <a:cxn ang="0">
                  <a:pos x="261" y="0"/>
                </a:cxn>
                <a:cxn ang="0">
                  <a:pos x="275" y="0"/>
                </a:cxn>
                <a:cxn ang="0">
                  <a:pos x="275" y="0"/>
                </a:cxn>
                <a:cxn ang="0">
                  <a:pos x="279" y="4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20"/>
                </a:cxn>
                <a:cxn ang="0">
                  <a:pos x="284" y="20"/>
                </a:cxn>
              </a:cxnLst>
              <a:rect l="0" t="0" r="r" b="b"/>
              <a:pathLst>
                <a:path w="284" h="114">
                  <a:moveTo>
                    <a:pt x="284" y="20"/>
                  </a:moveTo>
                  <a:lnTo>
                    <a:pt x="284" y="20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6" y="20"/>
                  </a:lnTo>
                  <a:lnTo>
                    <a:pt x="256" y="20"/>
                  </a:lnTo>
                  <a:lnTo>
                    <a:pt x="240" y="26"/>
                  </a:lnTo>
                  <a:lnTo>
                    <a:pt x="224" y="32"/>
                  </a:lnTo>
                  <a:lnTo>
                    <a:pt x="190" y="44"/>
                  </a:lnTo>
                  <a:lnTo>
                    <a:pt x="155" y="55"/>
                  </a:lnTo>
                  <a:lnTo>
                    <a:pt x="121" y="67"/>
                  </a:lnTo>
                  <a:lnTo>
                    <a:pt x="121" y="67"/>
                  </a:lnTo>
                  <a:lnTo>
                    <a:pt x="105" y="73"/>
                  </a:lnTo>
                  <a:lnTo>
                    <a:pt x="90" y="81"/>
                  </a:lnTo>
                  <a:lnTo>
                    <a:pt x="61" y="99"/>
                  </a:lnTo>
                  <a:lnTo>
                    <a:pt x="46" y="106"/>
                  </a:lnTo>
                  <a:lnTo>
                    <a:pt x="31" y="112"/>
                  </a:lnTo>
                  <a:lnTo>
                    <a:pt x="24" y="113"/>
                  </a:lnTo>
                  <a:lnTo>
                    <a:pt x="16" y="114"/>
                  </a:lnTo>
                  <a:lnTo>
                    <a:pt x="8" y="114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2" y="107"/>
                  </a:lnTo>
                  <a:lnTo>
                    <a:pt x="5" y="102"/>
                  </a:lnTo>
                  <a:lnTo>
                    <a:pt x="10" y="98"/>
                  </a:lnTo>
                  <a:lnTo>
                    <a:pt x="15" y="95"/>
                  </a:lnTo>
                  <a:lnTo>
                    <a:pt x="27" y="89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46" y="76"/>
                  </a:lnTo>
                  <a:lnTo>
                    <a:pt x="55" y="70"/>
                  </a:lnTo>
                  <a:lnTo>
                    <a:pt x="63" y="63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82" y="54"/>
                  </a:lnTo>
                  <a:lnTo>
                    <a:pt x="94" y="50"/>
                  </a:lnTo>
                  <a:lnTo>
                    <a:pt x="121" y="43"/>
                  </a:lnTo>
                  <a:lnTo>
                    <a:pt x="150" y="37"/>
                  </a:lnTo>
                  <a:lnTo>
                    <a:pt x="165" y="32"/>
                  </a:lnTo>
                  <a:lnTo>
                    <a:pt x="179" y="28"/>
                  </a:lnTo>
                  <a:lnTo>
                    <a:pt x="179" y="28"/>
                  </a:lnTo>
                  <a:lnTo>
                    <a:pt x="202" y="18"/>
                  </a:lnTo>
                  <a:lnTo>
                    <a:pt x="225" y="9"/>
                  </a:lnTo>
                  <a:lnTo>
                    <a:pt x="237" y="6"/>
                  </a:lnTo>
                  <a:lnTo>
                    <a:pt x="248" y="2"/>
                  </a:lnTo>
                  <a:lnTo>
                    <a:pt x="261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9" y="4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20"/>
                  </a:lnTo>
                  <a:lnTo>
                    <a:pt x="284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145"/>
            <p:cNvSpPr>
              <a:spLocks noEditPoints="1"/>
            </p:cNvSpPr>
            <p:nvPr/>
          </p:nvSpPr>
          <p:spPr bwMode="auto">
            <a:xfrm>
              <a:off x="6042026" y="36513"/>
              <a:ext cx="1120775" cy="1027113"/>
            </a:xfrm>
            <a:custGeom>
              <a:avLst/>
              <a:gdLst/>
              <a:ahLst/>
              <a:cxnLst>
                <a:cxn ang="0">
                  <a:pos x="271" y="1749"/>
                </a:cxn>
                <a:cxn ang="0">
                  <a:pos x="229" y="1518"/>
                </a:cxn>
                <a:cxn ang="0">
                  <a:pos x="198" y="1307"/>
                </a:cxn>
                <a:cxn ang="0">
                  <a:pos x="120" y="1122"/>
                </a:cxn>
                <a:cxn ang="0">
                  <a:pos x="66" y="889"/>
                </a:cxn>
                <a:cxn ang="0">
                  <a:pos x="21" y="662"/>
                </a:cxn>
                <a:cxn ang="0">
                  <a:pos x="844" y="368"/>
                </a:cxn>
                <a:cxn ang="0">
                  <a:pos x="1208" y="10"/>
                </a:cxn>
                <a:cxn ang="0">
                  <a:pos x="1875" y="246"/>
                </a:cxn>
                <a:cxn ang="0">
                  <a:pos x="2081" y="478"/>
                </a:cxn>
                <a:cxn ang="0">
                  <a:pos x="1705" y="1463"/>
                </a:cxn>
                <a:cxn ang="0">
                  <a:pos x="1257" y="1512"/>
                </a:cxn>
                <a:cxn ang="0">
                  <a:pos x="950" y="1791"/>
                </a:cxn>
                <a:cxn ang="0">
                  <a:pos x="383" y="1909"/>
                </a:cxn>
                <a:cxn ang="0">
                  <a:pos x="2049" y="516"/>
                </a:cxn>
                <a:cxn ang="0">
                  <a:pos x="1758" y="224"/>
                </a:cxn>
                <a:cxn ang="0">
                  <a:pos x="1143" y="382"/>
                </a:cxn>
                <a:cxn ang="0">
                  <a:pos x="1260" y="253"/>
                </a:cxn>
                <a:cxn ang="0">
                  <a:pos x="1694" y="271"/>
                </a:cxn>
                <a:cxn ang="0">
                  <a:pos x="1969" y="376"/>
                </a:cxn>
                <a:cxn ang="0">
                  <a:pos x="1786" y="1038"/>
                </a:cxn>
                <a:cxn ang="0">
                  <a:pos x="1607" y="1509"/>
                </a:cxn>
                <a:cxn ang="0">
                  <a:pos x="1536" y="1555"/>
                </a:cxn>
                <a:cxn ang="0">
                  <a:pos x="1790" y="976"/>
                </a:cxn>
                <a:cxn ang="0">
                  <a:pos x="1947" y="397"/>
                </a:cxn>
                <a:cxn ang="0">
                  <a:pos x="1414" y="188"/>
                </a:cxn>
                <a:cxn ang="0">
                  <a:pos x="1211" y="498"/>
                </a:cxn>
                <a:cxn ang="0">
                  <a:pos x="1230" y="1358"/>
                </a:cxn>
                <a:cxn ang="0">
                  <a:pos x="1618" y="1452"/>
                </a:cxn>
                <a:cxn ang="0">
                  <a:pos x="450" y="1888"/>
                </a:cxn>
                <a:cxn ang="0">
                  <a:pos x="1043" y="1738"/>
                </a:cxn>
                <a:cxn ang="0">
                  <a:pos x="1077" y="894"/>
                </a:cxn>
                <a:cxn ang="0">
                  <a:pos x="523" y="502"/>
                </a:cxn>
                <a:cxn ang="0">
                  <a:pos x="64" y="722"/>
                </a:cxn>
                <a:cxn ang="0">
                  <a:pos x="169" y="853"/>
                </a:cxn>
                <a:cxn ang="0">
                  <a:pos x="220" y="1048"/>
                </a:cxn>
                <a:cxn ang="0">
                  <a:pos x="290" y="1249"/>
                </a:cxn>
                <a:cxn ang="0">
                  <a:pos x="336" y="1414"/>
                </a:cxn>
                <a:cxn ang="0">
                  <a:pos x="385" y="1592"/>
                </a:cxn>
                <a:cxn ang="0">
                  <a:pos x="1184" y="121"/>
                </a:cxn>
                <a:cxn ang="0">
                  <a:pos x="1081" y="507"/>
                </a:cxn>
                <a:cxn ang="0">
                  <a:pos x="420" y="1829"/>
                </a:cxn>
                <a:cxn ang="0">
                  <a:pos x="385" y="1776"/>
                </a:cxn>
                <a:cxn ang="0">
                  <a:pos x="346" y="1721"/>
                </a:cxn>
                <a:cxn ang="0">
                  <a:pos x="385" y="1660"/>
                </a:cxn>
                <a:cxn ang="0">
                  <a:pos x="276" y="1656"/>
                </a:cxn>
                <a:cxn ang="0">
                  <a:pos x="310" y="1594"/>
                </a:cxn>
                <a:cxn ang="0">
                  <a:pos x="259" y="1522"/>
                </a:cxn>
                <a:cxn ang="0">
                  <a:pos x="344" y="1512"/>
                </a:cxn>
                <a:cxn ang="0">
                  <a:pos x="260" y="1479"/>
                </a:cxn>
                <a:cxn ang="0">
                  <a:pos x="310" y="1404"/>
                </a:cxn>
                <a:cxn ang="0">
                  <a:pos x="232" y="1390"/>
                </a:cxn>
                <a:cxn ang="0">
                  <a:pos x="286" y="1296"/>
                </a:cxn>
                <a:cxn ang="0">
                  <a:pos x="234" y="1224"/>
                </a:cxn>
                <a:cxn ang="0">
                  <a:pos x="228" y="1161"/>
                </a:cxn>
                <a:cxn ang="0">
                  <a:pos x="187" y="1075"/>
                </a:cxn>
                <a:cxn ang="0">
                  <a:pos x="175" y="1005"/>
                </a:cxn>
                <a:cxn ang="0">
                  <a:pos x="173" y="948"/>
                </a:cxn>
                <a:cxn ang="0">
                  <a:pos x="96" y="957"/>
                </a:cxn>
                <a:cxn ang="0">
                  <a:pos x="133" y="884"/>
                </a:cxn>
                <a:cxn ang="0">
                  <a:pos x="91" y="823"/>
                </a:cxn>
                <a:cxn ang="0">
                  <a:pos x="66" y="806"/>
                </a:cxn>
                <a:cxn ang="0">
                  <a:pos x="74" y="693"/>
                </a:cxn>
              </a:cxnLst>
              <a:rect l="0" t="0" r="r" b="b"/>
              <a:pathLst>
                <a:path w="2119" h="1942">
                  <a:moveTo>
                    <a:pt x="383" y="1909"/>
                  </a:moveTo>
                  <a:lnTo>
                    <a:pt x="383" y="1909"/>
                  </a:lnTo>
                  <a:lnTo>
                    <a:pt x="375" y="1915"/>
                  </a:lnTo>
                  <a:lnTo>
                    <a:pt x="365" y="1919"/>
                  </a:lnTo>
                  <a:lnTo>
                    <a:pt x="355" y="1923"/>
                  </a:lnTo>
                  <a:lnTo>
                    <a:pt x="346" y="1924"/>
                  </a:lnTo>
                  <a:lnTo>
                    <a:pt x="336" y="1923"/>
                  </a:lnTo>
                  <a:lnTo>
                    <a:pt x="331" y="1920"/>
                  </a:lnTo>
                  <a:lnTo>
                    <a:pt x="326" y="1918"/>
                  </a:lnTo>
                  <a:lnTo>
                    <a:pt x="322" y="1916"/>
                  </a:lnTo>
                  <a:lnTo>
                    <a:pt x="318" y="1912"/>
                  </a:lnTo>
                  <a:lnTo>
                    <a:pt x="315" y="1909"/>
                  </a:lnTo>
                  <a:lnTo>
                    <a:pt x="311" y="1903"/>
                  </a:lnTo>
                  <a:lnTo>
                    <a:pt x="311" y="1903"/>
                  </a:lnTo>
                  <a:lnTo>
                    <a:pt x="311" y="1894"/>
                  </a:lnTo>
                  <a:lnTo>
                    <a:pt x="311" y="1884"/>
                  </a:lnTo>
                  <a:lnTo>
                    <a:pt x="310" y="1876"/>
                  </a:lnTo>
                  <a:lnTo>
                    <a:pt x="308" y="1869"/>
                  </a:lnTo>
                  <a:lnTo>
                    <a:pt x="303" y="1857"/>
                  </a:lnTo>
                  <a:lnTo>
                    <a:pt x="298" y="1848"/>
                  </a:lnTo>
                  <a:lnTo>
                    <a:pt x="292" y="1838"/>
                  </a:lnTo>
                  <a:lnTo>
                    <a:pt x="290" y="1833"/>
                  </a:lnTo>
                  <a:lnTo>
                    <a:pt x="288" y="1827"/>
                  </a:lnTo>
                  <a:lnTo>
                    <a:pt x="288" y="1821"/>
                  </a:lnTo>
                  <a:lnTo>
                    <a:pt x="288" y="1814"/>
                  </a:lnTo>
                  <a:lnTo>
                    <a:pt x="289" y="1807"/>
                  </a:lnTo>
                  <a:lnTo>
                    <a:pt x="292" y="1798"/>
                  </a:lnTo>
                  <a:lnTo>
                    <a:pt x="292" y="1798"/>
                  </a:lnTo>
                  <a:lnTo>
                    <a:pt x="287" y="1796"/>
                  </a:lnTo>
                  <a:lnTo>
                    <a:pt x="283" y="1792"/>
                  </a:lnTo>
                  <a:lnTo>
                    <a:pt x="279" y="1789"/>
                  </a:lnTo>
                  <a:lnTo>
                    <a:pt x="276" y="1783"/>
                  </a:lnTo>
                  <a:lnTo>
                    <a:pt x="275" y="1779"/>
                  </a:lnTo>
                  <a:lnTo>
                    <a:pt x="273" y="1774"/>
                  </a:lnTo>
                  <a:lnTo>
                    <a:pt x="272" y="1762"/>
                  </a:lnTo>
                  <a:lnTo>
                    <a:pt x="271" y="1749"/>
                  </a:lnTo>
                  <a:lnTo>
                    <a:pt x="270" y="1737"/>
                  </a:lnTo>
                  <a:lnTo>
                    <a:pt x="266" y="1726"/>
                  </a:lnTo>
                  <a:lnTo>
                    <a:pt x="264" y="1720"/>
                  </a:lnTo>
                  <a:lnTo>
                    <a:pt x="261" y="1716"/>
                  </a:lnTo>
                  <a:lnTo>
                    <a:pt x="261" y="1716"/>
                  </a:lnTo>
                  <a:lnTo>
                    <a:pt x="262" y="1708"/>
                  </a:lnTo>
                  <a:lnTo>
                    <a:pt x="264" y="1702"/>
                  </a:lnTo>
                  <a:lnTo>
                    <a:pt x="268" y="1697"/>
                  </a:lnTo>
                  <a:lnTo>
                    <a:pt x="270" y="1696"/>
                  </a:lnTo>
                  <a:lnTo>
                    <a:pt x="273" y="1693"/>
                  </a:lnTo>
                  <a:lnTo>
                    <a:pt x="273" y="1693"/>
                  </a:lnTo>
                  <a:lnTo>
                    <a:pt x="269" y="1688"/>
                  </a:lnTo>
                  <a:lnTo>
                    <a:pt x="264" y="1682"/>
                  </a:lnTo>
                  <a:lnTo>
                    <a:pt x="261" y="1674"/>
                  </a:lnTo>
                  <a:lnTo>
                    <a:pt x="258" y="1666"/>
                  </a:lnTo>
                  <a:lnTo>
                    <a:pt x="256" y="1657"/>
                  </a:lnTo>
                  <a:lnTo>
                    <a:pt x="256" y="1648"/>
                  </a:lnTo>
                  <a:lnTo>
                    <a:pt x="256" y="1639"/>
                  </a:lnTo>
                  <a:lnTo>
                    <a:pt x="259" y="1630"/>
                  </a:lnTo>
                  <a:lnTo>
                    <a:pt x="259" y="1630"/>
                  </a:lnTo>
                  <a:lnTo>
                    <a:pt x="251" y="1618"/>
                  </a:lnTo>
                  <a:lnTo>
                    <a:pt x="242" y="1608"/>
                  </a:lnTo>
                  <a:lnTo>
                    <a:pt x="233" y="1596"/>
                  </a:lnTo>
                  <a:lnTo>
                    <a:pt x="226" y="1583"/>
                  </a:lnTo>
                  <a:lnTo>
                    <a:pt x="224" y="1578"/>
                  </a:lnTo>
                  <a:lnTo>
                    <a:pt x="222" y="1571"/>
                  </a:lnTo>
                  <a:lnTo>
                    <a:pt x="220" y="1565"/>
                  </a:lnTo>
                  <a:lnTo>
                    <a:pt x="220" y="1558"/>
                  </a:lnTo>
                  <a:lnTo>
                    <a:pt x="222" y="1551"/>
                  </a:lnTo>
                  <a:lnTo>
                    <a:pt x="224" y="1545"/>
                  </a:lnTo>
                  <a:lnTo>
                    <a:pt x="228" y="1538"/>
                  </a:lnTo>
                  <a:lnTo>
                    <a:pt x="234" y="1531"/>
                  </a:lnTo>
                  <a:lnTo>
                    <a:pt x="234" y="1531"/>
                  </a:lnTo>
                  <a:lnTo>
                    <a:pt x="233" y="1527"/>
                  </a:lnTo>
                  <a:lnTo>
                    <a:pt x="232" y="1524"/>
                  </a:lnTo>
                  <a:lnTo>
                    <a:pt x="229" y="1518"/>
                  </a:lnTo>
                  <a:lnTo>
                    <a:pt x="225" y="1510"/>
                  </a:lnTo>
                  <a:lnTo>
                    <a:pt x="220" y="1503"/>
                  </a:lnTo>
                  <a:lnTo>
                    <a:pt x="220" y="1503"/>
                  </a:lnTo>
                  <a:lnTo>
                    <a:pt x="223" y="1494"/>
                  </a:lnTo>
                  <a:lnTo>
                    <a:pt x="226" y="1486"/>
                  </a:lnTo>
                  <a:lnTo>
                    <a:pt x="231" y="1479"/>
                  </a:lnTo>
                  <a:lnTo>
                    <a:pt x="236" y="1473"/>
                  </a:lnTo>
                  <a:lnTo>
                    <a:pt x="236" y="1473"/>
                  </a:lnTo>
                  <a:lnTo>
                    <a:pt x="232" y="1466"/>
                  </a:lnTo>
                  <a:lnTo>
                    <a:pt x="227" y="1460"/>
                  </a:lnTo>
                  <a:lnTo>
                    <a:pt x="222" y="1455"/>
                  </a:lnTo>
                  <a:lnTo>
                    <a:pt x="217" y="1448"/>
                  </a:lnTo>
                  <a:lnTo>
                    <a:pt x="217" y="1448"/>
                  </a:lnTo>
                  <a:lnTo>
                    <a:pt x="219" y="1443"/>
                  </a:lnTo>
                  <a:lnTo>
                    <a:pt x="219" y="1439"/>
                  </a:lnTo>
                  <a:lnTo>
                    <a:pt x="218" y="1433"/>
                  </a:lnTo>
                  <a:lnTo>
                    <a:pt x="216" y="1429"/>
                  </a:lnTo>
                  <a:lnTo>
                    <a:pt x="211" y="1419"/>
                  </a:lnTo>
                  <a:lnTo>
                    <a:pt x="203" y="1410"/>
                  </a:lnTo>
                  <a:lnTo>
                    <a:pt x="197" y="1400"/>
                  </a:lnTo>
                  <a:lnTo>
                    <a:pt x="195" y="1395"/>
                  </a:lnTo>
                  <a:lnTo>
                    <a:pt x="194" y="1389"/>
                  </a:lnTo>
                  <a:lnTo>
                    <a:pt x="194" y="1385"/>
                  </a:lnTo>
                  <a:lnTo>
                    <a:pt x="196" y="1381"/>
                  </a:lnTo>
                  <a:lnTo>
                    <a:pt x="198" y="1375"/>
                  </a:lnTo>
                  <a:lnTo>
                    <a:pt x="203" y="1371"/>
                  </a:lnTo>
                  <a:lnTo>
                    <a:pt x="203" y="1371"/>
                  </a:lnTo>
                  <a:lnTo>
                    <a:pt x="197" y="1366"/>
                  </a:lnTo>
                  <a:lnTo>
                    <a:pt x="192" y="1358"/>
                  </a:lnTo>
                  <a:lnTo>
                    <a:pt x="187" y="1350"/>
                  </a:lnTo>
                  <a:lnTo>
                    <a:pt x="186" y="1341"/>
                  </a:lnTo>
                  <a:lnTo>
                    <a:pt x="186" y="1332"/>
                  </a:lnTo>
                  <a:lnTo>
                    <a:pt x="188" y="1323"/>
                  </a:lnTo>
                  <a:lnTo>
                    <a:pt x="192" y="1314"/>
                  </a:lnTo>
                  <a:lnTo>
                    <a:pt x="198" y="1307"/>
                  </a:lnTo>
                  <a:lnTo>
                    <a:pt x="198" y="1307"/>
                  </a:lnTo>
                  <a:lnTo>
                    <a:pt x="190" y="1304"/>
                  </a:lnTo>
                  <a:lnTo>
                    <a:pt x="182" y="1299"/>
                  </a:lnTo>
                  <a:lnTo>
                    <a:pt x="173" y="1293"/>
                  </a:lnTo>
                  <a:lnTo>
                    <a:pt x="166" y="1287"/>
                  </a:lnTo>
                  <a:lnTo>
                    <a:pt x="164" y="1282"/>
                  </a:lnTo>
                  <a:lnTo>
                    <a:pt x="162" y="1278"/>
                  </a:lnTo>
                  <a:lnTo>
                    <a:pt x="160" y="1274"/>
                  </a:lnTo>
                  <a:lnTo>
                    <a:pt x="160" y="1269"/>
                  </a:lnTo>
                  <a:lnTo>
                    <a:pt x="160" y="1265"/>
                  </a:lnTo>
                  <a:lnTo>
                    <a:pt x="163" y="1261"/>
                  </a:lnTo>
                  <a:lnTo>
                    <a:pt x="166" y="1257"/>
                  </a:lnTo>
                  <a:lnTo>
                    <a:pt x="170" y="1252"/>
                  </a:lnTo>
                  <a:lnTo>
                    <a:pt x="170" y="1252"/>
                  </a:lnTo>
                  <a:lnTo>
                    <a:pt x="166" y="1248"/>
                  </a:lnTo>
                  <a:lnTo>
                    <a:pt x="160" y="1243"/>
                  </a:lnTo>
                  <a:lnTo>
                    <a:pt x="156" y="1236"/>
                  </a:lnTo>
                  <a:lnTo>
                    <a:pt x="154" y="1230"/>
                  </a:lnTo>
                  <a:lnTo>
                    <a:pt x="152" y="1223"/>
                  </a:lnTo>
                  <a:lnTo>
                    <a:pt x="152" y="1216"/>
                  </a:lnTo>
                  <a:lnTo>
                    <a:pt x="153" y="1208"/>
                  </a:lnTo>
                  <a:lnTo>
                    <a:pt x="156" y="1200"/>
                  </a:lnTo>
                  <a:lnTo>
                    <a:pt x="156" y="1200"/>
                  </a:lnTo>
                  <a:lnTo>
                    <a:pt x="151" y="1196"/>
                  </a:lnTo>
                  <a:lnTo>
                    <a:pt x="144" y="1190"/>
                  </a:lnTo>
                  <a:lnTo>
                    <a:pt x="140" y="1184"/>
                  </a:lnTo>
                  <a:lnTo>
                    <a:pt x="137" y="1176"/>
                  </a:lnTo>
                  <a:lnTo>
                    <a:pt x="135" y="1169"/>
                  </a:lnTo>
                  <a:lnTo>
                    <a:pt x="135" y="1160"/>
                  </a:lnTo>
                  <a:lnTo>
                    <a:pt x="138" y="1152"/>
                  </a:lnTo>
                  <a:lnTo>
                    <a:pt x="140" y="1148"/>
                  </a:lnTo>
                  <a:lnTo>
                    <a:pt x="142" y="1144"/>
                  </a:lnTo>
                  <a:lnTo>
                    <a:pt x="142" y="1144"/>
                  </a:lnTo>
                  <a:lnTo>
                    <a:pt x="135" y="1141"/>
                  </a:lnTo>
                  <a:lnTo>
                    <a:pt x="128" y="1136"/>
                  </a:lnTo>
                  <a:lnTo>
                    <a:pt x="123" y="1129"/>
                  </a:lnTo>
                  <a:lnTo>
                    <a:pt x="120" y="1122"/>
                  </a:lnTo>
                  <a:lnTo>
                    <a:pt x="119" y="1114"/>
                  </a:lnTo>
                  <a:lnTo>
                    <a:pt x="118" y="1106"/>
                  </a:lnTo>
                  <a:lnTo>
                    <a:pt x="120" y="1097"/>
                  </a:lnTo>
                  <a:lnTo>
                    <a:pt x="123" y="1090"/>
                  </a:lnTo>
                  <a:lnTo>
                    <a:pt x="123" y="1090"/>
                  </a:lnTo>
                  <a:lnTo>
                    <a:pt x="120" y="1084"/>
                  </a:lnTo>
                  <a:lnTo>
                    <a:pt x="117" y="1079"/>
                  </a:lnTo>
                  <a:lnTo>
                    <a:pt x="109" y="1069"/>
                  </a:lnTo>
                  <a:lnTo>
                    <a:pt x="107" y="1063"/>
                  </a:lnTo>
                  <a:lnTo>
                    <a:pt x="105" y="1056"/>
                  </a:lnTo>
                  <a:lnTo>
                    <a:pt x="104" y="1049"/>
                  </a:lnTo>
                  <a:lnTo>
                    <a:pt x="104" y="1039"/>
                  </a:lnTo>
                  <a:lnTo>
                    <a:pt x="104" y="1039"/>
                  </a:lnTo>
                  <a:lnTo>
                    <a:pt x="95" y="1037"/>
                  </a:lnTo>
                  <a:lnTo>
                    <a:pt x="90" y="1032"/>
                  </a:lnTo>
                  <a:lnTo>
                    <a:pt x="86" y="1026"/>
                  </a:lnTo>
                  <a:lnTo>
                    <a:pt x="82" y="1020"/>
                  </a:lnTo>
                  <a:lnTo>
                    <a:pt x="81" y="1012"/>
                  </a:lnTo>
                  <a:lnTo>
                    <a:pt x="81" y="1004"/>
                  </a:lnTo>
                  <a:lnTo>
                    <a:pt x="83" y="987"/>
                  </a:lnTo>
                  <a:lnTo>
                    <a:pt x="84" y="971"/>
                  </a:lnTo>
                  <a:lnTo>
                    <a:pt x="84" y="963"/>
                  </a:lnTo>
                  <a:lnTo>
                    <a:pt x="82" y="956"/>
                  </a:lnTo>
                  <a:lnTo>
                    <a:pt x="80" y="950"/>
                  </a:lnTo>
                  <a:lnTo>
                    <a:pt x="76" y="945"/>
                  </a:lnTo>
                  <a:lnTo>
                    <a:pt x="69" y="942"/>
                  </a:lnTo>
                  <a:lnTo>
                    <a:pt x="60" y="941"/>
                  </a:lnTo>
                  <a:lnTo>
                    <a:pt x="60" y="941"/>
                  </a:lnTo>
                  <a:lnTo>
                    <a:pt x="58" y="925"/>
                  </a:lnTo>
                  <a:lnTo>
                    <a:pt x="56" y="916"/>
                  </a:lnTo>
                  <a:lnTo>
                    <a:pt x="56" y="909"/>
                  </a:lnTo>
                  <a:lnTo>
                    <a:pt x="56" y="901"/>
                  </a:lnTo>
                  <a:lnTo>
                    <a:pt x="59" y="895"/>
                  </a:lnTo>
                  <a:lnTo>
                    <a:pt x="61" y="893"/>
                  </a:lnTo>
                  <a:lnTo>
                    <a:pt x="63" y="890"/>
                  </a:lnTo>
                  <a:lnTo>
                    <a:pt x="66" y="889"/>
                  </a:lnTo>
                  <a:lnTo>
                    <a:pt x="71" y="888"/>
                  </a:lnTo>
                  <a:lnTo>
                    <a:pt x="71" y="888"/>
                  </a:lnTo>
                  <a:lnTo>
                    <a:pt x="62" y="879"/>
                  </a:lnTo>
                  <a:lnTo>
                    <a:pt x="58" y="873"/>
                  </a:lnTo>
                  <a:lnTo>
                    <a:pt x="53" y="868"/>
                  </a:lnTo>
                  <a:lnTo>
                    <a:pt x="50" y="861"/>
                  </a:lnTo>
                  <a:lnTo>
                    <a:pt x="49" y="854"/>
                  </a:lnTo>
                  <a:lnTo>
                    <a:pt x="49" y="846"/>
                  </a:lnTo>
                  <a:lnTo>
                    <a:pt x="51" y="838"/>
                  </a:lnTo>
                  <a:lnTo>
                    <a:pt x="51" y="838"/>
                  </a:lnTo>
                  <a:lnTo>
                    <a:pt x="43" y="828"/>
                  </a:lnTo>
                  <a:lnTo>
                    <a:pt x="37" y="823"/>
                  </a:lnTo>
                  <a:lnTo>
                    <a:pt x="33" y="816"/>
                  </a:lnTo>
                  <a:lnTo>
                    <a:pt x="29" y="809"/>
                  </a:lnTo>
                  <a:lnTo>
                    <a:pt x="24" y="800"/>
                  </a:lnTo>
                  <a:lnTo>
                    <a:pt x="22" y="791"/>
                  </a:lnTo>
                  <a:lnTo>
                    <a:pt x="21" y="780"/>
                  </a:lnTo>
                  <a:lnTo>
                    <a:pt x="21" y="780"/>
                  </a:lnTo>
                  <a:lnTo>
                    <a:pt x="22" y="777"/>
                  </a:lnTo>
                  <a:lnTo>
                    <a:pt x="23" y="773"/>
                  </a:lnTo>
                  <a:lnTo>
                    <a:pt x="24" y="768"/>
                  </a:lnTo>
                  <a:lnTo>
                    <a:pt x="24" y="764"/>
                  </a:lnTo>
                  <a:lnTo>
                    <a:pt x="24" y="764"/>
                  </a:lnTo>
                  <a:lnTo>
                    <a:pt x="20" y="751"/>
                  </a:lnTo>
                  <a:lnTo>
                    <a:pt x="16" y="739"/>
                  </a:lnTo>
                  <a:lnTo>
                    <a:pt x="6" y="718"/>
                  </a:lnTo>
                  <a:lnTo>
                    <a:pt x="2" y="707"/>
                  </a:lnTo>
                  <a:lnTo>
                    <a:pt x="0" y="697"/>
                  </a:lnTo>
                  <a:lnTo>
                    <a:pt x="0" y="692"/>
                  </a:lnTo>
                  <a:lnTo>
                    <a:pt x="1" y="687"/>
                  </a:lnTo>
                  <a:lnTo>
                    <a:pt x="2" y="681"/>
                  </a:lnTo>
                  <a:lnTo>
                    <a:pt x="5" y="675"/>
                  </a:lnTo>
                  <a:lnTo>
                    <a:pt x="5" y="675"/>
                  </a:lnTo>
                  <a:lnTo>
                    <a:pt x="7" y="671"/>
                  </a:lnTo>
                  <a:lnTo>
                    <a:pt x="12" y="668"/>
                  </a:lnTo>
                  <a:lnTo>
                    <a:pt x="21" y="662"/>
                  </a:lnTo>
                  <a:lnTo>
                    <a:pt x="31" y="657"/>
                  </a:lnTo>
                  <a:lnTo>
                    <a:pt x="36" y="654"/>
                  </a:lnTo>
                  <a:lnTo>
                    <a:pt x="41" y="651"/>
                  </a:lnTo>
                  <a:lnTo>
                    <a:pt x="41" y="651"/>
                  </a:lnTo>
                  <a:lnTo>
                    <a:pt x="38" y="647"/>
                  </a:lnTo>
                  <a:lnTo>
                    <a:pt x="38" y="643"/>
                  </a:lnTo>
                  <a:lnTo>
                    <a:pt x="39" y="640"/>
                  </a:lnTo>
                  <a:lnTo>
                    <a:pt x="41" y="637"/>
                  </a:lnTo>
                  <a:lnTo>
                    <a:pt x="44" y="628"/>
                  </a:lnTo>
                  <a:lnTo>
                    <a:pt x="45" y="623"/>
                  </a:lnTo>
                  <a:lnTo>
                    <a:pt x="46" y="617"/>
                  </a:lnTo>
                  <a:lnTo>
                    <a:pt x="46" y="617"/>
                  </a:lnTo>
                  <a:lnTo>
                    <a:pt x="106" y="596"/>
                  </a:lnTo>
                  <a:lnTo>
                    <a:pt x="166" y="577"/>
                  </a:lnTo>
                  <a:lnTo>
                    <a:pt x="228" y="558"/>
                  </a:lnTo>
                  <a:lnTo>
                    <a:pt x="290" y="540"/>
                  </a:lnTo>
                  <a:lnTo>
                    <a:pt x="353" y="523"/>
                  </a:lnTo>
                  <a:lnTo>
                    <a:pt x="416" y="504"/>
                  </a:lnTo>
                  <a:lnTo>
                    <a:pt x="480" y="485"/>
                  </a:lnTo>
                  <a:lnTo>
                    <a:pt x="543" y="463"/>
                  </a:lnTo>
                  <a:lnTo>
                    <a:pt x="543" y="463"/>
                  </a:lnTo>
                  <a:lnTo>
                    <a:pt x="554" y="464"/>
                  </a:lnTo>
                  <a:lnTo>
                    <a:pt x="565" y="464"/>
                  </a:lnTo>
                  <a:lnTo>
                    <a:pt x="576" y="463"/>
                  </a:lnTo>
                  <a:lnTo>
                    <a:pt x="587" y="460"/>
                  </a:lnTo>
                  <a:lnTo>
                    <a:pt x="607" y="452"/>
                  </a:lnTo>
                  <a:lnTo>
                    <a:pt x="628" y="444"/>
                  </a:lnTo>
                  <a:lnTo>
                    <a:pt x="628" y="444"/>
                  </a:lnTo>
                  <a:lnTo>
                    <a:pt x="657" y="434"/>
                  </a:lnTo>
                  <a:lnTo>
                    <a:pt x="688" y="425"/>
                  </a:lnTo>
                  <a:lnTo>
                    <a:pt x="720" y="415"/>
                  </a:lnTo>
                  <a:lnTo>
                    <a:pt x="753" y="405"/>
                  </a:lnTo>
                  <a:lnTo>
                    <a:pt x="753" y="405"/>
                  </a:lnTo>
                  <a:lnTo>
                    <a:pt x="776" y="396"/>
                  </a:lnTo>
                  <a:lnTo>
                    <a:pt x="800" y="386"/>
                  </a:lnTo>
                  <a:lnTo>
                    <a:pt x="844" y="368"/>
                  </a:lnTo>
                  <a:lnTo>
                    <a:pt x="865" y="359"/>
                  </a:lnTo>
                  <a:lnTo>
                    <a:pt x="886" y="353"/>
                  </a:lnTo>
                  <a:lnTo>
                    <a:pt x="908" y="349"/>
                  </a:lnTo>
                  <a:lnTo>
                    <a:pt x="919" y="348"/>
                  </a:lnTo>
                  <a:lnTo>
                    <a:pt x="929" y="348"/>
                  </a:lnTo>
                  <a:lnTo>
                    <a:pt x="929" y="348"/>
                  </a:lnTo>
                  <a:lnTo>
                    <a:pt x="942" y="360"/>
                  </a:lnTo>
                  <a:lnTo>
                    <a:pt x="951" y="368"/>
                  </a:lnTo>
                  <a:lnTo>
                    <a:pt x="959" y="374"/>
                  </a:lnTo>
                  <a:lnTo>
                    <a:pt x="959" y="374"/>
                  </a:lnTo>
                  <a:lnTo>
                    <a:pt x="965" y="395"/>
                  </a:lnTo>
                  <a:lnTo>
                    <a:pt x="970" y="416"/>
                  </a:lnTo>
                  <a:lnTo>
                    <a:pt x="983" y="460"/>
                  </a:lnTo>
                  <a:lnTo>
                    <a:pt x="996" y="505"/>
                  </a:lnTo>
                  <a:lnTo>
                    <a:pt x="1002" y="528"/>
                  </a:lnTo>
                  <a:lnTo>
                    <a:pt x="1006" y="551"/>
                  </a:lnTo>
                  <a:lnTo>
                    <a:pt x="1006" y="551"/>
                  </a:lnTo>
                  <a:lnTo>
                    <a:pt x="1042" y="457"/>
                  </a:lnTo>
                  <a:lnTo>
                    <a:pt x="1077" y="357"/>
                  </a:lnTo>
                  <a:lnTo>
                    <a:pt x="1113" y="255"/>
                  </a:lnTo>
                  <a:lnTo>
                    <a:pt x="1150" y="154"/>
                  </a:lnTo>
                  <a:lnTo>
                    <a:pt x="1150" y="154"/>
                  </a:lnTo>
                  <a:lnTo>
                    <a:pt x="1168" y="107"/>
                  </a:lnTo>
                  <a:lnTo>
                    <a:pt x="1177" y="84"/>
                  </a:lnTo>
                  <a:lnTo>
                    <a:pt x="1183" y="63"/>
                  </a:lnTo>
                  <a:lnTo>
                    <a:pt x="1183" y="63"/>
                  </a:lnTo>
                  <a:lnTo>
                    <a:pt x="1184" y="55"/>
                  </a:lnTo>
                  <a:lnTo>
                    <a:pt x="1184" y="48"/>
                  </a:lnTo>
                  <a:lnTo>
                    <a:pt x="1184" y="39"/>
                  </a:lnTo>
                  <a:lnTo>
                    <a:pt x="1185" y="36"/>
                  </a:lnTo>
                  <a:lnTo>
                    <a:pt x="1186" y="33"/>
                  </a:lnTo>
                  <a:lnTo>
                    <a:pt x="1186" y="33"/>
                  </a:lnTo>
                  <a:lnTo>
                    <a:pt x="1189" y="26"/>
                  </a:lnTo>
                  <a:lnTo>
                    <a:pt x="1195" y="21"/>
                  </a:lnTo>
                  <a:lnTo>
                    <a:pt x="1201" y="15"/>
                  </a:lnTo>
                  <a:lnTo>
                    <a:pt x="1208" y="10"/>
                  </a:lnTo>
                  <a:lnTo>
                    <a:pt x="1215" y="6"/>
                  </a:lnTo>
                  <a:lnTo>
                    <a:pt x="1223" y="3"/>
                  </a:lnTo>
                  <a:lnTo>
                    <a:pt x="1229" y="1"/>
                  </a:lnTo>
                  <a:lnTo>
                    <a:pt x="1235" y="0"/>
                  </a:lnTo>
                  <a:lnTo>
                    <a:pt x="1235" y="0"/>
                  </a:lnTo>
                  <a:lnTo>
                    <a:pt x="1241" y="1"/>
                  </a:lnTo>
                  <a:lnTo>
                    <a:pt x="1246" y="2"/>
                  </a:lnTo>
                  <a:lnTo>
                    <a:pt x="1257" y="7"/>
                  </a:lnTo>
                  <a:lnTo>
                    <a:pt x="1262" y="9"/>
                  </a:lnTo>
                  <a:lnTo>
                    <a:pt x="1268" y="10"/>
                  </a:lnTo>
                  <a:lnTo>
                    <a:pt x="1272" y="10"/>
                  </a:lnTo>
                  <a:lnTo>
                    <a:pt x="1277" y="8"/>
                  </a:lnTo>
                  <a:lnTo>
                    <a:pt x="1277" y="8"/>
                  </a:lnTo>
                  <a:lnTo>
                    <a:pt x="1278" y="10"/>
                  </a:lnTo>
                  <a:lnTo>
                    <a:pt x="1279" y="13"/>
                  </a:lnTo>
                  <a:lnTo>
                    <a:pt x="1285" y="17"/>
                  </a:lnTo>
                  <a:lnTo>
                    <a:pt x="1288" y="21"/>
                  </a:lnTo>
                  <a:lnTo>
                    <a:pt x="1290" y="23"/>
                  </a:lnTo>
                  <a:lnTo>
                    <a:pt x="1291" y="27"/>
                  </a:lnTo>
                  <a:lnTo>
                    <a:pt x="1291" y="27"/>
                  </a:lnTo>
                  <a:lnTo>
                    <a:pt x="1333" y="44"/>
                  </a:lnTo>
                  <a:lnTo>
                    <a:pt x="1375" y="59"/>
                  </a:lnTo>
                  <a:lnTo>
                    <a:pt x="1416" y="73"/>
                  </a:lnTo>
                  <a:lnTo>
                    <a:pt x="1458" y="86"/>
                  </a:lnTo>
                  <a:lnTo>
                    <a:pt x="1544" y="112"/>
                  </a:lnTo>
                  <a:lnTo>
                    <a:pt x="1588" y="126"/>
                  </a:lnTo>
                  <a:lnTo>
                    <a:pt x="1633" y="140"/>
                  </a:lnTo>
                  <a:lnTo>
                    <a:pt x="1633" y="140"/>
                  </a:lnTo>
                  <a:lnTo>
                    <a:pt x="1651" y="150"/>
                  </a:lnTo>
                  <a:lnTo>
                    <a:pt x="1669" y="161"/>
                  </a:lnTo>
                  <a:lnTo>
                    <a:pt x="1688" y="171"/>
                  </a:lnTo>
                  <a:lnTo>
                    <a:pt x="1709" y="179"/>
                  </a:lnTo>
                  <a:lnTo>
                    <a:pt x="1750" y="198"/>
                  </a:lnTo>
                  <a:lnTo>
                    <a:pt x="1792" y="214"/>
                  </a:lnTo>
                  <a:lnTo>
                    <a:pt x="1834" y="230"/>
                  </a:lnTo>
                  <a:lnTo>
                    <a:pt x="1875" y="246"/>
                  </a:lnTo>
                  <a:lnTo>
                    <a:pt x="1894" y="254"/>
                  </a:lnTo>
                  <a:lnTo>
                    <a:pt x="1912" y="263"/>
                  </a:lnTo>
                  <a:lnTo>
                    <a:pt x="1929" y="271"/>
                  </a:lnTo>
                  <a:lnTo>
                    <a:pt x="1944" y="281"/>
                  </a:lnTo>
                  <a:lnTo>
                    <a:pt x="1944" y="281"/>
                  </a:lnTo>
                  <a:lnTo>
                    <a:pt x="1960" y="283"/>
                  </a:lnTo>
                  <a:lnTo>
                    <a:pt x="1969" y="285"/>
                  </a:lnTo>
                  <a:lnTo>
                    <a:pt x="1977" y="289"/>
                  </a:lnTo>
                  <a:lnTo>
                    <a:pt x="1986" y="293"/>
                  </a:lnTo>
                  <a:lnTo>
                    <a:pt x="1994" y="297"/>
                  </a:lnTo>
                  <a:lnTo>
                    <a:pt x="2000" y="303"/>
                  </a:lnTo>
                  <a:lnTo>
                    <a:pt x="2005" y="308"/>
                  </a:lnTo>
                  <a:lnTo>
                    <a:pt x="2005" y="308"/>
                  </a:lnTo>
                  <a:lnTo>
                    <a:pt x="2015" y="309"/>
                  </a:lnTo>
                  <a:lnTo>
                    <a:pt x="2023" y="311"/>
                  </a:lnTo>
                  <a:lnTo>
                    <a:pt x="2031" y="314"/>
                  </a:lnTo>
                  <a:lnTo>
                    <a:pt x="2038" y="319"/>
                  </a:lnTo>
                  <a:lnTo>
                    <a:pt x="2051" y="327"/>
                  </a:lnTo>
                  <a:lnTo>
                    <a:pt x="2059" y="331"/>
                  </a:lnTo>
                  <a:lnTo>
                    <a:pt x="2066" y="336"/>
                  </a:lnTo>
                  <a:lnTo>
                    <a:pt x="2066" y="336"/>
                  </a:lnTo>
                  <a:lnTo>
                    <a:pt x="2089" y="345"/>
                  </a:lnTo>
                  <a:lnTo>
                    <a:pt x="2100" y="351"/>
                  </a:lnTo>
                  <a:lnTo>
                    <a:pt x="2109" y="357"/>
                  </a:lnTo>
                  <a:lnTo>
                    <a:pt x="2113" y="361"/>
                  </a:lnTo>
                  <a:lnTo>
                    <a:pt x="2117" y="365"/>
                  </a:lnTo>
                  <a:lnTo>
                    <a:pt x="2118" y="369"/>
                  </a:lnTo>
                  <a:lnTo>
                    <a:pt x="2119" y="374"/>
                  </a:lnTo>
                  <a:lnTo>
                    <a:pt x="2118" y="379"/>
                  </a:lnTo>
                  <a:lnTo>
                    <a:pt x="2116" y="384"/>
                  </a:lnTo>
                  <a:lnTo>
                    <a:pt x="2111" y="390"/>
                  </a:lnTo>
                  <a:lnTo>
                    <a:pt x="2105" y="397"/>
                  </a:lnTo>
                  <a:lnTo>
                    <a:pt x="2105" y="397"/>
                  </a:lnTo>
                  <a:lnTo>
                    <a:pt x="2100" y="418"/>
                  </a:lnTo>
                  <a:lnTo>
                    <a:pt x="2094" y="440"/>
                  </a:lnTo>
                  <a:lnTo>
                    <a:pt x="2081" y="478"/>
                  </a:lnTo>
                  <a:lnTo>
                    <a:pt x="2067" y="517"/>
                  </a:lnTo>
                  <a:lnTo>
                    <a:pt x="2061" y="537"/>
                  </a:lnTo>
                  <a:lnTo>
                    <a:pt x="2056" y="560"/>
                  </a:lnTo>
                  <a:lnTo>
                    <a:pt x="2056" y="560"/>
                  </a:lnTo>
                  <a:lnTo>
                    <a:pt x="2047" y="568"/>
                  </a:lnTo>
                  <a:lnTo>
                    <a:pt x="2041" y="579"/>
                  </a:lnTo>
                  <a:lnTo>
                    <a:pt x="2038" y="584"/>
                  </a:lnTo>
                  <a:lnTo>
                    <a:pt x="2036" y="589"/>
                  </a:lnTo>
                  <a:lnTo>
                    <a:pt x="2034" y="597"/>
                  </a:lnTo>
                  <a:lnTo>
                    <a:pt x="2033" y="603"/>
                  </a:lnTo>
                  <a:lnTo>
                    <a:pt x="2033" y="603"/>
                  </a:lnTo>
                  <a:lnTo>
                    <a:pt x="2020" y="628"/>
                  </a:lnTo>
                  <a:lnTo>
                    <a:pt x="2007" y="653"/>
                  </a:lnTo>
                  <a:lnTo>
                    <a:pt x="1997" y="678"/>
                  </a:lnTo>
                  <a:lnTo>
                    <a:pt x="1985" y="703"/>
                  </a:lnTo>
                  <a:lnTo>
                    <a:pt x="1965" y="755"/>
                  </a:lnTo>
                  <a:lnTo>
                    <a:pt x="1946" y="808"/>
                  </a:lnTo>
                  <a:lnTo>
                    <a:pt x="1911" y="915"/>
                  </a:lnTo>
                  <a:lnTo>
                    <a:pt x="1893" y="969"/>
                  </a:lnTo>
                  <a:lnTo>
                    <a:pt x="1873" y="1023"/>
                  </a:lnTo>
                  <a:lnTo>
                    <a:pt x="1873" y="1023"/>
                  </a:lnTo>
                  <a:lnTo>
                    <a:pt x="1858" y="1063"/>
                  </a:lnTo>
                  <a:lnTo>
                    <a:pt x="1841" y="1101"/>
                  </a:lnTo>
                  <a:lnTo>
                    <a:pt x="1809" y="1181"/>
                  </a:lnTo>
                  <a:lnTo>
                    <a:pt x="1809" y="1181"/>
                  </a:lnTo>
                  <a:lnTo>
                    <a:pt x="1778" y="1260"/>
                  </a:lnTo>
                  <a:lnTo>
                    <a:pt x="1746" y="1338"/>
                  </a:lnTo>
                  <a:lnTo>
                    <a:pt x="1746" y="1338"/>
                  </a:lnTo>
                  <a:lnTo>
                    <a:pt x="1742" y="1350"/>
                  </a:lnTo>
                  <a:lnTo>
                    <a:pt x="1738" y="1360"/>
                  </a:lnTo>
                  <a:lnTo>
                    <a:pt x="1731" y="1384"/>
                  </a:lnTo>
                  <a:lnTo>
                    <a:pt x="1725" y="1409"/>
                  </a:lnTo>
                  <a:lnTo>
                    <a:pt x="1718" y="1431"/>
                  </a:lnTo>
                  <a:lnTo>
                    <a:pt x="1718" y="1431"/>
                  </a:lnTo>
                  <a:lnTo>
                    <a:pt x="1713" y="1447"/>
                  </a:lnTo>
                  <a:lnTo>
                    <a:pt x="1705" y="1463"/>
                  </a:lnTo>
                  <a:lnTo>
                    <a:pt x="1691" y="1493"/>
                  </a:lnTo>
                  <a:lnTo>
                    <a:pt x="1683" y="1509"/>
                  </a:lnTo>
                  <a:lnTo>
                    <a:pt x="1678" y="1525"/>
                  </a:lnTo>
                  <a:lnTo>
                    <a:pt x="1673" y="1541"/>
                  </a:lnTo>
                  <a:lnTo>
                    <a:pt x="1672" y="1550"/>
                  </a:lnTo>
                  <a:lnTo>
                    <a:pt x="1671" y="1558"/>
                  </a:lnTo>
                  <a:lnTo>
                    <a:pt x="1671" y="1558"/>
                  </a:lnTo>
                  <a:lnTo>
                    <a:pt x="1667" y="1560"/>
                  </a:lnTo>
                  <a:lnTo>
                    <a:pt x="1665" y="1562"/>
                  </a:lnTo>
                  <a:lnTo>
                    <a:pt x="1663" y="1565"/>
                  </a:lnTo>
                  <a:lnTo>
                    <a:pt x="1661" y="1568"/>
                  </a:lnTo>
                  <a:lnTo>
                    <a:pt x="1659" y="1578"/>
                  </a:lnTo>
                  <a:lnTo>
                    <a:pt x="1657" y="1586"/>
                  </a:lnTo>
                  <a:lnTo>
                    <a:pt x="1657" y="1586"/>
                  </a:lnTo>
                  <a:lnTo>
                    <a:pt x="1643" y="1600"/>
                  </a:lnTo>
                  <a:lnTo>
                    <a:pt x="1631" y="1616"/>
                  </a:lnTo>
                  <a:lnTo>
                    <a:pt x="1631" y="1616"/>
                  </a:lnTo>
                  <a:lnTo>
                    <a:pt x="1608" y="1612"/>
                  </a:lnTo>
                  <a:lnTo>
                    <a:pt x="1583" y="1605"/>
                  </a:lnTo>
                  <a:lnTo>
                    <a:pt x="1557" y="1595"/>
                  </a:lnTo>
                  <a:lnTo>
                    <a:pt x="1529" y="1584"/>
                  </a:lnTo>
                  <a:lnTo>
                    <a:pt x="1472" y="1563"/>
                  </a:lnTo>
                  <a:lnTo>
                    <a:pt x="1444" y="1553"/>
                  </a:lnTo>
                  <a:lnTo>
                    <a:pt x="1417" y="1545"/>
                  </a:lnTo>
                  <a:lnTo>
                    <a:pt x="1417" y="1545"/>
                  </a:lnTo>
                  <a:lnTo>
                    <a:pt x="1395" y="1537"/>
                  </a:lnTo>
                  <a:lnTo>
                    <a:pt x="1373" y="1529"/>
                  </a:lnTo>
                  <a:lnTo>
                    <a:pt x="1351" y="1519"/>
                  </a:lnTo>
                  <a:lnTo>
                    <a:pt x="1330" y="1508"/>
                  </a:lnTo>
                  <a:lnTo>
                    <a:pt x="1289" y="1487"/>
                  </a:lnTo>
                  <a:lnTo>
                    <a:pt x="1268" y="1478"/>
                  </a:lnTo>
                  <a:lnTo>
                    <a:pt x="1246" y="1471"/>
                  </a:lnTo>
                  <a:lnTo>
                    <a:pt x="1246" y="1471"/>
                  </a:lnTo>
                  <a:lnTo>
                    <a:pt x="1252" y="1485"/>
                  </a:lnTo>
                  <a:lnTo>
                    <a:pt x="1255" y="1499"/>
                  </a:lnTo>
                  <a:lnTo>
                    <a:pt x="1257" y="1512"/>
                  </a:lnTo>
                  <a:lnTo>
                    <a:pt x="1258" y="1525"/>
                  </a:lnTo>
                  <a:lnTo>
                    <a:pt x="1261" y="1553"/>
                  </a:lnTo>
                  <a:lnTo>
                    <a:pt x="1263" y="1567"/>
                  </a:lnTo>
                  <a:lnTo>
                    <a:pt x="1265" y="1581"/>
                  </a:lnTo>
                  <a:lnTo>
                    <a:pt x="1265" y="1581"/>
                  </a:lnTo>
                  <a:lnTo>
                    <a:pt x="1276" y="1616"/>
                  </a:lnTo>
                  <a:lnTo>
                    <a:pt x="1281" y="1633"/>
                  </a:lnTo>
                  <a:lnTo>
                    <a:pt x="1283" y="1642"/>
                  </a:lnTo>
                  <a:lnTo>
                    <a:pt x="1284" y="1651"/>
                  </a:lnTo>
                  <a:lnTo>
                    <a:pt x="1284" y="1659"/>
                  </a:lnTo>
                  <a:lnTo>
                    <a:pt x="1284" y="1667"/>
                  </a:lnTo>
                  <a:lnTo>
                    <a:pt x="1281" y="1674"/>
                  </a:lnTo>
                  <a:lnTo>
                    <a:pt x="1278" y="1682"/>
                  </a:lnTo>
                  <a:lnTo>
                    <a:pt x="1274" y="1689"/>
                  </a:lnTo>
                  <a:lnTo>
                    <a:pt x="1269" y="1696"/>
                  </a:lnTo>
                  <a:lnTo>
                    <a:pt x="1261" y="1702"/>
                  </a:lnTo>
                  <a:lnTo>
                    <a:pt x="1253" y="1707"/>
                  </a:lnTo>
                  <a:lnTo>
                    <a:pt x="1253" y="1707"/>
                  </a:lnTo>
                  <a:lnTo>
                    <a:pt x="1241" y="1713"/>
                  </a:lnTo>
                  <a:lnTo>
                    <a:pt x="1228" y="1717"/>
                  </a:lnTo>
                  <a:lnTo>
                    <a:pt x="1213" y="1720"/>
                  </a:lnTo>
                  <a:lnTo>
                    <a:pt x="1197" y="1723"/>
                  </a:lnTo>
                  <a:lnTo>
                    <a:pt x="1162" y="1731"/>
                  </a:lnTo>
                  <a:lnTo>
                    <a:pt x="1143" y="1735"/>
                  </a:lnTo>
                  <a:lnTo>
                    <a:pt x="1125" y="1741"/>
                  </a:lnTo>
                  <a:lnTo>
                    <a:pt x="1125" y="1741"/>
                  </a:lnTo>
                  <a:lnTo>
                    <a:pt x="1114" y="1746"/>
                  </a:lnTo>
                  <a:lnTo>
                    <a:pt x="1105" y="1751"/>
                  </a:lnTo>
                  <a:lnTo>
                    <a:pt x="1095" y="1757"/>
                  </a:lnTo>
                  <a:lnTo>
                    <a:pt x="1087" y="1760"/>
                  </a:lnTo>
                  <a:lnTo>
                    <a:pt x="1087" y="1760"/>
                  </a:lnTo>
                  <a:lnTo>
                    <a:pt x="1059" y="1766"/>
                  </a:lnTo>
                  <a:lnTo>
                    <a:pt x="1034" y="1770"/>
                  </a:lnTo>
                  <a:lnTo>
                    <a:pt x="1034" y="1770"/>
                  </a:lnTo>
                  <a:lnTo>
                    <a:pt x="990" y="1781"/>
                  </a:lnTo>
                  <a:lnTo>
                    <a:pt x="950" y="1791"/>
                  </a:lnTo>
                  <a:lnTo>
                    <a:pt x="912" y="1802"/>
                  </a:lnTo>
                  <a:lnTo>
                    <a:pt x="880" y="1812"/>
                  </a:lnTo>
                  <a:lnTo>
                    <a:pt x="880" y="1812"/>
                  </a:lnTo>
                  <a:lnTo>
                    <a:pt x="877" y="1815"/>
                  </a:lnTo>
                  <a:lnTo>
                    <a:pt x="874" y="1818"/>
                  </a:lnTo>
                  <a:lnTo>
                    <a:pt x="870" y="1820"/>
                  </a:lnTo>
                  <a:lnTo>
                    <a:pt x="868" y="1823"/>
                  </a:lnTo>
                  <a:lnTo>
                    <a:pt x="868" y="1823"/>
                  </a:lnTo>
                  <a:lnTo>
                    <a:pt x="850" y="1829"/>
                  </a:lnTo>
                  <a:lnTo>
                    <a:pt x="831" y="1835"/>
                  </a:lnTo>
                  <a:lnTo>
                    <a:pt x="792" y="1843"/>
                  </a:lnTo>
                  <a:lnTo>
                    <a:pt x="755" y="1851"/>
                  </a:lnTo>
                  <a:lnTo>
                    <a:pt x="717" y="1859"/>
                  </a:lnTo>
                  <a:lnTo>
                    <a:pt x="717" y="1859"/>
                  </a:lnTo>
                  <a:lnTo>
                    <a:pt x="680" y="1869"/>
                  </a:lnTo>
                  <a:lnTo>
                    <a:pt x="646" y="1881"/>
                  </a:lnTo>
                  <a:lnTo>
                    <a:pt x="611" y="1891"/>
                  </a:lnTo>
                  <a:lnTo>
                    <a:pt x="577" y="1902"/>
                  </a:lnTo>
                  <a:lnTo>
                    <a:pt x="542" y="1911"/>
                  </a:lnTo>
                  <a:lnTo>
                    <a:pt x="523" y="1915"/>
                  </a:lnTo>
                  <a:lnTo>
                    <a:pt x="504" y="1918"/>
                  </a:lnTo>
                  <a:lnTo>
                    <a:pt x="485" y="1920"/>
                  </a:lnTo>
                  <a:lnTo>
                    <a:pt x="465" y="1923"/>
                  </a:lnTo>
                  <a:lnTo>
                    <a:pt x="443" y="1923"/>
                  </a:lnTo>
                  <a:lnTo>
                    <a:pt x="422" y="1923"/>
                  </a:lnTo>
                  <a:lnTo>
                    <a:pt x="422" y="1923"/>
                  </a:lnTo>
                  <a:lnTo>
                    <a:pt x="420" y="1929"/>
                  </a:lnTo>
                  <a:lnTo>
                    <a:pt x="416" y="1933"/>
                  </a:lnTo>
                  <a:lnTo>
                    <a:pt x="408" y="1942"/>
                  </a:lnTo>
                  <a:lnTo>
                    <a:pt x="408" y="1942"/>
                  </a:lnTo>
                  <a:lnTo>
                    <a:pt x="396" y="1935"/>
                  </a:lnTo>
                  <a:lnTo>
                    <a:pt x="392" y="1932"/>
                  </a:lnTo>
                  <a:lnTo>
                    <a:pt x="390" y="1929"/>
                  </a:lnTo>
                  <a:lnTo>
                    <a:pt x="387" y="1921"/>
                  </a:lnTo>
                  <a:lnTo>
                    <a:pt x="383" y="1909"/>
                  </a:lnTo>
                  <a:lnTo>
                    <a:pt x="383" y="1909"/>
                  </a:lnTo>
                  <a:close/>
                  <a:moveTo>
                    <a:pt x="1680" y="1473"/>
                  </a:moveTo>
                  <a:lnTo>
                    <a:pt x="1680" y="1473"/>
                  </a:lnTo>
                  <a:lnTo>
                    <a:pt x="1693" y="1430"/>
                  </a:lnTo>
                  <a:lnTo>
                    <a:pt x="1707" y="1389"/>
                  </a:lnTo>
                  <a:lnTo>
                    <a:pt x="1722" y="1349"/>
                  </a:lnTo>
                  <a:lnTo>
                    <a:pt x="1737" y="1310"/>
                  </a:lnTo>
                  <a:lnTo>
                    <a:pt x="1769" y="1232"/>
                  </a:lnTo>
                  <a:lnTo>
                    <a:pt x="1784" y="1192"/>
                  </a:lnTo>
                  <a:lnTo>
                    <a:pt x="1799" y="1153"/>
                  </a:lnTo>
                  <a:lnTo>
                    <a:pt x="1799" y="1153"/>
                  </a:lnTo>
                  <a:lnTo>
                    <a:pt x="1816" y="1103"/>
                  </a:lnTo>
                  <a:lnTo>
                    <a:pt x="1832" y="1053"/>
                  </a:lnTo>
                  <a:lnTo>
                    <a:pt x="1848" y="1002"/>
                  </a:lnTo>
                  <a:lnTo>
                    <a:pt x="1865" y="951"/>
                  </a:lnTo>
                  <a:lnTo>
                    <a:pt x="1865" y="951"/>
                  </a:lnTo>
                  <a:lnTo>
                    <a:pt x="1871" y="933"/>
                  </a:lnTo>
                  <a:lnTo>
                    <a:pt x="1879" y="916"/>
                  </a:lnTo>
                  <a:lnTo>
                    <a:pt x="1894" y="881"/>
                  </a:lnTo>
                  <a:lnTo>
                    <a:pt x="1901" y="863"/>
                  </a:lnTo>
                  <a:lnTo>
                    <a:pt x="1908" y="845"/>
                  </a:lnTo>
                  <a:lnTo>
                    <a:pt x="1913" y="827"/>
                  </a:lnTo>
                  <a:lnTo>
                    <a:pt x="1917" y="808"/>
                  </a:lnTo>
                  <a:lnTo>
                    <a:pt x="1917" y="808"/>
                  </a:lnTo>
                  <a:lnTo>
                    <a:pt x="1925" y="796"/>
                  </a:lnTo>
                  <a:lnTo>
                    <a:pt x="1931" y="784"/>
                  </a:lnTo>
                  <a:lnTo>
                    <a:pt x="1937" y="773"/>
                  </a:lnTo>
                  <a:lnTo>
                    <a:pt x="1941" y="759"/>
                  </a:lnTo>
                  <a:lnTo>
                    <a:pt x="1950" y="732"/>
                  </a:lnTo>
                  <a:lnTo>
                    <a:pt x="1954" y="717"/>
                  </a:lnTo>
                  <a:lnTo>
                    <a:pt x="1958" y="703"/>
                  </a:lnTo>
                  <a:lnTo>
                    <a:pt x="1958" y="703"/>
                  </a:lnTo>
                  <a:lnTo>
                    <a:pt x="1968" y="679"/>
                  </a:lnTo>
                  <a:lnTo>
                    <a:pt x="1979" y="655"/>
                  </a:lnTo>
                  <a:lnTo>
                    <a:pt x="2002" y="607"/>
                  </a:lnTo>
                  <a:lnTo>
                    <a:pt x="2027" y="560"/>
                  </a:lnTo>
                  <a:lnTo>
                    <a:pt x="2049" y="516"/>
                  </a:lnTo>
                  <a:lnTo>
                    <a:pt x="2049" y="516"/>
                  </a:lnTo>
                  <a:lnTo>
                    <a:pt x="2057" y="501"/>
                  </a:lnTo>
                  <a:lnTo>
                    <a:pt x="2063" y="482"/>
                  </a:lnTo>
                  <a:lnTo>
                    <a:pt x="2070" y="462"/>
                  </a:lnTo>
                  <a:lnTo>
                    <a:pt x="2074" y="441"/>
                  </a:lnTo>
                  <a:lnTo>
                    <a:pt x="2078" y="419"/>
                  </a:lnTo>
                  <a:lnTo>
                    <a:pt x="2080" y="400"/>
                  </a:lnTo>
                  <a:lnTo>
                    <a:pt x="2080" y="390"/>
                  </a:lnTo>
                  <a:lnTo>
                    <a:pt x="2080" y="383"/>
                  </a:lnTo>
                  <a:lnTo>
                    <a:pt x="2079" y="375"/>
                  </a:lnTo>
                  <a:lnTo>
                    <a:pt x="2077" y="369"/>
                  </a:lnTo>
                  <a:lnTo>
                    <a:pt x="2077" y="369"/>
                  </a:lnTo>
                  <a:lnTo>
                    <a:pt x="2050" y="356"/>
                  </a:lnTo>
                  <a:lnTo>
                    <a:pt x="2041" y="350"/>
                  </a:lnTo>
                  <a:lnTo>
                    <a:pt x="2036" y="345"/>
                  </a:lnTo>
                  <a:lnTo>
                    <a:pt x="2033" y="341"/>
                  </a:lnTo>
                  <a:lnTo>
                    <a:pt x="2033" y="341"/>
                  </a:lnTo>
                  <a:lnTo>
                    <a:pt x="2029" y="342"/>
                  </a:lnTo>
                  <a:lnTo>
                    <a:pt x="2027" y="343"/>
                  </a:lnTo>
                  <a:lnTo>
                    <a:pt x="2022" y="341"/>
                  </a:lnTo>
                  <a:lnTo>
                    <a:pt x="2018" y="340"/>
                  </a:lnTo>
                  <a:lnTo>
                    <a:pt x="2015" y="340"/>
                  </a:lnTo>
                  <a:lnTo>
                    <a:pt x="2011" y="341"/>
                  </a:lnTo>
                  <a:lnTo>
                    <a:pt x="2011" y="341"/>
                  </a:lnTo>
                  <a:lnTo>
                    <a:pt x="1995" y="331"/>
                  </a:lnTo>
                  <a:lnTo>
                    <a:pt x="1977" y="324"/>
                  </a:lnTo>
                  <a:lnTo>
                    <a:pt x="1941" y="308"/>
                  </a:lnTo>
                  <a:lnTo>
                    <a:pt x="1923" y="300"/>
                  </a:lnTo>
                  <a:lnTo>
                    <a:pt x="1905" y="292"/>
                  </a:lnTo>
                  <a:lnTo>
                    <a:pt x="1889" y="281"/>
                  </a:lnTo>
                  <a:lnTo>
                    <a:pt x="1880" y="276"/>
                  </a:lnTo>
                  <a:lnTo>
                    <a:pt x="1873" y="269"/>
                  </a:lnTo>
                  <a:lnTo>
                    <a:pt x="1873" y="269"/>
                  </a:lnTo>
                  <a:lnTo>
                    <a:pt x="1835" y="256"/>
                  </a:lnTo>
                  <a:lnTo>
                    <a:pt x="1797" y="242"/>
                  </a:lnTo>
                  <a:lnTo>
                    <a:pt x="1758" y="224"/>
                  </a:lnTo>
                  <a:lnTo>
                    <a:pt x="1719" y="207"/>
                  </a:lnTo>
                  <a:lnTo>
                    <a:pt x="1680" y="190"/>
                  </a:lnTo>
                  <a:lnTo>
                    <a:pt x="1641" y="173"/>
                  </a:lnTo>
                  <a:lnTo>
                    <a:pt x="1603" y="158"/>
                  </a:lnTo>
                  <a:lnTo>
                    <a:pt x="1564" y="145"/>
                  </a:lnTo>
                  <a:lnTo>
                    <a:pt x="1564" y="145"/>
                  </a:lnTo>
                  <a:lnTo>
                    <a:pt x="1547" y="139"/>
                  </a:lnTo>
                  <a:lnTo>
                    <a:pt x="1529" y="131"/>
                  </a:lnTo>
                  <a:lnTo>
                    <a:pt x="1492" y="119"/>
                  </a:lnTo>
                  <a:lnTo>
                    <a:pt x="1416" y="98"/>
                  </a:lnTo>
                  <a:lnTo>
                    <a:pt x="1380" y="86"/>
                  </a:lnTo>
                  <a:lnTo>
                    <a:pt x="1362" y="80"/>
                  </a:lnTo>
                  <a:lnTo>
                    <a:pt x="1344" y="73"/>
                  </a:lnTo>
                  <a:lnTo>
                    <a:pt x="1326" y="66"/>
                  </a:lnTo>
                  <a:lnTo>
                    <a:pt x="1309" y="57"/>
                  </a:lnTo>
                  <a:lnTo>
                    <a:pt x="1292" y="48"/>
                  </a:lnTo>
                  <a:lnTo>
                    <a:pt x="1277" y="38"/>
                  </a:lnTo>
                  <a:lnTo>
                    <a:pt x="1277" y="38"/>
                  </a:lnTo>
                  <a:lnTo>
                    <a:pt x="1271" y="39"/>
                  </a:lnTo>
                  <a:lnTo>
                    <a:pt x="1267" y="41"/>
                  </a:lnTo>
                  <a:lnTo>
                    <a:pt x="1263" y="44"/>
                  </a:lnTo>
                  <a:lnTo>
                    <a:pt x="1260" y="49"/>
                  </a:lnTo>
                  <a:lnTo>
                    <a:pt x="1256" y="58"/>
                  </a:lnTo>
                  <a:lnTo>
                    <a:pt x="1253" y="68"/>
                  </a:lnTo>
                  <a:lnTo>
                    <a:pt x="1253" y="68"/>
                  </a:lnTo>
                  <a:lnTo>
                    <a:pt x="1245" y="85"/>
                  </a:lnTo>
                  <a:lnTo>
                    <a:pt x="1239" y="102"/>
                  </a:lnTo>
                  <a:lnTo>
                    <a:pt x="1226" y="138"/>
                  </a:lnTo>
                  <a:lnTo>
                    <a:pt x="1214" y="174"/>
                  </a:lnTo>
                  <a:lnTo>
                    <a:pt x="1200" y="212"/>
                  </a:lnTo>
                  <a:lnTo>
                    <a:pt x="1200" y="212"/>
                  </a:lnTo>
                  <a:lnTo>
                    <a:pt x="1188" y="242"/>
                  </a:lnTo>
                  <a:lnTo>
                    <a:pt x="1179" y="270"/>
                  </a:lnTo>
                  <a:lnTo>
                    <a:pt x="1161" y="327"/>
                  </a:lnTo>
                  <a:lnTo>
                    <a:pt x="1152" y="355"/>
                  </a:lnTo>
                  <a:lnTo>
                    <a:pt x="1143" y="382"/>
                  </a:lnTo>
                  <a:lnTo>
                    <a:pt x="1134" y="407"/>
                  </a:lnTo>
                  <a:lnTo>
                    <a:pt x="1122" y="432"/>
                  </a:lnTo>
                  <a:lnTo>
                    <a:pt x="1122" y="432"/>
                  </a:lnTo>
                  <a:lnTo>
                    <a:pt x="1122" y="455"/>
                  </a:lnTo>
                  <a:lnTo>
                    <a:pt x="1122" y="455"/>
                  </a:lnTo>
                  <a:lnTo>
                    <a:pt x="1109" y="483"/>
                  </a:lnTo>
                  <a:lnTo>
                    <a:pt x="1098" y="512"/>
                  </a:lnTo>
                  <a:lnTo>
                    <a:pt x="1088" y="540"/>
                  </a:lnTo>
                  <a:lnTo>
                    <a:pt x="1079" y="569"/>
                  </a:lnTo>
                  <a:lnTo>
                    <a:pt x="1061" y="626"/>
                  </a:lnTo>
                  <a:lnTo>
                    <a:pt x="1051" y="655"/>
                  </a:lnTo>
                  <a:lnTo>
                    <a:pt x="1040" y="684"/>
                  </a:lnTo>
                  <a:lnTo>
                    <a:pt x="1040" y="684"/>
                  </a:lnTo>
                  <a:lnTo>
                    <a:pt x="1045" y="697"/>
                  </a:lnTo>
                  <a:lnTo>
                    <a:pt x="1049" y="709"/>
                  </a:lnTo>
                  <a:lnTo>
                    <a:pt x="1056" y="736"/>
                  </a:lnTo>
                  <a:lnTo>
                    <a:pt x="1063" y="764"/>
                  </a:lnTo>
                  <a:lnTo>
                    <a:pt x="1067" y="777"/>
                  </a:lnTo>
                  <a:lnTo>
                    <a:pt x="1073" y="789"/>
                  </a:lnTo>
                  <a:lnTo>
                    <a:pt x="1073" y="789"/>
                  </a:lnTo>
                  <a:lnTo>
                    <a:pt x="1090" y="735"/>
                  </a:lnTo>
                  <a:lnTo>
                    <a:pt x="1109" y="683"/>
                  </a:lnTo>
                  <a:lnTo>
                    <a:pt x="1150" y="578"/>
                  </a:lnTo>
                  <a:lnTo>
                    <a:pt x="1170" y="526"/>
                  </a:lnTo>
                  <a:lnTo>
                    <a:pt x="1189" y="474"/>
                  </a:lnTo>
                  <a:lnTo>
                    <a:pt x="1207" y="422"/>
                  </a:lnTo>
                  <a:lnTo>
                    <a:pt x="1214" y="396"/>
                  </a:lnTo>
                  <a:lnTo>
                    <a:pt x="1222" y="369"/>
                  </a:lnTo>
                  <a:lnTo>
                    <a:pt x="1222" y="369"/>
                  </a:lnTo>
                  <a:lnTo>
                    <a:pt x="1228" y="357"/>
                  </a:lnTo>
                  <a:lnTo>
                    <a:pt x="1233" y="344"/>
                  </a:lnTo>
                  <a:lnTo>
                    <a:pt x="1239" y="329"/>
                  </a:lnTo>
                  <a:lnTo>
                    <a:pt x="1243" y="315"/>
                  </a:lnTo>
                  <a:lnTo>
                    <a:pt x="1250" y="284"/>
                  </a:lnTo>
                  <a:lnTo>
                    <a:pt x="1256" y="268"/>
                  </a:lnTo>
                  <a:lnTo>
                    <a:pt x="1260" y="253"/>
                  </a:lnTo>
                  <a:lnTo>
                    <a:pt x="1260" y="253"/>
                  </a:lnTo>
                  <a:lnTo>
                    <a:pt x="1261" y="251"/>
                  </a:lnTo>
                  <a:lnTo>
                    <a:pt x="1262" y="251"/>
                  </a:lnTo>
                  <a:lnTo>
                    <a:pt x="1265" y="250"/>
                  </a:lnTo>
                  <a:lnTo>
                    <a:pt x="1269" y="249"/>
                  </a:lnTo>
                  <a:lnTo>
                    <a:pt x="1271" y="249"/>
                  </a:lnTo>
                  <a:lnTo>
                    <a:pt x="1272" y="248"/>
                  </a:lnTo>
                  <a:lnTo>
                    <a:pt x="1272" y="248"/>
                  </a:lnTo>
                  <a:lnTo>
                    <a:pt x="1273" y="234"/>
                  </a:lnTo>
                  <a:lnTo>
                    <a:pt x="1276" y="221"/>
                  </a:lnTo>
                  <a:lnTo>
                    <a:pt x="1280" y="209"/>
                  </a:lnTo>
                  <a:lnTo>
                    <a:pt x="1286" y="198"/>
                  </a:lnTo>
                  <a:lnTo>
                    <a:pt x="1290" y="186"/>
                  </a:lnTo>
                  <a:lnTo>
                    <a:pt x="1294" y="174"/>
                  </a:lnTo>
                  <a:lnTo>
                    <a:pt x="1298" y="161"/>
                  </a:lnTo>
                  <a:lnTo>
                    <a:pt x="1299" y="148"/>
                  </a:lnTo>
                  <a:lnTo>
                    <a:pt x="1299" y="148"/>
                  </a:lnTo>
                  <a:lnTo>
                    <a:pt x="1306" y="149"/>
                  </a:lnTo>
                  <a:lnTo>
                    <a:pt x="1310" y="147"/>
                  </a:lnTo>
                  <a:lnTo>
                    <a:pt x="1314" y="145"/>
                  </a:lnTo>
                  <a:lnTo>
                    <a:pt x="1315" y="141"/>
                  </a:lnTo>
                  <a:lnTo>
                    <a:pt x="1317" y="137"/>
                  </a:lnTo>
                  <a:lnTo>
                    <a:pt x="1319" y="133"/>
                  </a:lnTo>
                  <a:lnTo>
                    <a:pt x="1322" y="130"/>
                  </a:lnTo>
                  <a:lnTo>
                    <a:pt x="1326" y="129"/>
                  </a:lnTo>
                  <a:lnTo>
                    <a:pt x="1326" y="129"/>
                  </a:lnTo>
                  <a:lnTo>
                    <a:pt x="1366" y="148"/>
                  </a:lnTo>
                  <a:lnTo>
                    <a:pt x="1407" y="165"/>
                  </a:lnTo>
                  <a:lnTo>
                    <a:pt x="1449" y="183"/>
                  </a:lnTo>
                  <a:lnTo>
                    <a:pt x="1489" y="198"/>
                  </a:lnTo>
                  <a:lnTo>
                    <a:pt x="1489" y="198"/>
                  </a:lnTo>
                  <a:lnTo>
                    <a:pt x="1589" y="232"/>
                  </a:lnTo>
                  <a:lnTo>
                    <a:pt x="1638" y="249"/>
                  </a:lnTo>
                  <a:lnTo>
                    <a:pt x="1685" y="267"/>
                  </a:lnTo>
                  <a:lnTo>
                    <a:pt x="1685" y="267"/>
                  </a:lnTo>
                  <a:lnTo>
                    <a:pt x="1694" y="271"/>
                  </a:lnTo>
                  <a:lnTo>
                    <a:pt x="1700" y="277"/>
                  </a:lnTo>
                  <a:lnTo>
                    <a:pt x="1708" y="282"/>
                  </a:lnTo>
                  <a:lnTo>
                    <a:pt x="1716" y="286"/>
                  </a:lnTo>
                  <a:lnTo>
                    <a:pt x="1716" y="286"/>
                  </a:lnTo>
                  <a:lnTo>
                    <a:pt x="1725" y="290"/>
                  </a:lnTo>
                  <a:lnTo>
                    <a:pt x="1733" y="292"/>
                  </a:lnTo>
                  <a:lnTo>
                    <a:pt x="1753" y="295"/>
                  </a:lnTo>
                  <a:lnTo>
                    <a:pt x="1772" y="298"/>
                  </a:lnTo>
                  <a:lnTo>
                    <a:pt x="1782" y="300"/>
                  </a:lnTo>
                  <a:lnTo>
                    <a:pt x="1790" y="303"/>
                  </a:lnTo>
                  <a:lnTo>
                    <a:pt x="1790" y="303"/>
                  </a:lnTo>
                  <a:lnTo>
                    <a:pt x="1794" y="306"/>
                  </a:lnTo>
                  <a:lnTo>
                    <a:pt x="1799" y="310"/>
                  </a:lnTo>
                  <a:lnTo>
                    <a:pt x="1803" y="313"/>
                  </a:lnTo>
                  <a:lnTo>
                    <a:pt x="1807" y="316"/>
                  </a:lnTo>
                  <a:lnTo>
                    <a:pt x="1807" y="316"/>
                  </a:lnTo>
                  <a:lnTo>
                    <a:pt x="1817" y="321"/>
                  </a:lnTo>
                  <a:lnTo>
                    <a:pt x="1826" y="323"/>
                  </a:lnTo>
                  <a:lnTo>
                    <a:pt x="1845" y="327"/>
                  </a:lnTo>
                  <a:lnTo>
                    <a:pt x="1862" y="330"/>
                  </a:lnTo>
                  <a:lnTo>
                    <a:pt x="1870" y="333"/>
                  </a:lnTo>
                  <a:lnTo>
                    <a:pt x="1879" y="336"/>
                  </a:lnTo>
                  <a:lnTo>
                    <a:pt x="1879" y="336"/>
                  </a:lnTo>
                  <a:lnTo>
                    <a:pt x="1880" y="341"/>
                  </a:lnTo>
                  <a:lnTo>
                    <a:pt x="1882" y="344"/>
                  </a:lnTo>
                  <a:lnTo>
                    <a:pt x="1886" y="346"/>
                  </a:lnTo>
                  <a:lnTo>
                    <a:pt x="1892" y="348"/>
                  </a:lnTo>
                  <a:lnTo>
                    <a:pt x="1896" y="350"/>
                  </a:lnTo>
                  <a:lnTo>
                    <a:pt x="1900" y="352"/>
                  </a:lnTo>
                  <a:lnTo>
                    <a:pt x="1904" y="354"/>
                  </a:lnTo>
                  <a:lnTo>
                    <a:pt x="1906" y="358"/>
                  </a:lnTo>
                  <a:lnTo>
                    <a:pt x="1906" y="358"/>
                  </a:lnTo>
                  <a:lnTo>
                    <a:pt x="1923" y="360"/>
                  </a:lnTo>
                  <a:lnTo>
                    <a:pt x="1939" y="365"/>
                  </a:lnTo>
                  <a:lnTo>
                    <a:pt x="1954" y="370"/>
                  </a:lnTo>
                  <a:lnTo>
                    <a:pt x="1969" y="376"/>
                  </a:lnTo>
                  <a:lnTo>
                    <a:pt x="2000" y="391"/>
                  </a:lnTo>
                  <a:lnTo>
                    <a:pt x="2016" y="397"/>
                  </a:lnTo>
                  <a:lnTo>
                    <a:pt x="2033" y="402"/>
                  </a:lnTo>
                  <a:lnTo>
                    <a:pt x="2033" y="402"/>
                  </a:lnTo>
                  <a:lnTo>
                    <a:pt x="2034" y="405"/>
                  </a:lnTo>
                  <a:lnTo>
                    <a:pt x="2036" y="409"/>
                  </a:lnTo>
                  <a:lnTo>
                    <a:pt x="2042" y="413"/>
                  </a:lnTo>
                  <a:lnTo>
                    <a:pt x="2046" y="418"/>
                  </a:lnTo>
                  <a:lnTo>
                    <a:pt x="2048" y="420"/>
                  </a:lnTo>
                  <a:lnTo>
                    <a:pt x="2049" y="425"/>
                  </a:lnTo>
                  <a:lnTo>
                    <a:pt x="2049" y="425"/>
                  </a:lnTo>
                  <a:lnTo>
                    <a:pt x="2038" y="447"/>
                  </a:lnTo>
                  <a:lnTo>
                    <a:pt x="2029" y="470"/>
                  </a:lnTo>
                  <a:lnTo>
                    <a:pt x="2011" y="516"/>
                  </a:lnTo>
                  <a:lnTo>
                    <a:pt x="2011" y="516"/>
                  </a:lnTo>
                  <a:lnTo>
                    <a:pt x="1983" y="579"/>
                  </a:lnTo>
                  <a:lnTo>
                    <a:pt x="1954" y="644"/>
                  </a:lnTo>
                  <a:lnTo>
                    <a:pt x="1926" y="710"/>
                  </a:lnTo>
                  <a:lnTo>
                    <a:pt x="1913" y="743"/>
                  </a:lnTo>
                  <a:lnTo>
                    <a:pt x="1900" y="775"/>
                  </a:lnTo>
                  <a:lnTo>
                    <a:pt x="1900" y="775"/>
                  </a:lnTo>
                  <a:lnTo>
                    <a:pt x="1886" y="811"/>
                  </a:lnTo>
                  <a:lnTo>
                    <a:pt x="1871" y="844"/>
                  </a:lnTo>
                  <a:lnTo>
                    <a:pt x="1856" y="876"/>
                  </a:lnTo>
                  <a:lnTo>
                    <a:pt x="1843" y="910"/>
                  </a:lnTo>
                  <a:lnTo>
                    <a:pt x="1843" y="910"/>
                  </a:lnTo>
                  <a:lnTo>
                    <a:pt x="1838" y="926"/>
                  </a:lnTo>
                  <a:lnTo>
                    <a:pt x="1834" y="942"/>
                  </a:lnTo>
                  <a:lnTo>
                    <a:pt x="1829" y="958"/>
                  </a:lnTo>
                  <a:lnTo>
                    <a:pt x="1823" y="974"/>
                  </a:lnTo>
                  <a:lnTo>
                    <a:pt x="1823" y="974"/>
                  </a:lnTo>
                  <a:lnTo>
                    <a:pt x="1819" y="984"/>
                  </a:lnTo>
                  <a:lnTo>
                    <a:pt x="1814" y="992"/>
                  </a:lnTo>
                  <a:lnTo>
                    <a:pt x="1803" y="1010"/>
                  </a:lnTo>
                  <a:lnTo>
                    <a:pt x="1791" y="1030"/>
                  </a:lnTo>
                  <a:lnTo>
                    <a:pt x="1786" y="1038"/>
                  </a:lnTo>
                  <a:lnTo>
                    <a:pt x="1782" y="1048"/>
                  </a:lnTo>
                  <a:lnTo>
                    <a:pt x="1782" y="1048"/>
                  </a:lnTo>
                  <a:lnTo>
                    <a:pt x="1778" y="1057"/>
                  </a:lnTo>
                  <a:lnTo>
                    <a:pt x="1777" y="1065"/>
                  </a:lnTo>
                  <a:lnTo>
                    <a:pt x="1776" y="1071"/>
                  </a:lnTo>
                  <a:lnTo>
                    <a:pt x="1774" y="1079"/>
                  </a:lnTo>
                  <a:lnTo>
                    <a:pt x="1774" y="1079"/>
                  </a:lnTo>
                  <a:lnTo>
                    <a:pt x="1768" y="1094"/>
                  </a:lnTo>
                  <a:lnTo>
                    <a:pt x="1762" y="1109"/>
                  </a:lnTo>
                  <a:lnTo>
                    <a:pt x="1754" y="1139"/>
                  </a:lnTo>
                  <a:lnTo>
                    <a:pt x="1746" y="1170"/>
                  </a:lnTo>
                  <a:lnTo>
                    <a:pt x="1738" y="1203"/>
                  </a:lnTo>
                  <a:lnTo>
                    <a:pt x="1738" y="1203"/>
                  </a:lnTo>
                  <a:lnTo>
                    <a:pt x="1734" y="1214"/>
                  </a:lnTo>
                  <a:lnTo>
                    <a:pt x="1730" y="1224"/>
                  </a:lnTo>
                  <a:lnTo>
                    <a:pt x="1720" y="1247"/>
                  </a:lnTo>
                  <a:lnTo>
                    <a:pt x="1711" y="1268"/>
                  </a:lnTo>
                  <a:lnTo>
                    <a:pt x="1702" y="1291"/>
                  </a:lnTo>
                  <a:lnTo>
                    <a:pt x="1702" y="1291"/>
                  </a:lnTo>
                  <a:lnTo>
                    <a:pt x="1700" y="1299"/>
                  </a:lnTo>
                  <a:lnTo>
                    <a:pt x="1699" y="1309"/>
                  </a:lnTo>
                  <a:lnTo>
                    <a:pt x="1698" y="1318"/>
                  </a:lnTo>
                  <a:lnTo>
                    <a:pt x="1696" y="1327"/>
                  </a:lnTo>
                  <a:lnTo>
                    <a:pt x="1696" y="1327"/>
                  </a:lnTo>
                  <a:lnTo>
                    <a:pt x="1689" y="1345"/>
                  </a:lnTo>
                  <a:lnTo>
                    <a:pt x="1682" y="1365"/>
                  </a:lnTo>
                  <a:lnTo>
                    <a:pt x="1666" y="1402"/>
                  </a:lnTo>
                  <a:lnTo>
                    <a:pt x="1658" y="1421"/>
                  </a:lnTo>
                  <a:lnTo>
                    <a:pt x="1652" y="1441"/>
                  </a:lnTo>
                  <a:lnTo>
                    <a:pt x="1648" y="1461"/>
                  </a:lnTo>
                  <a:lnTo>
                    <a:pt x="1644" y="1481"/>
                  </a:lnTo>
                  <a:lnTo>
                    <a:pt x="1644" y="1481"/>
                  </a:lnTo>
                  <a:lnTo>
                    <a:pt x="1633" y="1493"/>
                  </a:lnTo>
                  <a:lnTo>
                    <a:pt x="1622" y="1506"/>
                  </a:lnTo>
                  <a:lnTo>
                    <a:pt x="1622" y="1506"/>
                  </a:lnTo>
                  <a:lnTo>
                    <a:pt x="1607" y="1509"/>
                  </a:lnTo>
                  <a:lnTo>
                    <a:pt x="1594" y="1515"/>
                  </a:lnTo>
                  <a:lnTo>
                    <a:pt x="1594" y="1515"/>
                  </a:lnTo>
                  <a:lnTo>
                    <a:pt x="1551" y="1502"/>
                  </a:lnTo>
                  <a:lnTo>
                    <a:pt x="1510" y="1489"/>
                  </a:lnTo>
                  <a:lnTo>
                    <a:pt x="1469" y="1475"/>
                  </a:lnTo>
                  <a:lnTo>
                    <a:pt x="1428" y="1460"/>
                  </a:lnTo>
                  <a:lnTo>
                    <a:pt x="1386" y="1444"/>
                  </a:lnTo>
                  <a:lnTo>
                    <a:pt x="1345" y="1428"/>
                  </a:lnTo>
                  <a:lnTo>
                    <a:pt x="1260" y="1393"/>
                  </a:lnTo>
                  <a:lnTo>
                    <a:pt x="1260" y="1393"/>
                  </a:lnTo>
                  <a:lnTo>
                    <a:pt x="1256" y="1390"/>
                  </a:lnTo>
                  <a:lnTo>
                    <a:pt x="1252" y="1387"/>
                  </a:lnTo>
                  <a:lnTo>
                    <a:pt x="1243" y="1382"/>
                  </a:lnTo>
                  <a:lnTo>
                    <a:pt x="1238" y="1380"/>
                  </a:lnTo>
                  <a:lnTo>
                    <a:pt x="1233" y="1378"/>
                  </a:lnTo>
                  <a:lnTo>
                    <a:pt x="1228" y="1378"/>
                  </a:lnTo>
                  <a:lnTo>
                    <a:pt x="1222" y="1379"/>
                  </a:lnTo>
                  <a:lnTo>
                    <a:pt x="1222" y="1379"/>
                  </a:lnTo>
                  <a:lnTo>
                    <a:pt x="1227" y="1397"/>
                  </a:lnTo>
                  <a:lnTo>
                    <a:pt x="1231" y="1415"/>
                  </a:lnTo>
                  <a:lnTo>
                    <a:pt x="1237" y="1432"/>
                  </a:lnTo>
                  <a:lnTo>
                    <a:pt x="1241" y="1450"/>
                  </a:lnTo>
                  <a:lnTo>
                    <a:pt x="1241" y="1450"/>
                  </a:lnTo>
                  <a:lnTo>
                    <a:pt x="1262" y="1455"/>
                  </a:lnTo>
                  <a:lnTo>
                    <a:pt x="1281" y="1460"/>
                  </a:lnTo>
                  <a:lnTo>
                    <a:pt x="1302" y="1467"/>
                  </a:lnTo>
                  <a:lnTo>
                    <a:pt x="1320" y="1476"/>
                  </a:lnTo>
                  <a:lnTo>
                    <a:pt x="1358" y="1495"/>
                  </a:lnTo>
                  <a:lnTo>
                    <a:pt x="1396" y="1515"/>
                  </a:lnTo>
                  <a:lnTo>
                    <a:pt x="1396" y="1515"/>
                  </a:lnTo>
                  <a:lnTo>
                    <a:pt x="1411" y="1521"/>
                  </a:lnTo>
                  <a:lnTo>
                    <a:pt x="1428" y="1527"/>
                  </a:lnTo>
                  <a:lnTo>
                    <a:pt x="1445" y="1533"/>
                  </a:lnTo>
                  <a:lnTo>
                    <a:pt x="1464" y="1537"/>
                  </a:lnTo>
                  <a:lnTo>
                    <a:pt x="1500" y="1546"/>
                  </a:lnTo>
                  <a:lnTo>
                    <a:pt x="1536" y="1555"/>
                  </a:lnTo>
                  <a:lnTo>
                    <a:pt x="1536" y="1555"/>
                  </a:lnTo>
                  <a:lnTo>
                    <a:pt x="1555" y="1568"/>
                  </a:lnTo>
                  <a:lnTo>
                    <a:pt x="1566" y="1575"/>
                  </a:lnTo>
                  <a:lnTo>
                    <a:pt x="1578" y="1580"/>
                  </a:lnTo>
                  <a:lnTo>
                    <a:pt x="1591" y="1584"/>
                  </a:lnTo>
                  <a:lnTo>
                    <a:pt x="1605" y="1587"/>
                  </a:lnTo>
                  <a:lnTo>
                    <a:pt x="1611" y="1587"/>
                  </a:lnTo>
                  <a:lnTo>
                    <a:pt x="1619" y="1586"/>
                  </a:lnTo>
                  <a:lnTo>
                    <a:pt x="1625" y="1585"/>
                  </a:lnTo>
                  <a:lnTo>
                    <a:pt x="1633" y="1583"/>
                  </a:lnTo>
                  <a:lnTo>
                    <a:pt x="1633" y="1583"/>
                  </a:lnTo>
                  <a:lnTo>
                    <a:pt x="1640" y="1556"/>
                  </a:lnTo>
                  <a:lnTo>
                    <a:pt x="1643" y="1542"/>
                  </a:lnTo>
                  <a:lnTo>
                    <a:pt x="1648" y="1529"/>
                  </a:lnTo>
                  <a:lnTo>
                    <a:pt x="1654" y="1515"/>
                  </a:lnTo>
                  <a:lnTo>
                    <a:pt x="1661" y="1501"/>
                  </a:lnTo>
                  <a:lnTo>
                    <a:pt x="1669" y="1487"/>
                  </a:lnTo>
                  <a:lnTo>
                    <a:pt x="1680" y="1473"/>
                  </a:lnTo>
                  <a:lnTo>
                    <a:pt x="1680" y="1473"/>
                  </a:lnTo>
                  <a:close/>
                  <a:moveTo>
                    <a:pt x="1619" y="1434"/>
                  </a:moveTo>
                  <a:lnTo>
                    <a:pt x="1619" y="1434"/>
                  </a:lnTo>
                  <a:lnTo>
                    <a:pt x="1629" y="1410"/>
                  </a:lnTo>
                  <a:lnTo>
                    <a:pt x="1640" y="1384"/>
                  </a:lnTo>
                  <a:lnTo>
                    <a:pt x="1650" y="1358"/>
                  </a:lnTo>
                  <a:lnTo>
                    <a:pt x="1658" y="1332"/>
                  </a:lnTo>
                  <a:lnTo>
                    <a:pt x="1676" y="1278"/>
                  </a:lnTo>
                  <a:lnTo>
                    <a:pt x="1691" y="1222"/>
                  </a:lnTo>
                  <a:lnTo>
                    <a:pt x="1691" y="1222"/>
                  </a:lnTo>
                  <a:lnTo>
                    <a:pt x="1707" y="1193"/>
                  </a:lnTo>
                  <a:lnTo>
                    <a:pt x="1719" y="1163"/>
                  </a:lnTo>
                  <a:lnTo>
                    <a:pt x="1732" y="1133"/>
                  </a:lnTo>
                  <a:lnTo>
                    <a:pt x="1744" y="1102"/>
                  </a:lnTo>
                  <a:lnTo>
                    <a:pt x="1767" y="1038"/>
                  </a:lnTo>
                  <a:lnTo>
                    <a:pt x="1778" y="1007"/>
                  </a:lnTo>
                  <a:lnTo>
                    <a:pt x="1790" y="976"/>
                  </a:lnTo>
                  <a:lnTo>
                    <a:pt x="1790" y="976"/>
                  </a:lnTo>
                  <a:lnTo>
                    <a:pt x="1795" y="964"/>
                  </a:lnTo>
                  <a:lnTo>
                    <a:pt x="1802" y="954"/>
                  </a:lnTo>
                  <a:lnTo>
                    <a:pt x="1816" y="930"/>
                  </a:lnTo>
                  <a:lnTo>
                    <a:pt x="1822" y="918"/>
                  </a:lnTo>
                  <a:lnTo>
                    <a:pt x="1828" y="906"/>
                  </a:lnTo>
                  <a:lnTo>
                    <a:pt x="1832" y="894"/>
                  </a:lnTo>
                  <a:lnTo>
                    <a:pt x="1834" y="880"/>
                  </a:lnTo>
                  <a:lnTo>
                    <a:pt x="1834" y="880"/>
                  </a:lnTo>
                  <a:lnTo>
                    <a:pt x="1847" y="860"/>
                  </a:lnTo>
                  <a:lnTo>
                    <a:pt x="1856" y="839"/>
                  </a:lnTo>
                  <a:lnTo>
                    <a:pt x="1866" y="818"/>
                  </a:lnTo>
                  <a:lnTo>
                    <a:pt x="1875" y="794"/>
                  </a:lnTo>
                  <a:lnTo>
                    <a:pt x="1891" y="747"/>
                  </a:lnTo>
                  <a:lnTo>
                    <a:pt x="1906" y="700"/>
                  </a:lnTo>
                  <a:lnTo>
                    <a:pt x="1906" y="700"/>
                  </a:lnTo>
                  <a:lnTo>
                    <a:pt x="1916" y="683"/>
                  </a:lnTo>
                  <a:lnTo>
                    <a:pt x="1926" y="664"/>
                  </a:lnTo>
                  <a:lnTo>
                    <a:pt x="1935" y="645"/>
                  </a:lnTo>
                  <a:lnTo>
                    <a:pt x="1943" y="625"/>
                  </a:lnTo>
                  <a:lnTo>
                    <a:pt x="1958" y="584"/>
                  </a:lnTo>
                  <a:lnTo>
                    <a:pt x="1972" y="543"/>
                  </a:lnTo>
                  <a:lnTo>
                    <a:pt x="1972" y="543"/>
                  </a:lnTo>
                  <a:lnTo>
                    <a:pt x="1980" y="532"/>
                  </a:lnTo>
                  <a:lnTo>
                    <a:pt x="1986" y="520"/>
                  </a:lnTo>
                  <a:lnTo>
                    <a:pt x="1992" y="507"/>
                  </a:lnTo>
                  <a:lnTo>
                    <a:pt x="1998" y="494"/>
                  </a:lnTo>
                  <a:lnTo>
                    <a:pt x="2009" y="467"/>
                  </a:lnTo>
                  <a:lnTo>
                    <a:pt x="2019" y="441"/>
                  </a:lnTo>
                  <a:lnTo>
                    <a:pt x="2019" y="441"/>
                  </a:lnTo>
                  <a:lnTo>
                    <a:pt x="2021" y="441"/>
                  </a:lnTo>
                  <a:lnTo>
                    <a:pt x="2022" y="440"/>
                  </a:lnTo>
                  <a:lnTo>
                    <a:pt x="2022" y="439"/>
                  </a:lnTo>
                  <a:lnTo>
                    <a:pt x="2022" y="439"/>
                  </a:lnTo>
                  <a:lnTo>
                    <a:pt x="1998" y="422"/>
                  </a:lnTo>
                  <a:lnTo>
                    <a:pt x="1973" y="409"/>
                  </a:lnTo>
                  <a:lnTo>
                    <a:pt x="1947" y="397"/>
                  </a:lnTo>
                  <a:lnTo>
                    <a:pt x="1922" y="385"/>
                  </a:lnTo>
                  <a:lnTo>
                    <a:pt x="1895" y="375"/>
                  </a:lnTo>
                  <a:lnTo>
                    <a:pt x="1867" y="366"/>
                  </a:lnTo>
                  <a:lnTo>
                    <a:pt x="1809" y="348"/>
                  </a:lnTo>
                  <a:lnTo>
                    <a:pt x="1809" y="348"/>
                  </a:lnTo>
                  <a:lnTo>
                    <a:pt x="1802" y="339"/>
                  </a:lnTo>
                  <a:lnTo>
                    <a:pt x="1794" y="334"/>
                  </a:lnTo>
                  <a:lnTo>
                    <a:pt x="1786" y="329"/>
                  </a:lnTo>
                  <a:lnTo>
                    <a:pt x="1776" y="327"/>
                  </a:lnTo>
                  <a:lnTo>
                    <a:pt x="1755" y="323"/>
                  </a:lnTo>
                  <a:lnTo>
                    <a:pt x="1743" y="321"/>
                  </a:lnTo>
                  <a:lnTo>
                    <a:pt x="1729" y="316"/>
                  </a:lnTo>
                  <a:lnTo>
                    <a:pt x="1729" y="316"/>
                  </a:lnTo>
                  <a:lnTo>
                    <a:pt x="1715" y="310"/>
                  </a:lnTo>
                  <a:lnTo>
                    <a:pt x="1700" y="301"/>
                  </a:lnTo>
                  <a:lnTo>
                    <a:pt x="1683" y="293"/>
                  </a:lnTo>
                  <a:lnTo>
                    <a:pt x="1666" y="283"/>
                  </a:lnTo>
                  <a:lnTo>
                    <a:pt x="1666" y="283"/>
                  </a:lnTo>
                  <a:lnTo>
                    <a:pt x="1649" y="277"/>
                  </a:lnTo>
                  <a:lnTo>
                    <a:pt x="1632" y="270"/>
                  </a:lnTo>
                  <a:lnTo>
                    <a:pt x="1594" y="259"/>
                  </a:lnTo>
                  <a:lnTo>
                    <a:pt x="1594" y="259"/>
                  </a:lnTo>
                  <a:lnTo>
                    <a:pt x="1577" y="252"/>
                  </a:lnTo>
                  <a:lnTo>
                    <a:pt x="1561" y="245"/>
                  </a:lnTo>
                  <a:lnTo>
                    <a:pt x="1545" y="236"/>
                  </a:lnTo>
                  <a:lnTo>
                    <a:pt x="1528" y="229"/>
                  </a:lnTo>
                  <a:lnTo>
                    <a:pt x="1528" y="229"/>
                  </a:lnTo>
                  <a:lnTo>
                    <a:pt x="1518" y="224"/>
                  </a:lnTo>
                  <a:lnTo>
                    <a:pt x="1508" y="221"/>
                  </a:lnTo>
                  <a:lnTo>
                    <a:pt x="1489" y="216"/>
                  </a:lnTo>
                  <a:lnTo>
                    <a:pt x="1471" y="212"/>
                  </a:lnTo>
                  <a:lnTo>
                    <a:pt x="1454" y="206"/>
                  </a:lnTo>
                  <a:lnTo>
                    <a:pt x="1454" y="206"/>
                  </a:lnTo>
                  <a:lnTo>
                    <a:pt x="1442" y="201"/>
                  </a:lnTo>
                  <a:lnTo>
                    <a:pt x="1429" y="195"/>
                  </a:lnTo>
                  <a:lnTo>
                    <a:pt x="1414" y="188"/>
                  </a:lnTo>
                  <a:lnTo>
                    <a:pt x="1398" y="182"/>
                  </a:lnTo>
                  <a:lnTo>
                    <a:pt x="1398" y="182"/>
                  </a:lnTo>
                  <a:lnTo>
                    <a:pt x="1368" y="169"/>
                  </a:lnTo>
                  <a:lnTo>
                    <a:pt x="1344" y="157"/>
                  </a:lnTo>
                  <a:lnTo>
                    <a:pt x="1344" y="157"/>
                  </a:lnTo>
                  <a:lnTo>
                    <a:pt x="1340" y="158"/>
                  </a:lnTo>
                  <a:lnTo>
                    <a:pt x="1338" y="160"/>
                  </a:lnTo>
                  <a:lnTo>
                    <a:pt x="1332" y="168"/>
                  </a:lnTo>
                  <a:lnTo>
                    <a:pt x="1326" y="177"/>
                  </a:lnTo>
                  <a:lnTo>
                    <a:pt x="1321" y="189"/>
                  </a:lnTo>
                  <a:lnTo>
                    <a:pt x="1310" y="213"/>
                  </a:lnTo>
                  <a:lnTo>
                    <a:pt x="1305" y="229"/>
                  </a:lnTo>
                  <a:lnTo>
                    <a:pt x="1305" y="229"/>
                  </a:lnTo>
                  <a:lnTo>
                    <a:pt x="1298" y="248"/>
                  </a:lnTo>
                  <a:lnTo>
                    <a:pt x="1291" y="267"/>
                  </a:lnTo>
                  <a:lnTo>
                    <a:pt x="1287" y="285"/>
                  </a:lnTo>
                  <a:lnTo>
                    <a:pt x="1285" y="303"/>
                  </a:lnTo>
                  <a:lnTo>
                    <a:pt x="1285" y="303"/>
                  </a:lnTo>
                  <a:lnTo>
                    <a:pt x="1284" y="303"/>
                  </a:lnTo>
                  <a:lnTo>
                    <a:pt x="1281" y="303"/>
                  </a:lnTo>
                  <a:lnTo>
                    <a:pt x="1279" y="307"/>
                  </a:lnTo>
                  <a:lnTo>
                    <a:pt x="1276" y="312"/>
                  </a:lnTo>
                  <a:lnTo>
                    <a:pt x="1274" y="314"/>
                  </a:lnTo>
                  <a:lnTo>
                    <a:pt x="1272" y="316"/>
                  </a:lnTo>
                  <a:lnTo>
                    <a:pt x="1272" y="316"/>
                  </a:lnTo>
                  <a:lnTo>
                    <a:pt x="1271" y="323"/>
                  </a:lnTo>
                  <a:lnTo>
                    <a:pt x="1270" y="329"/>
                  </a:lnTo>
                  <a:lnTo>
                    <a:pt x="1265" y="342"/>
                  </a:lnTo>
                  <a:lnTo>
                    <a:pt x="1255" y="367"/>
                  </a:lnTo>
                  <a:lnTo>
                    <a:pt x="1255" y="367"/>
                  </a:lnTo>
                  <a:lnTo>
                    <a:pt x="1249" y="382"/>
                  </a:lnTo>
                  <a:lnTo>
                    <a:pt x="1244" y="397"/>
                  </a:lnTo>
                  <a:lnTo>
                    <a:pt x="1234" y="430"/>
                  </a:lnTo>
                  <a:lnTo>
                    <a:pt x="1224" y="464"/>
                  </a:lnTo>
                  <a:lnTo>
                    <a:pt x="1217" y="481"/>
                  </a:lnTo>
                  <a:lnTo>
                    <a:pt x="1211" y="498"/>
                  </a:lnTo>
                  <a:lnTo>
                    <a:pt x="1211" y="498"/>
                  </a:lnTo>
                  <a:lnTo>
                    <a:pt x="1207" y="506"/>
                  </a:lnTo>
                  <a:lnTo>
                    <a:pt x="1201" y="512"/>
                  </a:lnTo>
                  <a:lnTo>
                    <a:pt x="1196" y="519"/>
                  </a:lnTo>
                  <a:lnTo>
                    <a:pt x="1192" y="526"/>
                  </a:lnTo>
                  <a:lnTo>
                    <a:pt x="1192" y="526"/>
                  </a:lnTo>
                  <a:lnTo>
                    <a:pt x="1186" y="540"/>
                  </a:lnTo>
                  <a:lnTo>
                    <a:pt x="1181" y="555"/>
                  </a:lnTo>
                  <a:lnTo>
                    <a:pt x="1172" y="584"/>
                  </a:lnTo>
                  <a:lnTo>
                    <a:pt x="1165" y="614"/>
                  </a:lnTo>
                  <a:lnTo>
                    <a:pt x="1161" y="628"/>
                  </a:lnTo>
                  <a:lnTo>
                    <a:pt x="1155" y="642"/>
                  </a:lnTo>
                  <a:lnTo>
                    <a:pt x="1155" y="642"/>
                  </a:lnTo>
                  <a:lnTo>
                    <a:pt x="1149" y="658"/>
                  </a:lnTo>
                  <a:lnTo>
                    <a:pt x="1141" y="674"/>
                  </a:lnTo>
                  <a:lnTo>
                    <a:pt x="1125" y="706"/>
                  </a:lnTo>
                  <a:lnTo>
                    <a:pt x="1118" y="722"/>
                  </a:lnTo>
                  <a:lnTo>
                    <a:pt x="1110" y="739"/>
                  </a:lnTo>
                  <a:lnTo>
                    <a:pt x="1105" y="755"/>
                  </a:lnTo>
                  <a:lnTo>
                    <a:pt x="1101" y="772"/>
                  </a:lnTo>
                  <a:lnTo>
                    <a:pt x="1101" y="772"/>
                  </a:lnTo>
                  <a:lnTo>
                    <a:pt x="1098" y="785"/>
                  </a:lnTo>
                  <a:lnTo>
                    <a:pt x="1094" y="799"/>
                  </a:lnTo>
                  <a:lnTo>
                    <a:pt x="1091" y="807"/>
                  </a:lnTo>
                  <a:lnTo>
                    <a:pt x="1088" y="813"/>
                  </a:lnTo>
                  <a:lnTo>
                    <a:pt x="1083" y="820"/>
                  </a:lnTo>
                  <a:lnTo>
                    <a:pt x="1078" y="824"/>
                  </a:lnTo>
                  <a:lnTo>
                    <a:pt x="1078" y="824"/>
                  </a:lnTo>
                  <a:lnTo>
                    <a:pt x="1096" y="894"/>
                  </a:lnTo>
                  <a:lnTo>
                    <a:pt x="1113" y="960"/>
                  </a:lnTo>
                  <a:lnTo>
                    <a:pt x="1146" y="1092"/>
                  </a:lnTo>
                  <a:lnTo>
                    <a:pt x="1180" y="1221"/>
                  </a:lnTo>
                  <a:lnTo>
                    <a:pt x="1197" y="1288"/>
                  </a:lnTo>
                  <a:lnTo>
                    <a:pt x="1216" y="1354"/>
                  </a:lnTo>
                  <a:lnTo>
                    <a:pt x="1216" y="1354"/>
                  </a:lnTo>
                  <a:lnTo>
                    <a:pt x="1230" y="1358"/>
                  </a:lnTo>
                  <a:lnTo>
                    <a:pt x="1245" y="1363"/>
                  </a:lnTo>
                  <a:lnTo>
                    <a:pt x="1260" y="1366"/>
                  </a:lnTo>
                  <a:lnTo>
                    <a:pt x="1274" y="1371"/>
                  </a:lnTo>
                  <a:lnTo>
                    <a:pt x="1274" y="1371"/>
                  </a:lnTo>
                  <a:lnTo>
                    <a:pt x="1294" y="1380"/>
                  </a:lnTo>
                  <a:lnTo>
                    <a:pt x="1316" y="1389"/>
                  </a:lnTo>
                  <a:lnTo>
                    <a:pt x="1359" y="1410"/>
                  </a:lnTo>
                  <a:lnTo>
                    <a:pt x="1380" y="1419"/>
                  </a:lnTo>
                  <a:lnTo>
                    <a:pt x="1401" y="1429"/>
                  </a:lnTo>
                  <a:lnTo>
                    <a:pt x="1422" y="1436"/>
                  </a:lnTo>
                  <a:lnTo>
                    <a:pt x="1442" y="1443"/>
                  </a:lnTo>
                  <a:lnTo>
                    <a:pt x="1442" y="1443"/>
                  </a:lnTo>
                  <a:lnTo>
                    <a:pt x="1450" y="1444"/>
                  </a:lnTo>
                  <a:lnTo>
                    <a:pt x="1456" y="1444"/>
                  </a:lnTo>
                  <a:lnTo>
                    <a:pt x="1464" y="1444"/>
                  </a:lnTo>
                  <a:lnTo>
                    <a:pt x="1470" y="1445"/>
                  </a:lnTo>
                  <a:lnTo>
                    <a:pt x="1470" y="1445"/>
                  </a:lnTo>
                  <a:lnTo>
                    <a:pt x="1481" y="1448"/>
                  </a:lnTo>
                  <a:lnTo>
                    <a:pt x="1490" y="1452"/>
                  </a:lnTo>
                  <a:lnTo>
                    <a:pt x="1511" y="1462"/>
                  </a:lnTo>
                  <a:lnTo>
                    <a:pt x="1529" y="1471"/>
                  </a:lnTo>
                  <a:lnTo>
                    <a:pt x="1538" y="1474"/>
                  </a:lnTo>
                  <a:lnTo>
                    <a:pt x="1547" y="1476"/>
                  </a:lnTo>
                  <a:lnTo>
                    <a:pt x="1547" y="1476"/>
                  </a:lnTo>
                  <a:lnTo>
                    <a:pt x="1559" y="1476"/>
                  </a:lnTo>
                  <a:lnTo>
                    <a:pt x="1567" y="1475"/>
                  </a:lnTo>
                  <a:lnTo>
                    <a:pt x="1575" y="1474"/>
                  </a:lnTo>
                  <a:lnTo>
                    <a:pt x="1581" y="1472"/>
                  </a:lnTo>
                  <a:lnTo>
                    <a:pt x="1588" y="1470"/>
                  </a:lnTo>
                  <a:lnTo>
                    <a:pt x="1594" y="1469"/>
                  </a:lnTo>
                  <a:lnTo>
                    <a:pt x="1602" y="1469"/>
                  </a:lnTo>
                  <a:lnTo>
                    <a:pt x="1611" y="1471"/>
                  </a:lnTo>
                  <a:lnTo>
                    <a:pt x="1611" y="1471"/>
                  </a:lnTo>
                  <a:lnTo>
                    <a:pt x="1612" y="1465"/>
                  </a:lnTo>
                  <a:lnTo>
                    <a:pt x="1614" y="1461"/>
                  </a:lnTo>
                  <a:lnTo>
                    <a:pt x="1618" y="1452"/>
                  </a:lnTo>
                  <a:lnTo>
                    <a:pt x="1620" y="1448"/>
                  </a:lnTo>
                  <a:lnTo>
                    <a:pt x="1621" y="1444"/>
                  </a:lnTo>
                  <a:lnTo>
                    <a:pt x="1621" y="1440"/>
                  </a:lnTo>
                  <a:lnTo>
                    <a:pt x="1619" y="1434"/>
                  </a:lnTo>
                  <a:lnTo>
                    <a:pt x="1619" y="1434"/>
                  </a:lnTo>
                  <a:close/>
                  <a:moveTo>
                    <a:pt x="441" y="1784"/>
                  </a:moveTo>
                  <a:lnTo>
                    <a:pt x="441" y="1784"/>
                  </a:lnTo>
                  <a:lnTo>
                    <a:pt x="441" y="1790"/>
                  </a:lnTo>
                  <a:lnTo>
                    <a:pt x="440" y="1794"/>
                  </a:lnTo>
                  <a:lnTo>
                    <a:pt x="439" y="1797"/>
                  </a:lnTo>
                  <a:lnTo>
                    <a:pt x="438" y="1802"/>
                  </a:lnTo>
                  <a:lnTo>
                    <a:pt x="438" y="1802"/>
                  </a:lnTo>
                  <a:lnTo>
                    <a:pt x="444" y="1809"/>
                  </a:lnTo>
                  <a:lnTo>
                    <a:pt x="451" y="1815"/>
                  </a:lnTo>
                  <a:lnTo>
                    <a:pt x="453" y="1820"/>
                  </a:lnTo>
                  <a:lnTo>
                    <a:pt x="455" y="1824"/>
                  </a:lnTo>
                  <a:lnTo>
                    <a:pt x="457" y="1828"/>
                  </a:lnTo>
                  <a:lnTo>
                    <a:pt x="457" y="1835"/>
                  </a:lnTo>
                  <a:lnTo>
                    <a:pt x="457" y="1835"/>
                  </a:lnTo>
                  <a:lnTo>
                    <a:pt x="457" y="1840"/>
                  </a:lnTo>
                  <a:lnTo>
                    <a:pt x="455" y="1844"/>
                  </a:lnTo>
                  <a:lnTo>
                    <a:pt x="452" y="1848"/>
                  </a:lnTo>
                  <a:lnTo>
                    <a:pt x="446" y="1849"/>
                  </a:lnTo>
                  <a:lnTo>
                    <a:pt x="446" y="1849"/>
                  </a:lnTo>
                  <a:lnTo>
                    <a:pt x="447" y="1852"/>
                  </a:lnTo>
                  <a:lnTo>
                    <a:pt x="448" y="1855"/>
                  </a:lnTo>
                  <a:lnTo>
                    <a:pt x="453" y="1859"/>
                  </a:lnTo>
                  <a:lnTo>
                    <a:pt x="455" y="1862"/>
                  </a:lnTo>
                  <a:lnTo>
                    <a:pt x="457" y="1865"/>
                  </a:lnTo>
                  <a:lnTo>
                    <a:pt x="457" y="1869"/>
                  </a:lnTo>
                  <a:lnTo>
                    <a:pt x="457" y="1873"/>
                  </a:lnTo>
                  <a:lnTo>
                    <a:pt x="457" y="1873"/>
                  </a:lnTo>
                  <a:lnTo>
                    <a:pt x="457" y="1878"/>
                  </a:lnTo>
                  <a:lnTo>
                    <a:pt x="455" y="1882"/>
                  </a:lnTo>
                  <a:lnTo>
                    <a:pt x="453" y="1885"/>
                  </a:lnTo>
                  <a:lnTo>
                    <a:pt x="450" y="1888"/>
                  </a:lnTo>
                  <a:lnTo>
                    <a:pt x="442" y="1893"/>
                  </a:lnTo>
                  <a:lnTo>
                    <a:pt x="434" y="1895"/>
                  </a:lnTo>
                  <a:lnTo>
                    <a:pt x="424" y="1897"/>
                  </a:lnTo>
                  <a:lnTo>
                    <a:pt x="414" y="1898"/>
                  </a:lnTo>
                  <a:lnTo>
                    <a:pt x="406" y="1899"/>
                  </a:lnTo>
                  <a:lnTo>
                    <a:pt x="399" y="1901"/>
                  </a:lnTo>
                  <a:lnTo>
                    <a:pt x="399" y="1901"/>
                  </a:lnTo>
                  <a:lnTo>
                    <a:pt x="404" y="1900"/>
                  </a:lnTo>
                  <a:lnTo>
                    <a:pt x="408" y="1901"/>
                  </a:lnTo>
                  <a:lnTo>
                    <a:pt x="410" y="1902"/>
                  </a:lnTo>
                  <a:lnTo>
                    <a:pt x="413" y="1904"/>
                  </a:lnTo>
                  <a:lnTo>
                    <a:pt x="416" y="1909"/>
                  </a:lnTo>
                  <a:lnTo>
                    <a:pt x="419" y="1911"/>
                  </a:lnTo>
                  <a:lnTo>
                    <a:pt x="422" y="1912"/>
                  </a:lnTo>
                  <a:lnTo>
                    <a:pt x="422" y="1912"/>
                  </a:lnTo>
                  <a:lnTo>
                    <a:pt x="559" y="1875"/>
                  </a:lnTo>
                  <a:lnTo>
                    <a:pt x="627" y="1858"/>
                  </a:lnTo>
                  <a:lnTo>
                    <a:pt x="695" y="1842"/>
                  </a:lnTo>
                  <a:lnTo>
                    <a:pt x="695" y="1842"/>
                  </a:lnTo>
                  <a:lnTo>
                    <a:pt x="713" y="1838"/>
                  </a:lnTo>
                  <a:lnTo>
                    <a:pt x="728" y="1833"/>
                  </a:lnTo>
                  <a:lnTo>
                    <a:pt x="735" y="1830"/>
                  </a:lnTo>
                  <a:lnTo>
                    <a:pt x="743" y="1829"/>
                  </a:lnTo>
                  <a:lnTo>
                    <a:pt x="749" y="1829"/>
                  </a:lnTo>
                  <a:lnTo>
                    <a:pt x="756" y="1832"/>
                  </a:lnTo>
                  <a:lnTo>
                    <a:pt x="756" y="1832"/>
                  </a:lnTo>
                  <a:lnTo>
                    <a:pt x="776" y="1826"/>
                  </a:lnTo>
                  <a:lnTo>
                    <a:pt x="796" y="1820"/>
                  </a:lnTo>
                  <a:lnTo>
                    <a:pt x="834" y="1805"/>
                  </a:lnTo>
                  <a:lnTo>
                    <a:pt x="907" y="1775"/>
                  </a:lnTo>
                  <a:lnTo>
                    <a:pt x="943" y="1761"/>
                  </a:lnTo>
                  <a:lnTo>
                    <a:pt x="961" y="1754"/>
                  </a:lnTo>
                  <a:lnTo>
                    <a:pt x="981" y="1749"/>
                  </a:lnTo>
                  <a:lnTo>
                    <a:pt x="1001" y="1745"/>
                  </a:lnTo>
                  <a:lnTo>
                    <a:pt x="1021" y="1741"/>
                  </a:lnTo>
                  <a:lnTo>
                    <a:pt x="1043" y="1738"/>
                  </a:lnTo>
                  <a:lnTo>
                    <a:pt x="1064" y="1738"/>
                  </a:lnTo>
                  <a:lnTo>
                    <a:pt x="1064" y="1738"/>
                  </a:lnTo>
                  <a:lnTo>
                    <a:pt x="1073" y="1732"/>
                  </a:lnTo>
                  <a:lnTo>
                    <a:pt x="1078" y="1729"/>
                  </a:lnTo>
                  <a:lnTo>
                    <a:pt x="1083" y="1727"/>
                  </a:lnTo>
                  <a:lnTo>
                    <a:pt x="1083" y="1727"/>
                  </a:lnTo>
                  <a:lnTo>
                    <a:pt x="1103" y="1727"/>
                  </a:lnTo>
                  <a:lnTo>
                    <a:pt x="1103" y="1727"/>
                  </a:lnTo>
                  <a:lnTo>
                    <a:pt x="1120" y="1719"/>
                  </a:lnTo>
                  <a:lnTo>
                    <a:pt x="1138" y="1713"/>
                  </a:lnTo>
                  <a:lnTo>
                    <a:pt x="1156" y="1706"/>
                  </a:lnTo>
                  <a:lnTo>
                    <a:pt x="1174" y="1701"/>
                  </a:lnTo>
                  <a:lnTo>
                    <a:pt x="1212" y="1691"/>
                  </a:lnTo>
                  <a:lnTo>
                    <a:pt x="1249" y="1683"/>
                  </a:lnTo>
                  <a:lnTo>
                    <a:pt x="1249" y="1683"/>
                  </a:lnTo>
                  <a:lnTo>
                    <a:pt x="1254" y="1676"/>
                  </a:lnTo>
                  <a:lnTo>
                    <a:pt x="1257" y="1671"/>
                  </a:lnTo>
                  <a:lnTo>
                    <a:pt x="1258" y="1667"/>
                  </a:lnTo>
                  <a:lnTo>
                    <a:pt x="1258" y="1663"/>
                  </a:lnTo>
                  <a:lnTo>
                    <a:pt x="1256" y="1654"/>
                  </a:lnTo>
                  <a:lnTo>
                    <a:pt x="1253" y="1641"/>
                  </a:lnTo>
                  <a:lnTo>
                    <a:pt x="1253" y="1641"/>
                  </a:lnTo>
                  <a:lnTo>
                    <a:pt x="1247" y="1617"/>
                  </a:lnTo>
                  <a:lnTo>
                    <a:pt x="1244" y="1592"/>
                  </a:lnTo>
                  <a:lnTo>
                    <a:pt x="1238" y="1538"/>
                  </a:lnTo>
                  <a:lnTo>
                    <a:pt x="1230" y="1487"/>
                  </a:lnTo>
                  <a:lnTo>
                    <a:pt x="1227" y="1463"/>
                  </a:lnTo>
                  <a:lnTo>
                    <a:pt x="1222" y="1443"/>
                  </a:lnTo>
                  <a:lnTo>
                    <a:pt x="1222" y="1443"/>
                  </a:lnTo>
                  <a:lnTo>
                    <a:pt x="1157" y="1211"/>
                  </a:lnTo>
                  <a:lnTo>
                    <a:pt x="1123" y="1086"/>
                  </a:lnTo>
                  <a:lnTo>
                    <a:pt x="1089" y="960"/>
                  </a:lnTo>
                  <a:lnTo>
                    <a:pt x="1089" y="960"/>
                  </a:lnTo>
                  <a:lnTo>
                    <a:pt x="1084" y="937"/>
                  </a:lnTo>
                  <a:lnTo>
                    <a:pt x="1081" y="915"/>
                  </a:lnTo>
                  <a:lnTo>
                    <a:pt x="1077" y="894"/>
                  </a:lnTo>
                  <a:lnTo>
                    <a:pt x="1073" y="871"/>
                  </a:lnTo>
                  <a:lnTo>
                    <a:pt x="1073" y="871"/>
                  </a:lnTo>
                  <a:lnTo>
                    <a:pt x="1063" y="836"/>
                  </a:lnTo>
                  <a:lnTo>
                    <a:pt x="1053" y="799"/>
                  </a:lnTo>
                  <a:lnTo>
                    <a:pt x="1033" y="730"/>
                  </a:lnTo>
                  <a:lnTo>
                    <a:pt x="1014" y="662"/>
                  </a:lnTo>
                  <a:lnTo>
                    <a:pt x="996" y="596"/>
                  </a:lnTo>
                  <a:lnTo>
                    <a:pt x="996" y="596"/>
                  </a:lnTo>
                  <a:lnTo>
                    <a:pt x="990" y="571"/>
                  </a:lnTo>
                  <a:lnTo>
                    <a:pt x="986" y="546"/>
                  </a:lnTo>
                  <a:lnTo>
                    <a:pt x="982" y="519"/>
                  </a:lnTo>
                  <a:lnTo>
                    <a:pt x="976" y="493"/>
                  </a:lnTo>
                  <a:lnTo>
                    <a:pt x="976" y="493"/>
                  </a:lnTo>
                  <a:lnTo>
                    <a:pt x="966" y="456"/>
                  </a:lnTo>
                  <a:lnTo>
                    <a:pt x="959" y="436"/>
                  </a:lnTo>
                  <a:lnTo>
                    <a:pt x="953" y="419"/>
                  </a:lnTo>
                  <a:lnTo>
                    <a:pt x="949" y="411"/>
                  </a:lnTo>
                  <a:lnTo>
                    <a:pt x="944" y="403"/>
                  </a:lnTo>
                  <a:lnTo>
                    <a:pt x="939" y="396"/>
                  </a:lnTo>
                  <a:lnTo>
                    <a:pt x="934" y="389"/>
                  </a:lnTo>
                  <a:lnTo>
                    <a:pt x="927" y="384"/>
                  </a:lnTo>
                  <a:lnTo>
                    <a:pt x="921" y="379"/>
                  </a:lnTo>
                  <a:lnTo>
                    <a:pt x="913" y="375"/>
                  </a:lnTo>
                  <a:lnTo>
                    <a:pt x="905" y="372"/>
                  </a:lnTo>
                  <a:lnTo>
                    <a:pt x="905" y="372"/>
                  </a:lnTo>
                  <a:lnTo>
                    <a:pt x="861" y="391"/>
                  </a:lnTo>
                  <a:lnTo>
                    <a:pt x="815" y="410"/>
                  </a:lnTo>
                  <a:lnTo>
                    <a:pt x="768" y="427"/>
                  </a:lnTo>
                  <a:lnTo>
                    <a:pt x="720" y="442"/>
                  </a:lnTo>
                  <a:lnTo>
                    <a:pt x="672" y="457"/>
                  </a:lnTo>
                  <a:lnTo>
                    <a:pt x="624" y="470"/>
                  </a:lnTo>
                  <a:lnTo>
                    <a:pt x="578" y="482"/>
                  </a:lnTo>
                  <a:lnTo>
                    <a:pt x="532" y="493"/>
                  </a:lnTo>
                  <a:lnTo>
                    <a:pt x="532" y="493"/>
                  </a:lnTo>
                  <a:lnTo>
                    <a:pt x="523" y="502"/>
                  </a:lnTo>
                  <a:lnTo>
                    <a:pt x="523" y="502"/>
                  </a:lnTo>
                  <a:lnTo>
                    <a:pt x="463" y="518"/>
                  </a:lnTo>
                  <a:lnTo>
                    <a:pt x="402" y="534"/>
                  </a:lnTo>
                  <a:lnTo>
                    <a:pt x="340" y="552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50" y="580"/>
                  </a:lnTo>
                  <a:lnTo>
                    <a:pt x="219" y="587"/>
                  </a:lnTo>
                  <a:lnTo>
                    <a:pt x="189" y="596"/>
                  </a:lnTo>
                  <a:lnTo>
                    <a:pt x="159" y="604"/>
                  </a:lnTo>
                  <a:lnTo>
                    <a:pt x="132" y="613"/>
                  </a:lnTo>
                  <a:lnTo>
                    <a:pt x="105" y="624"/>
                  </a:lnTo>
                  <a:lnTo>
                    <a:pt x="93" y="630"/>
                  </a:lnTo>
                  <a:lnTo>
                    <a:pt x="81" y="636"/>
                  </a:lnTo>
                  <a:lnTo>
                    <a:pt x="71" y="643"/>
                  </a:lnTo>
                  <a:lnTo>
                    <a:pt x="60" y="651"/>
                  </a:lnTo>
                  <a:lnTo>
                    <a:pt x="60" y="651"/>
                  </a:lnTo>
                  <a:lnTo>
                    <a:pt x="71" y="652"/>
                  </a:lnTo>
                  <a:lnTo>
                    <a:pt x="81" y="655"/>
                  </a:lnTo>
                  <a:lnTo>
                    <a:pt x="92" y="661"/>
                  </a:lnTo>
                  <a:lnTo>
                    <a:pt x="96" y="664"/>
                  </a:lnTo>
                  <a:lnTo>
                    <a:pt x="101" y="669"/>
                  </a:lnTo>
                  <a:lnTo>
                    <a:pt x="105" y="673"/>
                  </a:lnTo>
                  <a:lnTo>
                    <a:pt x="108" y="678"/>
                  </a:lnTo>
                  <a:lnTo>
                    <a:pt x="110" y="684"/>
                  </a:lnTo>
                  <a:lnTo>
                    <a:pt x="111" y="690"/>
                  </a:lnTo>
                  <a:lnTo>
                    <a:pt x="111" y="695"/>
                  </a:lnTo>
                  <a:lnTo>
                    <a:pt x="110" y="703"/>
                  </a:lnTo>
                  <a:lnTo>
                    <a:pt x="108" y="709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97" y="719"/>
                  </a:lnTo>
                  <a:lnTo>
                    <a:pt x="90" y="720"/>
                  </a:lnTo>
                  <a:lnTo>
                    <a:pt x="75" y="720"/>
                  </a:lnTo>
                  <a:lnTo>
                    <a:pt x="69" y="720"/>
                  </a:lnTo>
                  <a:lnTo>
                    <a:pt x="65" y="721"/>
                  </a:lnTo>
                  <a:lnTo>
                    <a:pt x="64" y="722"/>
                  </a:lnTo>
                  <a:lnTo>
                    <a:pt x="64" y="723"/>
                  </a:lnTo>
                  <a:lnTo>
                    <a:pt x="64" y="725"/>
                  </a:lnTo>
                  <a:lnTo>
                    <a:pt x="65" y="728"/>
                  </a:lnTo>
                  <a:lnTo>
                    <a:pt x="65" y="728"/>
                  </a:lnTo>
                  <a:lnTo>
                    <a:pt x="67" y="727"/>
                  </a:lnTo>
                  <a:lnTo>
                    <a:pt x="68" y="725"/>
                  </a:lnTo>
                  <a:lnTo>
                    <a:pt x="68" y="720"/>
                  </a:lnTo>
                  <a:lnTo>
                    <a:pt x="68" y="720"/>
                  </a:lnTo>
                  <a:lnTo>
                    <a:pt x="92" y="725"/>
                  </a:lnTo>
                  <a:lnTo>
                    <a:pt x="107" y="729"/>
                  </a:lnTo>
                  <a:lnTo>
                    <a:pt x="122" y="735"/>
                  </a:lnTo>
                  <a:lnTo>
                    <a:pt x="136" y="742"/>
                  </a:lnTo>
                  <a:lnTo>
                    <a:pt x="141" y="746"/>
                  </a:lnTo>
                  <a:lnTo>
                    <a:pt x="147" y="751"/>
                  </a:lnTo>
                  <a:lnTo>
                    <a:pt x="151" y="755"/>
                  </a:lnTo>
                  <a:lnTo>
                    <a:pt x="154" y="762"/>
                  </a:lnTo>
                  <a:lnTo>
                    <a:pt x="156" y="768"/>
                  </a:lnTo>
                  <a:lnTo>
                    <a:pt x="156" y="775"/>
                  </a:lnTo>
                  <a:lnTo>
                    <a:pt x="156" y="775"/>
                  </a:lnTo>
                  <a:lnTo>
                    <a:pt x="155" y="780"/>
                  </a:lnTo>
                  <a:lnTo>
                    <a:pt x="153" y="784"/>
                  </a:lnTo>
                  <a:lnTo>
                    <a:pt x="151" y="789"/>
                  </a:lnTo>
                  <a:lnTo>
                    <a:pt x="147" y="792"/>
                  </a:lnTo>
                  <a:lnTo>
                    <a:pt x="137" y="797"/>
                  </a:lnTo>
                  <a:lnTo>
                    <a:pt x="126" y="803"/>
                  </a:lnTo>
                  <a:lnTo>
                    <a:pt x="126" y="803"/>
                  </a:lnTo>
                  <a:lnTo>
                    <a:pt x="136" y="804"/>
                  </a:lnTo>
                  <a:lnTo>
                    <a:pt x="144" y="807"/>
                  </a:lnTo>
                  <a:lnTo>
                    <a:pt x="151" y="811"/>
                  </a:lnTo>
                  <a:lnTo>
                    <a:pt x="156" y="816"/>
                  </a:lnTo>
                  <a:lnTo>
                    <a:pt x="160" y="823"/>
                  </a:lnTo>
                  <a:lnTo>
                    <a:pt x="164" y="831"/>
                  </a:lnTo>
                  <a:lnTo>
                    <a:pt x="165" y="841"/>
                  </a:lnTo>
                  <a:lnTo>
                    <a:pt x="165" y="852"/>
                  </a:lnTo>
                  <a:lnTo>
                    <a:pt x="165" y="852"/>
                  </a:lnTo>
                  <a:lnTo>
                    <a:pt x="169" y="853"/>
                  </a:lnTo>
                  <a:lnTo>
                    <a:pt x="173" y="855"/>
                  </a:lnTo>
                  <a:lnTo>
                    <a:pt x="177" y="857"/>
                  </a:lnTo>
                  <a:lnTo>
                    <a:pt x="179" y="860"/>
                  </a:lnTo>
                  <a:lnTo>
                    <a:pt x="183" y="867"/>
                  </a:lnTo>
                  <a:lnTo>
                    <a:pt x="187" y="874"/>
                  </a:lnTo>
                  <a:lnTo>
                    <a:pt x="187" y="874"/>
                  </a:lnTo>
                  <a:lnTo>
                    <a:pt x="183" y="879"/>
                  </a:lnTo>
                  <a:lnTo>
                    <a:pt x="181" y="883"/>
                  </a:lnTo>
                  <a:lnTo>
                    <a:pt x="180" y="887"/>
                  </a:lnTo>
                  <a:lnTo>
                    <a:pt x="179" y="891"/>
                  </a:lnTo>
                  <a:lnTo>
                    <a:pt x="180" y="895"/>
                  </a:lnTo>
                  <a:lnTo>
                    <a:pt x="181" y="898"/>
                  </a:lnTo>
                  <a:lnTo>
                    <a:pt x="185" y="905"/>
                  </a:lnTo>
                  <a:lnTo>
                    <a:pt x="192" y="913"/>
                  </a:lnTo>
                  <a:lnTo>
                    <a:pt x="199" y="921"/>
                  </a:lnTo>
                  <a:lnTo>
                    <a:pt x="208" y="930"/>
                  </a:lnTo>
                  <a:lnTo>
                    <a:pt x="214" y="941"/>
                  </a:lnTo>
                  <a:lnTo>
                    <a:pt x="214" y="941"/>
                  </a:lnTo>
                  <a:lnTo>
                    <a:pt x="219" y="950"/>
                  </a:lnTo>
                  <a:lnTo>
                    <a:pt x="222" y="958"/>
                  </a:lnTo>
                  <a:lnTo>
                    <a:pt x="223" y="964"/>
                  </a:lnTo>
                  <a:lnTo>
                    <a:pt x="222" y="971"/>
                  </a:lnTo>
                  <a:lnTo>
                    <a:pt x="219" y="976"/>
                  </a:lnTo>
                  <a:lnTo>
                    <a:pt x="217" y="982"/>
                  </a:lnTo>
                  <a:lnTo>
                    <a:pt x="214" y="988"/>
                  </a:lnTo>
                  <a:lnTo>
                    <a:pt x="212" y="995"/>
                  </a:lnTo>
                  <a:lnTo>
                    <a:pt x="212" y="995"/>
                  </a:lnTo>
                  <a:lnTo>
                    <a:pt x="218" y="1000"/>
                  </a:lnTo>
                  <a:lnTo>
                    <a:pt x="223" y="1005"/>
                  </a:lnTo>
                  <a:lnTo>
                    <a:pt x="225" y="1011"/>
                  </a:lnTo>
                  <a:lnTo>
                    <a:pt x="227" y="1019"/>
                  </a:lnTo>
                  <a:lnTo>
                    <a:pt x="226" y="1026"/>
                  </a:lnTo>
                  <a:lnTo>
                    <a:pt x="225" y="1034"/>
                  </a:lnTo>
                  <a:lnTo>
                    <a:pt x="223" y="1041"/>
                  </a:lnTo>
                  <a:lnTo>
                    <a:pt x="220" y="1048"/>
                  </a:lnTo>
                  <a:lnTo>
                    <a:pt x="220" y="1048"/>
                  </a:lnTo>
                  <a:lnTo>
                    <a:pt x="226" y="1051"/>
                  </a:lnTo>
                  <a:lnTo>
                    <a:pt x="230" y="1054"/>
                  </a:lnTo>
                  <a:lnTo>
                    <a:pt x="232" y="1058"/>
                  </a:lnTo>
                  <a:lnTo>
                    <a:pt x="233" y="1064"/>
                  </a:lnTo>
                  <a:lnTo>
                    <a:pt x="234" y="1077"/>
                  </a:lnTo>
                  <a:lnTo>
                    <a:pt x="235" y="1083"/>
                  </a:lnTo>
                  <a:lnTo>
                    <a:pt x="236" y="1090"/>
                  </a:lnTo>
                  <a:lnTo>
                    <a:pt x="236" y="1090"/>
                  </a:lnTo>
                  <a:lnTo>
                    <a:pt x="242" y="1102"/>
                  </a:lnTo>
                  <a:lnTo>
                    <a:pt x="244" y="1109"/>
                  </a:lnTo>
                  <a:lnTo>
                    <a:pt x="246" y="1115"/>
                  </a:lnTo>
                  <a:lnTo>
                    <a:pt x="247" y="1122"/>
                  </a:lnTo>
                  <a:lnTo>
                    <a:pt x="246" y="1128"/>
                  </a:lnTo>
                  <a:lnTo>
                    <a:pt x="244" y="1134"/>
                  </a:lnTo>
                  <a:lnTo>
                    <a:pt x="240" y="1142"/>
                  </a:lnTo>
                  <a:lnTo>
                    <a:pt x="240" y="1142"/>
                  </a:lnTo>
                  <a:lnTo>
                    <a:pt x="248" y="1146"/>
                  </a:lnTo>
                  <a:lnTo>
                    <a:pt x="256" y="1153"/>
                  </a:lnTo>
                  <a:lnTo>
                    <a:pt x="262" y="1160"/>
                  </a:lnTo>
                  <a:lnTo>
                    <a:pt x="268" y="1170"/>
                  </a:lnTo>
                  <a:lnTo>
                    <a:pt x="271" y="1179"/>
                  </a:lnTo>
                  <a:lnTo>
                    <a:pt x="272" y="1184"/>
                  </a:lnTo>
                  <a:lnTo>
                    <a:pt x="272" y="1189"/>
                  </a:lnTo>
                  <a:lnTo>
                    <a:pt x="271" y="1194"/>
                  </a:lnTo>
                  <a:lnTo>
                    <a:pt x="270" y="1200"/>
                  </a:lnTo>
                  <a:lnTo>
                    <a:pt x="268" y="1205"/>
                  </a:lnTo>
                  <a:lnTo>
                    <a:pt x="264" y="1211"/>
                  </a:lnTo>
                  <a:lnTo>
                    <a:pt x="264" y="1211"/>
                  </a:lnTo>
                  <a:lnTo>
                    <a:pt x="274" y="1217"/>
                  </a:lnTo>
                  <a:lnTo>
                    <a:pt x="283" y="1224"/>
                  </a:lnTo>
                  <a:lnTo>
                    <a:pt x="286" y="1229"/>
                  </a:lnTo>
                  <a:lnTo>
                    <a:pt x="289" y="1234"/>
                  </a:lnTo>
                  <a:lnTo>
                    <a:pt x="291" y="1239"/>
                  </a:lnTo>
                  <a:lnTo>
                    <a:pt x="292" y="1247"/>
                  </a:lnTo>
                  <a:lnTo>
                    <a:pt x="292" y="1247"/>
                  </a:lnTo>
                  <a:lnTo>
                    <a:pt x="290" y="1249"/>
                  </a:lnTo>
                  <a:lnTo>
                    <a:pt x="289" y="1252"/>
                  </a:lnTo>
                  <a:lnTo>
                    <a:pt x="284" y="1255"/>
                  </a:lnTo>
                  <a:lnTo>
                    <a:pt x="280" y="1260"/>
                  </a:lnTo>
                  <a:lnTo>
                    <a:pt x="278" y="1262"/>
                  </a:lnTo>
                  <a:lnTo>
                    <a:pt x="278" y="1266"/>
                  </a:lnTo>
                  <a:lnTo>
                    <a:pt x="278" y="1266"/>
                  </a:lnTo>
                  <a:lnTo>
                    <a:pt x="286" y="1266"/>
                  </a:lnTo>
                  <a:lnTo>
                    <a:pt x="293" y="1268"/>
                  </a:lnTo>
                  <a:lnTo>
                    <a:pt x="299" y="1272"/>
                  </a:lnTo>
                  <a:lnTo>
                    <a:pt x="304" y="1277"/>
                  </a:lnTo>
                  <a:lnTo>
                    <a:pt x="307" y="1281"/>
                  </a:lnTo>
                  <a:lnTo>
                    <a:pt x="310" y="1288"/>
                  </a:lnTo>
                  <a:lnTo>
                    <a:pt x="313" y="1294"/>
                  </a:lnTo>
                  <a:lnTo>
                    <a:pt x="314" y="1302"/>
                  </a:lnTo>
                  <a:lnTo>
                    <a:pt x="314" y="1302"/>
                  </a:lnTo>
                  <a:lnTo>
                    <a:pt x="310" y="1306"/>
                  </a:lnTo>
                  <a:lnTo>
                    <a:pt x="308" y="1311"/>
                  </a:lnTo>
                  <a:lnTo>
                    <a:pt x="306" y="1318"/>
                  </a:lnTo>
                  <a:lnTo>
                    <a:pt x="306" y="1324"/>
                  </a:lnTo>
                  <a:lnTo>
                    <a:pt x="306" y="1324"/>
                  </a:lnTo>
                  <a:lnTo>
                    <a:pt x="311" y="1329"/>
                  </a:lnTo>
                  <a:lnTo>
                    <a:pt x="316" y="1336"/>
                  </a:lnTo>
                  <a:lnTo>
                    <a:pt x="318" y="1342"/>
                  </a:lnTo>
                  <a:lnTo>
                    <a:pt x="320" y="1350"/>
                  </a:lnTo>
                  <a:lnTo>
                    <a:pt x="321" y="1364"/>
                  </a:lnTo>
                  <a:lnTo>
                    <a:pt x="321" y="1371"/>
                  </a:lnTo>
                  <a:lnTo>
                    <a:pt x="322" y="1379"/>
                  </a:lnTo>
                  <a:lnTo>
                    <a:pt x="322" y="1379"/>
                  </a:lnTo>
                  <a:lnTo>
                    <a:pt x="324" y="1384"/>
                  </a:lnTo>
                  <a:lnTo>
                    <a:pt x="329" y="1388"/>
                  </a:lnTo>
                  <a:lnTo>
                    <a:pt x="333" y="1394"/>
                  </a:lnTo>
                  <a:lnTo>
                    <a:pt x="335" y="1398"/>
                  </a:lnTo>
                  <a:lnTo>
                    <a:pt x="336" y="1401"/>
                  </a:lnTo>
                  <a:lnTo>
                    <a:pt x="336" y="1401"/>
                  </a:lnTo>
                  <a:lnTo>
                    <a:pt x="336" y="1408"/>
                  </a:lnTo>
                  <a:lnTo>
                    <a:pt x="336" y="1414"/>
                  </a:lnTo>
                  <a:lnTo>
                    <a:pt x="336" y="1419"/>
                  </a:lnTo>
                  <a:lnTo>
                    <a:pt x="336" y="1424"/>
                  </a:lnTo>
                  <a:lnTo>
                    <a:pt x="336" y="1424"/>
                  </a:lnTo>
                  <a:lnTo>
                    <a:pt x="340" y="1430"/>
                  </a:lnTo>
                  <a:lnTo>
                    <a:pt x="345" y="1436"/>
                  </a:lnTo>
                  <a:lnTo>
                    <a:pt x="350" y="1443"/>
                  </a:lnTo>
                  <a:lnTo>
                    <a:pt x="355" y="1449"/>
                  </a:lnTo>
                  <a:lnTo>
                    <a:pt x="359" y="1456"/>
                  </a:lnTo>
                  <a:lnTo>
                    <a:pt x="360" y="1459"/>
                  </a:lnTo>
                  <a:lnTo>
                    <a:pt x="360" y="1463"/>
                  </a:lnTo>
                  <a:lnTo>
                    <a:pt x="360" y="1466"/>
                  </a:lnTo>
                  <a:lnTo>
                    <a:pt x="357" y="1472"/>
                  </a:lnTo>
                  <a:lnTo>
                    <a:pt x="355" y="1476"/>
                  </a:lnTo>
                  <a:lnTo>
                    <a:pt x="352" y="1481"/>
                  </a:lnTo>
                  <a:lnTo>
                    <a:pt x="352" y="1481"/>
                  </a:lnTo>
                  <a:lnTo>
                    <a:pt x="359" y="1488"/>
                  </a:lnTo>
                  <a:lnTo>
                    <a:pt x="365" y="1493"/>
                  </a:lnTo>
                  <a:lnTo>
                    <a:pt x="371" y="1500"/>
                  </a:lnTo>
                  <a:lnTo>
                    <a:pt x="374" y="1504"/>
                  </a:lnTo>
                  <a:lnTo>
                    <a:pt x="375" y="1509"/>
                  </a:lnTo>
                  <a:lnTo>
                    <a:pt x="375" y="1509"/>
                  </a:lnTo>
                  <a:lnTo>
                    <a:pt x="372" y="1514"/>
                  </a:lnTo>
                  <a:lnTo>
                    <a:pt x="371" y="1519"/>
                  </a:lnTo>
                  <a:lnTo>
                    <a:pt x="370" y="1523"/>
                  </a:lnTo>
                  <a:lnTo>
                    <a:pt x="371" y="1529"/>
                  </a:lnTo>
                  <a:lnTo>
                    <a:pt x="372" y="1537"/>
                  </a:lnTo>
                  <a:lnTo>
                    <a:pt x="376" y="1546"/>
                  </a:lnTo>
                  <a:lnTo>
                    <a:pt x="378" y="1554"/>
                  </a:lnTo>
                  <a:lnTo>
                    <a:pt x="379" y="1563"/>
                  </a:lnTo>
                  <a:lnTo>
                    <a:pt x="379" y="1567"/>
                  </a:lnTo>
                  <a:lnTo>
                    <a:pt x="378" y="1571"/>
                  </a:lnTo>
                  <a:lnTo>
                    <a:pt x="376" y="1576"/>
                  </a:lnTo>
                  <a:lnTo>
                    <a:pt x="371" y="1581"/>
                  </a:lnTo>
                  <a:lnTo>
                    <a:pt x="371" y="1581"/>
                  </a:lnTo>
                  <a:lnTo>
                    <a:pt x="379" y="1586"/>
                  </a:lnTo>
                  <a:lnTo>
                    <a:pt x="385" y="1592"/>
                  </a:lnTo>
                  <a:lnTo>
                    <a:pt x="392" y="1599"/>
                  </a:lnTo>
                  <a:lnTo>
                    <a:pt x="397" y="1607"/>
                  </a:lnTo>
                  <a:lnTo>
                    <a:pt x="401" y="1615"/>
                  </a:lnTo>
                  <a:lnTo>
                    <a:pt x="402" y="1620"/>
                  </a:lnTo>
                  <a:lnTo>
                    <a:pt x="402" y="1624"/>
                  </a:lnTo>
                  <a:lnTo>
                    <a:pt x="402" y="1628"/>
                  </a:lnTo>
                  <a:lnTo>
                    <a:pt x="401" y="1632"/>
                  </a:lnTo>
                  <a:lnTo>
                    <a:pt x="399" y="1637"/>
                  </a:lnTo>
                  <a:lnTo>
                    <a:pt x="397" y="1641"/>
                  </a:lnTo>
                  <a:lnTo>
                    <a:pt x="397" y="1641"/>
                  </a:lnTo>
                  <a:lnTo>
                    <a:pt x="402" y="1650"/>
                  </a:lnTo>
                  <a:lnTo>
                    <a:pt x="409" y="1658"/>
                  </a:lnTo>
                  <a:lnTo>
                    <a:pt x="414" y="1667"/>
                  </a:lnTo>
                  <a:lnTo>
                    <a:pt x="417" y="1672"/>
                  </a:lnTo>
                  <a:lnTo>
                    <a:pt x="419" y="1677"/>
                  </a:lnTo>
                  <a:lnTo>
                    <a:pt x="419" y="1677"/>
                  </a:lnTo>
                  <a:lnTo>
                    <a:pt x="415" y="1687"/>
                  </a:lnTo>
                  <a:lnTo>
                    <a:pt x="410" y="1697"/>
                  </a:lnTo>
                  <a:lnTo>
                    <a:pt x="410" y="1697"/>
                  </a:lnTo>
                  <a:lnTo>
                    <a:pt x="415" y="1707"/>
                  </a:lnTo>
                  <a:lnTo>
                    <a:pt x="419" y="1719"/>
                  </a:lnTo>
                  <a:lnTo>
                    <a:pt x="423" y="1743"/>
                  </a:lnTo>
                  <a:lnTo>
                    <a:pt x="425" y="1754"/>
                  </a:lnTo>
                  <a:lnTo>
                    <a:pt x="428" y="1765"/>
                  </a:lnTo>
                  <a:lnTo>
                    <a:pt x="434" y="1776"/>
                  </a:lnTo>
                  <a:lnTo>
                    <a:pt x="437" y="1780"/>
                  </a:lnTo>
                  <a:lnTo>
                    <a:pt x="441" y="1784"/>
                  </a:lnTo>
                  <a:lnTo>
                    <a:pt x="441" y="1784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19" y="41"/>
                  </a:lnTo>
                  <a:lnTo>
                    <a:pt x="1213" y="51"/>
                  </a:lnTo>
                  <a:lnTo>
                    <a:pt x="1207" y="62"/>
                  </a:lnTo>
                  <a:lnTo>
                    <a:pt x="1201" y="72"/>
                  </a:lnTo>
                  <a:lnTo>
                    <a:pt x="1192" y="96"/>
                  </a:lnTo>
                  <a:lnTo>
                    <a:pt x="1184" y="121"/>
                  </a:lnTo>
                  <a:lnTo>
                    <a:pt x="1177" y="145"/>
                  </a:lnTo>
                  <a:lnTo>
                    <a:pt x="1168" y="170"/>
                  </a:lnTo>
                  <a:lnTo>
                    <a:pt x="1159" y="193"/>
                  </a:lnTo>
                  <a:lnTo>
                    <a:pt x="1153" y="204"/>
                  </a:lnTo>
                  <a:lnTo>
                    <a:pt x="1148" y="215"/>
                  </a:lnTo>
                  <a:lnTo>
                    <a:pt x="1148" y="215"/>
                  </a:lnTo>
                  <a:lnTo>
                    <a:pt x="1140" y="239"/>
                  </a:lnTo>
                  <a:lnTo>
                    <a:pt x="1134" y="263"/>
                  </a:lnTo>
                  <a:lnTo>
                    <a:pt x="1118" y="311"/>
                  </a:lnTo>
                  <a:lnTo>
                    <a:pt x="1101" y="357"/>
                  </a:lnTo>
                  <a:lnTo>
                    <a:pt x="1082" y="402"/>
                  </a:lnTo>
                  <a:lnTo>
                    <a:pt x="1065" y="449"/>
                  </a:lnTo>
                  <a:lnTo>
                    <a:pt x="1047" y="496"/>
                  </a:lnTo>
                  <a:lnTo>
                    <a:pt x="1032" y="545"/>
                  </a:lnTo>
                  <a:lnTo>
                    <a:pt x="1025" y="569"/>
                  </a:lnTo>
                  <a:lnTo>
                    <a:pt x="1017" y="596"/>
                  </a:lnTo>
                  <a:lnTo>
                    <a:pt x="1017" y="596"/>
                  </a:lnTo>
                  <a:lnTo>
                    <a:pt x="1019" y="602"/>
                  </a:lnTo>
                  <a:lnTo>
                    <a:pt x="1022" y="611"/>
                  </a:lnTo>
                  <a:lnTo>
                    <a:pt x="1026" y="621"/>
                  </a:lnTo>
                  <a:lnTo>
                    <a:pt x="1029" y="631"/>
                  </a:lnTo>
                  <a:lnTo>
                    <a:pt x="1029" y="631"/>
                  </a:lnTo>
                  <a:lnTo>
                    <a:pt x="1033" y="627"/>
                  </a:lnTo>
                  <a:lnTo>
                    <a:pt x="1037" y="623"/>
                  </a:lnTo>
                  <a:lnTo>
                    <a:pt x="1043" y="613"/>
                  </a:lnTo>
                  <a:lnTo>
                    <a:pt x="1048" y="602"/>
                  </a:lnTo>
                  <a:lnTo>
                    <a:pt x="1051" y="592"/>
                  </a:lnTo>
                  <a:lnTo>
                    <a:pt x="1056" y="568"/>
                  </a:lnTo>
                  <a:lnTo>
                    <a:pt x="1059" y="557"/>
                  </a:lnTo>
                  <a:lnTo>
                    <a:pt x="1062" y="546"/>
                  </a:lnTo>
                  <a:lnTo>
                    <a:pt x="1062" y="546"/>
                  </a:lnTo>
                  <a:lnTo>
                    <a:pt x="1066" y="536"/>
                  </a:lnTo>
                  <a:lnTo>
                    <a:pt x="1072" y="526"/>
                  </a:lnTo>
                  <a:lnTo>
                    <a:pt x="1077" y="517"/>
                  </a:lnTo>
                  <a:lnTo>
                    <a:pt x="1081" y="507"/>
                  </a:lnTo>
                  <a:lnTo>
                    <a:pt x="1081" y="507"/>
                  </a:lnTo>
                  <a:lnTo>
                    <a:pt x="1119" y="389"/>
                  </a:lnTo>
                  <a:lnTo>
                    <a:pt x="1155" y="270"/>
                  </a:lnTo>
                  <a:lnTo>
                    <a:pt x="1175" y="212"/>
                  </a:lnTo>
                  <a:lnTo>
                    <a:pt x="1195" y="154"/>
                  </a:lnTo>
                  <a:lnTo>
                    <a:pt x="1216" y="97"/>
                  </a:lnTo>
                  <a:lnTo>
                    <a:pt x="1239" y="40"/>
                  </a:lnTo>
                  <a:lnTo>
                    <a:pt x="1239" y="40"/>
                  </a:lnTo>
                  <a:lnTo>
                    <a:pt x="1239" y="33"/>
                  </a:lnTo>
                  <a:lnTo>
                    <a:pt x="1239" y="33"/>
                  </a:lnTo>
                  <a:lnTo>
                    <a:pt x="1234" y="32"/>
                  </a:lnTo>
                  <a:lnTo>
                    <a:pt x="1232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325" y="1856"/>
                  </a:moveTo>
                  <a:lnTo>
                    <a:pt x="325" y="1856"/>
                  </a:lnTo>
                  <a:lnTo>
                    <a:pt x="330" y="1856"/>
                  </a:lnTo>
                  <a:lnTo>
                    <a:pt x="334" y="1857"/>
                  </a:lnTo>
                  <a:lnTo>
                    <a:pt x="340" y="1859"/>
                  </a:lnTo>
                  <a:lnTo>
                    <a:pt x="346" y="1863"/>
                  </a:lnTo>
                  <a:lnTo>
                    <a:pt x="352" y="1865"/>
                  </a:lnTo>
                  <a:lnTo>
                    <a:pt x="352" y="1865"/>
                  </a:lnTo>
                  <a:lnTo>
                    <a:pt x="356" y="1859"/>
                  </a:lnTo>
                  <a:lnTo>
                    <a:pt x="360" y="1855"/>
                  </a:lnTo>
                  <a:lnTo>
                    <a:pt x="365" y="1851"/>
                  </a:lnTo>
                  <a:lnTo>
                    <a:pt x="370" y="1849"/>
                  </a:lnTo>
                  <a:lnTo>
                    <a:pt x="376" y="1847"/>
                  </a:lnTo>
                  <a:lnTo>
                    <a:pt x="381" y="1844"/>
                  </a:lnTo>
                  <a:lnTo>
                    <a:pt x="393" y="1842"/>
                  </a:lnTo>
                  <a:lnTo>
                    <a:pt x="406" y="1841"/>
                  </a:lnTo>
                  <a:lnTo>
                    <a:pt x="416" y="1839"/>
                  </a:lnTo>
                  <a:lnTo>
                    <a:pt x="426" y="1837"/>
                  </a:lnTo>
                  <a:lnTo>
                    <a:pt x="429" y="1835"/>
                  </a:lnTo>
                  <a:lnTo>
                    <a:pt x="432" y="1832"/>
                  </a:lnTo>
                  <a:lnTo>
                    <a:pt x="432" y="1832"/>
                  </a:lnTo>
                  <a:lnTo>
                    <a:pt x="420" y="1829"/>
                  </a:lnTo>
                  <a:lnTo>
                    <a:pt x="407" y="1828"/>
                  </a:lnTo>
                  <a:lnTo>
                    <a:pt x="392" y="1828"/>
                  </a:lnTo>
                  <a:lnTo>
                    <a:pt x="377" y="1830"/>
                  </a:lnTo>
                  <a:lnTo>
                    <a:pt x="362" y="1835"/>
                  </a:lnTo>
                  <a:lnTo>
                    <a:pt x="348" y="1840"/>
                  </a:lnTo>
                  <a:lnTo>
                    <a:pt x="336" y="1848"/>
                  </a:lnTo>
                  <a:lnTo>
                    <a:pt x="330" y="1852"/>
                  </a:lnTo>
                  <a:lnTo>
                    <a:pt x="325" y="1856"/>
                  </a:lnTo>
                  <a:lnTo>
                    <a:pt x="325" y="1856"/>
                  </a:lnTo>
                  <a:close/>
                  <a:moveTo>
                    <a:pt x="391" y="1856"/>
                  </a:moveTo>
                  <a:lnTo>
                    <a:pt x="391" y="1856"/>
                  </a:lnTo>
                  <a:lnTo>
                    <a:pt x="365" y="1874"/>
                  </a:lnTo>
                  <a:lnTo>
                    <a:pt x="352" y="1884"/>
                  </a:lnTo>
                  <a:lnTo>
                    <a:pt x="347" y="1889"/>
                  </a:lnTo>
                  <a:lnTo>
                    <a:pt x="341" y="1895"/>
                  </a:lnTo>
                  <a:lnTo>
                    <a:pt x="341" y="1895"/>
                  </a:lnTo>
                  <a:lnTo>
                    <a:pt x="361" y="1889"/>
                  </a:lnTo>
                  <a:lnTo>
                    <a:pt x="382" y="1884"/>
                  </a:lnTo>
                  <a:lnTo>
                    <a:pt x="432" y="1873"/>
                  </a:lnTo>
                  <a:lnTo>
                    <a:pt x="432" y="1873"/>
                  </a:lnTo>
                  <a:lnTo>
                    <a:pt x="432" y="1863"/>
                  </a:lnTo>
                  <a:lnTo>
                    <a:pt x="432" y="1863"/>
                  </a:lnTo>
                  <a:lnTo>
                    <a:pt x="426" y="1863"/>
                  </a:lnTo>
                  <a:lnTo>
                    <a:pt x="421" y="1863"/>
                  </a:lnTo>
                  <a:lnTo>
                    <a:pt x="411" y="1859"/>
                  </a:lnTo>
                  <a:lnTo>
                    <a:pt x="402" y="1857"/>
                  </a:lnTo>
                  <a:lnTo>
                    <a:pt x="397" y="1856"/>
                  </a:lnTo>
                  <a:lnTo>
                    <a:pt x="391" y="1856"/>
                  </a:lnTo>
                  <a:lnTo>
                    <a:pt x="391" y="1856"/>
                  </a:lnTo>
                  <a:close/>
                  <a:moveTo>
                    <a:pt x="416" y="1782"/>
                  </a:moveTo>
                  <a:lnTo>
                    <a:pt x="416" y="1782"/>
                  </a:lnTo>
                  <a:lnTo>
                    <a:pt x="401" y="1781"/>
                  </a:lnTo>
                  <a:lnTo>
                    <a:pt x="396" y="1781"/>
                  </a:lnTo>
                  <a:lnTo>
                    <a:pt x="389" y="1782"/>
                  </a:lnTo>
                  <a:lnTo>
                    <a:pt x="389" y="1782"/>
                  </a:lnTo>
                  <a:lnTo>
                    <a:pt x="385" y="1776"/>
                  </a:lnTo>
                  <a:lnTo>
                    <a:pt x="382" y="1772"/>
                  </a:lnTo>
                  <a:lnTo>
                    <a:pt x="378" y="1768"/>
                  </a:lnTo>
                  <a:lnTo>
                    <a:pt x="374" y="1766"/>
                  </a:lnTo>
                  <a:lnTo>
                    <a:pt x="369" y="1765"/>
                  </a:lnTo>
                  <a:lnTo>
                    <a:pt x="364" y="1766"/>
                  </a:lnTo>
                  <a:lnTo>
                    <a:pt x="360" y="1767"/>
                  </a:lnTo>
                  <a:lnTo>
                    <a:pt x="354" y="1769"/>
                  </a:lnTo>
                  <a:lnTo>
                    <a:pt x="345" y="1775"/>
                  </a:lnTo>
                  <a:lnTo>
                    <a:pt x="335" y="1781"/>
                  </a:lnTo>
                  <a:lnTo>
                    <a:pt x="319" y="1796"/>
                  </a:lnTo>
                  <a:lnTo>
                    <a:pt x="319" y="1796"/>
                  </a:lnTo>
                  <a:lnTo>
                    <a:pt x="321" y="1799"/>
                  </a:lnTo>
                  <a:lnTo>
                    <a:pt x="322" y="1803"/>
                  </a:lnTo>
                  <a:lnTo>
                    <a:pt x="323" y="1811"/>
                  </a:lnTo>
                  <a:lnTo>
                    <a:pt x="325" y="1819"/>
                  </a:lnTo>
                  <a:lnTo>
                    <a:pt x="328" y="1822"/>
                  </a:lnTo>
                  <a:lnTo>
                    <a:pt x="331" y="1823"/>
                  </a:lnTo>
                  <a:lnTo>
                    <a:pt x="331" y="1823"/>
                  </a:lnTo>
                  <a:lnTo>
                    <a:pt x="335" y="1819"/>
                  </a:lnTo>
                  <a:lnTo>
                    <a:pt x="340" y="1814"/>
                  </a:lnTo>
                  <a:lnTo>
                    <a:pt x="347" y="1811"/>
                  </a:lnTo>
                  <a:lnTo>
                    <a:pt x="353" y="1808"/>
                  </a:lnTo>
                  <a:lnTo>
                    <a:pt x="368" y="1806"/>
                  </a:lnTo>
                  <a:lnTo>
                    <a:pt x="382" y="1804"/>
                  </a:lnTo>
                  <a:lnTo>
                    <a:pt x="395" y="1802"/>
                  </a:lnTo>
                  <a:lnTo>
                    <a:pt x="401" y="1800"/>
                  </a:lnTo>
                  <a:lnTo>
                    <a:pt x="406" y="1798"/>
                  </a:lnTo>
                  <a:lnTo>
                    <a:pt x="410" y="1795"/>
                  </a:lnTo>
                  <a:lnTo>
                    <a:pt x="413" y="1792"/>
                  </a:lnTo>
                  <a:lnTo>
                    <a:pt x="415" y="1788"/>
                  </a:lnTo>
                  <a:lnTo>
                    <a:pt x="416" y="1782"/>
                  </a:lnTo>
                  <a:lnTo>
                    <a:pt x="416" y="1782"/>
                  </a:lnTo>
                  <a:close/>
                  <a:moveTo>
                    <a:pt x="366" y="1713"/>
                  </a:moveTo>
                  <a:lnTo>
                    <a:pt x="366" y="1713"/>
                  </a:lnTo>
                  <a:lnTo>
                    <a:pt x="355" y="1717"/>
                  </a:lnTo>
                  <a:lnTo>
                    <a:pt x="346" y="1721"/>
                  </a:lnTo>
                  <a:lnTo>
                    <a:pt x="328" y="1732"/>
                  </a:lnTo>
                  <a:lnTo>
                    <a:pt x="309" y="1742"/>
                  </a:lnTo>
                  <a:lnTo>
                    <a:pt x="299" y="1747"/>
                  </a:lnTo>
                  <a:lnTo>
                    <a:pt x="286" y="1751"/>
                  </a:lnTo>
                  <a:lnTo>
                    <a:pt x="286" y="1751"/>
                  </a:lnTo>
                  <a:lnTo>
                    <a:pt x="287" y="1760"/>
                  </a:lnTo>
                  <a:lnTo>
                    <a:pt x="290" y="1766"/>
                  </a:lnTo>
                  <a:lnTo>
                    <a:pt x="293" y="1772"/>
                  </a:lnTo>
                  <a:lnTo>
                    <a:pt x="298" y="1777"/>
                  </a:lnTo>
                  <a:lnTo>
                    <a:pt x="298" y="1777"/>
                  </a:lnTo>
                  <a:lnTo>
                    <a:pt x="308" y="1772"/>
                  </a:lnTo>
                  <a:lnTo>
                    <a:pt x="319" y="1765"/>
                  </a:lnTo>
                  <a:lnTo>
                    <a:pt x="338" y="1752"/>
                  </a:lnTo>
                  <a:lnTo>
                    <a:pt x="349" y="1747"/>
                  </a:lnTo>
                  <a:lnTo>
                    <a:pt x="361" y="1744"/>
                  </a:lnTo>
                  <a:lnTo>
                    <a:pt x="366" y="1743"/>
                  </a:lnTo>
                  <a:lnTo>
                    <a:pt x="374" y="1742"/>
                  </a:lnTo>
                  <a:lnTo>
                    <a:pt x="381" y="1743"/>
                  </a:lnTo>
                  <a:lnTo>
                    <a:pt x="389" y="1744"/>
                  </a:lnTo>
                  <a:lnTo>
                    <a:pt x="389" y="1744"/>
                  </a:lnTo>
                  <a:lnTo>
                    <a:pt x="391" y="1741"/>
                  </a:lnTo>
                  <a:lnTo>
                    <a:pt x="394" y="1738"/>
                  </a:lnTo>
                  <a:lnTo>
                    <a:pt x="399" y="1735"/>
                  </a:lnTo>
                  <a:lnTo>
                    <a:pt x="399" y="1735"/>
                  </a:lnTo>
                  <a:lnTo>
                    <a:pt x="399" y="1721"/>
                  </a:lnTo>
                  <a:lnTo>
                    <a:pt x="399" y="1721"/>
                  </a:lnTo>
                  <a:lnTo>
                    <a:pt x="382" y="1718"/>
                  </a:lnTo>
                  <a:lnTo>
                    <a:pt x="374" y="1716"/>
                  </a:lnTo>
                  <a:lnTo>
                    <a:pt x="366" y="1713"/>
                  </a:lnTo>
                  <a:lnTo>
                    <a:pt x="366" y="1713"/>
                  </a:lnTo>
                  <a:close/>
                  <a:moveTo>
                    <a:pt x="391" y="1672"/>
                  </a:moveTo>
                  <a:lnTo>
                    <a:pt x="391" y="1672"/>
                  </a:lnTo>
                  <a:lnTo>
                    <a:pt x="389" y="1671"/>
                  </a:lnTo>
                  <a:lnTo>
                    <a:pt x="386" y="1668"/>
                  </a:lnTo>
                  <a:lnTo>
                    <a:pt x="385" y="1664"/>
                  </a:lnTo>
                  <a:lnTo>
                    <a:pt x="385" y="1660"/>
                  </a:lnTo>
                  <a:lnTo>
                    <a:pt x="385" y="1660"/>
                  </a:lnTo>
                  <a:lnTo>
                    <a:pt x="376" y="1659"/>
                  </a:lnTo>
                  <a:lnTo>
                    <a:pt x="366" y="1659"/>
                  </a:lnTo>
                  <a:lnTo>
                    <a:pt x="356" y="1660"/>
                  </a:lnTo>
                  <a:lnTo>
                    <a:pt x="348" y="1662"/>
                  </a:lnTo>
                  <a:lnTo>
                    <a:pt x="339" y="1664"/>
                  </a:lnTo>
                  <a:lnTo>
                    <a:pt x="331" y="1668"/>
                  </a:lnTo>
                  <a:lnTo>
                    <a:pt x="323" y="1672"/>
                  </a:lnTo>
                  <a:lnTo>
                    <a:pt x="316" y="1676"/>
                  </a:lnTo>
                  <a:lnTo>
                    <a:pt x="308" y="1682"/>
                  </a:lnTo>
                  <a:lnTo>
                    <a:pt x="303" y="1687"/>
                  </a:lnTo>
                  <a:lnTo>
                    <a:pt x="298" y="1693"/>
                  </a:lnTo>
                  <a:lnTo>
                    <a:pt x="292" y="1699"/>
                  </a:lnTo>
                  <a:lnTo>
                    <a:pt x="289" y="1705"/>
                  </a:lnTo>
                  <a:lnTo>
                    <a:pt x="286" y="1712"/>
                  </a:lnTo>
                  <a:lnTo>
                    <a:pt x="285" y="1718"/>
                  </a:lnTo>
                  <a:lnTo>
                    <a:pt x="284" y="1724"/>
                  </a:lnTo>
                  <a:lnTo>
                    <a:pt x="284" y="1724"/>
                  </a:lnTo>
                  <a:lnTo>
                    <a:pt x="310" y="1713"/>
                  </a:lnTo>
                  <a:lnTo>
                    <a:pt x="339" y="1701"/>
                  </a:lnTo>
                  <a:lnTo>
                    <a:pt x="354" y="1694"/>
                  </a:lnTo>
                  <a:lnTo>
                    <a:pt x="367" y="1688"/>
                  </a:lnTo>
                  <a:lnTo>
                    <a:pt x="380" y="1681"/>
                  </a:lnTo>
                  <a:lnTo>
                    <a:pt x="391" y="1672"/>
                  </a:lnTo>
                  <a:lnTo>
                    <a:pt x="391" y="1672"/>
                  </a:lnTo>
                  <a:close/>
                  <a:moveTo>
                    <a:pt x="361" y="1606"/>
                  </a:moveTo>
                  <a:lnTo>
                    <a:pt x="361" y="1606"/>
                  </a:lnTo>
                  <a:lnTo>
                    <a:pt x="349" y="1607"/>
                  </a:lnTo>
                  <a:lnTo>
                    <a:pt x="338" y="1609"/>
                  </a:lnTo>
                  <a:lnTo>
                    <a:pt x="326" y="1612"/>
                  </a:lnTo>
                  <a:lnTo>
                    <a:pt x="317" y="1616"/>
                  </a:lnTo>
                  <a:lnTo>
                    <a:pt x="295" y="1626"/>
                  </a:lnTo>
                  <a:lnTo>
                    <a:pt x="275" y="1636"/>
                  </a:lnTo>
                  <a:lnTo>
                    <a:pt x="275" y="1636"/>
                  </a:lnTo>
                  <a:lnTo>
                    <a:pt x="276" y="1646"/>
                  </a:lnTo>
                  <a:lnTo>
                    <a:pt x="276" y="1656"/>
                  </a:lnTo>
                  <a:lnTo>
                    <a:pt x="278" y="1660"/>
                  </a:lnTo>
                  <a:lnTo>
                    <a:pt x="280" y="1664"/>
                  </a:lnTo>
                  <a:lnTo>
                    <a:pt x="284" y="1667"/>
                  </a:lnTo>
                  <a:lnTo>
                    <a:pt x="289" y="1669"/>
                  </a:lnTo>
                  <a:lnTo>
                    <a:pt x="289" y="1669"/>
                  </a:lnTo>
                  <a:lnTo>
                    <a:pt x="293" y="1664"/>
                  </a:lnTo>
                  <a:lnTo>
                    <a:pt x="299" y="1660"/>
                  </a:lnTo>
                  <a:lnTo>
                    <a:pt x="309" y="1653"/>
                  </a:lnTo>
                  <a:lnTo>
                    <a:pt x="322" y="1647"/>
                  </a:lnTo>
                  <a:lnTo>
                    <a:pt x="335" y="1642"/>
                  </a:lnTo>
                  <a:lnTo>
                    <a:pt x="348" y="1638"/>
                  </a:lnTo>
                  <a:lnTo>
                    <a:pt x="360" y="1632"/>
                  </a:lnTo>
                  <a:lnTo>
                    <a:pt x="365" y="1629"/>
                  </a:lnTo>
                  <a:lnTo>
                    <a:pt x="370" y="1625"/>
                  </a:lnTo>
                  <a:lnTo>
                    <a:pt x="374" y="1621"/>
                  </a:lnTo>
                  <a:lnTo>
                    <a:pt x="378" y="1616"/>
                  </a:lnTo>
                  <a:lnTo>
                    <a:pt x="378" y="1616"/>
                  </a:lnTo>
                  <a:lnTo>
                    <a:pt x="375" y="1616"/>
                  </a:lnTo>
                  <a:lnTo>
                    <a:pt x="371" y="1615"/>
                  </a:lnTo>
                  <a:lnTo>
                    <a:pt x="368" y="1611"/>
                  </a:lnTo>
                  <a:lnTo>
                    <a:pt x="366" y="1608"/>
                  </a:lnTo>
                  <a:lnTo>
                    <a:pt x="364" y="1606"/>
                  </a:lnTo>
                  <a:lnTo>
                    <a:pt x="361" y="1606"/>
                  </a:lnTo>
                  <a:lnTo>
                    <a:pt x="361" y="1606"/>
                  </a:lnTo>
                  <a:close/>
                  <a:moveTo>
                    <a:pt x="264" y="1595"/>
                  </a:moveTo>
                  <a:lnTo>
                    <a:pt x="264" y="1595"/>
                  </a:lnTo>
                  <a:lnTo>
                    <a:pt x="264" y="1597"/>
                  </a:lnTo>
                  <a:lnTo>
                    <a:pt x="265" y="1600"/>
                  </a:lnTo>
                  <a:lnTo>
                    <a:pt x="269" y="1602"/>
                  </a:lnTo>
                  <a:lnTo>
                    <a:pt x="272" y="1605"/>
                  </a:lnTo>
                  <a:lnTo>
                    <a:pt x="274" y="1607"/>
                  </a:lnTo>
                  <a:lnTo>
                    <a:pt x="275" y="1608"/>
                  </a:lnTo>
                  <a:lnTo>
                    <a:pt x="275" y="1608"/>
                  </a:lnTo>
                  <a:lnTo>
                    <a:pt x="286" y="1602"/>
                  </a:lnTo>
                  <a:lnTo>
                    <a:pt x="299" y="1598"/>
                  </a:lnTo>
                  <a:lnTo>
                    <a:pt x="310" y="1594"/>
                  </a:lnTo>
                  <a:lnTo>
                    <a:pt x="323" y="1590"/>
                  </a:lnTo>
                  <a:lnTo>
                    <a:pt x="334" y="1584"/>
                  </a:lnTo>
                  <a:lnTo>
                    <a:pt x="339" y="1581"/>
                  </a:lnTo>
                  <a:lnTo>
                    <a:pt x="344" y="1577"/>
                  </a:lnTo>
                  <a:lnTo>
                    <a:pt x="348" y="1572"/>
                  </a:lnTo>
                  <a:lnTo>
                    <a:pt x="351" y="1568"/>
                  </a:lnTo>
                  <a:lnTo>
                    <a:pt x="353" y="1562"/>
                  </a:lnTo>
                  <a:lnTo>
                    <a:pt x="355" y="1555"/>
                  </a:lnTo>
                  <a:lnTo>
                    <a:pt x="355" y="1555"/>
                  </a:lnTo>
                  <a:lnTo>
                    <a:pt x="349" y="1554"/>
                  </a:lnTo>
                  <a:lnTo>
                    <a:pt x="341" y="1553"/>
                  </a:lnTo>
                  <a:lnTo>
                    <a:pt x="335" y="1553"/>
                  </a:lnTo>
                  <a:lnTo>
                    <a:pt x="329" y="1554"/>
                  </a:lnTo>
                  <a:lnTo>
                    <a:pt x="322" y="1555"/>
                  </a:lnTo>
                  <a:lnTo>
                    <a:pt x="317" y="1558"/>
                  </a:lnTo>
                  <a:lnTo>
                    <a:pt x="305" y="1564"/>
                  </a:lnTo>
                  <a:lnTo>
                    <a:pt x="294" y="1571"/>
                  </a:lnTo>
                  <a:lnTo>
                    <a:pt x="284" y="1579"/>
                  </a:lnTo>
                  <a:lnTo>
                    <a:pt x="264" y="1595"/>
                  </a:lnTo>
                  <a:lnTo>
                    <a:pt x="264" y="1595"/>
                  </a:lnTo>
                  <a:close/>
                  <a:moveTo>
                    <a:pt x="341" y="1506"/>
                  </a:moveTo>
                  <a:lnTo>
                    <a:pt x="341" y="1506"/>
                  </a:lnTo>
                  <a:lnTo>
                    <a:pt x="335" y="1509"/>
                  </a:lnTo>
                  <a:lnTo>
                    <a:pt x="330" y="1510"/>
                  </a:lnTo>
                  <a:lnTo>
                    <a:pt x="323" y="1510"/>
                  </a:lnTo>
                  <a:lnTo>
                    <a:pt x="318" y="1509"/>
                  </a:lnTo>
                  <a:lnTo>
                    <a:pt x="311" y="1507"/>
                  </a:lnTo>
                  <a:lnTo>
                    <a:pt x="306" y="1505"/>
                  </a:lnTo>
                  <a:lnTo>
                    <a:pt x="298" y="1497"/>
                  </a:lnTo>
                  <a:lnTo>
                    <a:pt x="298" y="1497"/>
                  </a:lnTo>
                  <a:lnTo>
                    <a:pt x="294" y="1504"/>
                  </a:lnTo>
                  <a:lnTo>
                    <a:pt x="290" y="1508"/>
                  </a:lnTo>
                  <a:lnTo>
                    <a:pt x="284" y="1511"/>
                  </a:lnTo>
                  <a:lnTo>
                    <a:pt x="278" y="1515"/>
                  </a:lnTo>
                  <a:lnTo>
                    <a:pt x="264" y="1519"/>
                  </a:lnTo>
                  <a:lnTo>
                    <a:pt x="259" y="1522"/>
                  </a:lnTo>
                  <a:lnTo>
                    <a:pt x="254" y="1525"/>
                  </a:lnTo>
                  <a:lnTo>
                    <a:pt x="254" y="1525"/>
                  </a:lnTo>
                  <a:lnTo>
                    <a:pt x="255" y="1532"/>
                  </a:lnTo>
                  <a:lnTo>
                    <a:pt x="254" y="1537"/>
                  </a:lnTo>
                  <a:lnTo>
                    <a:pt x="253" y="1542"/>
                  </a:lnTo>
                  <a:lnTo>
                    <a:pt x="251" y="1547"/>
                  </a:lnTo>
                  <a:lnTo>
                    <a:pt x="246" y="1556"/>
                  </a:lnTo>
                  <a:lnTo>
                    <a:pt x="244" y="1562"/>
                  </a:lnTo>
                  <a:lnTo>
                    <a:pt x="242" y="1567"/>
                  </a:lnTo>
                  <a:lnTo>
                    <a:pt x="242" y="1567"/>
                  </a:lnTo>
                  <a:lnTo>
                    <a:pt x="248" y="1568"/>
                  </a:lnTo>
                  <a:lnTo>
                    <a:pt x="255" y="1568"/>
                  </a:lnTo>
                  <a:lnTo>
                    <a:pt x="260" y="1567"/>
                  </a:lnTo>
                  <a:lnTo>
                    <a:pt x="266" y="1565"/>
                  </a:lnTo>
                  <a:lnTo>
                    <a:pt x="272" y="1562"/>
                  </a:lnTo>
                  <a:lnTo>
                    <a:pt x="277" y="1558"/>
                  </a:lnTo>
                  <a:lnTo>
                    <a:pt x="287" y="1550"/>
                  </a:lnTo>
                  <a:lnTo>
                    <a:pt x="298" y="1541"/>
                  </a:lnTo>
                  <a:lnTo>
                    <a:pt x="307" y="1534"/>
                  </a:lnTo>
                  <a:lnTo>
                    <a:pt x="313" y="1532"/>
                  </a:lnTo>
                  <a:lnTo>
                    <a:pt x="319" y="1531"/>
                  </a:lnTo>
                  <a:lnTo>
                    <a:pt x="324" y="1530"/>
                  </a:lnTo>
                  <a:lnTo>
                    <a:pt x="331" y="1531"/>
                  </a:lnTo>
                  <a:lnTo>
                    <a:pt x="331" y="1531"/>
                  </a:lnTo>
                  <a:lnTo>
                    <a:pt x="331" y="1526"/>
                  </a:lnTo>
                  <a:lnTo>
                    <a:pt x="332" y="1524"/>
                  </a:lnTo>
                  <a:lnTo>
                    <a:pt x="335" y="1523"/>
                  </a:lnTo>
                  <a:lnTo>
                    <a:pt x="338" y="1522"/>
                  </a:lnTo>
                  <a:lnTo>
                    <a:pt x="341" y="1522"/>
                  </a:lnTo>
                  <a:lnTo>
                    <a:pt x="345" y="1522"/>
                  </a:lnTo>
                  <a:lnTo>
                    <a:pt x="347" y="1520"/>
                  </a:lnTo>
                  <a:lnTo>
                    <a:pt x="347" y="1517"/>
                  </a:lnTo>
                  <a:lnTo>
                    <a:pt x="347" y="1517"/>
                  </a:lnTo>
                  <a:lnTo>
                    <a:pt x="346" y="1517"/>
                  </a:lnTo>
                  <a:lnTo>
                    <a:pt x="345" y="1516"/>
                  </a:lnTo>
                  <a:lnTo>
                    <a:pt x="344" y="1512"/>
                  </a:lnTo>
                  <a:lnTo>
                    <a:pt x="344" y="1508"/>
                  </a:lnTo>
                  <a:lnTo>
                    <a:pt x="342" y="1507"/>
                  </a:lnTo>
                  <a:lnTo>
                    <a:pt x="341" y="1506"/>
                  </a:lnTo>
                  <a:lnTo>
                    <a:pt x="341" y="1506"/>
                  </a:lnTo>
                  <a:close/>
                  <a:moveTo>
                    <a:pt x="254" y="1492"/>
                  </a:moveTo>
                  <a:lnTo>
                    <a:pt x="254" y="1492"/>
                  </a:lnTo>
                  <a:lnTo>
                    <a:pt x="258" y="1492"/>
                  </a:lnTo>
                  <a:lnTo>
                    <a:pt x="263" y="1491"/>
                  </a:lnTo>
                  <a:lnTo>
                    <a:pt x="273" y="1487"/>
                  </a:lnTo>
                  <a:lnTo>
                    <a:pt x="292" y="1473"/>
                  </a:lnTo>
                  <a:lnTo>
                    <a:pt x="302" y="1467"/>
                  </a:lnTo>
                  <a:lnTo>
                    <a:pt x="307" y="1465"/>
                  </a:lnTo>
                  <a:lnTo>
                    <a:pt x="313" y="1464"/>
                  </a:lnTo>
                  <a:lnTo>
                    <a:pt x="318" y="1464"/>
                  </a:lnTo>
                  <a:lnTo>
                    <a:pt x="322" y="1466"/>
                  </a:lnTo>
                  <a:lnTo>
                    <a:pt x="328" y="1469"/>
                  </a:lnTo>
                  <a:lnTo>
                    <a:pt x="333" y="1473"/>
                  </a:lnTo>
                  <a:lnTo>
                    <a:pt x="333" y="1473"/>
                  </a:lnTo>
                  <a:lnTo>
                    <a:pt x="334" y="1471"/>
                  </a:lnTo>
                  <a:lnTo>
                    <a:pt x="336" y="1471"/>
                  </a:lnTo>
                  <a:lnTo>
                    <a:pt x="341" y="1471"/>
                  </a:lnTo>
                  <a:lnTo>
                    <a:pt x="341" y="1471"/>
                  </a:lnTo>
                  <a:lnTo>
                    <a:pt x="337" y="1461"/>
                  </a:lnTo>
                  <a:lnTo>
                    <a:pt x="333" y="1455"/>
                  </a:lnTo>
                  <a:lnTo>
                    <a:pt x="328" y="1450"/>
                  </a:lnTo>
                  <a:lnTo>
                    <a:pt x="322" y="1447"/>
                  </a:lnTo>
                  <a:lnTo>
                    <a:pt x="316" y="1445"/>
                  </a:lnTo>
                  <a:lnTo>
                    <a:pt x="309" y="1445"/>
                  </a:lnTo>
                  <a:lnTo>
                    <a:pt x="302" y="1446"/>
                  </a:lnTo>
                  <a:lnTo>
                    <a:pt x="295" y="1449"/>
                  </a:lnTo>
                  <a:lnTo>
                    <a:pt x="288" y="1452"/>
                  </a:lnTo>
                  <a:lnTo>
                    <a:pt x="281" y="1457"/>
                  </a:lnTo>
                  <a:lnTo>
                    <a:pt x="275" y="1461"/>
                  </a:lnTo>
                  <a:lnTo>
                    <a:pt x="270" y="1466"/>
                  </a:lnTo>
                  <a:lnTo>
                    <a:pt x="264" y="1473"/>
                  </a:lnTo>
                  <a:lnTo>
                    <a:pt x="260" y="1479"/>
                  </a:lnTo>
                  <a:lnTo>
                    <a:pt x="256" y="1486"/>
                  </a:lnTo>
                  <a:lnTo>
                    <a:pt x="254" y="1492"/>
                  </a:lnTo>
                  <a:lnTo>
                    <a:pt x="254" y="1492"/>
                  </a:lnTo>
                  <a:close/>
                  <a:moveTo>
                    <a:pt x="308" y="1399"/>
                  </a:moveTo>
                  <a:lnTo>
                    <a:pt x="308" y="1399"/>
                  </a:lnTo>
                  <a:lnTo>
                    <a:pt x="299" y="1399"/>
                  </a:lnTo>
                  <a:lnTo>
                    <a:pt x="288" y="1400"/>
                  </a:lnTo>
                  <a:lnTo>
                    <a:pt x="278" y="1402"/>
                  </a:lnTo>
                  <a:lnTo>
                    <a:pt x="270" y="1406"/>
                  </a:lnTo>
                  <a:lnTo>
                    <a:pt x="270" y="1406"/>
                  </a:lnTo>
                  <a:lnTo>
                    <a:pt x="264" y="1401"/>
                  </a:lnTo>
                  <a:lnTo>
                    <a:pt x="259" y="1396"/>
                  </a:lnTo>
                  <a:lnTo>
                    <a:pt x="259" y="1396"/>
                  </a:lnTo>
                  <a:lnTo>
                    <a:pt x="247" y="1409"/>
                  </a:lnTo>
                  <a:lnTo>
                    <a:pt x="242" y="1415"/>
                  </a:lnTo>
                  <a:lnTo>
                    <a:pt x="238" y="1423"/>
                  </a:lnTo>
                  <a:lnTo>
                    <a:pt x="234" y="1430"/>
                  </a:lnTo>
                  <a:lnTo>
                    <a:pt x="234" y="1433"/>
                  </a:lnTo>
                  <a:lnTo>
                    <a:pt x="234" y="1438"/>
                  </a:lnTo>
                  <a:lnTo>
                    <a:pt x="235" y="1441"/>
                  </a:lnTo>
                  <a:lnTo>
                    <a:pt x="238" y="1444"/>
                  </a:lnTo>
                  <a:lnTo>
                    <a:pt x="241" y="1447"/>
                  </a:lnTo>
                  <a:lnTo>
                    <a:pt x="245" y="1450"/>
                  </a:lnTo>
                  <a:lnTo>
                    <a:pt x="245" y="1450"/>
                  </a:lnTo>
                  <a:lnTo>
                    <a:pt x="254" y="1445"/>
                  </a:lnTo>
                  <a:lnTo>
                    <a:pt x="262" y="1439"/>
                  </a:lnTo>
                  <a:lnTo>
                    <a:pt x="279" y="1425"/>
                  </a:lnTo>
                  <a:lnTo>
                    <a:pt x="288" y="1417"/>
                  </a:lnTo>
                  <a:lnTo>
                    <a:pt x="296" y="1413"/>
                  </a:lnTo>
                  <a:lnTo>
                    <a:pt x="305" y="1410"/>
                  </a:lnTo>
                  <a:lnTo>
                    <a:pt x="309" y="1410"/>
                  </a:lnTo>
                  <a:lnTo>
                    <a:pt x="314" y="1410"/>
                  </a:lnTo>
                  <a:lnTo>
                    <a:pt x="314" y="1410"/>
                  </a:lnTo>
                  <a:lnTo>
                    <a:pt x="313" y="1409"/>
                  </a:lnTo>
                  <a:lnTo>
                    <a:pt x="311" y="1408"/>
                  </a:lnTo>
                  <a:lnTo>
                    <a:pt x="310" y="1404"/>
                  </a:lnTo>
                  <a:lnTo>
                    <a:pt x="310" y="1401"/>
                  </a:lnTo>
                  <a:lnTo>
                    <a:pt x="309" y="1399"/>
                  </a:lnTo>
                  <a:lnTo>
                    <a:pt x="308" y="1399"/>
                  </a:lnTo>
                  <a:lnTo>
                    <a:pt x="308" y="1399"/>
                  </a:lnTo>
                  <a:close/>
                  <a:moveTo>
                    <a:pt x="286" y="1338"/>
                  </a:moveTo>
                  <a:lnTo>
                    <a:pt x="286" y="1338"/>
                  </a:lnTo>
                  <a:lnTo>
                    <a:pt x="283" y="1341"/>
                  </a:lnTo>
                  <a:lnTo>
                    <a:pt x="279" y="1343"/>
                  </a:lnTo>
                  <a:lnTo>
                    <a:pt x="276" y="1344"/>
                  </a:lnTo>
                  <a:lnTo>
                    <a:pt x="272" y="1345"/>
                  </a:lnTo>
                  <a:lnTo>
                    <a:pt x="269" y="1345"/>
                  </a:lnTo>
                  <a:lnTo>
                    <a:pt x="264" y="1344"/>
                  </a:lnTo>
                  <a:lnTo>
                    <a:pt x="256" y="1340"/>
                  </a:lnTo>
                  <a:lnTo>
                    <a:pt x="256" y="1340"/>
                  </a:lnTo>
                  <a:lnTo>
                    <a:pt x="244" y="1346"/>
                  </a:lnTo>
                  <a:lnTo>
                    <a:pt x="239" y="1350"/>
                  </a:lnTo>
                  <a:lnTo>
                    <a:pt x="234" y="1354"/>
                  </a:lnTo>
                  <a:lnTo>
                    <a:pt x="234" y="1354"/>
                  </a:lnTo>
                  <a:lnTo>
                    <a:pt x="241" y="1354"/>
                  </a:lnTo>
                  <a:lnTo>
                    <a:pt x="243" y="1355"/>
                  </a:lnTo>
                  <a:lnTo>
                    <a:pt x="245" y="1357"/>
                  </a:lnTo>
                  <a:lnTo>
                    <a:pt x="245" y="1357"/>
                  </a:lnTo>
                  <a:lnTo>
                    <a:pt x="241" y="1360"/>
                  </a:lnTo>
                  <a:lnTo>
                    <a:pt x="235" y="1364"/>
                  </a:lnTo>
                  <a:lnTo>
                    <a:pt x="224" y="1369"/>
                  </a:lnTo>
                  <a:lnTo>
                    <a:pt x="218" y="1372"/>
                  </a:lnTo>
                  <a:lnTo>
                    <a:pt x="214" y="1375"/>
                  </a:lnTo>
                  <a:lnTo>
                    <a:pt x="211" y="1381"/>
                  </a:lnTo>
                  <a:lnTo>
                    <a:pt x="209" y="1387"/>
                  </a:lnTo>
                  <a:lnTo>
                    <a:pt x="209" y="1387"/>
                  </a:lnTo>
                  <a:lnTo>
                    <a:pt x="212" y="1391"/>
                  </a:lnTo>
                  <a:lnTo>
                    <a:pt x="215" y="1395"/>
                  </a:lnTo>
                  <a:lnTo>
                    <a:pt x="220" y="1397"/>
                  </a:lnTo>
                  <a:lnTo>
                    <a:pt x="226" y="1399"/>
                  </a:lnTo>
                  <a:lnTo>
                    <a:pt x="226" y="1399"/>
                  </a:lnTo>
                  <a:lnTo>
                    <a:pt x="232" y="1390"/>
                  </a:lnTo>
                  <a:lnTo>
                    <a:pt x="241" y="1385"/>
                  </a:lnTo>
                  <a:lnTo>
                    <a:pt x="249" y="1381"/>
                  </a:lnTo>
                  <a:lnTo>
                    <a:pt x="260" y="1379"/>
                  </a:lnTo>
                  <a:lnTo>
                    <a:pt x="281" y="1374"/>
                  </a:lnTo>
                  <a:lnTo>
                    <a:pt x="293" y="1371"/>
                  </a:lnTo>
                  <a:lnTo>
                    <a:pt x="306" y="1368"/>
                  </a:lnTo>
                  <a:lnTo>
                    <a:pt x="306" y="1368"/>
                  </a:lnTo>
                  <a:lnTo>
                    <a:pt x="305" y="1363"/>
                  </a:lnTo>
                  <a:lnTo>
                    <a:pt x="304" y="1357"/>
                  </a:lnTo>
                  <a:lnTo>
                    <a:pt x="303" y="1352"/>
                  </a:lnTo>
                  <a:lnTo>
                    <a:pt x="301" y="1348"/>
                  </a:lnTo>
                  <a:lnTo>
                    <a:pt x="298" y="1344"/>
                  </a:lnTo>
                  <a:lnTo>
                    <a:pt x="294" y="1342"/>
                  </a:lnTo>
                  <a:lnTo>
                    <a:pt x="291" y="1339"/>
                  </a:lnTo>
                  <a:lnTo>
                    <a:pt x="286" y="1338"/>
                  </a:lnTo>
                  <a:lnTo>
                    <a:pt x="286" y="1338"/>
                  </a:lnTo>
                  <a:close/>
                  <a:moveTo>
                    <a:pt x="275" y="1285"/>
                  </a:moveTo>
                  <a:lnTo>
                    <a:pt x="275" y="1285"/>
                  </a:lnTo>
                  <a:lnTo>
                    <a:pt x="243" y="1293"/>
                  </a:lnTo>
                  <a:lnTo>
                    <a:pt x="227" y="1297"/>
                  </a:lnTo>
                  <a:lnTo>
                    <a:pt x="212" y="1302"/>
                  </a:lnTo>
                  <a:lnTo>
                    <a:pt x="212" y="1302"/>
                  </a:lnTo>
                  <a:lnTo>
                    <a:pt x="209" y="1311"/>
                  </a:lnTo>
                  <a:lnTo>
                    <a:pt x="204" y="1322"/>
                  </a:lnTo>
                  <a:lnTo>
                    <a:pt x="203" y="1327"/>
                  </a:lnTo>
                  <a:lnTo>
                    <a:pt x="203" y="1333"/>
                  </a:lnTo>
                  <a:lnTo>
                    <a:pt x="204" y="1338"/>
                  </a:lnTo>
                  <a:lnTo>
                    <a:pt x="207" y="1343"/>
                  </a:lnTo>
                  <a:lnTo>
                    <a:pt x="207" y="1343"/>
                  </a:lnTo>
                  <a:lnTo>
                    <a:pt x="226" y="1335"/>
                  </a:lnTo>
                  <a:lnTo>
                    <a:pt x="248" y="1324"/>
                  </a:lnTo>
                  <a:lnTo>
                    <a:pt x="270" y="1311"/>
                  </a:lnTo>
                  <a:lnTo>
                    <a:pt x="280" y="1304"/>
                  </a:lnTo>
                  <a:lnTo>
                    <a:pt x="289" y="1296"/>
                  </a:lnTo>
                  <a:lnTo>
                    <a:pt x="289" y="1296"/>
                  </a:lnTo>
                  <a:lnTo>
                    <a:pt x="286" y="1296"/>
                  </a:lnTo>
                  <a:lnTo>
                    <a:pt x="284" y="1295"/>
                  </a:lnTo>
                  <a:lnTo>
                    <a:pt x="281" y="1292"/>
                  </a:lnTo>
                  <a:lnTo>
                    <a:pt x="278" y="1289"/>
                  </a:lnTo>
                  <a:lnTo>
                    <a:pt x="277" y="1287"/>
                  </a:lnTo>
                  <a:lnTo>
                    <a:pt x="275" y="1285"/>
                  </a:lnTo>
                  <a:lnTo>
                    <a:pt x="275" y="1285"/>
                  </a:lnTo>
                  <a:close/>
                  <a:moveTo>
                    <a:pt x="182" y="1263"/>
                  </a:moveTo>
                  <a:lnTo>
                    <a:pt x="182" y="1263"/>
                  </a:lnTo>
                  <a:lnTo>
                    <a:pt x="185" y="1268"/>
                  </a:lnTo>
                  <a:lnTo>
                    <a:pt x="189" y="1272"/>
                  </a:lnTo>
                  <a:lnTo>
                    <a:pt x="194" y="1273"/>
                  </a:lnTo>
                  <a:lnTo>
                    <a:pt x="198" y="1274"/>
                  </a:lnTo>
                  <a:lnTo>
                    <a:pt x="208" y="1275"/>
                  </a:lnTo>
                  <a:lnTo>
                    <a:pt x="212" y="1275"/>
                  </a:lnTo>
                  <a:lnTo>
                    <a:pt x="217" y="1277"/>
                  </a:lnTo>
                  <a:lnTo>
                    <a:pt x="217" y="1277"/>
                  </a:lnTo>
                  <a:lnTo>
                    <a:pt x="220" y="1274"/>
                  </a:lnTo>
                  <a:lnTo>
                    <a:pt x="225" y="1270"/>
                  </a:lnTo>
                  <a:lnTo>
                    <a:pt x="233" y="1265"/>
                  </a:lnTo>
                  <a:lnTo>
                    <a:pt x="241" y="1260"/>
                  </a:lnTo>
                  <a:lnTo>
                    <a:pt x="245" y="1257"/>
                  </a:lnTo>
                  <a:lnTo>
                    <a:pt x="247" y="1252"/>
                  </a:lnTo>
                  <a:lnTo>
                    <a:pt x="247" y="1252"/>
                  </a:lnTo>
                  <a:lnTo>
                    <a:pt x="251" y="1253"/>
                  </a:lnTo>
                  <a:lnTo>
                    <a:pt x="254" y="1253"/>
                  </a:lnTo>
                  <a:lnTo>
                    <a:pt x="257" y="1252"/>
                  </a:lnTo>
                  <a:lnTo>
                    <a:pt x="259" y="1251"/>
                  </a:lnTo>
                  <a:lnTo>
                    <a:pt x="264" y="1247"/>
                  </a:lnTo>
                  <a:lnTo>
                    <a:pt x="270" y="1242"/>
                  </a:lnTo>
                  <a:lnTo>
                    <a:pt x="270" y="1242"/>
                  </a:lnTo>
                  <a:lnTo>
                    <a:pt x="264" y="1235"/>
                  </a:lnTo>
                  <a:lnTo>
                    <a:pt x="258" y="1231"/>
                  </a:lnTo>
                  <a:lnTo>
                    <a:pt x="253" y="1228"/>
                  </a:lnTo>
                  <a:lnTo>
                    <a:pt x="246" y="1226"/>
                  </a:lnTo>
                  <a:lnTo>
                    <a:pt x="240" y="1224"/>
                  </a:lnTo>
                  <a:lnTo>
                    <a:pt x="234" y="1224"/>
                  </a:lnTo>
                  <a:lnTo>
                    <a:pt x="228" y="1226"/>
                  </a:lnTo>
                  <a:lnTo>
                    <a:pt x="223" y="1227"/>
                  </a:lnTo>
                  <a:lnTo>
                    <a:pt x="216" y="1230"/>
                  </a:lnTo>
                  <a:lnTo>
                    <a:pt x="211" y="1233"/>
                  </a:lnTo>
                  <a:lnTo>
                    <a:pt x="200" y="1242"/>
                  </a:lnTo>
                  <a:lnTo>
                    <a:pt x="190" y="1251"/>
                  </a:lnTo>
                  <a:lnTo>
                    <a:pt x="182" y="1263"/>
                  </a:lnTo>
                  <a:lnTo>
                    <a:pt x="182" y="1263"/>
                  </a:lnTo>
                  <a:close/>
                  <a:moveTo>
                    <a:pt x="209" y="1163"/>
                  </a:moveTo>
                  <a:lnTo>
                    <a:pt x="209" y="1163"/>
                  </a:lnTo>
                  <a:lnTo>
                    <a:pt x="200" y="1169"/>
                  </a:lnTo>
                  <a:lnTo>
                    <a:pt x="194" y="1175"/>
                  </a:lnTo>
                  <a:lnTo>
                    <a:pt x="188" y="1182"/>
                  </a:lnTo>
                  <a:lnTo>
                    <a:pt x="184" y="1188"/>
                  </a:lnTo>
                  <a:lnTo>
                    <a:pt x="175" y="1204"/>
                  </a:lnTo>
                  <a:lnTo>
                    <a:pt x="168" y="1222"/>
                  </a:lnTo>
                  <a:lnTo>
                    <a:pt x="168" y="1222"/>
                  </a:lnTo>
                  <a:lnTo>
                    <a:pt x="172" y="1223"/>
                  </a:lnTo>
                  <a:lnTo>
                    <a:pt x="174" y="1223"/>
                  </a:lnTo>
                  <a:lnTo>
                    <a:pt x="182" y="1228"/>
                  </a:lnTo>
                  <a:lnTo>
                    <a:pt x="182" y="1228"/>
                  </a:lnTo>
                  <a:lnTo>
                    <a:pt x="188" y="1221"/>
                  </a:lnTo>
                  <a:lnTo>
                    <a:pt x="197" y="1216"/>
                  </a:lnTo>
                  <a:lnTo>
                    <a:pt x="207" y="1211"/>
                  </a:lnTo>
                  <a:lnTo>
                    <a:pt x="215" y="1206"/>
                  </a:lnTo>
                  <a:lnTo>
                    <a:pt x="234" y="1198"/>
                  </a:lnTo>
                  <a:lnTo>
                    <a:pt x="254" y="1189"/>
                  </a:lnTo>
                  <a:lnTo>
                    <a:pt x="254" y="1189"/>
                  </a:lnTo>
                  <a:lnTo>
                    <a:pt x="251" y="1184"/>
                  </a:lnTo>
                  <a:lnTo>
                    <a:pt x="250" y="1178"/>
                  </a:lnTo>
                  <a:lnTo>
                    <a:pt x="247" y="1174"/>
                  </a:lnTo>
                  <a:lnTo>
                    <a:pt x="245" y="1171"/>
                  </a:lnTo>
                  <a:lnTo>
                    <a:pt x="241" y="1168"/>
                  </a:lnTo>
                  <a:lnTo>
                    <a:pt x="238" y="1166"/>
                  </a:lnTo>
                  <a:lnTo>
                    <a:pt x="228" y="1161"/>
                  </a:lnTo>
                  <a:lnTo>
                    <a:pt x="228" y="1161"/>
                  </a:lnTo>
                  <a:lnTo>
                    <a:pt x="222" y="1166"/>
                  </a:lnTo>
                  <a:lnTo>
                    <a:pt x="214" y="1170"/>
                  </a:lnTo>
                  <a:lnTo>
                    <a:pt x="212" y="1170"/>
                  </a:lnTo>
                  <a:lnTo>
                    <a:pt x="210" y="1170"/>
                  </a:lnTo>
                  <a:lnTo>
                    <a:pt x="209" y="1168"/>
                  </a:lnTo>
                  <a:lnTo>
                    <a:pt x="209" y="1163"/>
                  </a:lnTo>
                  <a:lnTo>
                    <a:pt x="209" y="1163"/>
                  </a:lnTo>
                  <a:close/>
                  <a:moveTo>
                    <a:pt x="154" y="1167"/>
                  </a:moveTo>
                  <a:lnTo>
                    <a:pt x="154" y="1167"/>
                  </a:lnTo>
                  <a:lnTo>
                    <a:pt x="165" y="1166"/>
                  </a:lnTo>
                  <a:lnTo>
                    <a:pt x="177" y="1162"/>
                  </a:lnTo>
                  <a:lnTo>
                    <a:pt x="187" y="1157"/>
                  </a:lnTo>
                  <a:lnTo>
                    <a:pt x="197" y="1151"/>
                  </a:lnTo>
                  <a:lnTo>
                    <a:pt x="205" y="1143"/>
                  </a:lnTo>
                  <a:lnTo>
                    <a:pt x="213" y="1134"/>
                  </a:lnTo>
                  <a:lnTo>
                    <a:pt x="220" y="1125"/>
                  </a:lnTo>
                  <a:lnTo>
                    <a:pt x="226" y="1114"/>
                  </a:lnTo>
                  <a:lnTo>
                    <a:pt x="226" y="1114"/>
                  </a:lnTo>
                  <a:lnTo>
                    <a:pt x="220" y="1113"/>
                  </a:lnTo>
                  <a:lnTo>
                    <a:pt x="214" y="1112"/>
                  </a:lnTo>
                  <a:lnTo>
                    <a:pt x="208" y="1113"/>
                  </a:lnTo>
                  <a:lnTo>
                    <a:pt x="201" y="1114"/>
                  </a:lnTo>
                  <a:lnTo>
                    <a:pt x="196" y="1116"/>
                  </a:lnTo>
                  <a:lnTo>
                    <a:pt x="189" y="1118"/>
                  </a:lnTo>
                  <a:lnTo>
                    <a:pt x="178" y="1125"/>
                  </a:lnTo>
                  <a:lnTo>
                    <a:pt x="168" y="1133"/>
                  </a:lnTo>
                  <a:lnTo>
                    <a:pt x="164" y="1139"/>
                  </a:lnTo>
                  <a:lnTo>
                    <a:pt x="159" y="1144"/>
                  </a:lnTo>
                  <a:lnTo>
                    <a:pt x="157" y="1149"/>
                  </a:lnTo>
                  <a:lnTo>
                    <a:pt x="155" y="1155"/>
                  </a:lnTo>
                  <a:lnTo>
                    <a:pt x="154" y="1161"/>
                  </a:lnTo>
                  <a:lnTo>
                    <a:pt x="154" y="1167"/>
                  </a:lnTo>
                  <a:lnTo>
                    <a:pt x="154" y="1167"/>
                  </a:lnTo>
                  <a:close/>
                  <a:moveTo>
                    <a:pt x="193" y="1079"/>
                  </a:moveTo>
                  <a:lnTo>
                    <a:pt x="193" y="1079"/>
                  </a:lnTo>
                  <a:lnTo>
                    <a:pt x="187" y="1075"/>
                  </a:lnTo>
                  <a:lnTo>
                    <a:pt x="184" y="1070"/>
                  </a:lnTo>
                  <a:lnTo>
                    <a:pt x="180" y="1067"/>
                  </a:lnTo>
                  <a:lnTo>
                    <a:pt x="177" y="1065"/>
                  </a:lnTo>
                  <a:lnTo>
                    <a:pt x="173" y="1065"/>
                  </a:lnTo>
                  <a:lnTo>
                    <a:pt x="173" y="1065"/>
                  </a:lnTo>
                  <a:lnTo>
                    <a:pt x="168" y="1070"/>
                  </a:lnTo>
                  <a:lnTo>
                    <a:pt x="160" y="1076"/>
                  </a:lnTo>
                  <a:lnTo>
                    <a:pt x="153" y="1082"/>
                  </a:lnTo>
                  <a:lnTo>
                    <a:pt x="147" y="1088"/>
                  </a:lnTo>
                  <a:lnTo>
                    <a:pt x="141" y="1096"/>
                  </a:lnTo>
                  <a:lnTo>
                    <a:pt x="140" y="1100"/>
                  </a:lnTo>
                  <a:lnTo>
                    <a:pt x="139" y="1103"/>
                  </a:lnTo>
                  <a:lnTo>
                    <a:pt x="139" y="1108"/>
                  </a:lnTo>
                  <a:lnTo>
                    <a:pt x="140" y="1111"/>
                  </a:lnTo>
                  <a:lnTo>
                    <a:pt x="142" y="1115"/>
                  </a:lnTo>
                  <a:lnTo>
                    <a:pt x="145" y="1119"/>
                  </a:lnTo>
                  <a:lnTo>
                    <a:pt x="145" y="1119"/>
                  </a:lnTo>
                  <a:lnTo>
                    <a:pt x="164" y="1109"/>
                  </a:lnTo>
                  <a:lnTo>
                    <a:pt x="181" y="1099"/>
                  </a:lnTo>
                  <a:lnTo>
                    <a:pt x="196" y="1090"/>
                  </a:lnTo>
                  <a:lnTo>
                    <a:pt x="204" y="1083"/>
                  </a:lnTo>
                  <a:lnTo>
                    <a:pt x="212" y="1076"/>
                  </a:lnTo>
                  <a:lnTo>
                    <a:pt x="212" y="1076"/>
                  </a:lnTo>
                  <a:lnTo>
                    <a:pt x="210" y="1073"/>
                  </a:lnTo>
                  <a:lnTo>
                    <a:pt x="207" y="1072"/>
                  </a:lnTo>
                  <a:lnTo>
                    <a:pt x="204" y="1072"/>
                  </a:lnTo>
                  <a:lnTo>
                    <a:pt x="201" y="1073"/>
                  </a:lnTo>
                  <a:lnTo>
                    <a:pt x="196" y="1076"/>
                  </a:lnTo>
                  <a:lnTo>
                    <a:pt x="193" y="1079"/>
                  </a:lnTo>
                  <a:lnTo>
                    <a:pt x="193" y="1079"/>
                  </a:lnTo>
                  <a:close/>
                  <a:moveTo>
                    <a:pt x="195" y="1007"/>
                  </a:moveTo>
                  <a:lnTo>
                    <a:pt x="195" y="1007"/>
                  </a:lnTo>
                  <a:lnTo>
                    <a:pt x="192" y="1005"/>
                  </a:lnTo>
                  <a:lnTo>
                    <a:pt x="187" y="1005"/>
                  </a:lnTo>
                  <a:lnTo>
                    <a:pt x="182" y="1005"/>
                  </a:lnTo>
                  <a:lnTo>
                    <a:pt x="175" y="1005"/>
                  </a:lnTo>
                  <a:lnTo>
                    <a:pt x="163" y="1009"/>
                  </a:lnTo>
                  <a:lnTo>
                    <a:pt x="156" y="1011"/>
                  </a:lnTo>
                  <a:lnTo>
                    <a:pt x="151" y="1015"/>
                  </a:lnTo>
                  <a:lnTo>
                    <a:pt x="151" y="1015"/>
                  </a:lnTo>
                  <a:lnTo>
                    <a:pt x="148" y="1018"/>
                  </a:lnTo>
                  <a:lnTo>
                    <a:pt x="144" y="1022"/>
                  </a:lnTo>
                  <a:lnTo>
                    <a:pt x="140" y="1030"/>
                  </a:lnTo>
                  <a:lnTo>
                    <a:pt x="137" y="1034"/>
                  </a:lnTo>
                  <a:lnTo>
                    <a:pt x="135" y="1037"/>
                  </a:lnTo>
                  <a:lnTo>
                    <a:pt x="130" y="1039"/>
                  </a:lnTo>
                  <a:lnTo>
                    <a:pt x="126" y="1039"/>
                  </a:lnTo>
                  <a:lnTo>
                    <a:pt x="126" y="1039"/>
                  </a:lnTo>
                  <a:lnTo>
                    <a:pt x="126" y="1048"/>
                  </a:lnTo>
                  <a:lnTo>
                    <a:pt x="127" y="1054"/>
                  </a:lnTo>
                  <a:lnTo>
                    <a:pt x="130" y="1058"/>
                  </a:lnTo>
                  <a:lnTo>
                    <a:pt x="135" y="1062"/>
                  </a:lnTo>
                  <a:lnTo>
                    <a:pt x="135" y="1062"/>
                  </a:lnTo>
                  <a:lnTo>
                    <a:pt x="138" y="1057"/>
                  </a:lnTo>
                  <a:lnTo>
                    <a:pt x="143" y="1054"/>
                  </a:lnTo>
                  <a:lnTo>
                    <a:pt x="156" y="1048"/>
                  </a:lnTo>
                  <a:lnTo>
                    <a:pt x="186" y="1038"/>
                  </a:lnTo>
                  <a:lnTo>
                    <a:pt x="198" y="1032"/>
                  </a:lnTo>
                  <a:lnTo>
                    <a:pt x="202" y="1028"/>
                  </a:lnTo>
                  <a:lnTo>
                    <a:pt x="205" y="1025"/>
                  </a:lnTo>
                  <a:lnTo>
                    <a:pt x="207" y="1021"/>
                  </a:lnTo>
                  <a:lnTo>
                    <a:pt x="205" y="1017"/>
                  </a:lnTo>
                  <a:lnTo>
                    <a:pt x="201" y="1012"/>
                  </a:lnTo>
                  <a:lnTo>
                    <a:pt x="195" y="1007"/>
                  </a:lnTo>
                  <a:lnTo>
                    <a:pt x="195" y="1007"/>
                  </a:lnTo>
                  <a:close/>
                  <a:moveTo>
                    <a:pt x="198" y="962"/>
                  </a:moveTo>
                  <a:lnTo>
                    <a:pt x="198" y="962"/>
                  </a:lnTo>
                  <a:lnTo>
                    <a:pt x="194" y="957"/>
                  </a:lnTo>
                  <a:lnTo>
                    <a:pt x="188" y="954"/>
                  </a:lnTo>
                  <a:lnTo>
                    <a:pt x="181" y="950"/>
                  </a:lnTo>
                  <a:lnTo>
                    <a:pt x="173" y="948"/>
                  </a:lnTo>
                  <a:lnTo>
                    <a:pt x="173" y="948"/>
                  </a:lnTo>
                  <a:lnTo>
                    <a:pt x="165" y="954"/>
                  </a:lnTo>
                  <a:lnTo>
                    <a:pt x="157" y="956"/>
                  </a:lnTo>
                  <a:lnTo>
                    <a:pt x="149" y="956"/>
                  </a:lnTo>
                  <a:lnTo>
                    <a:pt x="137" y="955"/>
                  </a:lnTo>
                  <a:lnTo>
                    <a:pt x="137" y="955"/>
                  </a:lnTo>
                  <a:lnTo>
                    <a:pt x="119" y="971"/>
                  </a:lnTo>
                  <a:lnTo>
                    <a:pt x="109" y="979"/>
                  </a:lnTo>
                  <a:lnTo>
                    <a:pt x="98" y="988"/>
                  </a:lnTo>
                  <a:lnTo>
                    <a:pt x="98" y="988"/>
                  </a:lnTo>
                  <a:lnTo>
                    <a:pt x="99" y="993"/>
                  </a:lnTo>
                  <a:lnTo>
                    <a:pt x="101" y="1000"/>
                  </a:lnTo>
                  <a:lnTo>
                    <a:pt x="102" y="1005"/>
                  </a:lnTo>
                  <a:lnTo>
                    <a:pt x="104" y="1012"/>
                  </a:lnTo>
                  <a:lnTo>
                    <a:pt x="104" y="1012"/>
                  </a:lnTo>
                  <a:lnTo>
                    <a:pt x="129" y="1001"/>
                  </a:lnTo>
                  <a:lnTo>
                    <a:pt x="156" y="989"/>
                  </a:lnTo>
                  <a:lnTo>
                    <a:pt x="168" y="982"/>
                  </a:lnTo>
                  <a:lnTo>
                    <a:pt x="180" y="976"/>
                  </a:lnTo>
                  <a:lnTo>
                    <a:pt x="189" y="970"/>
                  </a:lnTo>
                  <a:lnTo>
                    <a:pt x="198" y="962"/>
                  </a:lnTo>
                  <a:lnTo>
                    <a:pt x="198" y="962"/>
                  </a:lnTo>
                  <a:close/>
                  <a:moveTo>
                    <a:pt x="132" y="913"/>
                  </a:moveTo>
                  <a:lnTo>
                    <a:pt x="132" y="913"/>
                  </a:lnTo>
                  <a:lnTo>
                    <a:pt x="130" y="916"/>
                  </a:lnTo>
                  <a:lnTo>
                    <a:pt x="128" y="919"/>
                  </a:lnTo>
                  <a:lnTo>
                    <a:pt x="126" y="921"/>
                  </a:lnTo>
                  <a:lnTo>
                    <a:pt x="123" y="924"/>
                  </a:lnTo>
                  <a:lnTo>
                    <a:pt x="116" y="927"/>
                  </a:lnTo>
                  <a:lnTo>
                    <a:pt x="108" y="930"/>
                  </a:lnTo>
                  <a:lnTo>
                    <a:pt x="101" y="934"/>
                  </a:lnTo>
                  <a:lnTo>
                    <a:pt x="98" y="936"/>
                  </a:lnTo>
                  <a:lnTo>
                    <a:pt x="96" y="940"/>
                  </a:lnTo>
                  <a:lnTo>
                    <a:pt x="94" y="943"/>
                  </a:lnTo>
                  <a:lnTo>
                    <a:pt x="94" y="946"/>
                  </a:lnTo>
                  <a:lnTo>
                    <a:pt x="94" y="951"/>
                  </a:lnTo>
                  <a:lnTo>
                    <a:pt x="96" y="957"/>
                  </a:lnTo>
                  <a:lnTo>
                    <a:pt x="96" y="957"/>
                  </a:lnTo>
                  <a:lnTo>
                    <a:pt x="106" y="955"/>
                  </a:lnTo>
                  <a:lnTo>
                    <a:pt x="114" y="951"/>
                  </a:lnTo>
                  <a:lnTo>
                    <a:pt x="121" y="947"/>
                  </a:lnTo>
                  <a:lnTo>
                    <a:pt x="127" y="942"/>
                  </a:lnTo>
                  <a:lnTo>
                    <a:pt x="132" y="935"/>
                  </a:lnTo>
                  <a:lnTo>
                    <a:pt x="137" y="930"/>
                  </a:lnTo>
                  <a:lnTo>
                    <a:pt x="145" y="918"/>
                  </a:lnTo>
                  <a:lnTo>
                    <a:pt x="145" y="918"/>
                  </a:lnTo>
                  <a:lnTo>
                    <a:pt x="156" y="920"/>
                  </a:lnTo>
                  <a:lnTo>
                    <a:pt x="158" y="920"/>
                  </a:lnTo>
                  <a:lnTo>
                    <a:pt x="162" y="919"/>
                  </a:lnTo>
                  <a:lnTo>
                    <a:pt x="164" y="918"/>
                  </a:lnTo>
                  <a:lnTo>
                    <a:pt x="165" y="915"/>
                  </a:lnTo>
                  <a:lnTo>
                    <a:pt x="165" y="915"/>
                  </a:lnTo>
                  <a:lnTo>
                    <a:pt x="156" y="915"/>
                  </a:lnTo>
                  <a:lnTo>
                    <a:pt x="148" y="915"/>
                  </a:lnTo>
                  <a:lnTo>
                    <a:pt x="140" y="915"/>
                  </a:lnTo>
                  <a:lnTo>
                    <a:pt x="136" y="914"/>
                  </a:lnTo>
                  <a:lnTo>
                    <a:pt x="132" y="913"/>
                  </a:lnTo>
                  <a:lnTo>
                    <a:pt x="132" y="913"/>
                  </a:lnTo>
                  <a:close/>
                  <a:moveTo>
                    <a:pt x="118" y="869"/>
                  </a:moveTo>
                  <a:lnTo>
                    <a:pt x="118" y="869"/>
                  </a:lnTo>
                  <a:lnTo>
                    <a:pt x="104" y="879"/>
                  </a:lnTo>
                  <a:lnTo>
                    <a:pt x="97" y="885"/>
                  </a:lnTo>
                  <a:lnTo>
                    <a:pt x="91" y="893"/>
                  </a:lnTo>
                  <a:lnTo>
                    <a:pt x="86" y="900"/>
                  </a:lnTo>
                  <a:lnTo>
                    <a:pt x="82" y="907"/>
                  </a:lnTo>
                  <a:lnTo>
                    <a:pt x="79" y="915"/>
                  </a:lnTo>
                  <a:lnTo>
                    <a:pt x="79" y="924"/>
                  </a:lnTo>
                  <a:lnTo>
                    <a:pt x="79" y="924"/>
                  </a:lnTo>
                  <a:lnTo>
                    <a:pt x="96" y="909"/>
                  </a:lnTo>
                  <a:lnTo>
                    <a:pt x="105" y="901"/>
                  </a:lnTo>
                  <a:lnTo>
                    <a:pt x="113" y="895"/>
                  </a:lnTo>
                  <a:lnTo>
                    <a:pt x="123" y="889"/>
                  </a:lnTo>
                  <a:lnTo>
                    <a:pt x="133" y="884"/>
                  </a:lnTo>
                  <a:lnTo>
                    <a:pt x="144" y="881"/>
                  </a:lnTo>
                  <a:lnTo>
                    <a:pt x="156" y="880"/>
                  </a:lnTo>
                  <a:lnTo>
                    <a:pt x="156" y="880"/>
                  </a:lnTo>
                  <a:lnTo>
                    <a:pt x="157" y="878"/>
                  </a:lnTo>
                  <a:lnTo>
                    <a:pt x="158" y="875"/>
                  </a:lnTo>
                  <a:lnTo>
                    <a:pt x="159" y="874"/>
                  </a:lnTo>
                  <a:lnTo>
                    <a:pt x="159" y="871"/>
                  </a:lnTo>
                  <a:lnTo>
                    <a:pt x="159" y="871"/>
                  </a:lnTo>
                  <a:lnTo>
                    <a:pt x="153" y="871"/>
                  </a:lnTo>
                  <a:lnTo>
                    <a:pt x="148" y="871"/>
                  </a:lnTo>
                  <a:lnTo>
                    <a:pt x="138" y="872"/>
                  </a:lnTo>
                  <a:lnTo>
                    <a:pt x="134" y="872"/>
                  </a:lnTo>
                  <a:lnTo>
                    <a:pt x="128" y="872"/>
                  </a:lnTo>
                  <a:lnTo>
                    <a:pt x="123" y="871"/>
                  </a:lnTo>
                  <a:lnTo>
                    <a:pt x="118" y="869"/>
                  </a:lnTo>
                  <a:lnTo>
                    <a:pt x="118" y="869"/>
                  </a:lnTo>
                  <a:close/>
                  <a:moveTo>
                    <a:pt x="68" y="860"/>
                  </a:moveTo>
                  <a:lnTo>
                    <a:pt x="68" y="860"/>
                  </a:lnTo>
                  <a:lnTo>
                    <a:pt x="77" y="856"/>
                  </a:lnTo>
                  <a:lnTo>
                    <a:pt x="84" y="851"/>
                  </a:lnTo>
                  <a:lnTo>
                    <a:pt x="99" y="841"/>
                  </a:lnTo>
                  <a:lnTo>
                    <a:pt x="107" y="837"/>
                  </a:lnTo>
                  <a:lnTo>
                    <a:pt x="116" y="835"/>
                  </a:lnTo>
                  <a:lnTo>
                    <a:pt x="124" y="834"/>
                  </a:lnTo>
                  <a:lnTo>
                    <a:pt x="135" y="836"/>
                  </a:lnTo>
                  <a:lnTo>
                    <a:pt x="135" y="836"/>
                  </a:lnTo>
                  <a:lnTo>
                    <a:pt x="135" y="827"/>
                  </a:lnTo>
                  <a:lnTo>
                    <a:pt x="135" y="827"/>
                  </a:lnTo>
                  <a:lnTo>
                    <a:pt x="129" y="824"/>
                  </a:lnTo>
                  <a:lnTo>
                    <a:pt x="124" y="821"/>
                  </a:lnTo>
                  <a:lnTo>
                    <a:pt x="119" y="820"/>
                  </a:lnTo>
                  <a:lnTo>
                    <a:pt x="113" y="819"/>
                  </a:lnTo>
                  <a:lnTo>
                    <a:pt x="107" y="819"/>
                  </a:lnTo>
                  <a:lnTo>
                    <a:pt x="102" y="820"/>
                  </a:lnTo>
                  <a:lnTo>
                    <a:pt x="96" y="821"/>
                  </a:lnTo>
                  <a:lnTo>
                    <a:pt x="91" y="823"/>
                  </a:lnTo>
                  <a:lnTo>
                    <a:pt x="86" y="825"/>
                  </a:lnTo>
                  <a:lnTo>
                    <a:pt x="80" y="829"/>
                  </a:lnTo>
                  <a:lnTo>
                    <a:pt x="77" y="833"/>
                  </a:lnTo>
                  <a:lnTo>
                    <a:pt x="73" y="838"/>
                  </a:lnTo>
                  <a:lnTo>
                    <a:pt x="71" y="842"/>
                  </a:lnTo>
                  <a:lnTo>
                    <a:pt x="68" y="848"/>
                  </a:lnTo>
                  <a:lnTo>
                    <a:pt x="68" y="854"/>
                  </a:lnTo>
                  <a:lnTo>
                    <a:pt x="68" y="860"/>
                  </a:lnTo>
                  <a:lnTo>
                    <a:pt x="68" y="860"/>
                  </a:lnTo>
                  <a:close/>
                  <a:moveTo>
                    <a:pt x="132" y="769"/>
                  </a:moveTo>
                  <a:lnTo>
                    <a:pt x="132" y="769"/>
                  </a:lnTo>
                  <a:lnTo>
                    <a:pt x="127" y="763"/>
                  </a:lnTo>
                  <a:lnTo>
                    <a:pt x="122" y="758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2" y="749"/>
                  </a:lnTo>
                  <a:lnTo>
                    <a:pt x="95" y="749"/>
                  </a:lnTo>
                  <a:lnTo>
                    <a:pt x="88" y="749"/>
                  </a:lnTo>
                  <a:lnTo>
                    <a:pt x="80" y="751"/>
                  </a:lnTo>
                  <a:lnTo>
                    <a:pt x="74" y="753"/>
                  </a:lnTo>
                  <a:lnTo>
                    <a:pt x="66" y="757"/>
                  </a:lnTo>
                  <a:lnTo>
                    <a:pt x="61" y="760"/>
                  </a:lnTo>
                  <a:lnTo>
                    <a:pt x="54" y="764"/>
                  </a:lnTo>
                  <a:lnTo>
                    <a:pt x="50" y="768"/>
                  </a:lnTo>
                  <a:lnTo>
                    <a:pt x="46" y="773"/>
                  </a:lnTo>
                  <a:lnTo>
                    <a:pt x="43" y="778"/>
                  </a:lnTo>
                  <a:lnTo>
                    <a:pt x="41" y="783"/>
                  </a:lnTo>
                  <a:lnTo>
                    <a:pt x="41" y="783"/>
                  </a:lnTo>
                  <a:lnTo>
                    <a:pt x="45" y="792"/>
                  </a:lnTo>
                  <a:lnTo>
                    <a:pt x="49" y="800"/>
                  </a:lnTo>
                  <a:lnTo>
                    <a:pt x="51" y="805"/>
                  </a:lnTo>
                  <a:lnTo>
                    <a:pt x="56" y="808"/>
                  </a:lnTo>
                  <a:lnTo>
                    <a:pt x="60" y="810"/>
                  </a:lnTo>
                  <a:lnTo>
                    <a:pt x="65" y="811"/>
                  </a:lnTo>
                  <a:lnTo>
                    <a:pt x="65" y="811"/>
                  </a:lnTo>
                  <a:lnTo>
                    <a:pt x="66" y="806"/>
                  </a:lnTo>
                  <a:lnTo>
                    <a:pt x="67" y="800"/>
                  </a:lnTo>
                  <a:lnTo>
                    <a:pt x="69" y="796"/>
                  </a:lnTo>
                  <a:lnTo>
                    <a:pt x="72" y="793"/>
                  </a:lnTo>
                  <a:lnTo>
                    <a:pt x="75" y="790"/>
                  </a:lnTo>
                  <a:lnTo>
                    <a:pt x="78" y="787"/>
                  </a:lnTo>
                  <a:lnTo>
                    <a:pt x="86" y="782"/>
                  </a:lnTo>
                  <a:lnTo>
                    <a:pt x="95" y="780"/>
                  </a:lnTo>
                  <a:lnTo>
                    <a:pt x="106" y="778"/>
                  </a:lnTo>
                  <a:lnTo>
                    <a:pt x="117" y="778"/>
                  </a:lnTo>
                  <a:lnTo>
                    <a:pt x="129" y="778"/>
                  </a:lnTo>
                  <a:lnTo>
                    <a:pt x="129" y="778"/>
                  </a:lnTo>
                  <a:lnTo>
                    <a:pt x="129" y="776"/>
                  </a:lnTo>
                  <a:lnTo>
                    <a:pt x="130" y="774"/>
                  </a:lnTo>
                  <a:lnTo>
                    <a:pt x="132" y="772"/>
                  </a:lnTo>
                  <a:lnTo>
                    <a:pt x="132" y="769"/>
                  </a:lnTo>
                  <a:lnTo>
                    <a:pt x="132" y="769"/>
                  </a:lnTo>
                  <a:close/>
                  <a:moveTo>
                    <a:pt x="24" y="687"/>
                  </a:moveTo>
                  <a:lnTo>
                    <a:pt x="24" y="687"/>
                  </a:lnTo>
                  <a:lnTo>
                    <a:pt x="22" y="693"/>
                  </a:lnTo>
                  <a:lnTo>
                    <a:pt x="21" y="699"/>
                  </a:lnTo>
                  <a:lnTo>
                    <a:pt x="21" y="705"/>
                  </a:lnTo>
                  <a:lnTo>
                    <a:pt x="23" y="710"/>
                  </a:lnTo>
                  <a:lnTo>
                    <a:pt x="26" y="716"/>
                  </a:lnTo>
                  <a:lnTo>
                    <a:pt x="29" y="720"/>
                  </a:lnTo>
                  <a:lnTo>
                    <a:pt x="33" y="723"/>
                  </a:lnTo>
                  <a:lnTo>
                    <a:pt x="38" y="725"/>
                  </a:lnTo>
                  <a:lnTo>
                    <a:pt x="38" y="725"/>
                  </a:lnTo>
                  <a:lnTo>
                    <a:pt x="38" y="720"/>
                  </a:lnTo>
                  <a:lnTo>
                    <a:pt x="39" y="715"/>
                  </a:lnTo>
                  <a:lnTo>
                    <a:pt x="41" y="712"/>
                  </a:lnTo>
                  <a:lnTo>
                    <a:pt x="43" y="707"/>
                  </a:lnTo>
                  <a:lnTo>
                    <a:pt x="46" y="705"/>
                  </a:lnTo>
                  <a:lnTo>
                    <a:pt x="49" y="702"/>
                  </a:lnTo>
                  <a:lnTo>
                    <a:pt x="58" y="699"/>
                  </a:lnTo>
                  <a:lnTo>
                    <a:pt x="66" y="695"/>
                  </a:lnTo>
                  <a:lnTo>
                    <a:pt x="74" y="693"/>
                  </a:lnTo>
                  <a:lnTo>
                    <a:pt x="81" y="692"/>
                  </a:lnTo>
                  <a:lnTo>
                    <a:pt x="88" y="689"/>
                  </a:lnTo>
                  <a:lnTo>
                    <a:pt x="88" y="689"/>
                  </a:lnTo>
                  <a:lnTo>
                    <a:pt x="84" y="686"/>
                  </a:lnTo>
                  <a:lnTo>
                    <a:pt x="82" y="683"/>
                  </a:lnTo>
                  <a:lnTo>
                    <a:pt x="78" y="681"/>
                  </a:lnTo>
                  <a:lnTo>
                    <a:pt x="75" y="679"/>
                  </a:lnTo>
                  <a:lnTo>
                    <a:pt x="67" y="679"/>
                  </a:lnTo>
                  <a:lnTo>
                    <a:pt x="59" y="681"/>
                  </a:lnTo>
                  <a:lnTo>
                    <a:pt x="41" y="685"/>
                  </a:lnTo>
                  <a:lnTo>
                    <a:pt x="32" y="686"/>
                  </a:lnTo>
                  <a:lnTo>
                    <a:pt x="24" y="687"/>
                  </a:lnTo>
                  <a:lnTo>
                    <a:pt x="24" y="6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" name="Freeform 146"/>
            <p:cNvSpPr>
              <a:spLocks noEditPoints="1"/>
            </p:cNvSpPr>
            <p:nvPr/>
          </p:nvSpPr>
          <p:spPr bwMode="auto">
            <a:xfrm>
              <a:off x="6708776" y="209550"/>
              <a:ext cx="330200" cy="268288"/>
            </a:xfrm>
            <a:custGeom>
              <a:avLst/>
              <a:gdLst/>
              <a:ahLst/>
              <a:cxnLst>
                <a:cxn ang="0">
                  <a:pos x="165" y="8"/>
                </a:cxn>
                <a:cxn ang="0">
                  <a:pos x="200" y="22"/>
                </a:cxn>
                <a:cxn ang="0">
                  <a:pos x="259" y="48"/>
                </a:cxn>
                <a:cxn ang="0">
                  <a:pos x="299" y="67"/>
                </a:cxn>
                <a:cxn ang="0">
                  <a:pos x="348" y="91"/>
                </a:cxn>
                <a:cxn ang="0">
                  <a:pos x="376" y="93"/>
                </a:cxn>
                <a:cxn ang="0">
                  <a:pos x="401" y="111"/>
                </a:cxn>
                <a:cxn ang="0">
                  <a:pos x="467" y="135"/>
                </a:cxn>
                <a:cxn ang="0">
                  <a:pos x="508" y="151"/>
                </a:cxn>
                <a:cxn ang="0">
                  <a:pos x="522" y="165"/>
                </a:cxn>
                <a:cxn ang="0">
                  <a:pos x="594" y="183"/>
                </a:cxn>
                <a:cxn ang="0">
                  <a:pos x="615" y="204"/>
                </a:cxn>
                <a:cxn ang="0">
                  <a:pos x="624" y="221"/>
                </a:cxn>
                <a:cxn ang="0">
                  <a:pos x="603" y="287"/>
                </a:cxn>
                <a:cxn ang="0">
                  <a:pos x="529" y="417"/>
                </a:cxn>
                <a:cxn ang="0">
                  <a:pos x="508" y="480"/>
                </a:cxn>
                <a:cxn ang="0">
                  <a:pos x="492" y="505"/>
                </a:cxn>
                <a:cxn ang="0">
                  <a:pos x="360" y="488"/>
                </a:cxn>
                <a:cxn ang="0">
                  <a:pos x="278" y="453"/>
                </a:cxn>
                <a:cxn ang="0">
                  <a:pos x="189" y="408"/>
                </a:cxn>
                <a:cxn ang="0">
                  <a:pos x="63" y="359"/>
                </a:cxn>
                <a:cxn ang="0">
                  <a:pos x="25" y="325"/>
                </a:cxn>
                <a:cxn ang="0">
                  <a:pos x="0" y="273"/>
                </a:cxn>
                <a:cxn ang="0">
                  <a:pos x="47" y="173"/>
                </a:cxn>
                <a:cxn ang="0">
                  <a:pos x="109" y="52"/>
                </a:cxn>
                <a:cxn ang="0">
                  <a:pos x="135" y="8"/>
                </a:cxn>
                <a:cxn ang="0">
                  <a:pos x="381" y="464"/>
                </a:cxn>
                <a:cxn ang="0">
                  <a:pos x="447" y="479"/>
                </a:cxn>
                <a:cxn ang="0">
                  <a:pos x="495" y="460"/>
                </a:cxn>
                <a:cxn ang="0">
                  <a:pos x="528" y="384"/>
                </a:cxn>
                <a:cxn ang="0">
                  <a:pos x="590" y="264"/>
                </a:cxn>
                <a:cxn ang="0">
                  <a:pos x="600" y="212"/>
                </a:cxn>
                <a:cxn ang="0">
                  <a:pos x="559" y="191"/>
                </a:cxn>
                <a:cxn ang="0">
                  <a:pos x="503" y="173"/>
                </a:cxn>
                <a:cxn ang="0">
                  <a:pos x="469" y="155"/>
                </a:cxn>
                <a:cxn ang="0">
                  <a:pos x="424" y="137"/>
                </a:cxn>
                <a:cxn ang="0">
                  <a:pos x="293" y="84"/>
                </a:cxn>
                <a:cxn ang="0">
                  <a:pos x="222" y="52"/>
                </a:cxn>
                <a:cxn ang="0">
                  <a:pos x="164" y="46"/>
                </a:cxn>
                <a:cxn ang="0">
                  <a:pos x="149" y="54"/>
                </a:cxn>
                <a:cxn ang="0">
                  <a:pos x="131" y="62"/>
                </a:cxn>
                <a:cxn ang="0">
                  <a:pos x="111" y="90"/>
                </a:cxn>
                <a:cxn ang="0">
                  <a:pos x="91" y="113"/>
                </a:cxn>
                <a:cxn ang="0">
                  <a:pos x="64" y="182"/>
                </a:cxn>
                <a:cxn ang="0">
                  <a:pos x="29" y="251"/>
                </a:cxn>
                <a:cxn ang="0">
                  <a:pos x="33" y="305"/>
                </a:cxn>
                <a:cxn ang="0">
                  <a:pos x="107" y="353"/>
                </a:cxn>
                <a:cxn ang="0">
                  <a:pos x="244" y="404"/>
                </a:cxn>
                <a:cxn ang="0">
                  <a:pos x="289" y="423"/>
                </a:cxn>
                <a:cxn ang="0">
                  <a:pos x="302" y="430"/>
                </a:cxn>
                <a:cxn ang="0">
                  <a:pos x="339" y="441"/>
                </a:cxn>
                <a:cxn ang="0">
                  <a:pos x="334" y="444"/>
                </a:cxn>
                <a:cxn ang="0">
                  <a:pos x="371" y="457"/>
                </a:cxn>
              </a:cxnLst>
              <a:rect l="0" t="0" r="r" b="b"/>
              <a:pathLst>
                <a:path w="624" h="505">
                  <a:moveTo>
                    <a:pt x="152" y="0"/>
                  </a:moveTo>
                  <a:lnTo>
                    <a:pt x="152" y="0"/>
                  </a:lnTo>
                  <a:lnTo>
                    <a:pt x="156" y="1"/>
                  </a:lnTo>
                  <a:lnTo>
                    <a:pt x="160" y="3"/>
                  </a:lnTo>
                  <a:lnTo>
                    <a:pt x="165" y="8"/>
                  </a:lnTo>
                  <a:lnTo>
                    <a:pt x="169" y="14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87" y="20"/>
                  </a:lnTo>
                  <a:lnTo>
                    <a:pt x="200" y="22"/>
                  </a:lnTo>
                  <a:lnTo>
                    <a:pt x="213" y="25"/>
                  </a:lnTo>
                  <a:lnTo>
                    <a:pt x="226" y="29"/>
                  </a:lnTo>
                  <a:lnTo>
                    <a:pt x="238" y="35"/>
                  </a:lnTo>
                  <a:lnTo>
                    <a:pt x="248" y="41"/>
                  </a:lnTo>
                  <a:lnTo>
                    <a:pt x="259" y="4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78" y="59"/>
                  </a:lnTo>
                  <a:lnTo>
                    <a:pt x="289" y="62"/>
                  </a:lnTo>
                  <a:lnTo>
                    <a:pt x="299" y="67"/>
                  </a:lnTo>
                  <a:lnTo>
                    <a:pt x="308" y="71"/>
                  </a:lnTo>
                  <a:lnTo>
                    <a:pt x="328" y="82"/>
                  </a:lnTo>
                  <a:lnTo>
                    <a:pt x="337" y="87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6" y="92"/>
                  </a:lnTo>
                  <a:lnTo>
                    <a:pt x="362" y="92"/>
                  </a:lnTo>
                  <a:lnTo>
                    <a:pt x="369" y="92"/>
                  </a:lnTo>
                  <a:lnTo>
                    <a:pt x="376" y="93"/>
                  </a:lnTo>
                  <a:lnTo>
                    <a:pt x="376" y="93"/>
                  </a:lnTo>
                  <a:lnTo>
                    <a:pt x="382" y="97"/>
                  </a:lnTo>
                  <a:lnTo>
                    <a:pt x="388" y="101"/>
                  </a:lnTo>
                  <a:lnTo>
                    <a:pt x="394" y="106"/>
                  </a:lnTo>
                  <a:lnTo>
                    <a:pt x="401" y="111"/>
                  </a:lnTo>
                  <a:lnTo>
                    <a:pt x="401" y="111"/>
                  </a:lnTo>
                  <a:lnTo>
                    <a:pt x="418" y="117"/>
                  </a:lnTo>
                  <a:lnTo>
                    <a:pt x="434" y="122"/>
                  </a:lnTo>
                  <a:lnTo>
                    <a:pt x="451" y="128"/>
                  </a:lnTo>
                  <a:lnTo>
                    <a:pt x="467" y="135"/>
                  </a:lnTo>
                  <a:lnTo>
                    <a:pt x="467" y="135"/>
                  </a:lnTo>
                  <a:lnTo>
                    <a:pt x="477" y="139"/>
                  </a:lnTo>
                  <a:lnTo>
                    <a:pt x="486" y="143"/>
                  </a:lnTo>
                  <a:lnTo>
                    <a:pt x="497" y="146"/>
                  </a:lnTo>
                  <a:lnTo>
                    <a:pt x="508" y="151"/>
                  </a:lnTo>
                  <a:lnTo>
                    <a:pt x="508" y="151"/>
                  </a:lnTo>
                  <a:lnTo>
                    <a:pt x="511" y="154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2" y="165"/>
                  </a:lnTo>
                  <a:lnTo>
                    <a:pt x="522" y="165"/>
                  </a:lnTo>
                  <a:lnTo>
                    <a:pt x="532" y="168"/>
                  </a:lnTo>
                  <a:lnTo>
                    <a:pt x="543" y="172"/>
                  </a:lnTo>
                  <a:lnTo>
                    <a:pt x="563" y="175"/>
                  </a:lnTo>
                  <a:lnTo>
                    <a:pt x="585" y="180"/>
                  </a:lnTo>
                  <a:lnTo>
                    <a:pt x="594" y="183"/>
                  </a:lnTo>
                  <a:lnTo>
                    <a:pt x="605" y="188"/>
                  </a:lnTo>
                  <a:lnTo>
                    <a:pt x="605" y="188"/>
                  </a:lnTo>
                  <a:lnTo>
                    <a:pt x="606" y="192"/>
                  </a:lnTo>
                  <a:lnTo>
                    <a:pt x="608" y="196"/>
                  </a:lnTo>
                  <a:lnTo>
                    <a:pt x="615" y="204"/>
                  </a:lnTo>
                  <a:lnTo>
                    <a:pt x="618" y="207"/>
                  </a:lnTo>
                  <a:lnTo>
                    <a:pt x="621" y="211"/>
                  </a:lnTo>
                  <a:lnTo>
                    <a:pt x="623" y="215"/>
                  </a:lnTo>
                  <a:lnTo>
                    <a:pt x="624" y="221"/>
                  </a:lnTo>
                  <a:lnTo>
                    <a:pt x="624" y="221"/>
                  </a:lnTo>
                  <a:lnTo>
                    <a:pt x="622" y="234"/>
                  </a:lnTo>
                  <a:lnTo>
                    <a:pt x="619" y="247"/>
                  </a:lnTo>
                  <a:lnTo>
                    <a:pt x="615" y="259"/>
                  </a:lnTo>
                  <a:lnTo>
                    <a:pt x="609" y="273"/>
                  </a:lnTo>
                  <a:lnTo>
                    <a:pt x="603" y="287"/>
                  </a:lnTo>
                  <a:lnTo>
                    <a:pt x="595" y="301"/>
                  </a:lnTo>
                  <a:lnTo>
                    <a:pt x="579" y="329"/>
                  </a:lnTo>
                  <a:lnTo>
                    <a:pt x="561" y="358"/>
                  </a:lnTo>
                  <a:lnTo>
                    <a:pt x="544" y="388"/>
                  </a:lnTo>
                  <a:lnTo>
                    <a:pt x="529" y="417"/>
                  </a:lnTo>
                  <a:lnTo>
                    <a:pt x="522" y="432"/>
                  </a:lnTo>
                  <a:lnTo>
                    <a:pt x="516" y="447"/>
                  </a:lnTo>
                  <a:lnTo>
                    <a:pt x="516" y="447"/>
                  </a:lnTo>
                  <a:lnTo>
                    <a:pt x="512" y="464"/>
                  </a:lnTo>
                  <a:lnTo>
                    <a:pt x="508" y="480"/>
                  </a:lnTo>
                  <a:lnTo>
                    <a:pt x="505" y="486"/>
                  </a:lnTo>
                  <a:lnTo>
                    <a:pt x="502" y="493"/>
                  </a:lnTo>
                  <a:lnTo>
                    <a:pt x="498" y="499"/>
                  </a:lnTo>
                  <a:lnTo>
                    <a:pt x="492" y="505"/>
                  </a:lnTo>
                  <a:lnTo>
                    <a:pt x="492" y="505"/>
                  </a:lnTo>
                  <a:lnTo>
                    <a:pt x="465" y="505"/>
                  </a:lnTo>
                  <a:lnTo>
                    <a:pt x="438" y="503"/>
                  </a:lnTo>
                  <a:lnTo>
                    <a:pt x="411" y="500"/>
                  </a:lnTo>
                  <a:lnTo>
                    <a:pt x="386" y="495"/>
                  </a:lnTo>
                  <a:lnTo>
                    <a:pt x="360" y="488"/>
                  </a:lnTo>
                  <a:lnTo>
                    <a:pt x="335" y="480"/>
                  </a:lnTo>
                  <a:lnTo>
                    <a:pt x="311" y="470"/>
                  </a:lnTo>
                  <a:lnTo>
                    <a:pt x="287" y="461"/>
                  </a:lnTo>
                  <a:lnTo>
                    <a:pt x="287" y="461"/>
                  </a:lnTo>
                  <a:lnTo>
                    <a:pt x="278" y="453"/>
                  </a:lnTo>
                  <a:lnTo>
                    <a:pt x="270" y="447"/>
                  </a:lnTo>
                  <a:lnTo>
                    <a:pt x="251" y="435"/>
                  </a:lnTo>
                  <a:lnTo>
                    <a:pt x="231" y="425"/>
                  </a:lnTo>
                  <a:lnTo>
                    <a:pt x="210" y="417"/>
                  </a:lnTo>
                  <a:lnTo>
                    <a:pt x="189" y="408"/>
                  </a:lnTo>
                  <a:lnTo>
                    <a:pt x="166" y="401"/>
                  </a:lnTo>
                  <a:lnTo>
                    <a:pt x="123" y="387"/>
                  </a:lnTo>
                  <a:lnTo>
                    <a:pt x="102" y="378"/>
                  </a:lnTo>
                  <a:lnTo>
                    <a:pt x="81" y="370"/>
                  </a:lnTo>
                  <a:lnTo>
                    <a:pt x="63" y="359"/>
                  </a:lnTo>
                  <a:lnTo>
                    <a:pt x="55" y="353"/>
                  </a:lnTo>
                  <a:lnTo>
                    <a:pt x="46" y="347"/>
                  </a:lnTo>
                  <a:lnTo>
                    <a:pt x="39" y="340"/>
                  </a:lnTo>
                  <a:lnTo>
                    <a:pt x="31" y="332"/>
                  </a:lnTo>
                  <a:lnTo>
                    <a:pt x="25" y="325"/>
                  </a:lnTo>
                  <a:lnTo>
                    <a:pt x="18" y="315"/>
                  </a:lnTo>
                  <a:lnTo>
                    <a:pt x="13" y="306"/>
                  </a:lnTo>
                  <a:lnTo>
                    <a:pt x="8" y="296"/>
                  </a:lnTo>
                  <a:lnTo>
                    <a:pt x="3" y="28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0" y="249"/>
                  </a:lnTo>
                  <a:lnTo>
                    <a:pt x="21" y="224"/>
                  </a:lnTo>
                  <a:lnTo>
                    <a:pt x="33" y="198"/>
                  </a:lnTo>
                  <a:lnTo>
                    <a:pt x="47" y="173"/>
                  </a:lnTo>
                  <a:lnTo>
                    <a:pt x="74" y="122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5" y="63"/>
                  </a:lnTo>
                  <a:lnTo>
                    <a:pt x="109" y="52"/>
                  </a:lnTo>
                  <a:lnTo>
                    <a:pt x="114" y="40"/>
                  </a:lnTo>
                  <a:lnTo>
                    <a:pt x="118" y="29"/>
                  </a:lnTo>
                  <a:lnTo>
                    <a:pt x="124" y="20"/>
                  </a:lnTo>
                  <a:lnTo>
                    <a:pt x="131" y="11"/>
                  </a:lnTo>
                  <a:lnTo>
                    <a:pt x="135" y="8"/>
                  </a:lnTo>
                  <a:lnTo>
                    <a:pt x="140" y="5"/>
                  </a:lnTo>
                  <a:lnTo>
                    <a:pt x="146" y="1"/>
                  </a:lnTo>
                  <a:lnTo>
                    <a:pt x="152" y="0"/>
                  </a:lnTo>
                  <a:lnTo>
                    <a:pt x="152" y="0"/>
                  </a:lnTo>
                  <a:close/>
                  <a:moveTo>
                    <a:pt x="381" y="464"/>
                  </a:moveTo>
                  <a:lnTo>
                    <a:pt x="381" y="464"/>
                  </a:lnTo>
                  <a:lnTo>
                    <a:pt x="389" y="466"/>
                  </a:lnTo>
                  <a:lnTo>
                    <a:pt x="398" y="469"/>
                  </a:lnTo>
                  <a:lnTo>
                    <a:pt x="421" y="475"/>
                  </a:lnTo>
                  <a:lnTo>
                    <a:pt x="447" y="479"/>
                  </a:lnTo>
                  <a:lnTo>
                    <a:pt x="475" y="483"/>
                  </a:lnTo>
                  <a:lnTo>
                    <a:pt x="475" y="483"/>
                  </a:lnTo>
                  <a:lnTo>
                    <a:pt x="483" y="476"/>
                  </a:lnTo>
                  <a:lnTo>
                    <a:pt x="489" y="468"/>
                  </a:lnTo>
                  <a:lnTo>
                    <a:pt x="495" y="460"/>
                  </a:lnTo>
                  <a:lnTo>
                    <a:pt x="500" y="451"/>
                  </a:lnTo>
                  <a:lnTo>
                    <a:pt x="508" y="431"/>
                  </a:lnTo>
                  <a:lnTo>
                    <a:pt x="516" y="408"/>
                  </a:lnTo>
                  <a:lnTo>
                    <a:pt x="516" y="408"/>
                  </a:lnTo>
                  <a:lnTo>
                    <a:pt x="528" y="384"/>
                  </a:lnTo>
                  <a:lnTo>
                    <a:pt x="541" y="359"/>
                  </a:lnTo>
                  <a:lnTo>
                    <a:pt x="568" y="312"/>
                  </a:lnTo>
                  <a:lnTo>
                    <a:pt x="579" y="287"/>
                  </a:lnTo>
                  <a:lnTo>
                    <a:pt x="585" y="275"/>
                  </a:lnTo>
                  <a:lnTo>
                    <a:pt x="590" y="264"/>
                  </a:lnTo>
                  <a:lnTo>
                    <a:pt x="593" y="251"/>
                  </a:lnTo>
                  <a:lnTo>
                    <a:pt x="596" y="238"/>
                  </a:lnTo>
                  <a:lnTo>
                    <a:pt x="599" y="225"/>
                  </a:lnTo>
                  <a:lnTo>
                    <a:pt x="600" y="212"/>
                  </a:lnTo>
                  <a:lnTo>
                    <a:pt x="600" y="212"/>
                  </a:lnTo>
                  <a:lnTo>
                    <a:pt x="593" y="207"/>
                  </a:lnTo>
                  <a:lnTo>
                    <a:pt x="586" y="202"/>
                  </a:lnTo>
                  <a:lnTo>
                    <a:pt x="579" y="198"/>
                  </a:lnTo>
                  <a:lnTo>
                    <a:pt x="573" y="195"/>
                  </a:lnTo>
                  <a:lnTo>
                    <a:pt x="559" y="191"/>
                  </a:lnTo>
                  <a:lnTo>
                    <a:pt x="544" y="188"/>
                  </a:lnTo>
                  <a:lnTo>
                    <a:pt x="530" y="184"/>
                  </a:lnTo>
                  <a:lnTo>
                    <a:pt x="516" y="180"/>
                  </a:lnTo>
                  <a:lnTo>
                    <a:pt x="510" y="177"/>
                  </a:lnTo>
                  <a:lnTo>
                    <a:pt x="503" y="173"/>
                  </a:lnTo>
                  <a:lnTo>
                    <a:pt x="497" y="168"/>
                  </a:lnTo>
                  <a:lnTo>
                    <a:pt x="492" y="163"/>
                  </a:lnTo>
                  <a:lnTo>
                    <a:pt x="492" y="163"/>
                  </a:lnTo>
                  <a:lnTo>
                    <a:pt x="480" y="160"/>
                  </a:lnTo>
                  <a:lnTo>
                    <a:pt x="469" y="155"/>
                  </a:lnTo>
                  <a:lnTo>
                    <a:pt x="460" y="150"/>
                  </a:lnTo>
                  <a:lnTo>
                    <a:pt x="453" y="144"/>
                  </a:lnTo>
                  <a:lnTo>
                    <a:pt x="453" y="144"/>
                  </a:lnTo>
                  <a:lnTo>
                    <a:pt x="438" y="141"/>
                  </a:lnTo>
                  <a:lnTo>
                    <a:pt x="424" y="137"/>
                  </a:lnTo>
                  <a:lnTo>
                    <a:pt x="396" y="129"/>
                  </a:lnTo>
                  <a:lnTo>
                    <a:pt x="368" y="119"/>
                  </a:lnTo>
                  <a:lnTo>
                    <a:pt x="343" y="107"/>
                  </a:lnTo>
                  <a:lnTo>
                    <a:pt x="318" y="96"/>
                  </a:lnTo>
                  <a:lnTo>
                    <a:pt x="293" y="84"/>
                  </a:lnTo>
                  <a:lnTo>
                    <a:pt x="269" y="7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35" y="56"/>
                  </a:lnTo>
                  <a:lnTo>
                    <a:pt x="222" y="52"/>
                  </a:lnTo>
                  <a:lnTo>
                    <a:pt x="208" y="47"/>
                  </a:lnTo>
                  <a:lnTo>
                    <a:pt x="194" y="45"/>
                  </a:lnTo>
                  <a:lnTo>
                    <a:pt x="181" y="44"/>
                  </a:lnTo>
                  <a:lnTo>
                    <a:pt x="169" y="45"/>
                  </a:lnTo>
                  <a:lnTo>
                    <a:pt x="164" y="46"/>
                  </a:lnTo>
                  <a:lnTo>
                    <a:pt x="159" y="48"/>
                  </a:lnTo>
                  <a:lnTo>
                    <a:pt x="155" y="52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49" y="54"/>
                  </a:lnTo>
                  <a:lnTo>
                    <a:pt x="147" y="54"/>
                  </a:lnTo>
                  <a:lnTo>
                    <a:pt x="144" y="55"/>
                  </a:lnTo>
                  <a:lnTo>
                    <a:pt x="140" y="57"/>
                  </a:lnTo>
                  <a:lnTo>
                    <a:pt x="135" y="61"/>
                  </a:lnTo>
                  <a:lnTo>
                    <a:pt x="131" y="62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3" y="70"/>
                  </a:lnTo>
                  <a:lnTo>
                    <a:pt x="119" y="76"/>
                  </a:lnTo>
                  <a:lnTo>
                    <a:pt x="111" y="90"/>
                  </a:lnTo>
                  <a:lnTo>
                    <a:pt x="108" y="98"/>
                  </a:lnTo>
                  <a:lnTo>
                    <a:pt x="104" y="104"/>
                  </a:lnTo>
                  <a:lnTo>
                    <a:pt x="99" y="108"/>
                  </a:lnTo>
                  <a:lnTo>
                    <a:pt x="91" y="113"/>
                  </a:lnTo>
                  <a:lnTo>
                    <a:pt x="91" y="113"/>
                  </a:lnTo>
                  <a:lnTo>
                    <a:pt x="89" y="128"/>
                  </a:lnTo>
                  <a:lnTo>
                    <a:pt x="85" y="141"/>
                  </a:lnTo>
                  <a:lnTo>
                    <a:pt x="80" y="152"/>
                  </a:lnTo>
                  <a:lnTo>
                    <a:pt x="75" y="163"/>
                  </a:lnTo>
                  <a:lnTo>
                    <a:pt x="64" y="182"/>
                  </a:lnTo>
                  <a:lnTo>
                    <a:pt x="53" y="200"/>
                  </a:lnTo>
                  <a:lnTo>
                    <a:pt x="42" y="219"/>
                  </a:lnTo>
                  <a:lnTo>
                    <a:pt x="36" y="229"/>
                  </a:lnTo>
                  <a:lnTo>
                    <a:pt x="32" y="239"/>
                  </a:lnTo>
                  <a:lnTo>
                    <a:pt x="29" y="251"/>
                  </a:lnTo>
                  <a:lnTo>
                    <a:pt x="26" y="264"/>
                  </a:lnTo>
                  <a:lnTo>
                    <a:pt x="24" y="276"/>
                  </a:lnTo>
                  <a:lnTo>
                    <a:pt x="23" y="293"/>
                  </a:lnTo>
                  <a:lnTo>
                    <a:pt x="23" y="293"/>
                  </a:lnTo>
                  <a:lnTo>
                    <a:pt x="33" y="305"/>
                  </a:lnTo>
                  <a:lnTo>
                    <a:pt x="46" y="317"/>
                  </a:lnTo>
                  <a:lnTo>
                    <a:pt x="60" y="328"/>
                  </a:lnTo>
                  <a:lnTo>
                    <a:pt x="75" y="336"/>
                  </a:lnTo>
                  <a:lnTo>
                    <a:pt x="91" y="345"/>
                  </a:lnTo>
                  <a:lnTo>
                    <a:pt x="107" y="353"/>
                  </a:lnTo>
                  <a:lnTo>
                    <a:pt x="141" y="365"/>
                  </a:lnTo>
                  <a:lnTo>
                    <a:pt x="177" y="378"/>
                  </a:lnTo>
                  <a:lnTo>
                    <a:pt x="211" y="390"/>
                  </a:lnTo>
                  <a:lnTo>
                    <a:pt x="228" y="397"/>
                  </a:lnTo>
                  <a:lnTo>
                    <a:pt x="244" y="404"/>
                  </a:lnTo>
                  <a:lnTo>
                    <a:pt x="259" y="412"/>
                  </a:lnTo>
                  <a:lnTo>
                    <a:pt x="273" y="422"/>
                  </a:lnTo>
                  <a:lnTo>
                    <a:pt x="273" y="422"/>
                  </a:lnTo>
                  <a:lnTo>
                    <a:pt x="285" y="423"/>
                  </a:lnTo>
                  <a:lnTo>
                    <a:pt x="289" y="423"/>
                  </a:lnTo>
                  <a:lnTo>
                    <a:pt x="296" y="422"/>
                  </a:lnTo>
                  <a:lnTo>
                    <a:pt x="296" y="422"/>
                  </a:lnTo>
                  <a:lnTo>
                    <a:pt x="297" y="424"/>
                  </a:lnTo>
                  <a:lnTo>
                    <a:pt x="298" y="426"/>
                  </a:lnTo>
                  <a:lnTo>
                    <a:pt x="302" y="430"/>
                  </a:lnTo>
                  <a:lnTo>
                    <a:pt x="307" y="432"/>
                  </a:lnTo>
                  <a:lnTo>
                    <a:pt x="314" y="433"/>
                  </a:lnTo>
                  <a:lnTo>
                    <a:pt x="329" y="436"/>
                  </a:lnTo>
                  <a:lnTo>
                    <a:pt x="335" y="438"/>
                  </a:lnTo>
                  <a:lnTo>
                    <a:pt x="339" y="441"/>
                  </a:lnTo>
                  <a:lnTo>
                    <a:pt x="339" y="441"/>
                  </a:lnTo>
                  <a:lnTo>
                    <a:pt x="336" y="441"/>
                  </a:lnTo>
                  <a:lnTo>
                    <a:pt x="335" y="442"/>
                  </a:lnTo>
                  <a:lnTo>
                    <a:pt x="334" y="444"/>
                  </a:lnTo>
                  <a:lnTo>
                    <a:pt x="334" y="444"/>
                  </a:lnTo>
                  <a:lnTo>
                    <a:pt x="342" y="445"/>
                  </a:lnTo>
                  <a:lnTo>
                    <a:pt x="348" y="447"/>
                  </a:lnTo>
                  <a:lnTo>
                    <a:pt x="354" y="449"/>
                  </a:lnTo>
                  <a:lnTo>
                    <a:pt x="360" y="451"/>
                  </a:lnTo>
                  <a:lnTo>
                    <a:pt x="371" y="457"/>
                  </a:lnTo>
                  <a:lnTo>
                    <a:pt x="381" y="464"/>
                  </a:lnTo>
                  <a:lnTo>
                    <a:pt x="381" y="4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147"/>
            <p:cNvSpPr/>
            <p:nvPr/>
          </p:nvSpPr>
          <p:spPr bwMode="auto">
            <a:xfrm>
              <a:off x="6804026" y="287338"/>
              <a:ext cx="171450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1"/>
                </a:cxn>
                <a:cxn ang="0">
                  <a:pos x="31" y="4"/>
                </a:cxn>
                <a:cxn ang="0">
                  <a:pos x="49" y="11"/>
                </a:cxn>
                <a:cxn ang="0">
                  <a:pos x="66" y="17"/>
                </a:cxn>
                <a:cxn ang="0">
                  <a:pos x="86" y="24"/>
                </a:cxn>
                <a:cxn ang="0">
                  <a:pos x="104" y="30"/>
                </a:cxn>
                <a:cxn ang="0">
                  <a:pos x="121" y="34"/>
                </a:cxn>
                <a:cxn ang="0">
                  <a:pos x="130" y="35"/>
                </a:cxn>
                <a:cxn ang="0">
                  <a:pos x="138" y="36"/>
                </a:cxn>
                <a:cxn ang="0">
                  <a:pos x="138" y="36"/>
                </a:cxn>
                <a:cxn ang="0">
                  <a:pos x="151" y="45"/>
                </a:cxn>
                <a:cxn ang="0">
                  <a:pos x="165" y="52"/>
                </a:cxn>
                <a:cxn ang="0">
                  <a:pos x="179" y="60"/>
                </a:cxn>
                <a:cxn ang="0">
                  <a:pos x="185" y="64"/>
                </a:cxn>
                <a:cxn ang="0">
                  <a:pos x="191" y="69"/>
                </a:cxn>
                <a:cxn ang="0">
                  <a:pos x="191" y="69"/>
                </a:cxn>
                <a:cxn ang="0">
                  <a:pos x="201" y="71"/>
                </a:cxn>
                <a:cxn ang="0">
                  <a:pos x="212" y="74"/>
                </a:cxn>
                <a:cxn ang="0">
                  <a:pos x="222" y="77"/>
                </a:cxn>
                <a:cxn ang="0">
                  <a:pos x="232" y="81"/>
                </a:cxn>
                <a:cxn ang="0">
                  <a:pos x="253" y="91"/>
                </a:cxn>
                <a:cxn ang="0">
                  <a:pos x="274" y="99"/>
                </a:cxn>
                <a:cxn ang="0">
                  <a:pos x="274" y="99"/>
                </a:cxn>
                <a:cxn ang="0">
                  <a:pos x="282" y="98"/>
                </a:cxn>
                <a:cxn ang="0">
                  <a:pos x="291" y="99"/>
                </a:cxn>
                <a:cxn ang="0">
                  <a:pos x="301" y="102"/>
                </a:cxn>
                <a:cxn ang="0">
                  <a:pos x="310" y="106"/>
                </a:cxn>
                <a:cxn ang="0">
                  <a:pos x="317" y="110"/>
                </a:cxn>
                <a:cxn ang="0">
                  <a:pos x="319" y="113"/>
                </a:cxn>
                <a:cxn ang="0">
                  <a:pos x="321" y="117"/>
                </a:cxn>
                <a:cxn ang="0">
                  <a:pos x="322" y="120"/>
                </a:cxn>
                <a:cxn ang="0">
                  <a:pos x="322" y="124"/>
                </a:cxn>
                <a:cxn ang="0">
                  <a:pos x="320" y="128"/>
                </a:cxn>
                <a:cxn ang="0">
                  <a:pos x="318" y="133"/>
                </a:cxn>
                <a:cxn ang="0">
                  <a:pos x="318" y="133"/>
                </a:cxn>
                <a:cxn ang="0">
                  <a:pos x="259" y="110"/>
                </a:cxn>
                <a:cxn ang="0">
                  <a:pos x="201" y="87"/>
                </a:cxn>
                <a:cxn ang="0">
                  <a:pos x="147" y="63"/>
                </a:cxn>
                <a:cxn ang="0">
                  <a:pos x="98" y="42"/>
                </a:cxn>
                <a:cxn ang="0">
                  <a:pos x="98" y="42"/>
                </a:cxn>
                <a:cxn ang="0">
                  <a:pos x="98" y="43"/>
                </a:cxn>
                <a:cxn ang="0">
                  <a:pos x="98" y="44"/>
                </a:cxn>
                <a:cxn ang="0">
                  <a:pos x="100" y="44"/>
                </a:cxn>
                <a:cxn ang="0">
                  <a:pos x="100" y="44"/>
                </a:cxn>
                <a:cxn ang="0">
                  <a:pos x="78" y="34"/>
                </a:cxn>
                <a:cxn ang="0">
                  <a:pos x="51" y="23"/>
                </a:cxn>
                <a:cxn ang="0">
                  <a:pos x="25" y="13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2" h="13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31" y="4"/>
                  </a:lnTo>
                  <a:lnTo>
                    <a:pt x="49" y="11"/>
                  </a:lnTo>
                  <a:lnTo>
                    <a:pt x="66" y="17"/>
                  </a:lnTo>
                  <a:lnTo>
                    <a:pt x="86" y="24"/>
                  </a:lnTo>
                  <a:lnTo>
                    <a:pt x="104" y="30"/>
                  </a:lnTo>
                  <a:lnTo>
                    <a:pt x="121" y="34"/>
                  </a:lnTo>
                  <a:lnTo>
                    <a:pt x="130" y="35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51" y="45"/>
                  </a:lnTo>
                  <a:lnTo>
                    <a:pt x="165" y="52"/>
                  </a:lnTo>
                  <a:lnTo>
                    <a:pt x="179" y="60"/>
                  </a:lnTo>
                  <a:lnTo>
                    <a:pt x="185" y="64"/>
                  </a:lnTo>
                  <a:lnTo>
                    <a:pt x="191" y="69"/>
                  </a:lnTo>
                  <a:lnTo>
                    <a:pt x="191" y="69"/>
                  </a:lnTo>
                  <a:lnTo>
                    <a:pt x="201" y="71"/>
                  </a:lnTo>
                  <a:lnTo>
                    <a:pt x="212" y="74"/>
                  </a:lnTo>
                  <a:lnTo>
                    <a:pt x="222" y="77"/>
                  </a:lnTo>
                  <a:lnTo>
                    <a:pt x="232" y="81"/>
                  </a:lnTo>
                  <a:lnTo>
                    <a:pt x="253" y="91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82" y="98"/>
                  </a:lnTo>
                  <a:lnTo>
                    <a:pt x="291" y="99"/>
                  </a:lnTo>
                  <a:lnTo>
                    <a:pt x="301" y="102"/>
                  </a:lnTo>
                  <a:lnTo>
                    <a:pt x="310" y="106"/>
                  </a:lnTo>
                  <a:lnTo>
                    <a:pt x="317" y="110"/>
                  </a:lnTo>
                  <a:lnTo>
                    <a:pt x="319" y="113"/>
                  </a:lnTo>
                  <a:lnTo>
                    <a:pt x="321" y="117"/>
                  </a:lnTo>
                  <a:lnTo>
                    <a:pt x="322" y="120"/>
                  </a:lnTo>
                  <a:lnTo>
                    <a:pt x="322" y="124"/>
                  </a:lnTo>
                  <a:lnTo>
                    <a:pt x="320" y="128"/>
                  </a:lnTo>
                  <a:lnTo>
                    <a:pt x="318" y="133"/>
                  </a:lnTo>
                  <a:lnTo>
                    <a:pt x="318" y="133"/>
                  </a:lnTo>
                  <a:lnTo>
                    <a:pt x="259" y="110"/>
                  </a:lnTo>
                  <a:lnTo>
                    <a:pt x="201" y="87"/>
                  </a:lnTo>
                  <a:lnTo>
                    <a:pt x="147" y="63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78" y="34"/>
                  </a:lnTo>
                  <a:lnTo>
                    <a:pt x="51" y="23"/>
                  </a:lnTo>
                  <a:lnTo>
                    <a:pt x="25" y="13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148"/>
            <p:cNvSpPr/>
            <p:nvPr/>
          </p:nvSpPr>
          <p:spPr bwMode="auto">
            <a:xfrm>
              <a:off x="6748463" y="360363"/>
              <a:ext cx="188913" cy="73025"/>
            </a:xfrm>
            <a:custGeom>
              <a:avLst/>
              <a:gdLst/>
              <a:ahLst/>
              <a:cxnLst>
                <a:cxn ang="0">
                  <a:pos x="357" y="133"/>
                </a:cxn>
                <a:cxn ang="0">
                  <a:pos x="357" y="133"/>
                </a:cxn>
                <a:cxn ang="0">
                  <a:pos x="355" y="136"/>
                </a:cxn>
                <a:cxn ang="0">
                  <a:pos x="354" y="137"/>
                </a:cxn>
                <a:cxn ang="0">
                  <a:pos x="351" y="138"/>
                </a:cxn>
                <a:cxn ang="0">
                  <a:pos x="351" y="138"/>
                </a:cxn>
                <a:cxn ang="0">
                  <a:pos x="347" y="139"/>
                </a:cxn>
                <a:cxn ang="0">
                  <a:pos x="344" y="139"/>
                </a:cxn>
                <a:cxn ang="0">
                  <a:pos x="340" y="138"/>
                </a:cxn>
                <a:cxn ang="0">
                  <a:pos x="334" y="137"/>
                </a:cxn>
                <a:cxn ang="0">
                  <a:pos x="327" y="133"/>
                </a:cxn>
                <a:cxn ang="0">
                  <a:pos x="320" y="127"/>
                </a:cxn>
                <a:cxn ang="0">
                  <a:pos x="320" y="127"/>
                </a:cxn>
                <a:cxn ang="0">
                  <a:pos x="280" y="112"/>
                </a:cxn>
                <a:cxn ang="0">
                  <a:pos x="241" y="97"/>
                </a:cxn>
                <a:cxn ang="0">
                  <a:pos x="222" y="90"/>
                </a:cxn>
                <a:cxn ang="0">
                  <a:pos x="204" y="82"/>
                </a:cxn>
                <a:cxn ang="0">
                  <a:pos x="186" y="73"/>
                </a:cxn>
                <a:cxn ang="0">
                  <a:pos x="169" y="63"/>
                </a:cxn>
                <a:cxn ang="0">
                  <a:pos x="169" y="63"/>
                </a:cxn>
                <a:cxn ang="0">
                  <a:pos x="128" y="48"/>
                </a:cxn>
                <a:cxn ang="0">
                  <a:pos x="84" y="33"/>
                </a:cxn>
                <a:cxn ang="0">
                  <a:pos x="41" y="1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8" y="1"/>
                </a:cxn>
                <a:cxn ang="0">
                  <a:pos x="62" y="6"/>
                </a:cxn>
                <a:cxn ang="0">
                  <a:pos x="75" y="10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120" y="30"/>
                </a:cxn>
                <a:cxn ang="0">
                  <a:pos x="152" y="46"/>
                </a:cxn>
                <a:cxn ang="0">
                  <a:pos x="184" y="60"/>
                </a:cxn>
                <a:cxn ang="0">
                  <a:pos x="216" y="73"/>
                </a:cxn>
                <a:cxn ang="0">
                  <a:pos x="284" y="97"/>
                </a:cxn>
                <a:cxn ang="0">
                  <a:pos x="318" y="110"/>
                </a:cxn>
                <a:cxn ang="0">
                  <a:pos x="354" y="124"/>
                </a:cxn>
                <a:cxn ang="0">
                  <a:pos x="354" y="124"/>
                </a:cxn>
                <a:cxn ang="0">
                  <a:pos x="354" y="130"/>
                </a:cxn>
                <a:cxn ang="0">
                  <a:pos x="355" y="132"/>
                </a:cxn>
                <a:cxn ang="0">
                  <a:pos x="357" y="133"/>
                </a:cxn>
                <a:cxn ang="0">
                  <a:pos x="357" y="133"/>
                </a:cxn>
              </a:cxnLst>
              <a:rect l="0" t="0" r="r" b="b"/>
              <a:pathLst>
                <a:path w="357" h="139">
                  <a:moveTo>
                    <a:pt x="357" y="133"/>
                  </a:moveTo>
                  <a:lnTo>
                    <a:pt x="357" y="133"/>
                  </a:lnTo>
                  <a:lnTo>
                    <a:pt x="355" y="136"/>
                  </a:lnTo>
                  <a:lnTo>
                    <a:pt x="354" y="137"/>
                  </a:lnTo>
                  <a:lnTo>
                    <a:pt x="351" y="138"/>
                  </a:lnTo>
                  <a:lnTo>
                    <a:pt x="351" y="138"/>
                  </a:lnTo>
                  <a:lnTo>
                    <a:pt x="347" y="139"/>
                  </a:lnTo>
                  <a:lnTo>
                    <a:pt x="344" y="139"/>
                  </a:lnTo>
                  <a:lnTo>
                    <a:pt x="340" y="138"/>
                  </a:lnTo>
                  <a:lnTo>
                    <a:pt x="334" y="137"/>
                  </a:lnTo>
                  <a:lnTo>
                    <a:pt x="327" y="133"/>
                  </a:lnTo>
                  <a:lnTo>
                    <a:pt x="320" y="127"/>
                  </a:lnTo>
                  <a:lnTo>
                    <a:pt x="320" y="127"/>
                  </a:lnTo>
                  <a:lnTo>
                    <a:pt x="280" y="112"/>
                  </a:lnTo>
                  <a:lnTo>
                    <a:pt x="241" y="97"/>
                  </a:lnTo>
                  <a:lnTo>
                    <a:pt x="222" y="90"/>
                  </a:lnTo>
                  <a:lnTo>
                    <a:pt x="204" y="82"/>
                  </a:lnTo>
                  <a:lnTo>
                    <a:pt x="186" y="73"/>
                  </a:lnTo>
                  <a:lnTo>
                    <a:pt x="169" y="63"/>
                  </a:lnTo>
                  <a:lnTo>
                    <a:pt x="169" y="63"/>
                  </a:lnTo>
                  <a:lnTo>
                    <a:pt x="128" y="48"/>
                  </a:lnTo>
                  <a:lnTo>
                    <a:pt x="84" y="33"/>
                  </a:lnTo>
                  <a:lnTo>
                    <a:pt x="41" y="1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8" y="1"/>
                  </a:lnTo>
                  <a:lnTo>
                    <a:pt x="62" y="6"/>
                  </a:lnTo>
                  <a:lnTo>
                    <a:pt x="75" y="1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20" y="30"/>
                  </a:lnTo>
                  <a:lnTo>
                    <a:pt x="152" y="46"/>
                  </a:lnTo>
                  <a:lnTo>
                    <a:pt x="184" y="60"/>
                  </a:lnTo>
                  <a:lnTo>
                    <a:pt x="216" y="73"/>
                  </a:lnTo>
                  <a:lnTo>
                    <a:pt x="284" y="97"/>
                  </a:lnTo>
                  <a:lnTo>
                    <a:pt x="318" y="110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30"/>
                  </a:lnTo>
                  <a:lnTo>
                    <a:pt x="355" y="132"/>
                  </a:lnTo>
                  <a:lnTo>
                    <a:pt x="357" y="133"/>
                  </a:lnTo>
                  <a:lnTo>
                    <a:pt x="357" y="1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220" name="object 5"/>
          <p:cNvSpPr/>
          <p:nvPr/>
        </p:nvSpPr>
        <p:spPr bwMode="auto">
          <a:xfrm>
            <a:off x="336550" y="22542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" name="Freeform 184"/>
          <p:cNvSpPr>
            <a:spLocks noEditPoints="1"/>
          </p:cNvSpPr>
          <p:nvPr/>
        </p:nvSpPr>
        <p:spPr bwMode="auto">
          <a:xfrm>
            <a:off x="1043305" y="1081405"/>
            <a:ext cx="9768205" cy="5776595"/>
          </a:xfrm>
          <a:custGeom>
            <a:avLst/>
            <a:gdLst>
              <a:gd name="T0" fmla="*/ 98 w 185"/>
              <a:gd name="T1" fmla="*/ 2 h 125"/>
              <a:gd name="T2" fmla="*/ 184 w 185"/>
              <a:gd name="T3" fmla="*/ 82 h 125"/>
              <a:gd name="T4" fmla="*/ 118 w 185"/>
              <a:gd name="T5" fmla="*/ 119 h 125"/>
              <a:gd name="T6" fmla="*/ 92 w 185"/>
              <a:gd name="T7" fmla="*/ 109 h 125"/>
              <a:gd name="T8" fmla="*/ 4 w 185"/>
              <a:gd name="T9" fmla="*/ 120 h 125"/>
              <a:gd name="T10" fmla="*/ 5 w 185"/>
              <a:gd name="T11" fmla="*/ 4 h 125"/>
              <a:gd name="T12" fmla="*/ 91 w 185"/>
              <a:gd name="T13" fmla="*/ 8 h 125"/>
              <a:gd name="T14" fmla="*/ 106 w 185"/>
              <a:gd name="T15" fmla="*/ 10 h 125"/>
              <a:gd name="T16" fmla="*/ 98 w 185"/>
              <a:gd name="T17" fmla="*/ 19 h 125"/>
              <a:gd name="T18" fmla="*/ 98 w 185"/>
              <a:gd name="T19" fmla="*/ 22 h 125"/>
              <a:gd name="T20" fmla="*/ 99 w 185"/>
              <a:gd name="T21" fmla="*/ 32 h 125"/>
              <a:gd name="T22" fmla="*/ 99 w 185"/>
              <a:gd name="T23" fmla="*/ 46 h 125"/>
              <a:gd name="T24" fmla="*/ 104 w 185"/>
              <a:gd name="T25" fmla="*/ 59 h 125"/>
              <a:gd name="T26" fmla="*/ 105 w 185"/>
              <a:gd name="T27" fmla="*/ 66 h 125"/>
              <a:gd name="T28" fmla="*/ 99 w 185"/>
              <a:gd name="T29" fmla="*/ 79 h 125"/>
              <a:gd name="T30" fmla="*/ 99 w 185"/>
              <a:gd name="T31" fmla="*/ 92 h 125"/>
              <a:gd name="T32" fmla="*/ 99 w 185"/>
              <a:gd name="T33" fmla="*/ 94 h 125"/>
              <a:gd name="T34" fmla="*/ 104 w 185"/>
              <a:gd name="T35" fmla="*/ 111 h 125"/>
              <a:gd name="T36" fmla="*/ 173 w 185"/>
              <a:gd name="T37" fmla="*/ 116 h 125"/>
              <a:gd name="T38" fmla="*/ 11 w 185"/>
              <a:gd name="T39" fmla="*/ 5 h 125"/>
              <a:gd name="T40" fmla="*/ 89 w 185"/>
              <a:gd name="T41" fmla="*/ 115 h 125"/>
              <a:gd name="T42" fmla="*/ 82 w 185"/>
              <a:gd name="T43" fmla="*/ 104 h 125"/>
              <a:gd name="T44" fmla="*/ 80 w 185"/>
              <a:gd name="T45" fmla="*/ 90 h 125"/>
              <a:gd name="T46" fmla="*/ 80 w 185"/>
              <a:gd name="T47" fmla="*/ 78 h 125"/>
              <a:gd name="T48" fmla="*/ 89 w 185"/>
              <a:gd name="T49" fmla="*/ 69 h 125"/>
              <a:gd name="T50" fmla="*/ 88 w 185"/>
              <a:gd name="T51" fmla="*/ 67 h 125"/>
              <a:gd name="T52" fmla="*/ 81 w 185"/>
              <a:gd name="T53" fmla="*/ 52 h 125"/>
              <a:gd name="T54" fmla="*/ 82 w 185"/>
              <a:gd name="T55" fmla="*/ 45 h 125"/>
              <a:gd name="T56" fmla="*/ 88 w 185"/>
              <a:gd name="T57" fmla="*/ 33 h 125"/>
              <a:gd name="T58" fmla="*/ 88 w 185"/>
              <a:gd name="T59" fmla="*/ 21 h 125"/>
              <a:gd name="T60" fmla="*/ 88 w 185"/>
              <a:gd name="T61" fmla="*/ 18 h 125"/>
              <a:gd name="T62" fmla="*/ 79 w 185"/>
              <a:gd name="T63" fmla="*/ 8 h 125"/>
              <a:gd name="T64" fmla="*/ 11 w 185"/>
              <a:gd name="T65" fmla="*/ 5 h 125"/>
              <a:gd name="T66" fmla="*/ 7 w 185"/>
              <a:gd name="T67" fmla="*/ 6 h 125"/>
              <a:gd name="T68" fmla="*/ 7 w 185"/>
              <a:gd name="T69" fmla="*/ 119 h 125"/>
              <a:gd name="T70" fmla="*/ 179 w 185"/>
              <a:gd name="T71" fmla="*/ 11 h 125"/>
              <a:gd name="T72" fmla="*/ 180 w 185"/>
              <a:gd name="T73" fmla="*/ 10 h 125"/>
              <a:gd name="T74" fmla="*/ 90 w 185"/>
              <a:gd name="T75" fmla="*/ 11 h 125"/>
              <a:gd name="T76" fmla="*/ 96 w 185"/>
              <a:gd name="T77" fmla="*/ 11 h 125"/>
              <a:gd name="T78" fmla="*/ 182 w 185"/>
              <a:gd name="T79" fmla="*/ 109 h 125"/>
              <a:gd name="T80" fmla="*/ 181 w 185"/>
              <a:gd name="T81" fmla="*/ 116 h 125"/>
              <a:gd name="T82" fmla="*/ 96 w 185"/>
              <a:gd name="T83" fmla="*/ 22 h 125"/>
              <a:gd name="T84" fmla="*/ 91 w 185"/>
              <a:gd name="T85" fmla="*/ 43 h 125"/>
              <a:gd name="T86" fmla="*/ 91 w 185"/>
              <a:gd name="T87" fmla="*/ 43 h 125"/>
              <a:gd name="T88" fmla="*/ 97 w 185"/>
              <a:gd name="T89" fmla="*/ 45 h 125"/>
              <a:gd name="T90" fmla="*/ 91 w 185"/>
              <a:gd name="T91" fmla="*/ 66 h 125"/>
              <a:gd name="T92" fmla="*/ 91 w 185"/>
              <a:gd name="T93" fmla="*/ 56 h 125"/>
              <a:gd name="T94" fmla="*/ 178 w 185"/>
              <a:gd name="T95" fmla="*/ 63 h 125"/>
              <a:gd name="T96" fmla="*/ 178 w 185"/>
              <a:gd name="T97" fmla="*/ 120 h 125"/>
              <a:gd name="T98" fmla="*/ 97 w 185"/>
              <a:gd name="T99" fmla="*/ 79 h 125"/>
              <a:gd name="T100" fmla="*/ 91 w 185"/>
              <a:gd name="T101" fmla="*/ 79 h 125"/>
              <a:gd name="T102" fmla="*/ 97 w 185"/>
              <a:gd name="T103" fmla="*/ 92 h 125"/>
              <a:gd name="T104" fmla="*/ 91 w 185"/>
              <a:gd name="T105" fmla="*/ 107 h 125"/>
              <a:gd name="T106" fmla="*/ 91 w 185"/>
              <a:gd name="T107" fmla="*/ 94 h 125"/>
              <a:gd name="T108" fmla="*/ 40 w 185"/>
              <a:gd name="T109" fmla="*/ 12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5" h="125">
                <a:moveTo>
                  <a:pt x="91" y="8"/>
                </a:moveTo>
                <a:cubicBezTo>
                  <a:pt x="92" y="9"/>
                  <a:pt x="94" y="9"/>
                  <a:pt x="96" y="9"/>
                </a:cubicBezTo>
                <a:cubicBezTo>
                  <a:pt x="97" y="6"/>
                  <a:pt x="96" y="4"/>
                  <a:pt x="98" y="2"/>
                </a:cubicBezTo>
                <a:cubicBezTo>
                  <a:pt x="123" y="1"/>
                  <a:pt x="151" y="0"/>
                  <a:pt x="177" y="3"/>
                </a:cubicBezTo>
                <a:cubicBezTo>
                  <a:pt x="179" y="6"/>
                  <a:pt x="181" y="8"/>
                  <a:pt x="185" y="8"/>
                </a:cubicBezTo>
                <a:cubicBezTo>
                  <a:pt x="182" y="32"/>
                  <a:pt x="185" y="56"/>
                  <a:pt x="184" y="82"/>
                </a:cubicBezTo>
                <a:cubicBezTo>
                  <a:pt x="184" y="92"/>
                  <a:pt x="185" y="105"/>
                  <a:pt x="185" y="116"/>
                </a:cubicBezTo>
                <a:cubicBezTo>
                  <a:pt x="183" y="118"/>
                  <a:pt x="179" y="119"/>
                  <a:pt x="180" y="123"/>
                </a:cubicBezTo>
                <a:cubicBezTo>
                  <a:pt x="160" y="124"/>
                  <a:pt x="138" y="120"/>
                  <a:pt x="118" y="119"/>
                </a:cubicBezTo>
                <a:cubicBezTo>
                  <a:pt x="111" y="119"/>
                  <a:pt x="104" y="119"/>
                  <a:pt x="98" y="118"/>
                </a:cubicBezTo>
                <a:cubicBezTo>
                  <a:pt x="97" y="116"/>
                  <a:pt x="98" y="113"/>
                  <a:pt x="98" y="110"/>
                </a:cubicBezTo>
                <a:cubicBezTo>
                  <a:pt x="96" y="109"/>
                  <a:pt x="94" y="110"/>
                  <a:pt x="92" y="109"/>
                </a:cubicBezTo>
                <a:cubicBezTo>
                  <a:pt x="92" y="111"/>
                  <a:pt x="92" y="115"/>
                  <a:pt x="92" y="118"/>
                </a:cubicBezTo>
                <a:cubicBezTo>
                  <a:pt x="64" y="120"/>
                  <a:pt x="37" y="124"/>
                  <a:pt x="9" y="125"/>
                </a:cubicBezTo>
                <a:cubicBezTo>
                  <a:pt x="8" y="123"/>
                  <a:pt x="5" y="122"/>
                  <a:pt x="4" y="120"/>
                </a:cubicBezTo>
                <a:cubicBezTo>
                  <a:pt x="2" y="116"/>
                  <a:pt x="3" y="107"/>
                  <a:pt x="3" y="102"/>
                </a:cubicBezTo>
                <a:cubicBezTo>
                  <a:pt x="3" y="71"/>
                  <a:pt x="0" y="35"/>
                  <a:pt x="2" y="2"/>
                </a:cubicBezTo>
                <a:cubicBezTo>
                  <a:pt x="4" y="1"/>
                  <a:pt x="4" y="4"/>
                  <a:pt x="5" y="4"/>
                </a:cubicBezTo>
                <a:cubicBezTo>
                  <a:pt x="7" y="4"/>
                  <a:pt x="8" y="3"/>
                  <a:pt x="9" y="2"/>
                </a:cubicBezTo>
                <a:cubicBezTo>
                  <a:pt x="35" y="2"/>
                  <a:pt x="62" y="3"/>
                  <a:pt x="89" y="1"/>
                </a:cubicBezTo>
                <a:cubicBezTo>
                  <a:pt x="92" y="2"/>
                  <a:pt x="90" y="5"/>
                  <a:pt x="91" y="8"/>
                </a:cubicBezTo>
                <a:close/>
                <a:moveTo>
                  <a:pt x="98" y="5"/>
                </a:moveTo>
                <a:cubicBezTo>
                  <a:pt x="98" y="6"/>
                  <a:pt x="99" y="7"/>
                  <a:pt x="99" y="8"/>
                </a:cubicBezTo>
                <a:cubicBezTo>
                  <a:pt x="101" y="7"/>
                  <a:pt x="105" y="6"/>
                  <a:pt x="106" y="10"/>
                </a:cubicBezTo>
                <a:cubicBezTo>
                  <a:pt x="105" y="11"/>
                  <a:pt x="105" y="13"/>
                  <a:pt x="102" y="13"/>
                </a:cubicBezTo>
                <a:cubicBezTo>
                  <a:pt x="101" y="13"/>
                  <a:pt x="100" y="10"/>
                  <a:pt x="99" y="11"/>
                </a:cubicBezTo>
                <a:cubicBezTo>
                  <a:pt x="98" y="14"/>
                  <a:pt x="99" y="17"/>
                  <a:pt x="98" y="19"/>
                </a:cubicBezTo>
                <a:cubicBezTo>
                  <a:pt x="101" y="20"/>
                  <a:pt x="104" y="17"/>
                  <a:pt x="106" y="20"/>
                </a:cubicBezTo>
                <a:cubicBezTo>
                  <a:pt x="106" y="22"/>
                  <a:pt x="105" y="23"/>
                  <a:pt x="103" y="23"/>
                </a:cubicBezTo>
                <a:cubicBezTo>
                  <a:pt x="102" y="23"/>
                  <a:pt x="101" y="21"/>
                  <a:pt x="98" y="22"/>
                </a:cubicBezTo>
                <a:cubicBezTo>
                  <a:pt x="98" y="25"/>
                  <a:pt x="98" y="28"/>
                  <a:pt x="99" y="30"/>
                </a:cubicBezTo>
                <a:cubicBezTo>
                  <a:pt x="101" y="29"/>
                  <a:pt x="107" y="27"/>
                  <a:pt x="107" y="31"/>
                </a:cubicBezTo>
                <a:cubicBezTo>
                  <a:pt x="106" y="34"/>
                  <a:pt x="101" y="32"/>
                  <a:pt x="99" y="32"/>
                </a:cubicBezTo>
                <a:cubicBezTo>
                  <a:pt x="99" y="37"/>
                  <a:pt x="98" y="41"/>
                  <a:pt x="100" y="43"/>
                </a:cubicBezTo>
                <a:cubicBezTo>
                  <a:pt x="101" y="42"/>
                  <a:pt x="107" y="40"/>
                  <a:pt x="107" y="45"/>
                </a:cubicBezTo>
                <a:cubicBezTo>
                  <a:pt x="105" y="47"/>
                  <a:pt x="102" y="46"/>
                  <a:pt x="99" y="46"/>
                </a:cubicBezTo>
                <a:cubicBezTo>
                  <a:pt x="99" y="49"/>
                  <a:pt x="99" y="51"/>
                  <a:pt x="99" y="54"/>
                </a:cubicBezTo>
                <a:cubicBezTo>
                  <a:pt x="101" y="54"/>
                  <a:pt x="102" y="54"/>
                  <a:pt x="104" y="53"/>
                </a:cubicBezTo>
                <a:cubicBezTo>
                  <a:pt x="106" y="54"/>
                  <a:pt x="108" y="58"/>
                  <a:pt x="104" y="59"/>
                </a:cubicBezTo>
                <a:cubicBezTo>
                  <a:pt x="102" y="58"/>
                  <a:pt x="102" y="56"/>
                  <a:pt x="99" y="56"/>
                </a:cubicBezTo>
                <a:cubicBezTo>
                  <a:pt x="99" y="60"/>
                  <a:pt x="99" y="62"/>
                  <a:pt x="99" y="66"/>
                </a:cubicBezTo>
                <a:cubicBezTo>
                  <a:pt x="101" y="67"/>
                  <a:pt x="102" y="66"/>
                  <a:pt x="105" y="66"/>
                </a:cubicBezTo>
                <a:cubicBezTo>
                  <a:pt x="106" y="67"/>
                  <a:pt x="106" y="70"/>
                  <a:pt x="104" y="71"/>
                </a:cubicBezTo>
                <a:cubicBezTo>
                  <a:pt x="101" y="71"/>
                  <a:pt x="102" y="69"/>
                  <a:pt x="99" y="69"/>
                </a:cubicBezTo>
                <a:cubicBezTo>
                  <a:pt x="99" y="72"/>
                  <a:pt x="99" y="75"/>
                  <a:pt x="99" y="79"/>
                </a:cubicBezTo>
                <a:cubicBezTo>
                  <a:pt x="104" y="75"/>
                  <a:pt x="109" y="82"/>
                  <a:pt x="104" y="83"/>
                </a:cubicBezTo>
                <a:cubicBezTo>
                  <a:pt x="102" y="83"/>
                  <a:pt x="102" y="81"/>
                  <a:pt x="99" y="81"/>
                </a:cubicBezTo>
                <a:cubicBezTo>
                  <a:pt x="98" y="84"/>
                  <a:pt x="99" y="89"/>
                  <a:pt x="99" y="92"/>
                </a:cubicBezTo>
                <a:cubicBezTo>
                  <a:pt x="102" y="90"/>
                  <a:pt x="107" y="90"/>
                  <a:pt x="107" y="94"/>
                </a:cubicBezTo>
                <a:cubicBezTo>
                  <a:pt x="106" y="95"/>
                  <a:pt x="106" y="96"/>
                  <a:pt x="104" y="96"/>
                </a:cubicBezTo>
                <a:cubicBezTo>
                  <a:pt x="101" y="97"/>
                  <a:pt x="102" y="93"/>
                  <a:pt x="99" y="94"/>
                </a:cubicBezTo>
                <a:cubicBezTo>
                  <a:pt x="99" y="100"/>
                  <a:pt x="99" y="103"/>
                  <a:pt x="100" y="108"/>
                </a:cubicBezTo>
                <a:cubicBezTo>
                  <a:pt x="102" y="107"/>
                  <a:pt x="102" y="105"/>
                  <a:pt x="104" y="105"/>
                </a:cubicBezTo>
                <a:cubicBezTo>
                  <a:pt x="107" y="106"/>
                  <a:pt x="108" y="110"/>
                  <a:pt x="104" y="111"/>
                </a:cubicBezTo>
                <a:cubicBezTo>
                  <a:pt x="103" y="111"/>
                  <a:pt x="102" y="109"/>
                  <a:pt x="100" y="109"/>
                </a:cubicBezTo>
                <a:cubicBezTo>
                  <a:pt x="99" y="111"/>
                  <a:pt x="100" y="114"/>
                  <a:pt x="100" y="115"/>
                </a:cubicBezTo>
                <a:cubicBezTo>
                  <a:pt x="124" y="116"/>
                  <a:pt x="152" y="116"/>
                  <a:pt x="173" y="116"/>
                </a:cubicBezTo>
                <a:cubicBezTo>
                  <a:pt x="176" y="77"/>
                  <a:pt x="175" y="38"/>
                  <a:pt x="176" y="6"/>
                </a:cubicBezTo>
                <a:cubicBezTo>
                  <a:pt x="150" y="2"/>
                  <a:pt x="124" y="3"/>
                  <a:pt x="98" y="5"/>
                </a:cubicBezTo>
                <a:close/>
                <a:moveTo>
                  <a:pt x="11" y="5"/>
                </a:moveTo>
                <a:cubicBezTo>
                  <a:pt x="11" y="43"/>
                  <a:pt x="14" y="80"/>
                  <a:pt x="12" y="117"/>
                </a:cubicBezTo>
                <a:cubicBezTo>
                  <a:pt x="24" y="118"/>
                  <a:pt x="31" y="118"/>
                  <a:pt x="46" y="118"/>
                </a:cubicBezTo>
                <a:cubicBezTo>
                  <a:pt x="60" y="118"/>
                  <a:pt x="75" y="117"/>
                  <a:pt x="89" y="115"/>
                </a:cubicBezTo>
                <a:cubicBezTo>
                  <a:pt x="90" y="112"/>
                  <a:pt x="90" y="112"/>
                  <a:pt x="89" y="109"/>
                </a:cubicBezTo>
                <a:cubicBezTo>
                  <a:pt x="85" y="109"/>
                  <a:pt x="80" y="110"/>
                  <a:pt x="80" y="106"/>
                </a:cubicBezTo>
                <a:cubicBezTo>
                  <a:pt x="80" y="105"/>
                  <a:pt x="81" y="104"/>
                  <a:pt x="82" y="104"/>
                </a:cubicBezTo>
                <a:cubicBezTo>
                  <a:pt x="85" y="103"/>
                  <a:pt x="85" y="107"/>
                  <a:pt x="88" y="107"/>
                </a:cubicBezTo>
                <a:cubicBezTo>
                  <a:pt x="89" y="103"/>
                  <a:pt x="89" y="97"/>
                  <a:pt x="89" y="94"/>
                </a:cubicBezTo>
                <a:cubicBezTo>
                  <a:pt x="85" y="94"/>
                  <a:pt x="80" y="95"/>
                  <a:pt x="80" y="90"/>
                </a:cubicBezTo>
                <a:cubicBezTo>
                  <a:pt x="84" y="86"/>
                  <a:pt x="85" y="93"/>
                  <a:pt x="89" y="92"/>
                </a:cubicBezTo>
                <a:cubicBezTo>
                  <a:pt x="90" y="89"/>
                  <a:pt x="89" y="83"/>
                  <a:pt x="89" y="81"/>
                </a:cubicBezTo>
                <a:cubicBezTo>
                  <a:pt x="85" y="81"/>
                  <a:pt x="80" y="83"/>
                  <a:pt x="80" y="78"/>
                </a:cubicBezTo>
                <a:cubicBezTo>
                  <a:pt x="81" y="77"/>
                  <a:pt x="82" y="77"/>
                  <a:pt x="83" y="77"/>
                </a:cubicBezTo>
                <a:cubicBezTo>
                  <a:pt x="86" y="77"/>
                  <a:pt x="85" y="80"/>
                  <a:pt x="89" y="79"/>
                </a:cubicBezTo>
                <a:cubicBezTo>
                  <a:pt x="89" y="76"/>
                  <a:pt x="89" y="73"/>
                  <a:pt x="89" y="69"/>
                </a:cubicBezTo>
                <a:cubicBezTo>
                  <a:pt x="86" y="69"/>
                  <a:pt x="82" y="70"/>
                  <a:pt x="81" y="68"/>
                </a:cubicBezTo>
                <a:cubicBezTo>
                  <a:pt x="81" y="67"/>
                  <a:pt x="80" y="67"/>
                  <a:pt x="80" y="65"/>
                </a:cubicBezTo>
                <a:cubicBezTo>
                  <a:pt x="84" y="62"/>
                  <a:pt x="86" y="67"/>
                  <a:pt x="88" y="67"/>
                </a:cubicBezTo>
                <a:cubicBezTo>
                  <a:pt x="89" y="65"/>
                  <a:pt x="89" y="58"/>
                  <a:pt x="88" y="56"/>
                </a:cubicBezTo>
                <a:cubicBezTo>
                  <a:pt x="85" y="55"/>
                  <a:pt x="84" y="57"/>
                  <a:pt x="82" y="56"/>
                </a:cubicBezTo>
                <a:cubicBezTo>
                  <a:pt x="81" y="55"/>
                  <a:pt x="80" y="53"/>
                  <a:pt x="81" y="52"/>
                </a:cubicBezTo>
                <a:cubicBezTo>
                  <a:pt x="85" y="50"/>
                  <a:pt x="85" y="55"/>
                  <a:pt x="88" y="53"/>
                </a:cubicBezTo>
                <a:cubicBezTo>
                  <a:pt x="88" y="51"/>
                  <a:pt x="89" y="47"/>
                  <a:pt x="88" y="45"/>
                </a:cubicBezTo>
                <a:cubicBezTo>
                  <a:pt x="86" y="45"/>
                  <a:pt x="84" y="46"/>
                  <a:pt x="82" y="45"/>
                </a:cubicBezTo>
                <a:cubicBezTo>
                  <a:pt x="82" y="44"/>
                  <a:pt x="80" y="43"/>
                  <a:pt x="80" y="41"/>
                </a:cubicBezTo>
                <a:cubicBezTo>
                  <a:pt x="83" y="38"/>
                  <a:pt x="85" y="42"/>
                  <a:pt x="88" y="42"/>
                </a:cubicBezTo>
                <a:cubicBezTo>
                  <a:pt x="89" y="40"/>
                  <a:pt x="89" y="35"/>
                  <a:pt x="88" y="33"/>
                </a:cubicBezTo>
                <a:cubicBezTo>
                  <a:pt x="85" y="34"/>
                  <a:pt x="80" y="34"/>
                  <a:pt x="80" y="30"/>
                </a:cubicBezTo>
                <a:cubicBezTo>
                  <a:pt x="83" y="26"/>
                  <a:pt x="85" y="30"/>
                  <a:pt x="88" y="31"/>
                </a:cubicBezTo>
                <a:cubicBezTo>
                  <a:pt x="89" y="27"/>
                  <a:pt x="88" y="25"/>
                  <a:pt x="88" y="21"/>
                </a:cubicBezTo>
                <a:cubicBezTo>
                  <a:pt x="85" y="20"/>
                  <a:pt x="84" y="23"/>
                  <a:pt x="83" y="22"/>
                </a:cubicBezTo>
                <a:cubicBezTo>
                  <a:pt x="81" y="21"/>
                  <a:pt x="81" y="20"/>
                  <a:pt x="80" y="19"/>
                </a:cubicBezTo>
                <a:cubicBezTo>
                  <a:pt x="81" y="16"/>
                  <a:pt x="85" y="19"/>
                  <a:pt x="88" y="18"/>
                </a:cubicBezTo>
                <a:cubicBezTo>
                  <a:pt x="88" y="16"/>
                  <a:pt x="88" y="12"/>
                  <a:pt x="88" y="11"/>
                </a:cubicBezTo>
                <a:cubicBezTo>
                  <a:pt x="85" y="11"/>
                  <a:pt x="85" y="11"/>
                  <a:pt x="82" y="12"/>
                </a:cubicBezTo>
                <a:cubicBezTo>
                  <a:pt x="81" y="11"/>
                  <a:pt x="79" y="10"/>
                  <a:pt x="79" y="8"/>
                </a:cubicBezTo>
                <a:cubicBezTo>
                  <a:pt x="82" y="5"/>
                  <a:pt x="85" y="9"/>
                  <a:pt x="88" y="9"/>
                </a:cubicBezTo>
                <a:cubicBezTo>
                  <a:pt x="88" y="7"/>
                  <a:pt x="88" y="5"/>
                  <a:pt x="88" y="4"/>
                </a:cubicBezTo>
                <a:cubicBezTo>
                  <a:pt x="64" y="5"/>
                  <a:pt x="35" y="4"/>
                  <a:pt x="11" y="5"/>
                </a:cubicBezTo>
                <a:close/>
                <a:moveTo>
                  <a:pt x="9" y="118"/>
                </a:moveTo>
                <a:cubicBezTo>
                  <a:pt x="12" y="81"/>
                  <a:pt x="9" y="43"/>
                  <a:pt x="8" y="7"/>
                </a:cubicBezTo>
                <a:cubicBezTo>
                  <a:pt x="8" y="6"/>
                  <a:pt x="8" y="6"/>
                  <a:pt x="7" y="6"/>
                </a:cubicBezTo>
                <a:cubicBezTo>
                  <a:pt x="7" y="47"/>
                  <a:pt x="9" y="81"/>
                  <a:pt x="9" y="118"/>
                </a:cubicBezTo>
                <a:close/>
                <a:moveTo>
                  <a:pt x="4" y="58"/>
                </a:moveTo>
                <a:cubicBezTo>
                  <a:pt x="5" y="80"/>
                  <a:pt x="4" y="102"/>
                  <a:pt x="7" y="119"/>
                </a:cubicBezTo>
                <a:cubicBezTo>
                  <a:pt x="7" y="82"/>
                  <a:pt x="6" y="47"/>
                  <a:pt x="4" y="8"/>
                </a:cubicBezTo>
                <a:cubicBezTo>
                  <a:pt x="3" y="24"/>
                  <a:pt x="4" y="41"/>
                  <a:pt x="4" y="58"/>
                </a:cubicBezTo>
                <a:close/>
                <a:moveTo>
                  <a:pt x="179" y="11"/>
                </a:moveTo>
                <a:cubicBezTo>
                  <a:pt x="178" y="25"/>
                  <a:pt x="177" y="44"/>
                  <a:pt x="178" y="60"/>
                </a:cubicBezTo>
                <a:cubicBezTo>
                  <a:pt x="178" y="61"/>
                  <a:pt x="178" y="60"/>
                  <a:pt x="178" y="60"/>
                </a:cubicBezTo>
                <a:cubicBezTo>
                  <a:pt x="180" y="43"/>
                  <a:pt x="177" y="24"/>
                  <a:pt x="180" y="10"/>
                </a:cubicBezTo>
                <a:cubicBezTo>
                  <a:pt x="179" y="10"/>
                  <a:pt x="179" y="10"/>
                  <a:pt x="179" y="10"/>
                </a:cubicBezTo>
                <a:cubicBezTo>
                  <a:pt x="179" y="10"/>
                  <a:pt x="179" y="11"/>
                  <a:pt x="179" y="11"/>
                </a:cubicBezTo>
                <a:close/>
                <a:moveTo>
                  <a:pt x="90" y="11"/>
                </a:moveTo>
                <a:cubicBezTo>
                  <a:pt x="90" y="15"/>
                  <a:pt x="90" y="16"/>
                  <a:pt x="90" y="18"/>
                </a:cubicBezTo>
                <a:cubicBezTo>
                  <a:pt x="92" y="19"/>
                  <a:pt x="94" y="19"/>
                  <a:pt x="96" y="19"/>
                </a:cubicBezTo>
                <a:cubicBezTo>
                  <a:pt x="96" y="17"/>
                  <a:pt x="96" y="14"/>
                  <a:pt x="96" y="11"/>
                </a:cubicBezTo>
                <a:cubicBezTo>
                  <a:pt x="95" y="12"/>
                  <a:pt x="92" y="10"/>
                  <a:pt x="90" y="11"/>
                </a:cubicBezTo>
                <a:close/>
                <a:moveTo>
                  <a:pt x="181" y="116"/>
                </a:moveTo>
                <a:cubicBezTo>
                  <a:pt x="183" y="115"/>
                  <a:pt x="182" y="111"/>
                  <a:pt x="182" y="109"/>
                </a:cubicBezTo>
                <a:cubicBezTo>
                  <a:pt x="183" y="78"/>
                  <a:pt x="181" y="41"/>
                  <a:pt x="183" y="12"/>
                </a:cubicBezTo>
                <a:cubicBezTo>
                  <a:pt x="183" y="11"/>
                  <a:pt x="182" y="11"/>
                  <a:pt x="182" y="11"/>
                </a:cubicBezTo>
                <a:cubicBezTo>
                  <a:pt x="179" y="44"/>
                  <a:pt x="181" y="81"/>
                  <a:pt x="181" y="116"/>
                </a:cubicBezTo>
                <a:close/>
                <a:moveTo>
                  <a:pt x="91" y="31"/>
                </a:moveTo>
                <a:cubicBezTo>
                  <a:pt x="93" y="31"/>
                  <a:pt x="94" y="30"/>
                  <a:pt x="96" y="30"/>
                </a:cubicBezTo>
                <a:cubicBezTo>
                  <a:pt x="96" y="26"/>
                  <a:pt x="96" y="25"/>
                  <a:pt x="96" y="22"/>
                </a:cubicBezTo>
                <a:cubicBezTo>
                  <a:pt x="94" y="21"/>
                  <a:pt x="93" y="21"/>
                  <a:pt x="91" y="21"/>
                </a:cubicBezTo>
                <a:cubicBezTo>
                  <a:pt x="90" y="23"/>
                  <a:pt x="91" y="27"/>
                  <a:pt x="91" y="31"/>
                </a:cubicBezTo>
                <a:close/>
                <a:moveTo>
                  <a:pt x="91" y="43"/>
                </a:moveTo>
                <a:cubicBezTo>
                  <a:pt x="93" y="43"/>
                  <a:pt x="95" y="43"/>
                  <a:pt x="97" y="43"/>
                </a:cubicBezTo>
                <a:cubicBezTo>
                  <a:pt x="97" y="38"/>
                  <a:pt x="97" y="37"/>
                  <a:pt x="96" y="33"/>
                </a:cubicBezTo>
                <a:cubicBezTo>
                  <a:pt x="88" y="32"/>
                  <a:pt x="91" y="37"/>
                  <a:pt x="91" y="43"/>
                </a:cubicBezTo>
                <a:close/>
                <a:moveTo>
                  <a:pt x="91" y="53"/>
                </a:moveTo>
                <a:cubicBezTo>
                  <a:pt x="94" y="53"/>
                  <a:pt x="94" y="54"/>
                  <a:pt x="96" y="54"/>
                </a:cubicBezTo>
                <a:cubicBezTo>
                  <a:pt x="98" y="52"/>
                  <a:pt x="96" y="47"/>
                  <a:pt x="97" y="45"/>
                </a:cubicBezTo>
                <a:cubicBezTo>
                  <a:pt x="95" y="45"/>
                  <a:pt x="92" y="45"/>
                  <a:pt x="91" y="45"/>
                </a:cubicBezTo>
                <a:cubicBezTo>
                  <a:pt x="91" y="48"/>
                  <a:pt x="91" y="51"/>
                  <a:pt x="91" y="53"/>
                </a:cubicBezTo>
                <a:close/>
                <a:moveTo>
                  <a:pt x="91" y="66"/>
                </a:moveTo>
                <a:cubicBezTo>
                  <a:pt x="94" y="67"/>
                  <a:pt x="95" y="67"/>
                  <a:pt x="97" y="66"/>
                </a:cubicBezTo>
                <a:cubicBezTo>
                  <a:pt x="97" y="63"/>
                  <a:pt x="97" y="60"/>
                  <a:pt x="97" y="56"/>
                </a:cubicBezTo>
                <a:cubicBezTo>
                  <a:pt x="95" y="56"/>
                  <a:pt x="93" y="56"/>
                  <a:pt x="91" y="56"/>
                </a:cubicBezTo>
                <a:cubicBezTo>
                  <a:pt x="90" y="60"/>
                  <a:pt x="91" y="63"/>
                  <a:pt x="91" y="66"/>
                </a:cubicBezTo>
                <a:close/>
                <a:moveTo>
                  <a:pt x="178" y="62"/>
                </a:moveTo>
                <a:cubicBezTo>
                  <a:pt x="178" y="63"/>
                  <a:pt x="178" y="63"/>
                  <a:pt x="178" y="63"/>
                </a:cubicBezTo>
                <a:cubicBezTo>
                  <a:pt x="176" y="81"/>
                  <a:pt x="178" y="102"/>
                  <a:pt x="176" y="118"/>
                </a:cubicBezTo>
                <a:cubicBezTo>
                  <a:pt x="159" y="119"/>
                  <a:pt x="152" y="117"/>
                  <a:pt x="139" y="119"/>
                </a:cubicBezTo>
                <a:cubicBezTo>
                  <a:pt x="154" y="120"/>
                  <a:pt x="164" y="122"/>
                  <a:pt x="178" y="120"/>
                </a:cubicBezTo>
                <a:cubicBezTo>
                  <a:pt x="179" y="103"/>
                  <a:pt x="179" y="78"/>
                  <a:pt x="178" y="62"/>
                </a:cubicBezTo>
                <a:close/>
                <a:moveTo>
                  <a:pt x="91" y="79"/>
                </a:moveTo>
                <a:cubicBezTo>
                  <a:pt x="94" y="79"/>
                  <a:pt x="96" y="79"/>
                  <a:pt x="97" y="79"/>
                </a:cubicBezTo>
                <a:cubicBezTo>
                  <a:pt x="96" y="75"/>
                  <a:pt x="98" y="71"/>
                  <a:pt x="97" y="69"/>
                </a:cubicBezTo>
                <a:cubicBezTo>
                  <a:pt x="95" y="69"/>
                  <a:pt x="92" y="69"/>
                  <a:pt x="91" y="69"/>
                </a:cubicBezTo>
                <a:cubicBezTo>
                  <a:pt x="91" y="73"/>
                  <a:pt x="91" y="75"/>
                  <a:pt x="91" y="79"/>
                </a:cubicBezTo>
                <a:close/>
                <a:moveTo>
                  <a:pt x="91" y="81"/>
                </a:moveTo>
                <a:cubicBezTo>
                  <a:pt x="91" y="85"/>
                  <a:pt x="91" y="88"/>
                  <a:pt x="91" y="92"/>
                </a:cubicBezTo>
                <a:cubicBezTo>
                  <a:pt x="93" y="92"/>
                  <a:pt x="95" y="92"/>
                  <a:pt x="97" y="92"/>
                </a:cubicBezTo>
                <a:cubicBezTo>
                  <a:pt x="97" y="88"/>
                  <a:pt x="97" y="85"/>
                  <a:pt x="97" y="81"/>
                </a:cubicBezTo>
                <a:cubicBezTo>
                  <a:pt x="95" y="82"/>
                  <a:pt x="92" y="81"/>
                  <a:pt x="91" y="81"/>
                </a:cubicBezTo>
                <a:close/>
                <a:moveTo>
                  <a:pt x="91" y="107"/>
                </a:moveTo>
                <a:cubicBezTo>
                  <a:pt x="93" y="108"/>
                  <a:pt x="96" y="107"/>
                  <a:pt x="98" y="108"/>
                </a:cubicBezTo>
                <a:cubicBezTo>
                  <a:pt x="97" y="104"/>
                  <a:pt x="97" y="99"/>
                  <a:pt x="97" y="94"/>
                </a:cubicBezTo>
                <a:cubicBezTo>
                  <a:pt x="96" y="94"/>
                  <a:pt x="93" y="94"/>
                  <a:pt x="91" y="94"/>
                </a:cubicBezTo>
                <a:cubicBezTo>
                  <a:pt x="91" y="98"/>
                  <a:pt x="91" y="103"/>
                  <a:pt x="91" y="107"/>
                </a:cubicBezTo>
                <a:close/>
                <a:moveTo>
                  <a:pt x="10" y="122"/>
                </a:moveTo>
                <a:cubicBezTo>
                  <a:pt x="21" y="124"/>
                  <a:pt x="31" y="122"/>
                  <a:pt x="40" y="120"/>
                </a:cubicBezTo>
                <a:cubicBezTo>
                  <a:pt x="32" y="119"/>
                  <a:pt x="16" y="121"/>
                  <a:pt x="9" y="119"/>
                </a:cubicBezTo>
                <a:cubicBezTo>
                  <a:pt x="9" y="121"/>
                  <a:pt x="10" y="121"/>
                  <a:pt x="10" y="1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4BB08C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46250" y="1487805"/>
            <a:ext cx="359918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   </a:t>
            </a:r>
            <a:r>
              <a:rPr lang="zh-CN" altLang="en-US" sz="2400" b="1">
                <a:solidFill>
                  <a:schemeClr val="bg1"/>
                </a:solidFill>
              </a:rPr>
              <a:t>一个成功者需要歌颂和感恩背后默默奉献的辛勤教导者。我 -- 会飞的人，你--教导者。</a:t>
            </a: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   我之所以能取得成就，是因为有你，一直以来，我以有你而感到骄傲。</a:t>
            </a: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   proud of ....  以....为骄傲。不是为成功者而感到骄傲</a:t>
            </a:r>
          </a:p>
          <a:p>
            <a:r>
              <a:rPr lang="zh-CN" altLang="en-US" sz="2400" b="1">
                <a:solidFill>
                  <a:schemeClr val="bg1"/>
                </a:solidFill>
              </a:rPr>
              <a:t>而是为每一个在成功者背后默默付出的指路人······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12773"/>
          <a:stretch>
            <a:fillRect/>
          </a:stretch>
        </p:blipFill>
        <p:spPr>
          <a:xfrm>
            <a:off x="6599555" y="1355090"/>
            <a:ext cx="3744595" cy="51581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774180" y="1680210"/>
            <a:ext cx="1266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Thank you, teachers!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25905" y="19177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Reading and Translating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19810" y="907415"/>
            <a:ext cx="53828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1、Love in your eyes 　　      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Sitting silent by my side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Going on holding hands 　　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Walking through the nights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2、Hold me up hold me tight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Lift me up to touch the sky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Teaching me to love with heart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Helping me open my mind 　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3、I can fly 　           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I'm proud that I can fly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To give the best of mine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Till the end of the time 　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69380" y="1033145"/>
            <a:ext cx="523748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你眼中充满爱意　　        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静静地坐在我身边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一直牵着手 　　  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走过夜晚 　　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 抱起我 抱紧我     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高高举起让我摸到天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教我用心去爱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助我把心窗打开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我能飞翔…… 　　             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我为自己能飞而骄傲 　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奉献自己最珍贵的  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直到生命的最后一刻 </a:t>
            </a:r>
          </a:p>
        </p:txBody>
      </p:sp>
      <p:sp>
        <p:nvSpPr>
          <p:cNvPr id="20" name="Freeform 22"/>
          <p:cNvSpPr/>
          <p:nvPr/>
        </p:nvSpPr>
        <p:spPr bwMode="auto">
          <a:xfrm>
            <a:off x="542259" y="715721"/>
            <a:ext cx="406459" cy="354931"/>
          </a:xfrm>
          <a:custGeom>
            <a:avLst/>
            <a:gdLst>
              <a:gd name="T0" fmla="*/ 71 w 71"/>
              <a:gd name="T1" fmla="*/ 3 h 62"/>
              <a:gd name="T2" fmla="*/ 0 w 71"/>
              <a:gd name="T3" fmla="*/ 62 h 62"/>
              <a:gd name="T4" fmla="*/ 14 w 71"/>
              <a:gd name="T5" fmla="*/ 0 h 62"/>
              <a:gd name="T6" fmla="*/ 71 w 71"/>
              <a:gd name="T7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86995" y="243814"/>
            <a:ext cx="1316691" cy="681241"/>
          </a:xfrm>
          <a:custGeom>
            <a:avLst/>
            <a:gdLst>
              <a:gd name="T0" fmla="*/ 230 w 230"/>
              <a:gd name="T1" fmla="*/ 0 h 119"/>
              <a:gd name="T2" fmla="*/ 0 w 230"/>
              <a:gd name="T3" fmla="*/ 26 h 119"/>
              <a:gd name="T4" fmla="*/ 140 w 230"/>
              <a:gd name="T5" fmla="*/ 119 h 119"/>
              <a:gd name="T6" fmla="*/ 230 w 230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Freeform 24"/>
          <p:cNvSpPr/>
          <p:nvPr/>
        </p:nvSpPr>
        <p:spPr bwMode="auto">
          <a:xfrm>
            <a:off x="542142" y="212142"/>
            <a:ext cx="933135" cy="744210"/>
          </a:xfrm>
          <a:custGeom>
            <a:avLst/>
            <a:gdLst>
              <a:gd name="T0" fmla="*/ 163 w 163"/>
              <a:gd name="T1" fmla="*/ 0 h 130"/>
              <a:gd name="T2" fmla="*/ 0 w 163"/>
              <a:gd name="T3" fmla="*/ 52 h 130"/>
              <a:gd name="T4" fmla="*/ 12 w 163"/>
              <a:gd name="T5" fmla="*/ 130 h 130"/>
              <a:gd name="T6" fmla="*/ 26 w 163"/>
              <a:gd name="T7" fmla="*/ 68 h 130"/>
              <a:gd name="T8" fmla="*/ 163 w 163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220" name="object 5"/>
          <p:cNvSpPr/>
          <p:nvPr/>
        </p:nvSpPr>
        <p:spPr bwMode="auto">
          <a:xfrm>
            <a:off x="157480" y="-3619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rot="13080000">
            <a:off x="11136545" y="5160911"/>
            <a:ext cx="557875" cy="1521589"/>
            <a:chOff x="9258300" y="1120775"/>
            <a:chExt cx="2201863" cy="6005513"/>
          </a:xfrm>
        </p:grpSpPr>
        <p:sp>
          <p:nvSpPr>
            <p:cNvPr id="81" name="Freeform 97"/>
            <p:cNvSpPr/>
            <p:nvPr/>
          </p:nvSpPr>
          <p:spPr bwMode="auto">
            <a:xfrm>
              <a:off x="9453563" y="1133475"/>
              <a:ext cx="2006600" cy="5992813"/>
            </a:xfrm>
            <a:custGeom>
              <a:avLst/>
              <a:gdLst>
                <a:gd name="T0" fmla="*/ 310 w 473"/>
                <a:gd name="T1" fmla="*/ 3 h 1413"/>
                <a:gd name="T2" fmla="*/ 319 w 473"/>
                <a:gd name="T3" fmla="*/ 29 h 1413"/>
                <a:gd name="T4" fmla="*/ 319 w 473"/>
                <a:gd name="T5" fmla="*/ 29 h 1413"/>
                <a:gd name="T6" fmla="*/ 320 w 473"/>
                <a:gd name="T7" fmla="*/ 97 h 1413"/>
                <a:gd name="T8" fmla="*/ 320 w 473"/>
                <a:gd name="T9" fmla="*/ 97 h 1413"/>
                <a:gd name="T10" fmla="*/ 277 w 473"/>
                <a:gd name="T11" fmla="*/ 103 h 1413"/>
                <a:gd name="T12" fmla="*/ 321 w 473"/>
                <a:gd name="T13" fmla="*/ 105 h 1413"/>
                <a:gd name="T14" fmla="*/ 324 w 473"/>
                <a:gd name="T15" fmla="*/ 111 h 1413"/>
                <a:gd name="T16" fmla="*/ 337 w 473"/>
                <a:gd name="T17" fmla="*/ 128 h 1413"/>
                <a:gd name="T18" fmla="*/ 337 w 473"/>
                <a:gd name="T19" fmla="*/ 128 h 1413"/>
                <a:gd name="T20" fmla="*/ 333 w 473"/>
                <a:gd name="T21" fmla="*/ 278 h 1413"/>
                <a:gd name="T22" fmla="*/ 390 w 473"/>
                <a:gd name="T23" fmla="*/ 373 h 1413"/>
                <a:gd name="T24" fmla="*/ 389 w 473"/>
                <a:gd name="T25" fmla="*/ 373 h 1413"/>
                <a:gd name="T26" fmla="*/ 389 w 473"/>
                <a:gd name="T27" fmla="*/ 373 h 1413"/>
                <a:gd name="T28" fmla="*/ 389 w 473"/>
                <a:gd name="T29" fmla="*/ 373 h 1413"/>
                <a:gd name="T30" fmla="*/ 337 w 473"/>
                <a:gd name="T31" fmla="*/ 361 h 1413"/>
                <a:gd name="T32" fmla="*/ 214 w 473"/>
                <a:gd name="T33" fmla="*/ 351 h 1413"/>
                <a:gd name="T34" fmla="*/ 176 w 473"/>
                <a:gd name="T35" fmla="*/ 352 h 1413"/>
                <a:gd name="T36" fmla="*/ 142 w 473"/>
                <a:gd name="T37" fmla="*/ 359 h 1413"/>
                <a:gd name="T38" fmla="*/ 137 w 473"/>
                <a:gd name="T39" fmla="*/ 362 h 1413"/>
                <a:gd name="T40" fmla="*/ 212 w 473"/>
                <a:gd name="T41" fmla="*/ 362 h 1413"/>
                <a:gd name="T42" fmla="*/ 337 w 473"/>
                <a:gd name="T43" fmla="*/ 374 h 1413"/>
                <a:gd name="T44" fmla="*/ 416 w 473"/>
                <a:gd name="T45" fmla="*/ 394 h 1413"/>
                <a:gd name="T46" fmla="*/ 416 w 473"/>
                <a:gd name="T47" fmla="*/ 394 h 1413"/>
                <a:gd name="T48" fmla="*/ 417 w 473"/>
                <a:gd name="T49" fmla="*/ 394 h 1413"/>
                <a:gd name="T50" fmla="*/ 418 w 473"/>
                <a:gd name="T51" fmla="*/ 394 h 1413"/>
                <a:gd name="T52" fmla="*/ 418 w 473"/>
                <a:gd name="T53" fmla="*/ 394 h 1413"/>
                <a:gd name="T54" fmla="*/ 418 w 473"/>
                <a:gd name="T55" fmla="*/ 394 h 1413"/>
                <a:gd name="T56" fmla="*/ 418 w 473"/>
                <a:gd name="T57" fmla="*/ 394 h 1413"/>
                <a:gd name="T58" fmla="*/ 418 w 473"/>
                <a:gd name="T59" fmla="*/ 394 h 1413"/>
                <a:gd name="T60" fmla="*/ 369 w 473"/>
                <a:gd name="T61" fmla="*/ 890 h 1413"/>
                <a:gd name="T62" fmla="*/ 325 w 473"/>
                <a:gd name="T63" fmla="*/ 1357 h 1413"/>
                <a:gd name="T64" fmla="*/ 324 w 473"/>
                <a:gd name="T65" fmla="*/ 1358 h 1413"/>
                <a:gd name="T66" fmla="*/ 191 w 473"/>
                <a:gd name="T67" fmla="*/ 1384 h 1413"/>
                <a:gd name="T68" fmla="*/ 0 w 473"/>
                <a:gd name="T69" fmla="*/ 1314 h 1413"/>
                <a:gd name="T70" fmla="*/ 5 w 473"/>
                <a:gd name="T71" fmla="*/ 1319 h 1413"/>
                <a:gd name="T72" fmla="*/ 232 w 473"/>
                <a:gd name="T73" fmla="*/ 1413 h 1413"/>
                <a:gd name="T74" fmla="*/ 362 w 473"/>
                <a:gd name="T75" fmla="*/ 1382 h 1413"/>
                <a:gd name="T76" fmla="*/ 377 w 473"/>
                <a:gd name="T77" fmla="*/ 1274 h 1413"/>
                <a:gd name="T78" fmla="*/ 418 w 473"/>
                <a:gd name="T79" fmla="*/ 908 h 1413"/>
                <a:gd name="T80" fmla="*/ 471 w 473"/>
                <a:gd name="T81" fmla="*/ 397 h 1413"/>
                <a:gd name="T82" fmla="*/ 468 w 473"/>
                <a:gd name="T83" fmla="*/ 394 h 1413"/>
                <a:gd name="T84" fmla="*/ 418 w 473"/>
                <a:gd name="T85" fmla="*/ 339 h 1413"/>
                <a:gd name="T86" fmla="*/ 395 w 473"/>
                <a:gd name="T87" fmla="*/ 132 h 1413"/>
                <a:gd name="T88" fmla="*/ 386 w 473"/>
                <a:gd name="T89" fmla="*/ 117 h 1413"/>
                <a:gd name="T90" fmla="*/ 378 w 473"/>
                <a:gd name="T91" fmla="*/ 104 h 1413"/>
                <a:gd name="T92" fmla="*/ 374 w 473"/>
                <a:gd name="T93" fmla="*/ 27 h 1413"/>
                <a:gd name="T94" fmla="*/ 348 w 473"/>
                <a:gd name="T95" fmla="*/ 13 h 1413"/>
                <a:gd name="T96" fmla="*/ 318 w 473"/>
                <a:gd name="T97" fmla="*/ 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1413">
                  <a:moveTo>
                    <a:pt x="314" y="0"/>
                  </a:moveTo>
                  <a:cubicBezTo>
                    <a:pt x="312" y="0"/>
                    <a:pt x="311" y="1"/>
                    <a:pt x="310" y="3"/>
                  </a:cubicBezTo>
                  <a:cubicBezTo>
                    <a:pt x="309" y="10"/>
                    <a:pt x="308" y="17"/>
                    <a:pt x="306" y="24"/>
                  </a:cubicBezTo>
                  <a:cubicBezTo>
                    <a:pt x="310" y="26"/>
                    <a:pt x="314" y="28"/>
                    <a:pt x="319" y="29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40"/>
                    <a:pt x="318" y="52"/>
                    <a:pt x="318" y="63"/>
                  </a:cubicBezTo>
                  <a:cubicBezTo>
                    <a:pt x="318" y="75"/>
                    <a:pt x="318" y="86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09" y="97"/>
                    <a:pt x="299" y="96"/>
                    <a:pt x="288" y="95"/>
                  </a:cubicBezTo>
                  <a:cubicBezTo>
                    <a:pt x="284" y="98"/>
                    <a:pt x="281" y="100"/>
                    <a:pt x="277" y="103"/>
                  </a:cubicBezTo>
                  <a:cubicBezTo>
                    <a:pt x="292" y="105"/>
                    <a:pt x="307" y="105"/>
                    <a:pt x="321" y="105"/>
                  </a:cubicBezTo>
                  <a:cubicBezTo>
                    <a:pt x="321" y="105"/>
                    <a:pt x="321" y="105"/>
                    <a:pt x="321" y="105"/>
                  </a:cubicBezTo>
                  <a:cubicBezTo>
                    <a:pt x="322" y="107"/>
                    <a:pt x="323" y="109"/>
                    <a:pt x="324" y="111"/>
                  </a:cubicBezTo>
                  <a:cubicBezTo>
                    <a:pt x="324" y="111"/>
                    <a:pt x="324" y="111"/>
                    <a:pt x="324" y="111"/>
                  </a:cubicBezTo>
                  <a:cubicBezTo>
                    <a:pt x="325" y="113"/>
                    <a:pt x="326" y="115"/>
                    <a:pt x="327" y="117"/>
                  </a:cubicBezTo>
                  <a:cubicBezTo>
                    <a:pt x="330" y="121"/>
                    <a:pt x="333" y="126"/>
                    <a:pt x="337" y="128"/>
                  </a:cubicBezTo>
                  <a:cubicBezTo>
                    <a:pt x="337" y="128"/>
                    <a:pt x="337" y="128"/>
                    <a:pt x="337" y="128"/>
                  </a:cubicBezTo>
                  <a:cubicBezTo>
                    <a:pt x="337" y="128"/>
                    <a:pt x="337" y="128"/>
                    <a:pt x="337" y="128"/>
                  </a:cubicBezTo>
                  <a:cubicBezTo>
                    <a:pt x="330" y="156"/>
                    <a:pt x="326" y="184"/>
                    <a:pt x="326" y="213"/>
                  </a:cubicBezTo>
                  <a:cubicBezTo>
                    <a:pt x="326" y="235"/>
                    <a:pt x="329" y="257"/>
                    <a:pt x="333" y="278"/>
                  </a:cubicBezTo>
                  <a:cubicBezTo>
                    <a:pt x="341" y="312"/>
                    <a:pt x="362" y="348"/>
                    <a:pt x="390" y="373"/>
                  </a:cubicBezTo>
                  <a:cubicBezTo>
                    <a:pt x="390" y="373"/>
                    <a:pt x="390" y="373"/>
                    <a:pt x="390" y="373"/>
                  </a:cubicBezTo>
                  <a:cubicBezTo>
                    <a:pt x="390" y="373"/>
                    <a:pt x="390" y="373"/>
                    <a:pt x="390" y="373"/>
                  </a:cubicBezTo>
                  <a:cubicBezTo>
                    <a:pt x="390" y="373"/>
                    <a:pt x="390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72" y="368"/>
                    <a:pt x="355" y="364"/>
                    <a:pt x="337" y="361"/>
                  </a:cubicBezTo>
                  <a:cubicBezTo>
                    <a:pt x="337" y="361"/>
                    <a:pt x="337" y="361"/>
                    <a:pt x="337" y="361"/>
                  </a:cubicBezTo>
                  <a:cubicBezTo>
                    <a:pt x="313" y="357"/>
                    <a:pt x="288" y="354"/>
                    <a:pt x="265" y="353"/>
                  </a:cubicBezTo>
                  <a:cubicBezTo>
                    <a:pt x="248" y="351"/>
                    <a:pt x="231" y="351"/>
                    <a:pt x="214" y="351"/>
                  </a:cubicBezTo>
                  <a:cubicBezTo>
                    <a:pt x="201" y="351"/>
                    <a:pt x="189" y="351"/>
                    <a:pt x="176" y="352"/>
                  </a:cubicBezTo>
                  <a:cubicBezTo>
                    <a:pt x="176" y="352"/>
                    <a:pt x="176" y="352"/>
                    <a:pt x="176" y="352"/>
                  </a:cubicBezTo>
                  <a:cubicBezTo>
                    <a:pt x="167" y="352"/>
                    <a:pt x="159" y="353"/>
                    <a:pt x="150" y="354"/>
                  </a:cubicBezTo>
                  <a:cubicBezTo>
                    <a:pt x="147" y="356"/>
                    <a:pt x="145" y="357"/>
                    <a:pt x="142" y="359"/>
                  </a:cubicBezTo>
                  <a:cubicBezTo>
                    <a:pt x="142" y="359"/>
                    <a:pt x="141" y="359"/>
                    <a:pt x="141" y="359"/>
                  </a:cubicBezTo>
                  <a:cubicBezTo>
                    <a:pt x="139" y="359"/>
                    <a:pt x="137" y="360"/>
                    <a:pt x="137" y="362"/>
                  </a:cubicBezTo>
                  <a:cubicBezTo>
                    <a:pt x="137" y="363"/>
                    <a:pt x="137" y="364"/>
                    <a:pt x="137" y="365"/>
                  </a:cubicBezTo>
                  <a:cubicBezTo>
                    <a:pt x="162" y="363"/>
                    <a:pt x="187" y="362"/>
                    <a:pt x="212" y="362"/>
                  </a:cubicBezTo>
                  <a:cubicBezTo>
                    <a:pt x="227" y="362"/>
                    <a:pt x="242" y="362"/>
                    <a:pt x="257" y="363"/>
                  </a:cubicBezTo>
                  <a:cubicBezTo>
                    <a:pt x="284" y="365"/>
                    <a:pt x="311" y="369"/>
                    <a:pt x="337" y="374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64" y="379"/>
                    <a:pt x="389" y="388"/>
                    <a:pt x="416" y="394"/>
                  </a:cubicBezTo>
                  <a:cubicBezTo>
                    <a:pt x="416" y="394"/>
                    <a:pt x="416" y="394"/>
                    <a:pt x="416" y="394"/>
                  </a:cubicBezTo>
                  <a:cubicBezTo>
                    <a:pt x="416" y="394"/>
                    <a:pt x="416" y="394"/>
                    <a:pt x="416" y="394"/>
                  </a:cubicBezTo>
                  <a:cubicBezTo>
                    <a:pt x="416" y="394"/>
                    <a:pt x="416" y="394"/>
                    <a:pt x="417" y="394"/>
                  </a:cubicBezTo>
                  <a:cubicBezTo>
                    <a:pt x="417" y="394"/>
                    <a:pt x="417" y="394"/>
                    <a:pt x="417" y="394"/>
                  </a:cubicBezTo>
                  <a:cubicBezTo>
                    <a:pt x="417" y="394"/>
                    <a:pt x="417" y="394"/>
                    <a:pt x="417" y="394"/>
                  </a:cubicBezTo>
                  <a:cubicBezTo>
                    <a:pt x="417" y="394"/>
                    <a:pt x="417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396" y="559"/>
                    <a:pt x="385" y="725"/>
                    <a:pt x="369" y="890"/>
                  </a:cubicBezTo>
                  <a:cubicBezTo>
                    <a:pt x="355" y="1046"/>
                    <a:pt x="338" y="1201"/>
                    <a:pt x="325" y="1357"/>
                  </a:cubicBezTo>
                  <a:cubicBezTo>
                    <a:pt x="325" y="1357"/>
                    <a:pt x="325" y="1357"/>
                    <a:pt x="325" y="1357"/>
                  </a:cubicBezTo>
                  <a:cubicBezTo>
                    <a:pt x="325" y="1357"/>
                    <a:pt x="324" y="1357"/>
                    <a:pt x="324" y="1358"/>
                  </a:cubicBezTo>
                  <a:cubicBezTo>
                    <a:pt x="324" y="1358"/>
                    <a:pt x="324" y="1358"/>
                    <a:pt x="324" y="1358"/>
                  </a:cubicBezTo>
                  <a:cubicBezTo>
                    <a:pt x="324" y="1358"/>
                    <a:pt x="324" y="1358"/>
                    <a:pt x="324" y="1358"/>
                  </a:cubicBezTo>
                  <a:cubicBezTo>
                    <a:pt x="280" y="1374"/>
                    <a:pt x="237" y="1384"/>
                    <a:pt x="191" y="1384"/>
                  </a:cubicBezTo>
                  <a:cubicBezTo>
                    <a:pt x="181" y="1384"/>
                    <a:pt x="170" y="1383"/>
                    <a:pt x="160" y="1382"/>
                  </a:cubicBezTo>
                  <a:cubicBezTo>
                    <a:pt x="98" y="1376"/>
                    <a:pt x="43" y="1358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18"/>
                    <a:pt x="3" y="1319"/>
                    <a:pt x="5" y="1319"/>
                  </a:cubicBezTo>
                  <a:cubicBezTo>
                    <a:pt x="43" y="1374"/>
                    <a:pt x="104" y="1399"/>
                    <a:pt x="169" y="1408"/>
                  </a:cubicBezTo>
                  <a:cubicBezTo>
                    <a:pt x="189" y="1412"/>
                    <a:pt x="210" y="1413"/>
                    <a:pt x="232" y="1413"/>
                  </a:cubicBezTo>
                  <a:cubicBezTo>
                    <a:pt x="276" y="1413"/>
                    <a:pt x="321" y="1406"/>
                    <a:pt x="358" y="1384"/>
                  </a:cubicBezTo>
                  <a:cubicBezTo>
                    <a:pt x="359" y="1384"/>
                    <a:pt x="361" y="1384"/>
                    <a:pt x="362" y="1382"/>
                  </a:cubicBezTo>
                  <a:cubicBezTo>
                    <a:pt x="363" y="1381"/>
                    <a:pt x="364" y="1379"/>
                    <a:pt x="363" y="1377"/>
                  </a:cubicBezTo>
                  <a:cubicBezTo>
                    <a:pt x="372" y="1344"/>
                    <a:pt x="373" y="1308"/>
                    <a:pt x="377" y="1274"/>
                  </a:cubicBezTo>
                  <a:cubicBezTo>
                    <a:pt x="381" y="1237"/>
                    <a:pt x="385" y="1201"/>
                    <a:pt x="389" y="1164"/>
                  </a:cubicBezTo>
                  <a:cubicBezTo>
                    <a:pt x="399" y="1079"/>
                    <a:pt x="409" y="994"/>
                    <a:pt x="418" y="908"/>
                  </a:cubicBezTo>
                  <a:cubicBezTo>
                    <a:pt x="438" y="739"/>
                    <a:pt x="460" y="569"/>
                    <a:pt x="473" y="399"/>
                  </a:cubicBezTo>
                  <a:cubicBezTo>
                    <a:pt x="473" y="398"/>
                    <a:pt x="472" y="397"/>
                    <a:pt x="471" y="397"/>
                  </a:cubicBezTo>
                  <a:cubicBezTo>
                    <a:pt x="471" y="396"/>
                    <a:pt x="470" y="395"/>
                    <a:pt x="469" y="394"/>
                  </a:cubicBezTo>
                  <a:cubicBezTo>
                    <a:pt x="468" y="394"/>
                    <a:pt x="468" y="394"/>
                    <a:pt x="468" y="394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52" y="374"/>
                    <a:pt x="432" y="360"/>
                    <a:pt x="418" y="339"/>
                  </a:cubicBezTo>
                  <a:cubicBezTo>
                    <a:pt x="405" y="320"/>
                    <a:pt x="396" y="298"/>
                    <a:pt x="392" y="275"/>
                  </a:cubicBezTo>
                  <a:cubicBezTo>
                    <a:pt x="382" y="226"/>
                    <a:pt x="388" y="181"/>
                    <a:pt x="395" y="132"/>
                  </a:cubicBezTo>
                  <a:cubicBezTo>
                    <a:pt x="395" y="131"/>
                    <a:pt x="395" y="130"/>
                    <a:pt x="394" y="130"/>
                  </a:cubicBezTo>
                  <a:cubicBezTo>
                    <a:pt x="392" y="125"/>
                    <a:pt x="388" y="122"/>
                    <a:pt x="386" y="117"/>
                  </a:cubicBezTo>
                  <a:cubicBezTo>
                    <a:pt x="383" y="113"/>
                    <a:pt x="380" y="109"/>
                    <a:pt x="378" y="105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82" y="81"/>
                    <a:pt x="379" y="54"/>
                    <a:pt x="377" y="30"/>
                  </a:cubicBezTo>
                  <a:cubicBezTo>
                    <a:pt x="377" y="29"/>
                    <a:pt x="376" y="28"/>
                    <a:pt x="374" y="27"/>
                  </a:cubicBezTo>
                  <a:cubicBezTo>
                    <a:pt x="374" y="27"/>
                    <a:pt x="374" y="27"/>
                    <a:pt x="374" y="27"/>
                  </a:cubicBezTo>
                  <a:cubicBezTo>
                    <a:pt x="367" y="20"/>
                    <a:pt x="357" y="17"/>
                    <a:pt x="348" y="13"/>
                  </a:cubicBezTo>
                  <a:cubicBezTo>
                    <a:pt x="338" y="9"/>
                    <a:pt x="328" y="4"/>
                    <a:pt x="318" y="2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7" y="1"/>
                    <a:pt x="315" y="0"/>
                    <a:pt x="31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24"/>
            <p:cNvSpPr>
              <a:spLocks noEditPoints="1"/>
            </p:cNvSpPr>
            <p:nvPr/>
          </p:nvSpPr>
          <p:spPr bwMode="auto">
            <a:xfrm>
              <a:off x="9258300" y="2579688"/>
              <a:ext cx="334963" cy="4173538"/>
            </a:xfrm>
            <a:custGeom>
              <a:avLst/>
              <a:gdLst>
                <a:gd name="T0" fmla="*/ 0 w 79"/>
                <a:gd name="T1" fmla="*/ 984 h 984"/>
                <a:gd name="T2" fmla="*/ 0 w 79"/>
                <a:gd name="T3" fmla="*/ 984 h 984"/>
                <a:gd name="T4" fmla="*/ 0 w 79"/>
                <a:gd name="T5" fmla="*/ 984 h 984"/>
                <a:gd name="T6" fmla="*/ 0 w 79"/>
                <a:gd name="T7" fmla="*/ 984 h 984"/>
                <a:gd name="T8" fmla="*/ 0 w 79"/>
                <a:gd name="T9" fmla="*/ 984 h 984"/>
                <a:gd name="T10" fmla="*/ 0 w 79"/>
                <a:gd name="T11" fmla="*/ 984 h 984"/>
                <a:gd name="T12" fmla="*/ 1 w 79"/>
                <a:gd name="T13" fmla="*/ 984 h 984"/>
                <a:gd name="T14" fmla="*/ 1 w 79"/>
                <a:gd name="T15" fmla="*/ 984 h 984"/>
                <a:gd name="T16" fmla="*/ 1 w 79"/>
                <a:gd name="T17" fmla="*/ 984 h 984"/>
                <a:gd name="T18" fmla="*/ 3 w 79"/>
                <a:gd name="T19" fmla="*/ 983 h 984"/>
                <a:gd name="T20" fmla="*/ 1 w 79"/>
                <a:gd name="T21" fmla="*/ 984 h 984"/>
                <a:gd name="T22" fmla="*/ 3 w 79"/>
                <a:gd name="T23" fmla="*/ 983 h 984"/>
                <a:gd name="T24" fmla="*/ 14 w 79"/>
                <a:gd name="T25" fmla="*/ 0 h 984"/>
                <a:gd name="T26" fmla="*/ 15 w 79"/>
                <a:gd name="T27" fmla="*/ 0 h 984"/>
                <a:gd name="T28" fmla="*/ 79 w 79"/>
                <a:gd name="T29" fmla="*/ 16 h 984"/>
                <a:gd name="T30" fmla="*/ 79 w 79"/>
                <a:gd name="T31" fmla="*/ 16 h 984"/>
                <a:gd name="T32" fmla="*/ 15 w 79"/>
                <a:gd name="T33" fmla="*/ 0 h 984"/>
                <a:gd name="T34" fmla="*/ 14 w 79"/>
                <a:gd name="T35" fmla="*/ 0 h 984"/>
                <a:gd name="T36" fmla="*/ 13 w 79"/>
                <a:gd name="T37" fmla="*/ 0 h 984"/>
                <a:gd name="T38" fmla="*/ 14 w 79"/>
                <a:gd name="T39" fmla="*/ 0 h 984"/>
                <a:gd name="T40" fmla="*/ 13 w 79"/>
                <a:gd name="T41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984">
                  <a:moveTo>
                    <a:pt x="0" y="984"/>
                  </a:moveTo>
                  <a:cubicBezTo>
                    <a:pt x="0" y="984"/>
                    <a:pt x="0" y="984"/>
                    <a:pt x="0" y="984"/>
                  </a:cubicBezTo>
                  <a:cubicBezTo>
                    <a:pt x="0" y="984"/>
                    <a:pt x="0" y="984"/>
                    <a:pt x="0" y="984"/>
                  </a:cubicBezTo>
                  <a:moveTo>
                    <a:pt x="0" y="984"/>
                  </a:moveTo>
                  <a:cubicBezTo>
                    <a:pt x="0" y="984"/>
                    <a:pt x="0" y="984"/>
                    <a:pt x="0" y="984"/>
                  </a:cubicBezTo>
                  <a:cubicBezTo>
                    <a:pt x="0" y="984"/>
                    <a:pt x="0" y="984"/>
                    <a:pt x="0" y="984"/>
                  </a:cubicBezTo>
                  <a:moveTo>
                    <a:pt x="1" y="984"/>
                  </a:moveTo>
                  <a:cubicBezTo>
                    <a:pt x="1" y="984"/>
                    <a:pt x="1" y="984"/>
                    <a:pt x="1" y="984"/>
                  </a:cubicBezTo>
                  <a:cubicBezTo>
                    <a:pt x="1" y="984"/>
                    <a:pt x="1" y="984"/>
                    <a:pt x="1" y="984"/>
                  </a:cubicBezTo>
                  <a:moveTo>
                    <a:pt x="3" y="983"/>
                  </a:moveTo>
                  <a:cubicBezTo>
                    <a:pt x="2" y="983"/>
                    <a:pt x="2" y="984"/>
                    <a:pt x="1" y="984"/>
                  </a:cubicBezTo>
                  <a:cubicBezTo>
                    <a:pt x="2" y="984"/>
                    <a:pt x="2" y="983"/>
                    <a:pt x="3" y="983"/>
                  </a:cubicBezTo>
                  <a:moveTo>
                    <a:pt x="14" y="0"/>
                  </a:moveTo>
                  <a:cubicBezTo>
                    <a:pt x="14" y="0"/>
                    <a:pt x="15" y="0"/>
                    <a:pt x="15" y="0"/>
                  </a:cubicBezTo>
                  <a:cubicBezTo>
                    <a:pt x="37" y="4"/>
                    <a:pt x="58" y="11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58" y="11"/>
                    <a:pt x="37" y="4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8"/>
            <p:cNvSpPr>
              <a:spLocks noEditPoints="1"/>
            </p:cNvSpPr>
            <p:nvPr/>
          </p:nvSpPr>
          <p:spPr bwMode="auto">
            <a:xfrm>
              <a:off x="9593263" y="2647950"/>
              <a:ext cx="68263" cy="15875"/>
            </a:xfrm>
            <a:custGeom>
              <a:avLst/>
              <a:gdLst>
                <a:gd name="T0" fmla="*/ 15 w 16"/>
                <a:gd name="T1" fmla="*/ 4 h 4"/>
                <a:gd name="T2" fmla="*/ 16 w 16"/>
                <a:gd name="T3" fmla="*/ 4 h 4"/>
                <a:gd name="T4" fmla="*/ 15 w 16"/>
                <a:gd name="T5" fmla="*/ 4 h 4"/>
                <a:gd name="T6" fmla="*/ 15 w 16"/>
                <a:gd name="T7" fmla="*/ 4 h 4"/>
                <a:gd name="T8" fmla="*/ 15 w 16"/>
                <a:gd name="T9" fmla="*/ 4 h 4"/>
                <a:gd name="T10" fmla="*/ 15 w 16"/>
                <a:gd name="T11" fmla="*/ 4 h 4"/>
                <a:gd name="T12" fmla="*/ 1 w 16"/>
                <a:gd name="T13" fmla="*/ 0 h 4"/>
                <a:gd name="T14" fmla="*/ 15 w 16"/>
                <a:gd name="T15" fmla="*/ 4 h 4"/>
                <a:gd name="T16" fmla="*/ 1 w 16"/>
                <a:gd name="T17" fmla="*/ 0 h 4"/>
                <a:gd name="T18" fmla="*/ 0 w 16"/>
                <a:gd name="T19" fmla="*/ 0 h 4"/>
                <a:gd name="T20" fmla="*/ 1 w 16"/>
                <a:gd name="T21" fmla="*/ 0 h 4"/>
                <a:gd name="T22" fmla="*/ 0 w 16"/>
                <a:gd name="T23" fmla="*/ 0 h 4"/>
                <a:gd name="T24" fmla="*/ 0 w 16"/>
                <a:gd name="T25" fmla="*/ 0 h 4"/>
                <a:gd name="T26" fmla="*/ 0 w 16"/>
                <a:gd name="T27" fmla="*/ 0 h 4"/>
                <a:gd name="T28" fmla="*/ 0 w 16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4">
                  <a:moveTo>
                    <a:pt x="15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1" y="0"/>
                  </a:moveTo>
                  <a:cubicBezTo>
                    <a:pt x="5" y="2"/>
                    <a:pt x="10" y="3"/>
                    <a:pt x="15" y="4"/>
                  </a:cubicBezTo>
                  <a:cubicBezTo>
                    <a:pt x="10" y="3"/>
                    <a:pt x="5" y="2"/>
                    <a:pt x="1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6"/>
            <p:cNvSpPr/>
            <p:nvPr/>
          </p:nvSpPr>
          <p:spPr bwMode="auto">
            <a:xfrm>
              <a:off x="9915525" y="1549400"/>
              <a:ext cx="1192213" cy="1165225"/>
            </a:xfrm>
            <a:custGeom>
              <a:avLst/>
              <a:gdLst>
                <a:gd name="T0" fmla="*/ 156 w 281"/>
                <a:gd name="T1" fmla="*/ 255 h 275"/>
                <a:gd name="T2" fmla="*/ 281 w 281"/>
                <a:gd name="T3" fmla="*/ 275 h 275"/>
                <a:gd name="T4" fmla="*/ 224 w 281"/>
                <a:gd name="T5" fmla="*/ 180 h 275"/>
                <a:gd name="T6" fmla="*/ 228 w 281"/>
                <a:gd name="T7" fmla="*/ 30 h 275"/>
                <a:gd name="T8" fmla="*/ 218 w 281"/>
                <a:gd name="T9" fmla="*/ 19 h 275"/>
                <a:gd name="T10" fmla="*/ 212 w 281"/>
                <a:gd name="T11" fmla="*/ 7 h 275"/>
                <a:gd name="T12" fmla="*/ 212 w 281"/>
                <a:gd name="T13" fmla="*/ 7 h 275"/>
                <a:gd name="T14" fmla="*/ 135 w 281"/>
                <a:gd name="T15" fmla="*/ 0 h 275"/>
                <a:gd name="T16" fmla="*/ 126 w 281"/>
                <a:gd name="T17" fmla="*/ 10 h 275"/>
                <a:gd name="T18" fmla="*/ 114 w 281"/>
                <a:gd name="T19" fmla="*/ 18 h 275"/>
                <a:gd name="T20" fmla="*/ 0 w 281"/>
                <a:gd name="T21" fmla="*/ 262 h 275"/>
                <a:gd name="T22" fmla="*/ 156 w 281"/>
                <a:gd name="T23" fmla="*/ 25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5">
                  <a:moveTo>
                    <a:pt x="156" y="255"/>
                  </a:moveTo>
                  <a:cubicBezTo>
                    <a:pt x="196" y="258"/>
                    <a:pt x="241" y="263"/>
                    <a:pt x="281" y="275"/>
                  </a:cubicBezTo>
                  <a:cubicBezTo>
                    <a:pt x="253" y="250"/>
                    <a:pt x="232" y="214"/>
                    <a:pt x="224" y="180"/>
                  </a:cubicBezTo>
                  <a:cubicBezTo>
                    <a:pt x="213" y="131"/>
                    <a:pt x="216" y="79"/>
                    <a:pt x="228" y="30"/>
                  </a:cubicBezTo>
                  <a:cubicBezTo>
                    <a:pt x="224" y="28"/>
                    <a:pt x="221" y="23"/>
                    <a:pt x="218" y="19"/>
                  </a:cubicBezTo>
                  <a:cubicBezTo>
                    <a:pt x="216" y="16"/>
                    <a:pt x="214" y="12"/>
                    <a:pt x="212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87" y="7"/>
                    <a:pt x="160" y="5"/>
                    <a:pt x="135" y="0"/>
                  </a:cubicBezTo>
                  <a:cubicBezTo>
                    <a:pt x="132" y="4"/>
                    <a:pt x="129" y="7"/>
                    <a:pt x="126" y="10"/>
                  </a:cubicBezTo>
                  <a:cubicBezTo>
                    <a:pt x="122" y="13"/>
                    <a:pt x="119" y="16"/>
                    <a:pt x="114" y="18"/>
                  </a:cubicBezTo>
                  <a:cubicBezTo>
                    <a:pt x="127" y="112"/>
                    <a:pt x="95" y="225"/>
                    <a:pt x="0" y="262"/>
                  </a:cubicBezTo>
                  <a:cubicBezTo>
                    <a:pt x="51" y="252"/>
                    <a:pt x="104" y="251"/>
                    <a:pt x="156" y="255"/>
                  </a:cubicBezTo>
                </a:path>
              </a:pathLst>
            </a:custGeom>
            <a:solidFill>
              <a:srgbClr val="92E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7"/>
            <p:cNvSpPr/>
            <p:nvPr/>
          </p:nvSpPr>
          <p:spPr bwMode="auto">
            <a:xfrm>
              <a:off x="10506075" y="1163638"/>
              <a:ext cx="304800" cy="381000"/>
            </a:xfrm>
            <a:custGeom>
              <a:avLst/>
              <a:gdLst>
                <a:gd name="T0" fmla="*/ 71 w 72"/>
                <a:gd name="T1" fmla="*/ 22 h 90"/>
                <a:gd name="T2" fmla="*/ 45 w 72"/>
                <a:gd name="T3" fmla="*/ 11 h 90"/>
                <a:gd name="T4" fmla="*/ 19 w 72"/>
                <a:gd name="T5" fmla="*/ 0 h 90"/>
                <a:gd name="T6" fmla="*/ 0 w 72"/>
                <a:gd name="T7" fmla="*/ 85 h 90"/>
                <a:gd name="T8" fmla="*/ 72 w 72"/>
                <a:gd name="T9" fmla="*/ 90 h 90"/>
                <a:gd name="T10" fmla="*/ 71 w 72"/>
                <a:gd name="T1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90">
                  <a:moveTo>
                    <a:pt x="71" y="22"/>
                  </a:moveTo>
                  <a:cubicBezTo>
                    <a:pt x="62" y="20"/>
                    <a:pt x="53" y="14"/>
                    <a:pt x="45" y="11"/>
                  </a:cubicBezTo>
                  <a:cubicBezTo>
                    <a:pt x="36" y="7"/>
                    <a:pt x="28" y="4"/>
                    <a:pt x="19" y="0"/>
                  </a:cubicBez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68" y="68"/>
                    <a:pt x="70" y="44"/>
                    <a:pt x="71" y="22"/>
                  </a:cubicBezTo>
                </a:path>
              </a:pathLst>
            </a:custGeom>
            <a:solidFill>
              <a:srgbClr val="92E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8"/>
            <p:cNvSpPr/>
            <p:nvPr/>
          </p:nvSpPr>
          <p:spPr bwMode="auto">
            <a:xfrm>
              <a:off x="9410700" y="2655888"/>
              <a:ext cx="1816100" cy="4364038"/>
            </a:xfrm>
            <a:custGeom>
              <a:avLst/>
              <a:gdLst>
                <a:gd name="T0" fmla="*/ 347 w 428"/>
                <a:gd name="T1" fmla="*/ 15 h 1029"/>
                <a:gd name="T2" fmla="*/ 267 w 428"/>
                <a:gd name="T3" fmla="*/ 4 h 1029"/>
                <a:gd name="T4" fmla="*/ 113 w 428"/>
                <a:gd name="T5" fmla="*/ 10 h 1029"/>
                <a:gd name="T6" fmla="*/ 61 w 428"/>
                <a:gd name="T7" fmla="*/ 480 h 1029"/>
                <a:gd name="T8" fmla="*/ 28 w 428"/>
                <a:gd name="T9" fmla="*/ 709 h 1029"/>
                <a:gd name="T10" fmla="*/ 12 w 428"/>
                <a:gd name="T11" fmla="*/ 828 h 1029"/>
                <a:gd name="T12" fmla="*/ 0 w 428"/>
                <a:gd name="T13" fmla="*/ 944 h 1029"/>
                <a:gd name="T14" fmla="*/ 1 w 428"/>
                <a:gd name="T15" fmla="*/ 945 h 1029"/>
                <a:gd name="T16" fmla="*/ 170 w 428"/>
                <a:gd name="T17" fmla="*/ 1023 h 1029"/>
                <a:gd name="T18" fmla="*/ 335 w 428"/>
                <a:gd name="T19" fmla="*/ 998 h 1029"/>
                <a:gd name="T20" fmla="*/ 379 w 428"/>
                <a:gd name="T21" fmla="*/ 531 h 1029"/>
                <a:gd name="T22" fmla="*/ 428 w 428"/>
                <a:gd name="T23" fmla="*/ 35 h 1029"/>
                <a:gd name="T24" fmla="*/ 427 w 428"/>
                <a:gd name="T25" fmla="*/ 35 h 1029"/>
                <a:gd name="T26" fmla="*/ 347 w 428"/>
                <a:gd name="T27" fmla="*/ 15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1029">
                  <a:moveTo>
                    <a:pt x="347" y="15"/>
                  </a:moveTo>
                  <a:cubicBezTo>
                    <a:pt x="321" y="10"/>
                    <a:pt x="294" y="6"/>
                    <a:pt x="267" y="4"/>
                  </a:cubicBezTo>
                  <a:cubicBezTo>
                    <a:pt x="216" y="0"/>
                    <a:pt x="165" y="4"/>
                    <a:pt x="113" y="10"/>
                  </a:cubicBezTo>
                  <a:cubicBezTo>
                    <a:pt x="100" y="167"/>
                    <a:pt x="82" y="323"/>
                    <a:pt x="61" y="480"/>
                  </a:cubicBezTo>
                  <a:cubicBezTo>
                    <a:pt x="51" y="556"/>
                    <a:pt x="41" y="633"/>
                    <a:pt x="28" y="709"/>
                  </a:cubicBezTo>
                  <a:cubicBezTo>
                    <a:pt x="21" y="749"/>
                    <a:pt x="16" y="788"/>
                    <a:pt x="12" y="828"/>
                  </a:cubicBezTo>
                  <a:cubicBezTo>
                    <a:pt x="8" y="867"/>
                    <a:pt x="7" y="906"/>
                    <a:pt x="0" y="944"/>
                  </a:cubicBezTo>
                  <a:cubicBezTo>
                    <a:pt x="1" y="945"/>
                    <a:pt x="1" y="945"/>
                    <a:pt x="1" y="945"/>
                  </a:cubicBezTo>
                  <a:cubicBezTo>
                    <a:pt x="45" y="996"/>
                    <a:pt x="103" y="1017"/>
                    <a:pt x="170" y="1023"/>
                  </a:cubicBezTo>
                  <a:cubicBezTo>
                    <a:pt x="228" y="1029"/>
                    <a:pt x="281" y="1018"/>
                    <a:pt x="335" y="998"/>
                  </a:cubicBezTo>
                  <a:cubicBezTo>
                    <a:pt x="348" y="842"/>
                    <a:pt x="365" y="687"/>
                    <a:pt x="379" y="531"/>
                  </a:cubicBezTo>
                  <a:cubicBezTo>
                    <a:pt x="395" y="366"/>
                    <a:pt x="406" y="200"/>
                    <a:pt x="428" y="35"/>
                  </a:cubicBezTo>
                  <a:cubicBezTo>
                    <a:pt x="428" y="35"/>
                    <a:pt x="427" y="35"/>
                    <a:pt x="427" y="35"/>
                  </a:cubicBezTo>
                  <a:cubicBezTo>
                    <a:pt x="400" y="30"/>
                    <a:pt x="374" y="20"/>
                    <a:pt x="347" y="15"/>
                  </a:cubicBezTo>
                </a:path>
              </a:pathLst>
            </a:custGeom>
            <a:solidFill>
              <a:srgbClr val="92E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9"/>
            <p:cNvSpPr/>
            <p:nvPr/>
          </p:nvSpPr>
          <p:spPr bwMode="auto">
            <a:xfrm>
              <a:off x="10506075" y="1163638"/>
              <a:ext cx="304800" cy="381000"/>
            </a:xfrm>
            <a:custGeom>
              <a:avLst/>
              <a:gdLst>
                <a:gd name="T0" fmla="*/ 19 w 72"/>
                <a:gd name="T1" fmla="*/ 0 h 90"/>
                <a:gd name="T2" fmla="*/ 0 w 72"/>
                <a:gd name="T3" fmla="*/ 85 h 90"/>
                <a:gd name="T4" fmla="*/ 72 w 72"/>
                <a:gd name="T5" fmla="*/ 90 h 90"/>
                <a:gd name="T6" fmla="*/ 70 w 72"/>
                <a:gd name="T7" fmla="*/ 56 h 90"/>
                <a:gd name="T8" fmla="*/ 71 w 72"/>
                <a:gd name="T9" fmla="*/ 22 h 90"/>
                <a:gd name="T10" fmla="*/ 58 w 72"/>
                <a:gd name="T11" fmla="*/ 17 h 90"/>
                <a:gd name="T12" fmla="*/ 45 w 72"/>
                <a:gd name="T13" fmla="*/ 11 h 90"/>
                <a:gd name="T14" fmla="*/ 19 w 7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0">
                  <a:moveTo>
                    <a:pt x="19" y="0"/>
                  </a:move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70" y="79"/>
                    <a:pt x="70" y="68"/>
                    <a:pt x="70" y="56"/>
                  </a:cubicBezTo>
                  <a:cubicBezTo>
                    <a:pt x="70" y="45"/>
                    <a:pt x="70" y="33"/>
                    <a:pt x="71" y="22"/>
                  </a:cubicBezTo>
                  <a:cubicBezTo>
                    <a:pt x="66" y="21"/>
                    <a:pt x="62" y="19"/>
                    <a:pt x="58" y="17"/>
                  </a:cubicBezTo>
                  <a:cubicBezTo>
                    <a:pt x="54" y="15"/>
                    <a:pt x="49" y="13"/>
                    <a:pt x="45" y="11"/>
                  </a:cubicBezTo>
                  <a:cubicBezTo>
                    <a:pt x="36" y="7"/>
                    <a:pt x="28" y="4"/>
                    <a:pt x="19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40"/>
            <p:cNvSpPr/>
            <p:nvPr/>
          </p:nvSpPr>
          <p:spPr bwMode="auto">
            <a:xfrm>
              <a:off x="10369550" y="1565275"/>
              <a:ext cx="344488" cy="1077913"/>
            </a:xfrm>
            <a:custGeom>
              <a:avLst/>
              <a:gdLst>
                <a:gd name="T0" fmla="*/ 70 w 81"/>
                <a:gd name="T1" fmla="*/ 2 h 254"/>
                <a:gd name="T2" fmla="*/ 47 w 81"/>
                <a:gd name="T3" fmla="*/ 0 h 254"/>
                <a:gd name="T4" fmla="*/ 0 w 81"/>
                <a:gd name="T5" fmla="*/ 249 h 254"/>
                <a:gd name="T6" fmla="*/ 49 w 81"/>
                <a:gd name="T7" fmla="*/ 251 h 254"/>
                <a:gd name="T8" fmla="*/ 81 w 81"/>
                <a:gd name="T9" fmla="*/ 254 h 254"/>
                <a:gd name="T10" fmla="*/ 70 w 81"/>
                <a:gd name="T11" fmla="*/ 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54">
                  <a:moveTo>
                    <a:pt x="70" y="2"/>
                  </a:moveTo>
                  <a:cubicBezTo>
                    <a:pt x="63" y="1"/>
                    <a:pt x="55" y="1"/>
                    <a:pt x="47" y="0"/>
                  </a:cubicBezTo>
                  <a:cubicBezTo>
                    <a:pt x="57" y="86"/>
                    <a:pt x="34" y="170"/>
                    <a:pt x="0" y="249"/>
                  </a:cubicBezTo>
                  <a:cubicBezTo>
                    <a:pt x="17" y="249"/>
                    <a:pt x="33" y="249"/>
                    <a:pt x="49" y="251"/>
                  </a:cubicBezTo>
                  <a:cubicBezTo>
                    <a:pt x="59" y="251"/>
                    <a:pt x="70" y="252"/>
                    <a:pt x="81" y="254"/>
                  </a:cubicBezTo>
                  <a:cubicBezTo>
                    <a:pt x="64" y="172"/>
                    <a:pt x="65" y="86"/>
                    <a:pt x="70" y="2"/>
                  </a:cubicBezTo>
                  <a:close/>
                </a:path>
              </a:pathLst>
            </a:custGeom>
            <a:solidFill>
              <a:srgbClr val="A2E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1"/>
            <p:cNvSpPr>
              <a:spLocks noEditPoints="1"/>
            </p:cNvSpPr>
            <p:nvPr/>
          </p:nvSpPr>
          <p:spPr bwMode="auto">
            <a:xfrm>
              <a:off x="9415463" y="6664325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2"/>
            <p:cNvSpPr/>
            <p:nvPr/>
          </p:nvSpPr>
          <p:spPr bwMode="auto">
            <a:xfrm>
              <a:off x="9420225" y="6669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3"/>
            <p:cNvSpPr/>
            <p:nvPr/>
          </p:nvSpPr>
          <p:spPr bwMode="auto">
            <a:xfrm>
              <a:off x="9420225" y="6669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4"/>
            <p:cNvSpPr>
              <a:spLocks noEditPoints="1"/>
            </p:cNvSpPr>
            <p:nvPr/>
          </p:nvSpPr>
          <p:spPr bwMode="auto">
            <a:xfrm>
              <a:off x="9420225" y="66690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  <a:gd name="T20" fmla="*/ 1 w 1"/>
                <a:gd name="T21" fmla="*/ 1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5"/>
            <p:cNvSpPr>
              <a:spLocks noEditPoints="1"/>
            </p:cNvSpPr>
            <p:nvPr/>
          </p:nvSpPr>
          <p:spPr bwMode="auto">
            <a:xfrm>
              <a:off x="9410700" y="2668588"/>
              <a:ext cx="1047750" cy="4208463"/>
            </a:xfrm>
            <a:custGeom>
              <a:avLst/>
              <a:gdLst>
                <a:gd name="T0" fmla="*/ 114 w 247"/>
                <a:gd name="T1" fmla="*/ 6 h 992"/>
                <a:gd name="T2" fmla="*/ 113 w 247"/>
                <a:gd name="T3" fmla="*/ 7 h 992"/>
                <a:gd name="T4" fmla="*/ 114 w 247"/>
                <a:gd name="T5" fmla="*/ 6 h 992"/>
                <a:gd name="T6" fmla="*/ 222 w 247"/>
                <a:gd name="T7" fmla="*/ 0 h 992"/>
                <a:gd name="T8" fmla="*/ 115 w 247"/>
                <a:gd name="T9" fmla="*/ 6 h 992"/>
                <a:gd name="T10" fmla="*/ 156 w 247"/>
                <a:gd name="T11" fmla="*/ 3 h 992"/>
                <a:gd name="T12" fmla="*/ 156 w 247"/>
                <a:gd name="T13" fmla="*/ 3 h 992"/>
                <a:gd name="T14" fmla="*/ 156 w 247"/>
                <a:gd name="T15" fmla="*/ 3 h 992"/>
                <a:gd name="T16" fmla="*/ 129 w 247"/>
                <a:gd name="T17" fmla="*/ 83 h 992"/>
                <a:gd name="T18" fmla="*/ 67 w 247"/>
                <a:gd name="T19" fmla="*/ 538 h 992"/>
                <a:gd name="T20" fmla="*/ 10 w 247"/>
                <a:gd name="T21" fmla="*/ 927 h 992"/>
                <a:gd name="T22" fmla="*/ 9 w 247"/>
                <a:gd name="T23" fmla="*/ 950 h 992"/>
                <a:gd name="T24" fmla="*/ 1 w 247"/>
                <a:gd name="T25" fmla="*/ 942 h 992"/>
                <a:gd name="T26" fmla="*/ 0 w 247"/>
                <a:gd name="T27" fmla="*/ 941 h 992"/>
                <a:gd name="T28" fmla="*/ 0 w 247"/>
                <a:gd name="T29" fmla="*/ 941 h 992"/>
                <a:gd name="T30" fmla="*/ 1 w 247"/>
                <a:gd name="T31" fmla="*/ 942 h 992"/>
                <a:gd name="T32" fmla="*/ 1 w 247"/>
                <a:gd name="T33" fmla="*/ 942 h 992"/>
                <a:gd name="T34" fmla="*/ 1 w 247"/>
                <a:gd name="T35" fmla="*/ 942 h 992"/>
                <a:gd name="T36" fmla="*/ 1 w 247"/>
                <a:gd name="T37" fmla="*/ 942 h 992"/>
                <a:gd name="T38" fmla="*/ 1 w 247"/>
                <a:gd name="T39" fmla="*/ 942 h 992"/>
                <a:gd name="T40" fmla="*/ 1 w 247"/>
                <a:gd name="T41" fmla="*/ 942 h 992"/>
                <a:gd name="T42" fmla="*/ 2 w 247"/>
                <a:gd name="T43" fmla="*/ 942 h 992"/>
                <a:gd name="T44" fmla="*/ 2 w 247"/>
                <a:gd name="T45" fmla="*/ 943 h 992"/>
                <a:gd name="T46" fmla="*/ 2 w 247"/>
                <a:gd name="T47" fmla="*/ 943 h 992"/>
                <a:gd name="T48" fmla="*/ 2 w 247"/>
                <a:gd name="T49" fmla="*/ 943 h 992"/>
                <a:gd name="T50" fmla="*/ 2 w 247"/>
                <a:gd name="T51" fmla="*/ 943 h 992"/>
                <a:gd name="T52" fmla="*/ 2 w 247"/>
                <a:gd name="T53" fmla="*/ 943 h 992"/>
                <a:gd name="T54" fmla="*/ 2 w 247"/>
                <a:gd name="T55" fmla="*/ 943 h 992"/>
                <a:gd name="T56" fmla="*/ 2 w 247"/>
                <a:gd name="T57" fmla="*/ 943 h 992"/>
                <a:gd name="T58" fmla="*/ 2 w 247"/>
                <a:gd name="T59" fmla="*/ 943 h 992"/>
                <a:gd name="T60" fmla="*/ 3 w 247"/>
                <a:gd name="T61" fmla="*/ 944 h 992"/>
                <a:gd name="T62" fmla="*/ 3 w 247"/>
                <a:gd name="T63" fmla="*/ 944 h 992"/>
                <a:gd name="T64" fmla="*/ 3 w 247"/>
                <a:gd name="T65" fmla="*/ 944 h 992"/>
                <a:gd name="T66" fmla="*/ 3 w 247"/>
                <a:gd name="T67" fmla="*/ 944 h 992"/>
                <a:gd name="T68" fmla="*/ 3 w 247"/>
                <a:gd name="T69" fmla="*/ 944 h 992"/>
                <a:gd name="T70" fmla="*/ 3 w 247"/>
                <a:gd name="T71" fmla="*/ 944 h 992"/>
                <a:gd name="T72" fmla="*/ 3 w 247"/>
                <a:gd name="T73" fmla="*/ 944 h 992"/>
                <a:gd name="T74" fmla="*/ 65 w 247"/>
                <a:gd name="T75" fmla="*/ 992 h 992"/>
                <a:gd name="T76" fmla="*/ 170 w 247"/>
                <a:gd name="T77" fmla="*/ 99 h 992"/>
                <a:gd name="T78" fmla="*/ 247 w 247"/>
                <a:gd name="T79" fmla="*/ 0 h 992"/>
                <a:gd name="T80" fmla="*/ 222 w 247"/>
                <a:gd name="T8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992">
                  <a:moveTo>
                    <a:pt x="114" y="6"/>
                  </a:moveTo>
                  <a:cubicBezTo>
                    <a:pt x="114" y="6"/>
                    <a:pt x="114" y="7"/>
                    <a:pt x="113" y="7"/>
                  </a:cubicBezTo>
                  <a:cubicBezTo>
                    <a:pt x="114" y="7"/>
                    <a:pt x="114" y="6"/>
                    <a:pt x="114" y="6"/>
                  </a:cubicBezTo>
                  <a:moveTo>
                    <a:pt x="222" y="0"/>
                  </a:moveTo>
                  <a:cubicBezTo>
                    <a:pt x="186" y="0"/>
                    <a:pt x="151" y="3"/>
                    <a:pt x="115" y="6"/>
                  </a:cubicBezTo>
                  <a:cubicBezTo>
                    <a:pt x="129" y="5"/>
                    <a:pt x="142" y="4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37" y="24"/>
                    <a:pt x="132" y="56"/>
                    <a:pt x="129" y="83"/>
                  </a:cubicBezTo>
                  <a:cubicBezTo>
                    <a:pt x="104" y="239"/>
                    <a:pt x="100" y="382"/>
                    <a:pt x="67" y="538"/>
                  </a:cubicBezTo>
                  <a:cubicBezTo>
                    <a:pt x="59" y="595"/>
                    <a:pt x="22" y="853"/>
                    <a:pt x="10" y="927"/>
                  </a:cubicBezTo>
                  <a:cubicBezTo>
                    <a:pt x="9" y="935"/>
                    <a:pt x="9" y="943"/>
                    <a:pt x="9" y="950"/>
                  </a:cubicBezTo>
                  <a:cubicBezTo>
                    <a:pt x="6" y="947"/>
                    <a:pt x="3" y="945"/>
                    <a:pt x="1" y="942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3" y="943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22" y="965"/>
                    <a:pt x="42" y="981"/>
                    <a:pt x="65" y="992"/>
                  </a:cubicBezTo>
                  <a:cubicBezTo>
                    <a:pt x="88" y="694"/>
                    <a:pt x="117" y="402"/>
                    <a:pt x="170" y="99"/>
                  </a:cubicBezTo>
                  <a:cubicBezTo>
                    <a:pt x="176" y="55"/>
                    <a:pt x="204" y="13"/>
                    <a:pt x="247" y="0"/>
                  </a:cubicBezTo>
                  <a:cubicBezTo>
                    <a:pt x="238" y="0"/>
                    <a:pt x="230" y="0"/>
                    <a:pt x="222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46"/>
            <p:cNvSpPr>
              <a:spLocks noEditPoints="1"/>
            </p:cNvSpPr>
            <p:nvPr/>
          </p:nvSpPr>
          <p:spPr bwMode="auto">
            <a:xfrm>
              <a:off x="10828338" y="6889750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47"/>
            <p:cNvSpPr>
              <a:spLocks noEditPoints="1"/>
            </p:cNvSpPr>
            <p:nvPr/>
          </p:nvSpPr>
          <p:spPr bwMode="auto">
            <a:xfrm>
              <a:off x="10539413" y="2689225"/>
              <a:ext cx="687388" cy="4284663"/>
            </a:xfrm>
            <a:custGeom>
              <a:avLst/>
              <a:gdLst>
                <a:gd name="T0" fmla="*/ 161 w 162"/>
                <a:gd name="T1" fmla="*/ 27 h 1010"/>
                <a:gd name="T2" fmla="*/ 161 w 162"/>
                <a:gd name="T3" fmla="*/ 27 h 1010"/>
                <a:gd name="T4" fmla="*/ 161 w 162"/>
                <a:gd name="T5" fmla="*/ 27 h 1010"/>
                <a:gd name="T6" fmla="*/ 160 w 162"/>
                <a:gd name="T7" fmla="*/ 27 h 1010"/>
                <a:gd name="T8" fmla="*/ 160 w 162"/>
                <a:gd name="T9" fmla="*/ 27 h 1010"/>
                <a:gd name="T10" fmla="*/ 160 w 162"/>
                <a:gd name="T11" fmla="*/ 27 h 1010"/>
                <a:gd name="T12" fmla="*/ 40 w 162"/>
                <a:gd name="T13" fmla="*/ 0 h 1010"/>
                <a:gd name="T14" fmla="*/ 76 w 162"/>
                <a:gd name="T15" fmla="*/ 246 h 1010"/>
                <a:gd name="T16" fmla="*/ 0 w 162"/>
                <a:gd name="T17" fmla="*/ 1010 h 1010"/>
                <a:gd name="T18" fmla="*/ 68 w 162"/>
                <a:gd name="T19" fmla="*/ 991 h 1010"/>
                <a:gd name="T20" fmla="*/ 68 w 162"/>
                <a:gd name="T21" fmla="*/ 991 h 1010"/>
                <a:gd name="T22" fmla="*/ 68 w 162"/>
                <a:gd name="T23" fmla="*/ 991 h 1010"/>
                <a:gd name="T24" fmla="*/ 69 w 162"/>
                <a:gd name="T25" fmla="*/ 990 h 1010"/>
                <a:gd name="T26" fmla="*/ 69 w 162"/>
                <a:gd name="T27" fmla="*/ 990 h 1010"/>
                <a:gd name="T28" fmla="*/ 113 w 162"/>
                <a:gd name="T29" fmla="*/ 523 h 1010"/>
                <a:gd name="T30" fmla="*/ 162 w 162"/>
                <a:gd name="T31" fmla="*/ 27 h 1010"/>
                <a:gd name="T32" fmla="*/ 162 w 162"/>
                <a:gd name="T33" fmla="*/ 27 h 1010"/>
                <a:gd name="T34" fmla="*/ 113 w 162"/>
                <a:gd name="T35" fmla="*/ 523 h 1010"/>
                <a:gd name="T36" fmla="*/ 69 w 162"/>
                <a:gd name="T37" fmla="*/ 990 h 1010"/>
                <a:gd name="T38" fmla="*/ 56 w 162"/>
                <a:gd name="T39" fmla="*/ 995 h 1010"/>
                <a:gd name="T40" fmla="*/ 138 w 162"/>
                <a:gd name="T41" fmla="*/ 94 h 1010"/>
                <a:gd name="T42" fmla="*/ 112 w 162"/>
                <a:gd name="T43" fmla="*/ 15 h 1010"/>
                <a:gd name="T44" fmla="*/ 160 w 162"/>
                <a:gd name="T45" fmla="*/ 27 h 1010"/>
                <a:gd name="T46" fmla="*/ 81 w 162"/>
                <a:gd name="T47" fmla="*/ 7 h 1010"/>
                <a:gd name="T48" fmla="*/ 81 w 162"/>
                <a:gd name="T49" fmla="*/ 7 h 1010"/>
                <a:gd name="T50" fmla="*/ 40 w 162"/>
                <a:gd name="T51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1010">
                  <a:moveTo>
                    <a:pt x="161" y="27"/>
                  </a:moveTo>
                  <a:cubicBezTo>
                    <a:pt x="161" y="27"/>
                    <a:pt x="161" y="27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40" y="0"/>
                  </a:moveTo>
                  <a:cubicBezTo>
                    <a:pt x="123" y="46"/>
                    <a:pt x="88" y="167"/>
                    <a:pt x="76" y="246"/>
                  </a:cubicBezTo>
                  <a:cubicBezTo>
                    <a:pt x="33" y="505"/>
                    <a:pt x="31" y="758"/>
                    <a:pt x="0" y="1010"/>
                  </a:cubicBezTo>
                  <a:cubicBezTo>
                    <a:pt x="23" y="1006"/>
                    <a:pt x="45" y="999"/>
                    <a:pt x="68" y="991"/>
                  </a:cubicBezTo>
                  <a:cubicBezTo>
                    <a:pt x="68" y="991"/>
                    <a:pt x="68" y="991"/>
                    <a:pt x="68" y="991"/>
                  </a:cubicBezTo>
                  <a:cubicBezTo>
                    <a:pt x="68" y="991"/>
                    <a:pt x="68" y="991"/>
                    <a:pt x="68" y="991"/>
                  </a:cubicBezTo>
                  <a:cubicBezTo>
                    <a:pt x="68" y="990"/>
                    <a:pt x="69" y="990"/>
                    <a:pt x="69" y="990"/>
                  </a:cubicBezTo>
                  <a:cubicBezTo>
                    <a:pt x="69" y="990"/>
                    <a:pt x="69" y="990"/>
                    <a:pt x="69" y="990"/>
                  </a:cubicBezTo>
                  <a:cubicBezTo>
                    <a:pt x="82" y="834"/>
                    <a:pt x="99" y="679"/>
                    <a:pt x="113" y="523"/>
                  </a:cubicBezTo>
                  <a:cubicBezTo>
                    <a:pt x="129" y="358"/>
                    <a:pt x="140" y="192"/>
                    <a:pt x="162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40" y="192"/>
                    <a:pt x="129" y="358"/>
                    <a:pt x="113" y="523"/>
                  </a:cubicBezTo>
                  <a:cubicBezTo>
                    <a:pt x="99" y="679"/>
                    <a:pt x="82" y="834"/>
                    <a:pt x="69" y="990"/>
                  </a:cubicBezTo>
                  <a:cubicBezTo>
                    <a:pt x="65" y="992"/>
                    <a:pt x="61" y="993"/>
                    <a:pt x="56" y="995"/>
                  </a:cubicBezTo>
                  <a:cubicBezTo>
                    <a:pt x="63" y="908"/>
                    <a:pt x="129" y="311"/>
                    <a:pt x="138" y="94"/>
                  </a:cubicBezTo>
                  <a:cubicBezTo>
                    <a:pt x="138" y="66"/>
                    <a:pt x="128" y="40"/>
                    <a:pt x="112" y="15"/>
                  </a:cubicBezTo>
                  <a:cubicBezTo>
                    <a:pt x="128" y="19"/>
                    <a:pt x="144" y="24"/>
                    <a:pt x="160" y="27"/>
                  </a:cubicBezTo>
                  <a:cubicBezTo>
                    <a:pt x="133" y="21"/>
                    <a:pt x="108" y="12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8" y="5"/>
                    <a:pt x="54" y="2"/>
                    <a:pt x="40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8"/>
            <p:cNvSpPr/>
            <p:nvPr/>
          </p:nvSpPr>
          <p:spPr bwMode="auto">
            <a:xfrm>
              <a:off x="9839325" y="2655888"/>
              <a:ext cx="798513" cy="4364038"/>
            </a:xfrm>
            <a:custGeom>
              <a:avLst/>
              <a:gdLst>
                <a:gd name="T0" fmla="*/ 175 w 188"/>
                <a:gd name="T1" fmla="*/ 1 h 1029"/>
                <a:gd name="T2" fmla="*/ 151 w 188"/>
                <a:gd name="T3" fmla="*/ 0 h 1029"/>
                <a:gd name="T4" fmla="*/ 0 w 188"/>
                <a:gd name="T5" fmla="*/ 1013 h 1029"/>
                <a:gd name="T6" fmla="*/ 62 w 188"/>
                <a:gd name="T7" fmla="*/ 1028 h 1029"/>
                <a:gd name="T8" fmla="*/ 77 w 188"/>
                <a:gd name="T9" fmla="*/ 1029 h 1029"/>
                <a:gd name="T10" fmla="*/ 188 w 188"/>
                <a:gd name="T11" fmla="*/ 3 h 1029"/>
                <a:gd name="T12" fmla="*/ 175 w 188"/>
                <a:gd name="T13" fmla="*/ 1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029">
                  <a:moveTo>
                    <a:pt x="175" y="1"/>
                  </a:moveTo>
                  <a:cubicBezTo>
                    <a:pt x="169" y="0"/>
                    <a:pt x="169" y="0"/>
                    <a:pt x="151" y="0"/>
                  </a:cubicBezTo>
                  <a:cubicBezTo>
                    <a:pt x="93" y="341"/>
                    <a:pt x="46" y="695"/>
                    <a:pt x="0" y="1013"/>
                  </a:cubicBezTo>
                  <a:cubicBezTo>
                    <a:pt x="30" y="1027"/>
                    <a:pt x="27" y="1024"/>
                    <a:pt x="62" y="1028"/>
                  </a:cubicBezTo>
                  <a:cubicBezTo>
                    <a:pt x="64" y="1028"/>
                    <a:pt x="75" y="1028"/>
                    <a:pt x="77" y="1029"/>
                  </a:cubicBezTo>
                  <a:cubicBezTo>
                    <a:pt x="112" y="689"/>
                    <a:pt x="147" y="343"/>
                    <a:pt x="188" y="3"/>
                  </a:cubicBezTo>
                  <a:cubicBezTo>
                    <a:pt x="180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A2E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49"/>
            <p:cNvSpPr/>
            <p:nvPr/>
          </p:nvSpPr>
          <p:spPr bwMode="auto">
            <a:xfrm>
              <a:off x="9894888" y="2693988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50"/>
            <p:cNvSpPr/>
            <p:nvPr/>
          </p:nvSpPr>
          <p:spPr bwMode="auto">
            <a:xfrm>
              <a:off x="9894888" y="2693988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1"/>
            <p:cNvSpPr/>
            <p:nvPr/>
          </p:nvSpPr>
          <p:spPr bwMode="auto">
            <a:xfrm>
              <a:off x="9410700" y="2681288"/>
              <a:ext cx="661988" cy="4016375"/>
            </a:xfrm>
            <a:custGeom>
              <a:avLst/>
              <a:gdLst>
                <a:gd name="T0" fmla="*/ 156 w 156"/>
                <a:gd name="T1" fmla="*/ 0 h 947"/>
                <a:gd name="T2" fmla="*/ 115 w 156"/>
                <a:gd name="T3" fmla="*/ 3 h 947"/>
                <a:gd name="T4" fmla="*/ 114 w 156"/>
                <a:gd name="T5" fmla="*/ 3 h 947"/>
                <a:gd name="T6" fmla="*/ 113 w 156"/>
                <a:gd name="T7" fmla="*/ 4 h 947"/>
                <a:gd name="T8" fmla="*/ 113 w 156"/>
                <a:gd name="T9" fmla="*/ 4 h 947"/>
                <a:gd name="T10" fmla="*/ 113 w 156"/>
                <a:gd name="T11" fmla="*/ 4 h 947"/>
                <a:gd name="T12" fmla="*/ 61 w 156"/>
                <a:gd name="T13" fmla="*/ 474 h 947"/>
                <a:gd name="T14" fmla="*/ 30 w 156"/>
                <a:gd name="T15" fmla="*/ 687 h 947"/>
                <a:gd name="T16" fmla="*/ 28 w 156"/>
                <a:gd name="T17" fmla="*/ 703 h 947"/>
                <a:gd name="T18" fmla="*/ 12 w 156"/>
                <a:gd name="T19" fmla="*/ 822 h 947"/>
                <a:gd name="T20" fmla="*/ 0 w 156"/>
                <a:gd name="T21" fmla="*/ 938 h 947"/>
                <a:gd name="T22" fmla="*/ 1 w 156"/>
                <a:gd name="T23" fmla="*/ 939 h 947"/>
                <a:gd name="T24" fmla="*/ 9 w 156"/>
                <a:gd name="T25" fmla="*/ 947 h 947"/>
                <a:gd name="T26" fmla="*/ 10 w 156"/>
                <a:gd name="T27" fmla="*/ 924 h 947"/>
                <a:gd name="T28" fmla="*/ 67 w 156"/>
                <a:gd name="T29" fmla="*/ 535 h 947"/>
                <a:gd name="T30" fmla="*/ 129 w 156"/>
                <a:gd name="T31" fmla="*/ 80 h 947"/>
                <a:gd name="T32" fmla="*/ 156 w 156"/>
                <a:gd name="T33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947">
                  <a:moveTo>
                    <a:pt x="156" y="0"/>
                  </a:moveTo>
                  <a:cubicBezTo>
                    <a:pt x="142" y="1"/>
                    <a:pt x="129" y="2"/>
                    <a:pt x="115" y="3"/>
                  </a:cubicBezTo>
                  <a:cubicBezTo>
                    <a:pt x="115" y="3"/>
                    <a:pt x="115" y="3"/>
                    <a:pt x="114" y="3"/>
                  </a:cubicBezTo>
                  <a:cubicBezTo>
                    <a:pt x="114" y="3"/>
                    <a:pt x="114" y="4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0" y="161"/>
                    <a:pt x="82" y="317"/>
                    <a:pt x="61" y="474"/>
                  </a:cubicBezTo>
                  <a:cubicBezTo>
                    <a:pt x="52" y="545"/>
                    <a:pt x="42" y="616"/>
                    <a:pt x="30" y="687"/>
                  </a:cubicBezTo>
                  <a:cubicBezTo>
                    <a:pt x="30" y="693"/>
                    <a:pt x="29" y="698"/>
                    <a:pt x="28" y="703"/>
                  </a:cubicBezTo>
                  <a:cubicBezTo>
                    <a:pt x="21" y="743"/>
                    <a:pt x="16" y="782"/>
                    <a:pt x="12" y="822"/>
                  </a:cubicBezTo>
                  <a:cubicBezTo>
                    <a:pt x="8" y="861"/>
                    <a:pt x="7" y="900"/>
                    <a:pt x="0" y="938"/>
                  </a:cubicBezTo>
                  <a:cubicBezTo>
                    <a:pt x="1" y="939"/>
                    <a:pt x="1" y="939"/>
                    <a:pt x="1" y="939"/>
                  </a:cubicBezTo>
                  <a:cubicBezTo>
                    <a:pt x="3" y="942"/>
                    <a:pt x="6" y="944"/>
                    <a:pt x="9" y="947"/>
                  </a:cubicBezTo>
                  <a:cubicBezTo>
                    <a:pt x="9" y="940"/>
                    <a:pt x="9" y="932"/>
                    <a:pt x="10" y="924"/>
                  </a:cubicBezTo>
                  <a:cubicBezTo>
                    <a:pt x="22" y="850"/>
                    <a:pt x="59" y="592"/>
                    <a:pt x="67" y="535"/>
                  </a:cubicBezTo>
                  <a:cubicBezTo>
                    <a:pt x="100" y="379"/>
                    <a:pt x="104" y="236"/>
                    <a:pt x="129" y="80"/>
                  </a:cubicBezTo>
                  <a:cubicBezTo>
                    <a:pt x="132" y="53"/>
                    <a:pt x="137" y="21"/>
                    <a:pt x="156" y="0"/>
                  </a:cubicBezTo>
                </a:path>
              </a:pathLst>
            </a:custGeom>
            <a:solidFill>
              <a:srgbClr val="6AD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11218863" y="28051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3"/>
            <p:cNvSpPr/>
            <p:nvPr/>
          </p:nvSpPr>
          <p:spPr bwMode="auto">
            <a:xfrm>
              <a:off x="10777538" y="2754313"/>
              <a:ext cx="449263" cy="4156075"/>
            </a:xfrm>
            <a:custGeom>
              <a:avLst/>
              <a:gdLst>
                <a:gd name="T0" fmla="*/ 56 w 106"/>
                <a:gd name="T1" fmla="*/ 0 h 980"/>
                <a:gd name="T2" fmla="*/ 82 w 106"/>
                <a:gd name="T3" fmla="*/ 79 h 980"/>
                <a:gd name="T4" fmla="*/ 0 w 106"/>
                <a:gd name="T5" fmla="*/ 980 h 980"/>
                <a:gd name="T6" fmla="*/ 13 w 106"/>
                <a:gd name="T7" fmla="*/ 975 h 980"/>
                <a:gd name="T8" fmla="*/ 57 w 106"/>
                <a:gd name="T9" fmla="*/ 508 h 980"/>
                <a:gd name="T10" fmla="*/ 106 w 106"/>
                <a:gd name="T11" fmla="*/ 12 h 980"/>
                <a:gd name="T12" fmla="*/ 106 w 106"/>
                <a:gd name="T13" fmla="*/ 12 h 980"/>
                <a:gd name="T14" fmla="*/ 105 w 106"/>
                <a:gd name="T15" fmla="*/ 12 h 980"/>
                <a:gd name="T16" fmla="*/ 105 w 106"/>
                <a:gd name="T17" fmla="*/ 12 h 980"/>
                <a:gd name="T18" fmla="*/ 105 w 106"/>
                <a:gd name="T19" fmla="*/ 12 h 980"/>
                <a:gd name="T20" fmla="*/ 104 w 106"/>
                <a:gd name="T21" fmla="*/ 12 h 980"/>
                <a:gd name="T22" fmla="*/ 104 w 106"/>
                <a:gd name="T23" fmla="*/ 12 h 980"/>
                <a:gd name="T24" fmla="*/ 104 w 106"/>
                <a:gd name="T25" fmla="*/ 12 h 980"/>
                <a:gd name="T26" fmla="*/ 56 w 106"/>
                <a:gd name="T27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80">
                  <a:moveTo>
                    <a:pt x="56" y="0"/>
                  </a:moveTo>
                  <a:cubicBezTo>
                    <a:pt x="72" y="25"/>
                    <a:pt x="82" y="51"/>
                    <a:pt x="82" y="79"/>
                  </a:cubicBezTo>
                  <a:cubicBezTo>
                    <a:pt x="73" y="296"/>
                    <a:pt x="7" y="893"/>
                    <a:pt x="0" y="980"/>
                  </a:cubicBezTo>
                  <a:cubicBezTo>
                    <a:pt x="5" y="978"/>
                    <a:pt x="9" y="977"/>
                    <a:pt x="13" y="975"/>
                  </a:cubicBezTo>
                  <a:cubicBezTo>
                    <a:pt x="26" y="819"/>
                    <a:pt x="43" y="664"/>
                    <a:pt x="57" y="508"/>
                  </a:cubicBezTo>
                  <a:cubicBezTo>
                    <a:pt x="73" y="343"/>
                    <a:pt x="84" y="177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88" y="9"/>
                    <a:pt x="72" y="4"/>
                    <a:pt x="56" y="0"/>
                  </a:cubicBezTo>
                </a:path>
              </a:pathLst>
            </a:custGeom>
            <a:solidFill>
              <a:srgbClr val="6AD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54"/>
            <p:cNvSpPr>
              <a:spLocks noEditPoints="1"/>
            </p:cNvSpPr>
            <p:nvPr/>
          </p:nvSpPr>
          <p:spPr bwMode="auto">
            <a:xfrm>
              <a:off x="10828338" y="1603375"/>
              <a:ext cx="276225" cy="1111250"/>
            </a:xfrm>
            <a:custGeom>
              <a:avLst/>
              <a:gdLst>
                <a:gd name="T0" fmla="*/ 65 w 65"/>
                <a:gd name="T1" fmla="*/ 262 h 262"/>
                <a:gd name="T2" fmla="*/ 65 w 65"/>
                <a:gd name="T3" fmla="*/ 262 h 262"/>
                <a:gd name="T4" fmla="*/ 65 w 65"/>
                <a:gd name="T5" fmla="*/ 262 h 262"/>
                <a:gd name="T6" fmla="*/ 65 w 65"/>
                <a:gd name="T7" fmla="*/ 262 h 262"/>
                <a:gd name="T8" fmla="*/ 65 w 65"/>
                <a:gd name="T9" fmla="*/ 262 h 262"/>
                <a:gd name="T10" fmla="*/ 65 w 65"/>
                <a:gd name="T11" fmla="*/ 262 h 262"/>
                <a:gd name="T12" fmla="*/ 13 w 65"/>
                <a:gd name="T13" fmla="*/ 250 h 262"/>
                <a:gd name="T14" fmla="*/ 13 w 65"/>
                <a:gd name="T15" fmla="*/ 250 h 262"/>
                <a:gd name="T16" fmla="*/ 65 w 65"/>
                <a:gd name="T17" fmla="*/ 262 h 262"/>
                <a:gd name="T18" fmla="*/ 13 w 65"/>
                <a:gd name="T19" fmla="*/ 250 h 262"/>
                <a:gd name="T20" fmla="*/ 0 w 65"/>
                <a:gd name="T21" fmla="*/ 0 h 262"/>
                <a:gd name="T22" fmla="*/ 0 w 65"/>
                <a:gd name="T23" fmla="*/ 0 h 262"/>
                <a:gd name="T24" fmla="*/ 3 w 65"/>
                <a:gd name="T25" fmla="*/ 6 h 262"/>
                <a:gd name="T26" fmla="*/ 13 w 65"/>
                <a:gd name="T27" fmla="*/ 17 h 262"/>
                <a:gd name="T28" fmla="*/ 13 w 65"/>
                <a:gd name="T29" fmla="*/ 17 h 262"/>
                <a:gd name="T30" fmla="*/ 3 w 65"/>
                <a:gd name="T31" fmla="*/ 6 h 262"/>
                <a:gd name="T32" fmla="*/ 0 w 65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62">
                  <a:moveTo>
                    <a:pt x="65" y="262"/>
                  </a:moveTo>
                  <a:cubicBezTo>
                    <a:pt x="65" y="262"/>
                    <a:pt x="65" y="262"/>
                    <a:pt x="65" y="262"/>
                  </a:cubicBezTo>
                  <a:cubicBezTo>
                    <a:pt x="65" y="262"/>
                    <a:pt x="65" y="262"/>
                    <a:pt x="65" y="262"/>
                  </a:cubicBezTo>
                  <a:moveTo>
                    <a:pt x="65" y="262"/>
                  </a:moveTo>
                  <a:cubicBezTo>
                    <a:pt x="65" y="262"/>
                    <a:pt x="65" y="262"/>
                    <a:pt x="65" y="262"/>
                  </a:cubicBezTo>
                  <a:cubicBezTo>
                    <a:pt x="65" y="262"/>
                    <a:pt x="65" y="262"/>
                    <a:pt x="65" y="262"/>
                  </a:cubicBezTo>
                  <a:moveTo>
                    <a:pt x="13" y="250"/>
                  </a:moveTo>
                  <a:cubicBezTo>
                    <a:pt x="13" y="250"/>
                    <a:pt x="13" y="250"/>
                    <a:pt x="13" y="250"/>
                  </a:cubicBezTo>
                  <a:cubicBezTo>
                    <a:pt x="31" y="253"/>
                    <a:pt x="48" y="257"/>
                    <a:pt x="65" y="262"/>
                  </a:cubicBezTo>
                  <a:cubicBezTo>
                    <a:pt x="48" y="257"/>
                    <a:pt x="31" y="253"/>
                    <a:pt x="13" y="25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6" y="10"/>
                    <a:pt x="9" y="15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15"/>
                    <a:pt x="6" y="10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5"/>
            <p:cNvSpPr/>
            <p:nvPr/>
          </p:nvSpPr>
          <p:spPr bwMode="auto">
            <a:xfrm>
              <a:off x="10717213" y="1603375"/>
              <a:ext cx="390525" cy="1111250"/>
            </a:xfrm>
            <a:custGeom>
              <a:avLst/>
              <a:gdLst>
                <a:gd name="T0" fmla="*/ 26 w 92"/>
                <a:gd name="T1" fmla="*/ 0 h 262"/>
                <a:gd name="T2" fmla="*/ 18 w 92"/>
                <a:gd name="T3" fmla="*/ 190 h 262"/>
                <a:gd name="T4" fmla="*/ 39 w 92"/>
                <a:gd name="T5" fmla="*/ 250 h 262"/>
                <a:gd name="T6" fmla="*/ 91 w 92"/>
                <a:gd name="T7" fmla="*/ 262 h 262"/>
                <a:gd name="T8" fmla="*/ 91 w 92"/>
                <a:gd name="T9" fmla="*/ 262 h 262"/>
                <a:gd name="T10" fmla="*/ 91 w 92"/>
                <a:gd name="T11" fmla="*/ 262 h 262"/>
                <a:gd name="T12" fmla="*/ 91 w 92"/>
                <a:gd name="T13" fmla="*/ 262 h 262"/>
                <a:gd name="T14" fmla="*/ 91 w 92"/>
                <a:gd name="T15" fmla="*/ 262 h 262"/>
                <a:gd name="T16" fmla="*/ 92 w 92"/>
                <a:gd name="T17" fmla="*/ 262 h 262"/>
                <a:gd name="T18" fmla="*/ 35 w 92"/>
                <a:gd name="T19" fmla="*/ 167 h 262"/>
                <a:gd name="T20" fmla="*/ 28 w 92"/>
                <a:gd name="T21" fmla="*/ 102 h 262"/>
                <a:gd name="T22" fmla="*/ 39 w 92"/>
                <a:gd name="T23" fmla="*/ 17 h 262"/>
                <a:gd name="T24" fmla="*/ 29 w 92"/>
                <a:gd name="T25" fmla="*/ 6 h 262"/>
                <a:gd name="T26" fmla="*/ 26 w 92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262">
                  <a:moveTo>
                    <a:pt x="26" y="0"/>
                  </a:moveTo>
                  <a:cubicBezTo>
                    <a:pt x="22" y="63"/>
                    <a:pt x="0" y="127"/>
                    <a:pt x="18" y="190"/>
                  </a:cubicBezTo>
                  <a:cubicBezTo>
                    <a:pt x="25" y="210"/>
                    <a:pt x="31" y="230"/>
                    <a:pt x="39" y="250"/>
                  </a:cubicBezTo>
                  <a:cubicBezTo>
                    <a:pt x="57" y="253"/>
                    <a:pt x="74" y="257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64" y="237"/>
                    <a:pt x="43" y="201"/>
                    <a:pt x="35" y="167"/>
                  </a:cubicBezTo>
                  <a:cubicBezTo>
                    <a:pt x="31" y="146"/>
                    <a:pt x="28" y="124"/>
                    <a:pt x="28" y="102"/>
                  </a:cubicBezTo>
                  <a:cubicBezTo>
                    <a:pt x="28" y="73"/>
                    <a:pt x="32" y="45"/>
                    <a:pt x="39" y="17"/>
                  </a:cubicBezTo>
                  <a:cubicBezTo>
                    <a:pt x="35" y="15"/>
                    <a:pt x="32" y="10"/>
                    <a:pt x="29" y="6"/>
                  </a:cubicBezTo>
                  <a:cubicBezTo>
                    <a:pt x="28" y="4"/>
                    <a:pt x="27" y="2"/>
                    <a:pt x="26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56"/>
            <p:cNvSpPr>
              <a:spLocks noEditPoints="1"/>
            </p:cNvSpPr>
            <p:nvPr/>
          </p:nvSpPr>
          <p:spPr bwMode="auto">
            <a:xfrm>
              <a:off x="9925050" y="1577975"/>
              <a:ext cx="538163" cy="1082675"/>
            </a:xfrm>
            <a:custGeom>
              <a:avLst/>
              <a:gdLst>
                <a:gd name="T0" fmla="*/ 39 w 127"/>
                <a:gd name="T1" fmla="*/ 249 h 255"/>
                <a:gd name="T2" fmla="*/ 0 w 127"/>
                <a:gd name="T3" fmla="*/ 255 h 255"/>
                <a:gd name="T4" fmla="*/ 39 w 127"/>
                <a:gd name="T5" fmla="*/ 249 h 255"/>
                <a:gd name="T6" fmla="*/ 39 w 127"/>
                <a:gd name="T7" fmla="*/ 249 h 255"/>
                <a:gd name="T8" fmla="*/ 126 w 127"/>
                <a:gd name="T9" fmla="*/ 0 h 255"/>
                <a:gd name="T10" fmla="*/ 124 w 127"/>
                <a:gd name="T11" fmla="*/ 3 h 255"/>
                <a:gd name="T12" fmla="*/ 112 w 127"/>
                <a:gd name="T13" fmla="*/ 11 h 255"/>
                <a:gd name="T14" fmla="*/ 112 w 127"/>
                <a:gd name="T15" fmla="*/ 11 h 255"/>
                <a:gd name="T16" fmla="*/ 124 w 127"/>
                <a:gd name="T17" fmla="*/ 3 h 255"/>
                <a:gd name="T18" fmla="*/ 127 w 127"/>
                <a:gd name="T19" fmla="*/ 1 h 255"/>
                <a:gd name="T20" fmla="*/ 126 w 127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255">
                  <a:moveTo>
                    <a:pt x="39" y="249"/>
                  </a:moveTo>
                  <a:cubicBezTo>
                    <a:pt x="26" y="251"/>
                    <a:pt x="13" y="253"/>
                    <a:pt x="0" y="255"/>
                  </a:cubicBezTo>
                  <a:cubicBezTo>
                    <a:pt x="13" y="253"/>
                    <a:pt x="26" y="251"/>
                    <a:pt x="39" y="249"/>
                  </a:cubicBezTo>
                  <a:cubicBezTo>
                    <a:pt x="39" y="249"/>
                    <a:pt x="39" y="249"/>
                    <a:pt x="39" y="249"/>
                  </a:cubicBezTo>
                  <a:moveTo>
                    <a:pt x="126" y="0"/>
                  </a:moveTo>
                  <a:cubicBezTo>
                    <a:pt x="126" y="1"/>
                    <a:pt x="125" y="2"/>
                    <a:pt x="124" y="3"/>
                  </a:cubicBezTo>
                  <a:cubicBezTo>
                    <a:pt x="120" y="6"/>
                    <a:pt x="117" y="9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7" y="9"/>
                    <a:pt x="120" y="6"/>
                    <a:pt x="124" y="3"/>
                  </a:cubicBezTo>
                  <a:cubicBezTo>
                    <a:pt x="125" y="2"/>
                    <a:pt x="126" y="1"/>
                    <a:pt x="127" y="1"/>
                  </a:cubicBezTo>
                  <a:cubicBezTo>
                    <a:pt x="127" y="0"/>
                    <a:pt x="126" y="0"/>
                    <a:pt x="126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7"/>
            <p:cNvSpPr/>
            <p:nvPr/>
          </p:nvSpPr>
          <p:spPr bwMode="auto">
            <a:xfrm>
              <a:off x="10090150" y="2625725"/>
              <a:ext cx="109538" cy="9525"/>
            </a:xfrm>
            <a:custGeom>
              <a:avLst/>
              <a:gdLst>
                <a:gd name="T0" fmla="*/ 26 w 26"/>
                <a:gd name="T1" fmla="*/ 0 h 2"/>
                <a:gd name="T2" fmla="*/ 0 w 26"/>
                <a:gd name="T3" fmla="*/ 2 h 2"/>
                <a:gd name="T4" fmla="*/ 0 w 26"/>
                <a:gd name="T5" fmla="*/ 2 h 2"/>
                <a:gd name="T6" fmla="*/ 26 w 26"/>
                <a:gd name="T7" fmla="*/ 0 h 2"/>
                <a:gd name="T8" fmla="*/ 26 w 2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cubicBezTo>
                    <a:pt x="17" y="0"/>
                    <a:pt x="9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9" y="1"/>
                    <a:pt x="1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9915525" y="2660650"/>
              <a:ext cx="9525" cy="0"/>
            </a:xfrm>
            <a:custGeom>
              <a:avLst/>
              <a:gdLst>
                <a:gd name="T0" fmla="*/ 1 w 2"/>
                <a:gd name="T1" fmla="*/ 0 w 2"/>
                <a:gd name="T2" fmla="*/ 1 w 2"/>
                <a:gd name="T3" fmla="*/ 2 w 2"/>
                <a:gd name="T4" fmla="*/ 1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9"/>
            <p:cNvSpPr/>
            <p:nvPr/>
          </p:nvSpPr>
          <p:spPr bwMode="auto">
            <a:xfrm>
              <a:off x="9915525" y="1582738"/>
              <a:ext cx="611188" cy="1077913"/>
            </a:xfrm>
            <a:custGeom>
              <a:avLst/>
              <a:gdLst>
                <a:gd name="T0" fmla="*/ 129 w 144"/>
                <a:gd name="T1" fmla="*/ 0 h 254"/>
                <a:gd name="T2" fmla="*/ 126 w 144"/>
                <a:gd name="T3" fmla="*/ 2 h 254"/>
                <a:gd name="T4" fmla="*/ 114 w 144"/>
                <a:gd name="T5" fmla="*/ 10 h 254"/>
                <a:gd name="T6" fmla="*/ 117 w 144"/>
                <a:gd name="T7" fmla="*/ 51 h 254"/>
                <a:gd name="T8" fmla="*/ 0 w 144"/>
                <a:gd name="T9" fmla="*/ 254 h 254"/>
                <a:gd name="T10" fmla="*/ 0 w 144"/>
                <a:gd name="T11" fmla="*/ 254 h 254"/>
                <a:gd name="T12" fmla="*/ 1 w 144"/>
                <a:gd name="T13" fmla="*/ 254 h 254"/>
                <a:gd name="T14" fmla="*/ 1 w 144"/>
                <a:gd name="T15" fmla="*/ 254 h 254"/>
                <a:gd name="T16" fmla="*/ 2 w 144"/>
                <a:gd name="T17" fmla="*/ 254 h 254"/>
                <a:gd name="T18" fmla="*/ 2 w 144"/>
                <a:gd name="T19" fmla="*/ 254 h 254"/>
                <a:gd name="T20" fmla="*/ 41 w 144"/>
                <a:gd name="T21" fmla="*/ 248 h 254"/>
                <a:gd name="T22" fmla="*/ 67 w 144"/>
                <a:gd name="T23" fmla="*/ 246 h 254"/>
                <a:gd name="T24" fmla="*/ 129 w 144"/>
                <a:gd name="T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54">
                  <a:moveTo>
                    <a:pt x="129" y="0"/>
                  </a:moveTo>
                  <a:cubicBezTo>
                    <a:pt x="128" y="0"/>
                    <a:pt x="127" y="1"/>
                    <a:pt x="126" y="2"/>
                  </a:cubicBezTo>
                  <a:cubicBezTo>
                    <a:pt x="122" y="5"/>
                    <a:pt x="119" y="8"/>
                    <a:pt x="114" y="10"/>
                  </a:cubicBezTo>
                  <a:cubicBezTo>
                    <a:pt x="116" y="23"/>
                    <a:pt x="117" y="37"/>
                    <a:pt x="117" y="51"/>
                  </a:cubicBezTo>
                  <a:cubicBezTo>
                    <a:pt x="117" y="134"/>
                    <a:pt x="82" y="222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2" y="254"/>
                  </a:cubicBezTo>
                  <a:cubicBezTo>
                    <a:pt x="2" y="254"/>
                    <a:pt x="2" y="254"/>
                    <a:pt x="2" y="254"/>
                  </a:cubicBezTo>
                  <a:cubicBezTo>
                    <a:pt x="15" y="252"/>
                    <a:pt x="28" y="250"/>
                    <a:pt x="41" y="248"/>
                  </a:cubicBezTo>
                  <a:cubicBezTo>
                    <a:pt x="50" y="247"/>
                    <a:pt x="58" y="246"/>
                    <a:pt x="67" y="246"/>
                  </a:cubicBezTo>
                  <a:cubicBezTo>
                    <a:pt x="118" y="175"/>
                    <a:pt x="144" y="84"/>
                    <a:pt x="129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60"/>
            <p:cNvSpPr>
              <a:spLocks noEditPoints="1"/>
            </p:cNvSpPr>
            <p:nvPr/>
          </p:nvSpPr>
          <p:spPr bwMode="auto">
            <a:xfrm>
              <a:off x="9372600" y="1120775"/>
              <a:ext cx="1884363" cy="5954713"/>
            </a:xfrm>
            <a:custGeom>
              <a:avLst/>
              <a:gdLst>
                <a:gd name="T0" fmla="*/ 440 w 444"/>
                <a:gd name="T1" fmla="*/ 388 h 1404"/>
                <a:gd name="T2" fmla="*/ 439 w 444"/>
                <a:gd name="T3" fmla="*/ 387 h 1404"/>
                <a:gd name="T4" fmla="*/ 363 w 444"/>
                <a:gd name="T5" fmla="*/ 272 h 1404"/>
                <a:gd name="T6" fmla="*/ 362 w 444"/>
                <a:gd name="T7" fmla="*/ 128 h 1404"/>
                <a:gd name="T8" fmla="*/ 346 w 444"/>
                <a:gd name="T9" fmla="*/ 104 h 1404"/>
                <a:gd name="T10" fmla="*/ 344 w 444"/>
                <a:gd name="T11" fmla="*/ 30 h 1404"/>
                <a:gd name="T12" fmla="*/ 341 w 444"/>
                <a:gd name="T13" fmla="*/ 26 h 1404"/>
                <a:gd name="T14" fmla="*/ 286 w 444"/>
                <a:gd name="T15" fmla="*/ 2 h 1404"/>
                <a:gd name="T16" fmla="*/ 279 w 444"/>
                <a:gd name="T17" fmla="*/ 4 h 1404"/>
                <a:gd name="T18" fmla="*/ 260 w 444"/>
                <a:gd name="T19" fmla="*/ 94 h 1404"/>
                <a:gd name="T20" fmla="*/ 237 w 444"/>
                <a:gd name="T21" fmla="*/ 112 h 1404"/>
                <a:gd name="T22" fmla="*/ 212 w 444"/>
                <a:gd name="T23" fmla="*/ 270 h 1404"/>
                <a:gd name="T24" fmla="*/ 116 w 444"/>
                <a:gd name="T25" fmla="*/ 362 h 1404"/>
                <a:gd name="T26" fmla="*/ 0 w 444"/>
                <a:gd name="T27" fmla="*/ 1307 h 1404"/>
                <a:gd name="T28" fmla="*/ 165 w 444"/>
                <a:gd name="T29" fmla="*/ 1396 h 1404"/>
                <a:gd name="T30" fmla="*/ 353 w 444"/>
                <a:gd name="T31" fmla="*/ 1366 h 1404"/>
                <a:gd name="T32" fmla="*/ 366 w 444"/>
                <a:gd name="T33" fmla="*/ 1259 h 1404"/>
                <a:gd name="T34" fmla="*/ 400 w 444"/>
                <a:gd name="T35" fmla="*/ 897 h 1404"/>
                <a:gd name="T36" fmla="*/ 442 w 444"/>
                <a:gd name="T37" fmla="*/ 390 h 1404"/>
                <a:gd name="T38" fmla="*/ 312 w 444"/>
                <a:gd name="T39" fmla="*/ 21 h 1404"/>
                <a:gd name="T40" fmla="*/ 339 w 444"/>
                <a:gd name="T41" fmla="*/ 100 h 1404"/>
                <a:gd name="T42" fmla="*/ 286 w 444"/>
                <a:gd name="T43" fmla="*/ 10 h 1404"/>
                <a:gd name="T44" fmla="*/ 254 w 444"/>
                <a:gd name="T45" fmla="*/ 111 h 1404"/>
                <a:gd name="T46" fmla="*/ 340 w 444"/>
                <a:gd name="T47" fmla="*/ 108 h 1404"/>
                <a:gd name="T48" fmla="*/ 346 w 444"/>
                <a:gd name="T49" fmla="*/ 120 h 1404"/>
                <a:gd name="T50" fmla="*/ 352 w 444"/>
                <a:gd name="T51" fmla="*/ 281 h 1404"/>
                <a:gd name="T52" fmla="*/ 284 w 444"/>
                <a:gd name="T53" fmla="*/ 356 h 1404"/>
                <a:gd name="T54" fmla="*/ 242 w 444"/>
                <a:gd name="T55" fmla="*/ 119 h 1404"/>
                <a:gd name="T56" fmla="*/ 344 w 444"/>
                <a:gd name="T57" fmla="*/ 1360 h 1404"/>
                <a:gd name="T58" fmla="*/ 10 w 444"/>
                <a:gd name="T59" fmla="*/ 1307 h 1404"/>
                <a:gd name="T60" fmla="*/ 21 w 444"/>
                <a:gd name="T61" fmla="*/ 1190 h 1404"/>
                <a:gd name="T62" fmla="*/ 70 w 444"/>
                <a:gd name="T63" fmla="*/ 842 h 1404"/>
                <a:gd name="T64" fmla="*/ 276 w 444"/>
                <a:gd name="T65" fmla="*/ 366 h 1404"/>
                <a:gd name="T66" fmla="*/ 436 w 444"/>
                <a:gd name="T67" fmla="*/ 397 h 1404"/>
                <a:gd name="T68" fmla="*/ 388 w 444"/>
                <a:gd name="T69" fmla="*/ 89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1404">
                  <a:moveTo>
                    <a:pt x="442" y="390"/>
                  </a:moveTo>
                  <a:cubicBezTo>
                    <a:pt x="442" y="389"/>
                    <a:pt x="441" y="388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23" y="369"/>
                    <a:pt x="404" y="355"/>
                    <a:pt x="389" y="334"/>
                  </a:cubicBezTo>
                  <a:cubicBezTo>
                    <a:pt x="376" y="315"/>
                    <a:pt x="368" y="294"/>
                    <a:pt x="363" y="272"/>
                  </a:cubicBezTo>
                  <a:cubicBezTo>
                    <a:pt x="352" y="224"/>
                    <a:pt x="358" y="179"/>
                    <a:pt x="364" y="131"/>
                  </a:cubicBezTo>
                  <a:cubicBezTo>
                    <a:pt x="364" y="129"/>
                    <a:pt x="363" y="128"/>
                    <a:pt x="362" y="128"/>
                  </a:cubicBezTo>
                  <a:cubicBezTo>
                    <a:pt x="360" y="123"/>
                    <a:pt x="357" y="120"/>
                    <a:pt x="354" y="116"/>
                  </a:cubicBezTo>
                  <a:cubicBezTo>
                    <a:pt x="351" y="112"/>
                    <a:pt x="349" y="108"/>
                    <a:pt x="346" y="104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50" y="80"/>
                    <a:pt x="347" y="53"/>
                    <a:pt x="344" y="30"/>
                  </a:cubicBezTo>
                  <a:cubicBezTo>
                    <a:pt x="344" y="28"/>
                    <a:pt x="343" y="27"/>
                    <a:pt x="341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4" y="20"/>
                    <a:pt x="324" y="17"/>
                    <a:pt x="316" y="13"/>
                  </a:cubicBezTo>
                  <a:cubicBezTo>
                    <a:pt x="306" y="9"/>
                    <a:pt x="296" y="5"/>
                    <a:pt x="286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4" y="0"/>
                    <a:pt x="279" y="0"/>
                    <a:pt x="279" y="4"/>
                  </a:cubicBezTo>
                  <a:cubicBezTo>
                    <a:pt x="274" y="34"/>
                    <a:pt x="267" y="64"/>
                    <a:pt x="261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56" y="97"/>
                    <a:pt x="252" y="101"/>
                    <a:pt x="248" y="104"/>
                  </a:cubicBezTo>
                  <a:cubicBezTo>
                    <a:pt x="244" y="107"/>
                    <a:pt x="240" y="109"/>
                    <a:pt x="237" y="112"/>
                  </a:cubicBezTo>
                  <a:cubicBezTo>
                    <a:pt x="236" y="113"/>
                    <a:pt x="235" y="114"/>
                    <a:pt x="235" y="116"/>
                  </a:cubicBezTo>
                  <a:cubicBezTo>
                    <a:pt x="239" y="168"/>
                    <a:pt x="236" y="222"/>
                    <a:pt x="212" y="270"/>
                  </a:cubicBezTo>
                  <a:cubicBezTo>
                    <a:pt x="192" y="310"/>
                    <a:pt x="159" y="336"/>
                    <a:pt x="121" y="359"/>
                  </a:cubicBezTo>
                  <a:cubicBezTo>
                    <a:pt x="119" y="358"/>
                    <a:pt x="116" y="359"/>
                    <a:pt x="116" y="362"/>
                  </a:cubicBezTo>
                  <a:cubicBezTo>
                    <a:pt x="96" y="520"/>
                    <a:pt x="81" y="679"/>
                    <a:pt x="60" y="838"/>
                  </a:cubicBezTo>
                  <a:cubicBezTo>
                    <a:pt x="40" y="993"/>
                    <a:pt x="5" y="1149"/>
                    <a:pt x="0" y="1307"/>
                  </a:cubicBezTo>
                  <a:cubicBezTo>
                    <a:pt x="0" y="1309"/>
                    <a:pt x="2" y="1311"/>
                    <a:pt x="4" y="1311"/>
                  </a:cubicBezTo>
                  <a:cubicBezTo>
                    <a:pt x="42" y="1365"/>
                    <a:pt x="102" y="1388"/>
                    <a:pt x="165" y="1396"/>
                  </a:cubicBezTo>
                  <a:cubicBezTo>
                    <a:pt x="224" y="1404"/>
                    <a:pt x="297" y="1401"/>
                    <a:pt x="349" y="1369"/>
                  </a:cubicBezTo>
                  <a:cubicBezTo>
                    <a:pt x="351" y="1369"/>
                    <a:pt x="352" y="1368"/>
                    <a:pt x="353" y="1366"/>
                  </a:cubicBezTo>
                  <a:cubicBezTo>
                    <a:pt x="354" y="1365"/>
                    <a:pt x="354" y="1363"/>
                    <a:pt x="354" y="1362"/>
                  </a:cubicBezTo>
                  <a:cubicBezTo>
                    <a:pt x="362" y="1329"/>
                    <a:pt x="362" y="1293"/>
                    <a:pt x="366" y="1259"/>
                  </a:cubicBezTo>
                  <a:cubicBezTo>
                    <a:pt x="369" y="1223"/>
                    <a:pt x="372" y="1187"/>
                    <a:pt x="376" y="1151"/>
                  </a:cubicBezTo>
                  <a:cubicBezTo>
                    <a:pt x="384" y="1066"/>
                    <a:pt x="392" y="982"/>
                    <a:pt x="400" y="897"/>
                  </a:cubicBezTo>
                  <a:cubicBezTo>
                    <a:pt x="415" y="729"/>
                    <a:pt x="435" y="561"/>
                    <a:pt x="444" y="393"/>
                  </a:cubicBezTo>
                  <a:cubicBezTo>
                    <a:pt x="444" y="392"/>
                    <a:pt x="443" y="391"/>
                    <a:pt x="442" y="390"/>
                  </a:cubicBezTo>
                  <a:close/>
                  <a:moveTo>
                    <a:pt x="286" y="10"/>
                  </a:moveTo>
                  <a:cubicBezTo>
                    <a:pt x="295" y="14"/>
                    <a:pt x="303" y="17"/>
                    <a:pt x="312" y="21"/>
                  </a:cubicBezTo>
                  <a:cubicBezTo>
                    <a:pt x="320" y="24"/>
                    <a:pt x="329" y="30"/>
                    <a:pt x="338" y="32"/>
                  </a:cubicBezTo>
                  <a:cubicBezTo>
                    <a:pt x="337" y="54"/>
                    <a:pt x="335" y="78"/>
                    <a:pt x="339" y="100"/>
                  </a:cubicBezTo>
                  <a:cubicBezTo>
                    <a:pt x="315" y="99"/>
                    <a:pt x="291" y="96"/>
                    <a:pt x="267" y="95"/>
                  </a:cubicBezTo>
                  <a:cubicBezTo>
                    <a:pt x="278" y="69"/>
                    <a:pt x="284" y="38"/>
                    <a:pt x="286" y="10"/>
                  </a:cubicBezTo>
                  <a:close/>
                  <a:moveTo>
                    <a:pt x="242" y="119"/>
                  </a:moveTo>
                  <a:cubicBezTo>
                    <a:pt x="247" y="117"/>
                    <a:pt x="250" y="114"/>
                    <a:pt x="254" y="111"/>
                  </a:cubicBezTo>
                  <a:cubicBezTo>
                    <a:pt x="257" y="108"/>
                    <a:pt x="260" y="105"/>
                    <a:pt x="263" y="101"/>
                  </a:cubicBezTo>
                  <a:cubicBezTo>
                    <a:pt x="288" y="106"/>
                    <a:pt x="315" y="108"/>
                    <a:pt x="340" y="108"/>
                  </a:cubicBezTo>
                  <a:cubicBezTo>
                    <a:pt x="340" y="108"/>
                    <a:pt x="340" y="108"/>
                    <a:pt x="340" y="108"/>
                  </a:cubicBezTo>
                  <a:cubicBezTo>
                    <a:pt x="342" y="113"/>
                    <a:pt x="344" y="117"/>
                    <a:pt x="346" y="120"/>
                  </a:cubicBezTo>
                  <a:cubicBezTo>
                    <a:pt x="349" y="124"/>
                    <a:pt x="352" y="129"/>
                    <a:pt x="356" y="131"/>
                  </a:cubicBezTo>
                  <a:cubicBezTo>
                    <a:pt x="344" y="180"/>
                    <a:pt x="341" y="232"/>
                    <a:pt x="352" y="281"/>
                  </a:cubicBezTo>
                  <a:cubicBezTo>
                    <a:pt x="360" y="315"/>
                    <a:pt x="381" y="351"/>
                    <a:pt x="409" y="376"/>
                  </a:cubicBezTo>
                  <a:cubicBezTo>
                    <a:pt x="369" y="364"/>
                    <a:pt x="324" y="359"/>
                    <a:pt x="284" y="356"/>
                  </a:cubicBezTo>
                  <a:cubicBezTo>
                    <a:pt x="232" y="352"/>
                    <a:pt x="179" y="353"/>
                    <a:pt x="128" y="363"/>
                  </a:cubicBezTo>
                  <a:cubicBezTo>
                    <a:pt x="223" y="326"/>
                    <a:pt x="255" y="213"/>
                    <a:pt x="242" y="119"/>
                  </a:cubicBezTo>
                  <a:close/>
                  <a:moveTo>
                    <a:pt x="388" y="893"/>
                  </a:moveTo>
                  <a:cubicBezTo>
                    <a:pt x="374" y="1049"/>
                    <a:pt x="357" y="1204"/>
                    <a:pt x="344" y="1360"/>
                  </a:cubicBezTo>
                  <a:cubicBezTo>
                    <a:pt x="290" y="1380"/>
                    <a:pt x="237" y="1391"/>
                    <a:pt x="179" y="1385"/>
                  </a:cubicBezTo>
                  <a:cubicBezTo>
                    <a:pt x="112" y="1379"/>
                    <a:pt x="54" y="1358"/>
                    <a:pt x="10" y="1307"/>
                  </a:cubicBezTo>
                  <a:cubicBezTo>
                    <a:pt x="9" y="1306"/>
                    <a:pt x="9" y="1306"/>
                    <a:pt x="9" y="1306"/>
                  </a:cubicBezTo>
                  <a:cubicBezTo>
                    <a:pt x="16" y="1268"/>
                    <a:pt x="17" y="1229"/>
                    <a:pt x="21" y="1190"/>
                  </a:cubicBezTo>
                  <a:cubicBezTo>
                    <a:pt x="25" y="1150"/>
                    <a:pt x="30" y="1111"/>
                    <a:pt x="37" y="1071"/>
                  </a:cubicBezTo>
                  <a:cubicBezTo>
                    <a:pt x="50" y="995"/>
                    <a:pt x="60" y="918"/>
                    <a:pt x="70" y="842"/>
                  </a:cubicBezTo>
                  <a:cubicBezTo>
                    <a:pt x="91" y="685"/>
                    <a:pt x="109" y="529"/>
                    <a:pt x="122" y="372"/>
                  </a:cubicBezTo>
                  <a:cubicBezTo>
                    <a:pt x="174" y="366"/>
                    <a:pt x="225" y="362"/>
                    <a:pt x="276" y="366"/>
                  </a:cubicBezTo>
                  <a:cubicBezTo>
                    <a:pt x="303" y="368"/>
                    <a:pt x="330" y="372"/>
                    <a:pt x="356" y="377"/>
                  </a:cubicBezTo>
                  <a:cubicBezTo>
                    <a:pt x="383" y="382"/>
                    <a:pt x="409" y="392"/>
                    <a:pt x="436" y="397"/>
                  </a:cubicBezTo>
                  <a:cubicBezTo>
                    <a:pt x="436" y="397"/>
                    <a:pt x="437" y="397"/>
                    <a:pt x="437" y="397"/>
                  </a:cubicBezTo>
                  <a:cubicBezTo>
                    <a:pt x="415" y="562"/>
                    <a:pt x="404" y="728"/>
                    <a:pt x="388" y="893"/>
                  </a:cubicBezTo>
                  <a:close/>
                </a:path>
              </a:pathLst>
            </a:custGeom>
            <a:solidFill>
              <a:srgbClr val="7CB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rot="10800000">
            <a:off x="11314428" y="4826963"/>
            <a:ext cx="509610" cy="1520382"/>
            <a:chOff x="5047796" y="681905"/>
            <a:chExt cx="2011363" cy="6000750"/>
          </a:xfrm>
        </p:grpSpPr>
        <p:sp>
          <p:nvSpPr>
            <p:cNvPr id="41" name="Freeform 95"/>
            <p:cNvSpPr>
              <a:spLocks noEditPoints="1"/>
            </p:cNvSpPr>
            <p:nvPr/>
          </p:nvSpPr>
          <p:spPr bwMode="auto">
            <a:xfrm>
              <a:off x="5052559" y="681905"/>
              <a:ext cx="2006600" cy="5992813"/>
            </a:xfrm>
            <a:custGeom>
              <a:avLst/>
              <a:gdLst>
                <a:gd name="T0" fmla="*/ 142 w 473"/>
                <a:gd name="T1" fmla="*/ 358 h 1413"/>
                <a:gd name="T2" fmla="*/ 137 w 473"/>
                <a:gd name="T3" fmla="*/ 361 h 1413"/>
                <a:gd name="T4" fmla="*/ 201 w 473"/>
                <a:gd name="T5" fmla="*/ 317 h 1413"/>
                <a:gd name="T6" fmla="*/ 310 w 473"/>
                <a:gd name="T7" fmla="*/ 2 h 1413"/>
                <a:gd name="T8" fmla="*/ 311 w 473"/>
                <a:gd name="T9" fmla="*/ 32 h 1413"/>
                <a:gd name="T10" fmla="*/ 337 w 473"/>
                <a:gd name="T11" fmla="*/ 43 h 1413"/>
                <a:gd name="T12" fmla="*/ 336 w 473"/>
                <a:gd name="T13" fmla="*/ 77 h 1413"/>
                <a:gd name="T14" fmla="*/ 338 w 473"/>
                <a:gd name="T15" fmla="*/ 111 h 1413"/>
                <a:gd name="T16" fmla="*/ 272 w 473"/>
                <a:gd name="T17" fmla="*/ 106 h 1413"/>
                <a:gd name="T18" fmla="*/ 264 w 473"/>
                <a:gd name="T19" fmla="*/ 113 h 1413"/>
                <a:gd name="T20" fmla="*/ 340 w 473"/>
                <a:gd name="T21" fmla="*/ 119 h 1413"/>
                <a:gd name="T22" fmla="*/ 342 w 473"/>
                <a:gd name="T23" fmla="*/ 125 h 1413"/>
                <a:gd name="T24" fmla="*/ 355 w 473"/>
                <a:gd name="T25" fmla="*/ 142 h 1413"/>
                <a:gd name="T26" fmla="*/ 355 w 473"/>
                <a:gd name="T27" fmla="*/ 142 h 1413"/>
                <a:gd name="T28" fmla="*/ 352 w 473"/>
                <a:gd name="T29" fmla="*/ 292 h 1413"/>
                <a:gd name="T30" fmla="*/ 408 w 473"/>
                <a:gd name="T31" fmla="*/ 387 h 1413"/>
                <a:gd name="T32" fmla="*/ 408 w 473"/>
                <a:gd name="T33" fmla="*/ 387 h 1413"/>
                <a:gd name="T34" fmla="*/ 407 w 473"/>
                <a:gd name="T35" fmla="*/ 387 h 1413"/>
                <a:gd name="T36" fmla="*/ 407 w 473"/>
                <a:gd name="T37" fmla="*/ 387 h 1413"/>
                <a:gd name="T38" fmla="*/ 356 w 473"/>
                <a:gd name="T39" fmla="*/ 375 h 1413"/>
                <a:gd name="T40" fmla="*/ 232 w 473"/>
                <a:gd name="T41" fmla="*/ 365 h 1413"/>
                <a:gd name="T42" fmla="*/ 194 w 473"/>
                <a:gd name="T43" fmla="*/ 366 h 1413"/>
                <a:gd name="T44" fmla="*/ 134 w 473"/>
                <a:gd name="T45" fmla="*/ 381 h 1413"/>
                <a:gd name="T46" fmla="*/ 276 w 473"/>
                <a:gd name="T47" fmla="*/ 377 h 1413"/>
                <a:gd name="T48" fmla="*/ 356 w 473"/>
                <a:gd name="T49" fmla="*/ 388 h 1413"/>
                <a:gd name="T50" fmla="*/ 433 w 473"/>
                <a:gd name="T51" fmla="*/ 408 h 1413"/>
                <a:gd name="T52" fmla="*/ 434 w 473"/>
                <a:gd name="T53" fmla="*/ 408 h 1413"/>
                <a:gd name="T54" fmla="*/ 435 w 473"/>
                <a:gd name="T55" fmla="*/ 408 h 1413"/>
                <a:gd name="T56" fmla="*/ 435 w 473"/>
                <a:gd name="T57" fmla="*/ 408 h 1413"/>
                <a:gd name="T58" fmla="*/ 436 w 473"/>
                <a:gd name="T59" fmla="*/ 408 h 1413"/>
                <a:gd name="T60" fmla="*/ 436 w 473"/>
                <a:gd name="T61" fmla="*/ 408 h 1413"/>
                <a:gd name="T62" fmla="*/ 436 w 473"/>
                <a:gd name="T63" fmla="*/ 408 h 1413"/>
                <a:gd name="T64" fmla="*/ 436 w 473"/>
                <a:gd name="T65" fmla="*/ 408 h 1413"/>
                <a:gd name="T66" fmla="*/ 436 w 473"/>
                <a:gd name="T67" fmla="*/ 408 h 1413"/>
                <a:gd name="T68" fmla="*/ 343 w 473"/>
                <a:gd name="T69" fmla="*/ 1371 h 1413"/>
                <a:gd name="T70" fmla="*/ 178 w 473"/>
                <a:gd name="T71" fmla="*/ 1396 h 1413"/>
                <a:gd name="T72" fmla="*/ 10 w 473"/>
                <a:gd name="T73" fmla="*/ 1319 h 1413"/>
                <a:gd name="T74" fmla="*/ 10 w 473"/>
                <a:gd name="T75" fmla="*/ 1318 h 1413"/>
                <a:gd name="T76" fmla="*/ 10 w 473"/>
                <a:gd name="T77" fmla="*/ 1318 h 1413"/>
                <a:gd name="T78" fmla="*/ 10 w 473"/>
                <a:gd name="T79" fmla="*/ 1318 h 1413"/>
                <a:gd name="T80" fmla="*/ 9 w 473"/>
                <a:gd name="T81" fmla="*/ 1317 h 1413"/>
                <a:gd name="T82" fmla="*/ 8 w 473"/>
                <a:gd name="T83" fmla="*/ 1317 h 1413"/>
                <a:gd name="T84" fmla="*/ 8 w 473"/>
                <a:gd name="T85" fmla="*/ 1317 h 1413"/>
                <a:gd name="T86" fmla="*/ 36 w 473"/>
                <a:gd name="T87" fmla="*/ 1082 h 1413"/>
                <a:gd name="T88" fmla="*/ 71 w 473"/>
                <a:gd name="T89" fmla="*/ 840 h 1413"/>
                <a:gd name="T90" fmla="*/ 0 w 473"/>
                <a:gd name="T91" fmla="*/ 1314 h 1413"/>
                <a:gd name="T92" fmla="*/ 169 w 473"/>
                <a:gd name="T93" fmla="*/ 1408 h 1413"/>
                <a:gd name="T94" fmla="*/ 358 w 473"/>
                <a:gd name="T95" fmla="*/ 1384 h 1413"/>
                <a:gd name="T96" fmla="*/ 363 w 473"/>
                <a:gd name="T97" fmla="*/ 1377 h 1413"/>
                <a:gd name="T98" fmla="*/ 389 w 473"/>
                <a:gd name="T99" fmla="*/ 1164 h 1413"/>
                <a:gd name="T100" fmla="*/ 473 w 473"/>
                <a:gd name="T101" fmla="*/ 399 h 1413"/>
                <a:gd name="T102" fmla="*/ 469 w 473"/>
                <a:gd name="T103" fmla="*/ 394 h 1413"/>
                <a:gd name="T104" fmla="*/ 468 w 473"/>
                <a:gd name="T105" fmla="*/ 393 h 1413"/>
                <a:gd name="T106" fmla="*/ 392 w 473"/>
                <a:gd name="T107" fmla="*/ 275 h 1413"/>
                <a:gd name="T108" fmla="*/ 394 w 473"/>
                <a:gd name="T109" fmla="*/ 129 h 1413"/>
                <a:gd name="T110" fmla="*/ 378 w 473"/>
                <a:gd name="T111" fmla="*/ 104 h 1413"/>
                <a:gd name="T112" fmla="*/ 377 w 473"/>
                <a:gd name="T113" fmla="*/ 30 h 1413"/>
                <a:gd name="T114" fmla="*/ 374 w 473"/>
                <a:gd name="T115" fmla="*/ 26 h 1413"/>
                <a:gd name="T116" fmla="*/ 318 w 473"/>
                <a:gd name="T117" fmla="*/ 1 h 1413"/>
                <a:gd name="T118" fmla="*/ 314 w 473"/>
                <a:gd name="T119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413">
                  <a:moveTo>
                    <a:pt x="201" y="317"/>
                  </a:moveTo>
                  <a:cubicBezTo>
                    <a:pt x="184" y="333"/>
                    <a:pt x="163" y="346"/>
                    <a:pt x="142" y="358"/>
                  </a:cubicBezTo>
                  <a:cubicBezTo>
                    <a:pt x="142" y="358"/>
                    <a:pt x="141" y="358"/>
                    <a:pt x="141" y="358"/>
                  </a:cubicBezTo>
                  <a:cubicBezTo>
                    <a:pt x="139" y="358"/>
                    <a:pt x="137" y="359"/>
                    <a:pt x="137" y="361"/>
                  </a:cubicBezTo>
                  <a:cubicBezTo>
                    <a:pt x="137" y="365"/>
                    <a:pt x="136" y="368"/>
                    <a:pt x="136" y="371"/>
                  </a:cubicBezTo>
                  <a:cubicBezTo>
                    <a:pt x="163" y="358"/>
                    <a:pt x="184" y="339"/>
                    <a:pt x="201" y="317"/>
                  </a:cubicBezTo>
                  <a:moveTo>
                    <a:pt x="314" y="0"/>
                  </a:moveTo>
                  <a:cubicBezTo>
                    <a:pt x="312" y="0"/>
                    <a:pt x="311" y="0"/>
                    <a:pt x="310" y="2"/>
                  </a:cubicBezTo>
                  <a:cubicBezTo>
                    <a:pt x="309" y="11"/>
                    <a:pt x="307" y="20"/>
                    <a:pt x="305" y="29"/>
                  </a:cubicBezTo>
                  <a:cubicBezTo>
                    <a:pt x="307" y="30"/>
                    <a:pt x="309" y="31"/>
                    <a:pt x="311" y="32"/>
                  </a:cubicBezTo>
                  <a:cubicBezTo>
                    <a:pt x="320" y="35"/>
                    <a:pt x="328" y="41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54"/>
                    <a:pt x="336" y="65"/>
                    <a:pt x="336" y="77"/>
                  </a:cubicBezTo>
                  <a:cubicBezTo>
                    <a:pt x="336" y="89"/>
                    <a:pt x="337" y="100"/>
                    <a:pt x="338" y="111"/>
                  </a:cubicBezTo>
                  <a:cubicBezTo>
                    <a:pt x="338" y="111"/>
                    <a:pt x="338" y="111"/>
                    <a:pt x="338" y="111"/>
                  </a:cubicBezTo>
                  <a:cubicBezTo>
                    <a:pt x="338" y="111"/>
                    <a:pt x="338" y="111"/>
                    <a:pt x="338" y="111"/>
                  </a:cubicBezTo>
                  <a:cubicBezTo>
                    <a:pt x="316" y="110"/>
                    <a:pt x="294" y="108"/>
                    <a:pt x="272" y="106"/>
                  </a:cubicBezTo>
                  <a:cubicBezTo>
                    <a:pt x="270" y="108"/>
                    <a:pt x="268" y="109"/>
                    <a:pt x="266" y="111"/>
                  </a:cubicBezTo>
                  <a:cubicBezTo>
                    <a:pt x="265" y="112"/>
                    <a:pt x="265" y="112"/>
                    <a:pt x="264" y="113"/>
                  </a:cubicBezTo>
                  <a:cubicBezTo>
                    <a:pt x="289" y="117"/>
                    <a:pt x="315" y="119"/>
                    <a:pt x="339" y="119"/>
                  </a:cubicBezTo>
                  <a:cubicBezTo>
                    <a:pt x="340" y="119"/>
                    <a:pt x="340" y="119"/>
                    <a:pt x="340" y="119"/>
                  </a:cubicBezTo>
                  <a:cubicBezTo>
                    <a:pt x="340" y="121"/>
                    <a:pt x="341" y="123"/>
                    <a:pt x="342" y="125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43" y="127"/>
                    <a:pt x="344" y="129"/>
                    <a:pt x="346" y="131"/>
                  </a:cubicBezTo>
                  <a:cubicBezTo>
                    <a:pt x="348" y="135"/>
                    <a:pt x="351" y="140"/>
                    <a:pt x="355" y="142"/>
                  </a:cubicBezTo>
                  <a:cubicBezTo>
                    <a:pt x="355" y="142"/>
                    <a:pt x="355" y="142"/>
                    <a:pt x="355" y="142"/>
                  </a:cubicBezTo>
                  <a:cubicBezTo>
                    <a:pt x="355" y="142"/>
                    <a:pt x="355" y="142"/>
                    <a:pt x="355" y="142"/>
                  </a:cubicBezTo>
                  <a:cubicBezTo>
                    <a:pt x="348" y="170"/>
                    <a:pt x="345" y="198"/>
                    <a:pt x="345" y="227"/>
                  </a:cubicBezTo>
                  <a:cubicBezTo>
                    <a:pt x="345" y="249"/>
                    <a:pt x="347" y="271"/>
                    <a:pt x="352" y="292"/>
                  </a:cubicBezTo>
                  <a:cubicBezTo>
                    <a:pt x="360" y="326"/>
                    <a:pt x="380" y="362"/>
                    <a:pt x="408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408" y="387"/>
                    <a:pt x="408" y="387"/>
                    <a:pt x="407" y="387"/>
                  </a:cubicBezTo>
                  <a:cubicBezTo>
                    <a:pt x="407" y="387"/>
                    <a:pt x="407" y="387"/>
                    <a:pt x="407" y="387"/>
                  </a:cubicBezTo>
                  <a:cubicBezTo>
                    <a:pt x="407" y="387"/>
                    <a:pt x="407" y="387"/>
                    <a:pt x="407" y="387"/>
                  </a:cubicBezTo>
                  <a:cubicBezTo>
                    <a:pt x="407" y="387"/>
                    <a:pt x="407" y="387"/>
                    <a:pt x="407" y="387"/>
                  </a:cubicBezTo>
                  <a:cubicBezTo>
                    <a:pt x="390" y="382"/>
                    <a:pt x="373" y="378"/>
                    <a:pt x="356" y="375"/>
                  </a:cubicBezTo>
                  <a:cubicBezTo>
                    <a:pt x="356" y="375"/>
                    <a:pt x="356" y="375"/>
                    <a:pt x="356" y="375"/>
                  </a:cubicBezTo>
                  <a:cubicBezTo>
                    <a:pt x="331" y="371"/>
                    <a:pt x="307" y="368"/>
                    <a:pt x="283" y="367"/>
                  </a:cubicBezTo>
                  <a:cubicBezTo>
                    <a:pt x="266" y="365"/>
                    <a:pt x="249" y="365"/>
                    <a:pt x="232" y="365"/>
                  </a:cubicBezTo>
                  <a:cubicBezTo>
                    <a:pt x="219" y="365"/>
                    <a:pt x="207" y="365"/>
                    <a:pt x="194" y="366"/>
                  </a:cubicBezTo>
                  <a:cubicBezTo>
                    <a:pt x="194" y="366"/>
                    <a:pt x="194" y="366"/>
                    <a:pt x="194" y="366"/>
                  </a:cubicBezTo>
                  <a:cubicBezTo>
                    <a:pt x="174" y="367"/>
                    <a:pt x="155" y="369"/>
                    <a:pt x="135" y="373"/>
                  </a:cubicBezTo>
                  <a:cubicBezTo>
                    <a:pt x="135" y="376"/>
                    <a:pt x="135" y="378"/>
                    <a:pt x="134" y="381"/>
                  </a:cubicBezTo>
                  <a:cubicBezTo>
                    <a:pt x="166" y="378"/>
                    <a:pt x="198" y="376"/>
                    <a:pt x="230" y="376"/>
                  </a:cubicBezTo>
                  <a:cubicBezTo>
                    <a:pt x="245" y="376"/>
                    <a:pt x="260" y="376"/>
                    <a:pt x="276" y="377"/>
                  </a:cubicBezTo>
                  <a:cubicBezTo>
                    <a:pt x="303" y="379"/>
                    <a:pt x="329" y="383"/>
                    <a:pt x="356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82" y="393"/>
                    <a:pt x="407" y="402"/>
                    <a:pt x="433" y="408"/>
                  </a:cubicBezTo>
                  <a:cubicBezTo>
                    <a:pt x="433" y="408"/>
                    <a:pt x="433" y="408"/>
                    <a:pt x="433" y="408"/>
                  </a:cubicBezTo>
                  <a:cubicBezTo>
                    <a:pt x="433" y="408"/>
                    <a:pt x="434" y="408"/>
                    <a:pt x="434" y="408"/>
                  </a:cubicBezTo>
                  <a:cubicBezTo>
                    <a:pt x="434" y="408"/>
                    <a:pt x="434" y="408"/>
                    <a:pt x="434" y="408"/>
                  </a:cubicBezTo>
                  <a:cubicBezTo>
                    <a:pt x="434" y="408"/>
                    <a:pt x="435" y="408"/>
                    <a:pt x="435" y="408"/>
                  </a:cubicBezTo>
                  <a:cubicBezTo>
                    <a:pt x="435" y="408"/>
                    <a:pt x="435" y="408"/>
                    <a:pt x="435" y="408"/>
                  </a:cubicBezTo>
                  <a:cubicBezTo>
                    <a:pt x="435" y="408"/>
                    <a:pt x="435" y="408"/>
                    <a:pt x="435" y="408"/>
                  </a:cubicBezTo>
                  <a:cubicBezTo>
                    <a:pt x="435" y="408"/>
                    <a:pt x="435" y="408"/>
                    <a:pt x="435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15" y="573"/>
                    <a:pt x="403" y="739"/>
                    <a:pt x="388" y="904"/>
                  </a:cubicBezTo>
                  <a:cubicBezTo>
                    <a:pt x="373" y="1060"/>
                    <a:pt x="356" y="1215"/>
                    <a:pt x="343" y="1371"/>
                  </a:cubicBezTo>
                  <a:cubicBezTo>
                    <a:pt x="299" y="1388"/>
                    <a:pt x="256" y="1398"/>
                    <a:pt x="209" y="1398"/>
                  </a:cubicBezTo>
                  <a:cubicBezTo>
                    <a:pt x="199" y="1398"/>
                    <a:pt x="189" y="1397"/>
                    <a:pt x="178" y="1396"/>
                  </a:cubicBezTo>
                  <a:cubicBezTo>
                    <a:pt x="112" y="1390"/>
                    <a:pt x="54" y="1370"/>
                    <a:pt x="10" y="1319"/>
                  </a:cubicBezTo>
                  <a:cubicBezTo>
                    <a:pt x="10" y="1319"/>
                    <a:pt x="10" y="1319"/>
                    <a:pt x="10" y="1319"/>
                  </a:cubicBezTo>
                  <a:cubicBezTo>
                    <a:pt x="10" y="1319"/>
                    <a:pt x="10" y="1319"/>
                    <a:pt x="10" y="1319"/>
                  </a:cubicBezTo>
                  <a:cubicBezTo>
                    <a:pt x="10" y="1319"/>
                    <a:pt x="10" y="1319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9" y="1318"/>
                    <a:pt x="9" y="1318"/>
                    <a:pt x="9" y="1318"/>
                  </a:cubicBezTo>
                  <a:cubicBezTo>
                    <a:pt x="9" y="1318"/>
                    <a:pt x="9" y="1318"/>
                    <a:pt x="9" y="1317"/>
                  </a:cubicBezTo>
                  <a:cubicBezTo>
                    <a:pt x="9" y="1317"/>
                    <a:pt x="9" y="1317"/>
                    <a:pt x="9" y="1317"/>
                  </a:cubicBezTo>
                  <a:cubicBezTo>
                    <a:pt x="8" y="1317"/>
                    <a:pt x="8" y="1317"/>
                    <a:pt x="8" y="1317"/>
                  </a:cubicBezTo>
                  <a:cubicBezTo>
                    <a:pt x="8" y="1317"/>
                    <a:pt x="8" y="1317"/>
                    <a:pt x="8" y="1317"/>
                  </a:cubicBezTo>
                  <a:cubicBezTo>
                    <a:pt x="8" y="1317"/>
                    <a:pt x="8" y="1317"/>
                    <a:pt x="8" y="1317"/>
                  </a:cubicBezTo>
                  <a:cubicBezTo>
                    <a:pt x="15" y="1279"/>
                    <a:pt x="16" y="1240"/>
                    <a:pt x="20" y="1201"/>
                  </a:cubicBezTo>
                  <a:cubicBezTo>
                    <a:pt x="24" y="1161"/>
                    <a:pt x="30" y="1122"/>
                    <a:pt x="36" y="1082"/>
                  </a:cubicBezTo>
                  <a:cubicBezTo>
                    <a:pt x="49" y="1006"/>
                    <a:pt x="59" y="929"/>
                    <a:pt x="70" y="853"/>
                  </a:cubicBezTo>
                  <a:cubicBezTo>
                    <a:pt x="70" y="849"/>
                    <a:pt x="71" y="844"/>
                    <a:pt x="71" y="840"/>
                  </a:cubicBezTo>
                  <a:cubicBezTo>
                    <a:pt x="71" y="841"/>
                    <a:pt x="71" y="841"/>
                    <a:pt x="71" y="842"/>
                  </a:cubicBezTo>
                  <a:cubicBezTo>
                    <a:pt x="47" y="998"/>
                    <a:pt x="9" y="1155"/>
                    <a:pt x="0" y="1314"/>
                  </a:cubicBezTo>
                  <a:cubicBezTo>
                    <a:pt x="0" y="1317"/>
                    <a:pt x="3" y="1319"/>
                    <a:pt x="5" y="1319"/>
                  </a:cubicBezTo>
                  <a:cubicBezTo>
                    <a:pt x="43" y="1374"/>
                    <a:pt x="104" y="1398"/>
                    <a:pt x="169" y="1408"/>
                  </a:cubicBezTo>
                  <a:cubicBezTo>
                    <a:pt x="188" y="1411"/>
                    <a:pt x="210" y="1413"/>
                    <a:pt x="232" y="1413"/>
                  </a:cubicBezTo>
                  <a:cubicBezTo>
                    <a:pt x="276" y="1413"/>
                    <a:pt x="321" y="1405"/>
                    <a:pt x="358" y="1384"/>
                  </a:cubicBezTo>
                  <a:cubicBezTo>
                    <a:pt x="359" y="1384"/>
                    <a:pt x="361" y="1383"/>
                    <a:pt x="362" y="1381"/>
                  </a:cubicBezTo>
                  <a:cubicBezTo>
                    <a:pt x="363" y="1380"/>
                    <a:pt x="363" y="1378"/>
                    <a:pt x="363" y="1377"/>
                  </a:cubicBezTo>
                  <a:cubicBezTo>
                    <a:pt x="372" y="1343"/>
                    <a:pt x="373" y="1307"/>
                    <a:pt x="377" y="1273"/>
                  </a:cubicBezTo>
                  <a:cubicBezTo>
                    <a:pt x="381" y="1237"/>
                    <a:pt x="385" y="1200"/>
                    <a:pt x="389" y="1164"/>
                  </a:cubicBezTo>
                  <a:cubicBezTo>
                    <a:pt x="399" y="1078"/>
                    <a:pt x="409" y="993"/>
                    <a:pt x="418" y="908"/>
                  </a:cubicBezTo>
                  <a:cubicBezTo>
                    <a:pt x="437" y="738"/>
                    <a:pt x="460" y="569"/>
                    <a:pt x="473" y="399"/>
                  </a:cubicBezTo>
                  <a:cubicBezTo>
                    <a:pt x="473" y="397"/>
                    <a:pt x="472" y="397"/>
                    <a:pt x="471" y="396"/>
                  </a:cubicBezTo>
                  <a:cubicBezTo>
                    <a:pt x="471" y="395"/>
                    <a:pt x="470" y="394"/>
                    <a:pt x="469" y="394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52" y="374"/>
                    <a:pt x="432" y="359"/>
                    <a:pt x="418" y="339"/>
                  </a:cubicBezTo>
                  <a:cubicBezTo>
                    <a:pt x="405" y="319"/>
                    <a:pt x="396" y="298"/>
                    <a:pt x="392" y="275"/>
                  </a:cubicBezTo>
                  <a:cubicBezTo>
                    <a:pt x="382" y="226"/>
                    <a:pt x="388" y="181"/>
                    <a:pt x="395" y="132"/>
                  </a:cubicBezTo>
                  <a:cubicBezTo>
                    <a:pt x="395" y="131"/>
                    <a:pt x="395" y="130"/>
                    <a:pt x="394" y="129"/>
                  </a:cubicBezTo>
                  <a:cubicBezTo>
                    <a:pt x="392" y="125"/>
                    <a:pt x="388" y="121"/>
                    <a:pt x="386" y="117"/>
                  </a:cubicBezTo>
                  <a:cubicBezTo>
                    <a:pt x="383" y="113"/>
                    <a:pt x="380" y="109"/>
                    <a:pt x="378" y="104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82" y="80"/>
                    <a:pt x="379" y="54"/>
                    <a:pt x="377" y="30"/>
                  </a:cubicBezTo>
                  <a:cubicBezTo>
                    <a:pt x="377" y="28"/>
                    <a:pt x="376" y="27"/>
                    <a:pt x="374" y="27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67" y="20"/>
                    <a:pt x="357" y="16"/>
                    <a:pt x="348" y="13"/>
                  </a:cubicBezTo>
                  <a:cubicBezTo>
                    <a:pt x="338" y="8"/>
                    <a:pt x="328" y="4"/>
                    <a:pt x="318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7" y="0"/>
                    <a:pt x="315" y="0"/>
                    <a:pt x="31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5590721" y="1156567"/>
              <a:ext cx="1192213" cy="1166813"/>
            </a:xfrm>
            <a:custGeom>
              <a:avLst/>
              <a:gdLst>
                <a:gd name="T0" fmla="*/ 156 w 281"/>
                <a:gd name="T1" fmla="*/ 255 h 275"/>
                <a:gd name="T2" fmla="*/ 281 w 281"/>
                <a:gd name="T3" fmla="*/ 275 h 275"/>
                <a:gd name="T4" fmla="*/ 225 w 281"/>
                <a:gd name="T5" fmla="*/ 180 h 275"/>
                <a:gd name="T6" fmla="*/ 228 w 281"/>
                <a:gd name="T7" fmla="*/ 30 h 275"/>
                <a:gd name="T8" fmla="*/ 219 w 281"/>
                <a:gd name="T9" fmla="*/ 19 h 275"/>
                <a:gd name="T10" fmla="*/ 213 w 281"/>
                <a:gd name="T11" fmla="*/ 7 h 275"/>
                <a:gd name="T12" fmla="*/ 212 w 281"/>
                <a:gd name="T13" fmla="*/ 7 h 275"/>
                <a:gd name="T14" fmla="*/ 136 w 281"/>
                <a:gd name="T15" fmla="*/ 0 h 275"/>
                <a:gd name="T16" fmla="*/ 126 w 281"/>
                <a:gd name="T17" fmla="*/ 10 h 275"/>
                <a:gd name="T18" fmla="*/ 115 w 281"/>
                <a:gd name="T19" fmla="*/ 18 h 275"/>
                <a:gd name="T20" fmla="*/ 0 w 281"/>
                <a:gd name="T21" fmla="*/ 262 h 275"/>
                <a:gd name="T22" fmla="*/ 156 w 281"/>
                <a:gd name="T23" fmla="*/ 25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5">
                  <a:moveTo>
                    <a:pt x="156" y="255"/>
                  </a:moveTo>
                  <a:cubicBezTo>
                    <a:pt x="197" y="258"/>
                    <a:pt x="241" y="263"/>
                    <a:pt x="281" y="275"/>
                  </a:cubicBezTo>
                  <a:cubicBezTo>
                    <a:pt x="253" y="250"/>
                    <a:pt x="233" y="214"/>
                    <a:pt x="225" y="180"/>
                  </a:cubicBezTo>
                  <a:cubicBezTo>
                    <a:pt x="213" y="131"/>
                    <a:pt x="216" y="79"/>
                    <a:pt x="228" y="30"/>
                  </a:cubicBezTo>
                  <a:cubicBezTo>
                    <a:pt x="224" y="28"/>
                    <a:pt x="221" y="23"/>
                    <a:pt x="219" y="19"/>
                  </a:cubicBezTo>
                  <a:cubicBezTo>
                    <a:pt x="216" y="15"/>
                    <a:pt x="214" y="11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87" y="7"/>
                    <a:pt x="161" y="5"/>
                    <a:pt x="136" y="0"/>
                  </a:cubicBezTo>
                  <a:cubicBezTo>
                    <a:pt x="133" y="4"/>
                    <a:pt x="129" y="7"/>
                    <a:pt x="126" y="10"/>
                  </a:cubicBezTo>
                  <a:cubicBezTo>
                    <a:pt x="122" y="13"/>
                    <a:pt x="119" y="16"/>
                    <a:pt x="115" y="18"/>
                  </a:cubicBezTo>
                  <a:cubicBezTo>
                    <a:pt x="128" y="112"/>
                    <a:pt x="96" y="225"/>
                    <a:pt x="0" y="262"/>
                  </a:cubicBezTo>
                  <a:cubicBezTo>
                    <a:pt x="51" y="252"/>
                    <a:pt x="105" y="251"/>
                    <a:pt x="156" y="255"/>
                  </a:cubicBezTo>
                </a:path>
              </a:pathLst>
            </a:custGeom>
            <a:solidFill>
              <a:srgbClr val="F0E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6181271" y="770805"/>
              <a:ext cx="304800" cy="381000"/>
            </a:xfrm>
            <a:custGeom>
              <a:avLst/>
              <a:gdLst>
                <a:gd name="T0" fmla="*/ 71 w 72"/>
                <a:gd name="T1" fmla="*/ 22 h 90"/>
                <a:gd name="T2" fmla="*/ 45 w 72"/>
                <a:gd name="T3" fmla="*/ 11 h 90"/>
                <a:gd name="T4" fmla="*/ 19 w 72"/>
                <a:gd name="T5" fmla="*/ 0 h 90"/>
                <a:gd name="T6" fmla="*/ 0 w 72"/>
                <a:gd name="T7" fmla="*/ 85 h 90"/>
                <a:gd name="T8" fmla="*/ 72 w 72"/>
                <a:gd name="T9" fmla="*/ 90 h 90"/>
                <a:gd name="T10" fmla="*/ 71 w 72"/>
                <a:gd name="T1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90">
                  <a:moveTo>
                    <a:pt x="71" y="22"/>
                  </a:moveTo>
                  <a:cubicBezTo>
                    <a:pt x="62" y="20"/>
                    <a:pt x="54" y="14"/>
                    <a:pt x="45" y="11"/>
                  </a:cubicBezTo>
                  <a:cubicBezTo>
                    <a:pt x="37" y="7"/>
                    <a:pt x="28" y="4"/>
                    <a:pt x="19" y="0"/>
                  </a:cubicBez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69" y="68"/>
                    <a:pt x="70" y="44"/>
                    <a:pt x="71" y="22"/>
                  </a:cubicBezTo>
                </a:path>
              </a:pathLst>
            </a:custGeom>
            <a:solidFill>
              <a:srgbClr val="F0E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5085896" y="2263055"/>
              <a:ext cx="1816100" cy="4365625"/>
            </a:xfrm>
            <a:custGeom>
              <a:avLst/>
              <a:gdLst>
                <a:gd name="T0" fmla="*/ 348 w 428"/>
                <a:gd name="T1" fmla="*/ 15 h 1029"/>
                <a:gd name="T2" fmla="*/ 268 w 428"/>
                <a:gd name="T3" fmla="*/ 4 h 1029"/>
                <a:gd name="T4" fmla="*/ 114 w 428"/>
                <a:gd name="T5" fmla="*/ 9 h 1029"/>
                <a:gd name="T6" fmla="*/ 62 w 428"/>
                <a:gd name="T7" fmla="*/ 480 h 1029"/>
                <a:gd name="T8" fmla="*/ 28 w 428"/>
                <a:gd name="T9" fmla="*/ 709 h 1029"/>
                <a:gd name="T10" fmla="*/ 12 w 428"/>
                <a:gd name="T11" fmla="*/ 828 h 1029"/>
                <a:gd name="T12" fmla="*/ 0 w 428"/>
                <a:gd name="T13" fmla="*/ 944 h 1029"/>
                <a:gd name="T14" fmla="*/ 1 w 428"/>
                <a:gd name="T15" fmla="*/ 944 h 1029"/>
                <a:gd name="T16" fmla="*/ 170 w 428"/>
                <a:gd name="T17" fmla="*/ 1023 h 1029"/>
                <a:gd name="T18" fmla="*/ 335 w 428"/>
                <a:gd name="T19" fmla="*/ 998 h 1029"/>
                <a:gd name="T20" fmla="*/ 380 w 428"/>
                <a:gd name="T21" fmla="*/ 531 h 1029"/>
                <a:gd name="T22" fmla="*/ 428 w 428"/>
                <a:gd name="T23" fmla="*/ 35 h 1029"/>
                <a:gd name="T24" fmla="*/ 427 w 428"/>
                <a:gd name="T25" fmla="*/ 35 h 1029"/>
                <a:gd name="T26" fmla="*/ 348 w 428"/>
                <a:gd name="T27" fmla="*/ 15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1029">
                  <a:moveTo>
                    <a:pt x="348" y="15"/>
                  </a:moveTo>
                  <a:cubicBezTo>
                    <a:pt x="321" y="10"/>
                    <a:pt x="295" y="6"/>
                    <a:pt x="268" y="4"/>
                  </a:cubicBezTo>
                  <a:cubicBezTo>
                    <a:pt x="216" y="0"/>
                    <a:pt x="165" y="4"/>
                    <a:pt x="114" y="9"/>
                  </a:cubicBezTo>
                  <a:cubicBezTo>
                    <a:pt x="100" y="167"/>
                    <a:pt x="82" y="323"/>
                    <a:pt x="62" y="480"/>
                  </a:cubicBezTo>
                  <a:cubicBezTo>
                    <a:pt x="51" y="556"/>
                    <a:pt x="41" y="633"/>
                    <a:pt x="28" y="709"/>
                  </a:cubicBezTo>
                  <a:cubicBezTo>
                    <a:pt x="22" y="749"/>
                    <a:pt x="16" y="788"/>
                    <a:pt x="12" y="828"/>
                  </a:cubicBezTo>
                  <a:cubicBezTo>
                    <a:pt x="8" y="867"/>
                    <a:pt x="7" y="906"/>
                    <a:pt x="0" y="944"/>
                  </a:cubicBezTo>
                  <a:cubicBezTo>
                    <a:pt x="1" y="944"/>
                    <a:pt x="1" y="944"/>
                    <a:pt x="1" y="944"/>
                  </a:cubicBezTo>
                  <a:cubicBezTo>
                    <a:pt x="45" y="996"/>
                    <a:pt x="104" y="1017"/>
                    <a:pt x="170" y="1023"/>
                  </a:cubicBezTo>
                  <a:cubicBezTo>
                    <a:pt x="228" y="1029"/>
                    <a:pt x="281" y="1018"/>
                    <a:pt x="335" y="998"/>
                  </a:cubicBezTo>
                  <a:cubicBezTo>
                    <a:pt x="348" y="842"/>
                    <a:pt x="365" y="687"/>
                    <a:pt x="380" y="531"/>
                  </a:cubicBezTo>
                  <a:cubicBezTo>
                    <a:pt x="395" y="366"/>
                    <a:pt x="407" y="200"/>
                    <a:pt x="428" y="35"/>
                  </a:cubicBezTo>
                  <a:cubicBezTo>
                    <a:pt x="428" y="35"/>
                    <a:pt x="428" y="35"/>
                    <a:pt x="427" y="35"/>
                  </a:cubicBezTo>
                  <a:cubicBezTo>
                    <a:pt x="401" y="30"/>
                    <a:pt x="375" y="20"/>
                    <a:pt x="348" y="15"/>
                  </a:cubicBezTo>
                </a:path>
              </a:pathLst>
            </a:custGeom>
            <a:solidFill>
              <a:srgbClr val="F0E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6181271" y="770805"/>
              <a:ext cx="304800" cy="381000"/>
            </a:xfrm>
            <a:custGeom>
              <a:avLst/>
              <a:gdLst>
                <a:gd name="T0" fmla="*/ 19 w 72"/>
                <a:gd name="T1" fmla="*/ 0 h 90"/>
                <a:gd name="T2" fmla="*/ 0 w 72"/>
                <a:gd name="T3" fmla="*/ 85 h 90"/>
                <a:gd name="T4" fmla="*/ 72 w 72"/>
                <a:gd name="T5" fmla="*/ 90 h 90"/>
                <a:gd name="T6" fmla="*/ 70 w 72"/>
                <a:gd name="T7" fmla="*/ 56 h 90"/>
                <a:gd name="T8" fmla="*/ 71 w 72"/>
                <a:gd name="T9" fmla="*/ 22 h 90"/>
                <a:gd name="T10" fmla="*/ 45 w 72"/>
                <a:gd name="T11" fmla="*/ 11 h 90"/>
                <a:gd name="T12" fmla="*/ 39 w 72"/>
                <a:gd name="T13" fmla="*/ 8 h 90"/>
                <a:gd name="T14" fmla="*/ 19 w 7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0">
                  <a:moveTo>
                    <a:pt x="19" y="0"/>
                  </a:move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71" y="79"/>
                    <a:pt x="70" y="68"/>
                    <a:pt x="70" y="56"/>
                  </a:cubicBezTo>
                  <a:cubicBezTo>
                    <a:pt x="70" y="44"/>
                    <a:pt x="71" y="33"/>
                    <a:pt x="71" y="22"/>
                  </a:cubicBezTo>
                  <a:cubicBezTo>
                    <a:pt x="62" y="20"/>
                    <a:pt x="54" y="14"/>
                    <a:pt x="45" y="11"/>
                  </a:cubicBezTo>
                  <a:cubicBezTo>
                    <a:pt x="43" y="10"/>
                    <a:pt x="41" y="9"/>
                    <a:pt x="39" y="8"/>
                  </a:cubicBezTo>
                  <a:cubicBezTo>
                    <a:pt x="32" y="5"/>
                    <a:pt x="26" y="3"/>
                    <a:pt x="19" y="0"/>
                  </a:cubicBezTo>
                </a:path>
              </a:pathLst>
            </a:custGeom>
            <a:solidFill>
              <a:srgbClr val="EBD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6049509" y="1169267"/>
              <a:ext cx="338138" cy="1077913"/>
            </a:xfrm>
            <a:custGeom>
              <a:avLst/>
              <a:gdLst>
                <a:gd name="T0" fmla="*/ 70 w 80"/>
                <a:gd name="T1" fmla="*/ 3 h 254"/>
                <a:gd name="T2" fmla="*/ 47 w 80"/>
                <a:gd name="T3" fmla="*/ 0 h 254"/>
                <a:gd name="T4" fmla="*/ 0 w 80"/>
                <a:gd name="T5" fmla="*/ 250 h 254"/>
                <a:gd name="T6" fmla="*/ 48 w 80"/>
                <a:gd name="T7" fmla="*/ 252 h 254"/>
                <a:gd name="T8" fmla="*/ 80 w 80"/>
                <a:gd name="T9" fmla="*/ 254 h 254"/>
                <a:gd name="T10" fmla="*/ 70 w 80"/>
                <a:gd name="T11" fmla="*/ 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54">
                  <a:moveTo>
                    <a:pt x="70" y="3"/>
                  </a:moveTo>
                  <a:cubicBezTo>
                    <a:pt x="62" y="2"/>
                    <a:pt x="54" y="1"/>
                    <a:pt x="47" y="0"/>
                  </a:cubicBezTo>
                  <a:cubicBezTo>
                    <a:pt x="56" y="87"/>
                    <a:pt x="34" y="171"/>
                    <a:pt x="0" y="250"/>
                  </a:cubicBezTo>
                  <a:cubicBezTo>
                    <a:pt x="16" y="250"/>
                    <a:pt x="32" y="250"/>
                    <a:pt x="48" y="252"/>
                  </a:cubicBezTo>
                  <a:cubicBezTo>
                    <a:pt x="59" y="252"/>
                    <a:pt x="69" y="253"/>
                    <a:pt x="80" y="254"/>
                  </a:cubicBezTo>
                  <a:cubicBezTo>
                    <a:pt x="63" y="173"/>
                    <a:pt x="64" y="87"/>
                    <a:pt x="70" y="3"/>
                  </a:cubicBezTo>
                  <a:close/>
                </a:path>
              </a:pathLst>
            </a:custGeom>
            <a:solidFill>
              <a:srgbClr val="F6EF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3"/>
            <p:cNvSpPr>
              <a:spLocks noEditPoints="1"/>
            </p:cNvSpPr>
            <p:nvPr/>
          </p:nvSpPr>
          <p:spPr bwMode="auto">
            <a:xfrm>
              <a:off x="5090659" y="6268317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2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0 w 1"/>
                <a:gd name="T25" fmla="*/ 0 h 2"/>
                <a:gd name="T26" fmla="*/ 0 w 1"/>
                <a:gd name="T27" fmla="*/ 1 h 2"/>
                <a:gd name="T28" fmla="*/ 0 w 1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AD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5085896" y="2275755"/>
              <a:ext cx="1047750" cy="4208463"/>
            </a:xfrm>
            <a:custGeom>
              <a:avLst/>
              <a:gdLst>
                <a:gd name="T0" fmla="*/ 222 w 247"/>
                <a:gd name="T1" fmla="*/ 0 h 992"/>
                <a:gd name="T2" fmla="*/ 114 w 247"/>
                <a:gd name="T3" fmla="*/ 6 h 992"/>
                <a:gd name="T4" fmla="*/ 157 w 247"/>
                <a:gd name="T5" fmla="*/ 2 h 992"/>
                <a:gd name="T6" fmla="*/ 157 w 247"/>
                <a:gd name="T7" fmla="*/ 2 h 992"/>
                <a:gd name="T8" fmla="*/ 157 w 247"/>
                <a:gd name="T9" fmla="*/ 2 h 992"/>
                <a:gd name="T10" fmla="*/ 129 w 247"/>
                <a:gd name="T11" fmla="*/ 83 h 992"/>
                <a:gd name="T12" fmla="*/ 68 w 247"/>
                <a:gd name="T13" fmla="*/ 538 h 992"/>
                <a:gd name="T14" fmla="*/ 10 w 247"/>
                <a:gd name="T15" fmla="*/ 927 h 992"/>
                <a:gd name="T16" fmla="*/ 9 w 247"/>
                <a:gd name="T17" fmla="*/ 950 h 992"/>
                <a:gd name="T18" fmla="*/ 1 w 247"/>
                <a:gd name="T19" fmla="*/ 941 h 992"/>
                <a:gd name="T20" fmla="*/ 0 w 247"/>
                <a:gd name="T21" fmla="*/ 941 h 992"/>
                <a:gd name="T22" fmla="*/ 0 w 247"/>
                <a:gd name="T23" fmla="*/ 941 h 992"/>
                <a:gd name="T24" fmla="*/ 1 w 247"/>
                <a:gd name="T25" fmla="*/ 941 h 992"/>
                <a:gd name="T26" fmla="*/ 1 w 247"/>
                <a:gd name="T27" fmla="*/ 941 h 992"/>
                <a:gd name="T28" fmla="*/ 1 w 247"/>
                <a:gd name="T29" fmla="*/ 942 h 992"/>
                <a:gd name="T30" fmla="*/ 2 w 247"/>
                <a:gd name="T31" fmla="*/ 942 h 992"/>
                <a:gd name="T32" fmla="*/ 2 w 247"/>
                <a:gd name="T33" fmla="*/ 942 h 992"/>
                <a:gd name="T34" fmla="*/ 2 w 247"/>
                <a:gd name="T35" fmla="*/ 942 h 992"/>
                <a:gd name="T36" fmla="*/ 2 w 247"/>
                <a:gd name="T37" fmla="*/ 942 h 992"/>
                <a:gd name="T38" fmla="*/ 2 w 247"/>
                <a:gd name="T39" fmla="*/ 942 h 992"/>
                <a:gd name="T40" fmla="*/ 2 w 247"/>
                <a:gd name="T41" fmla="*/ 943 h 992"/>
                <a:gd name="T42" fmla="*/ 2 w 247"/>
                <a:gd name="T43" fmla="*/ 943 h 992"/>
                <a:gd name="T44" fmla="*/ 2 w 247"/>
                <a:gd name="T45" fmla="*/ 943 h 992"/>
                <a:gd name="T46" fmla="*/ 65 w 247"/>
                <a:gd name="T47" fmla="*/ 992 h 992"/>
                <a:gd name="T48" fmla="*/ 170 w 247"/>
                <a:gd name="T49" fmla="*/ 99 h 992"/>
                <a:gd name="T50" fmla="*/ 247 w 247"/>
                <a:gd name="T51" fmla="*/ 0 h 992"/>
                <a:gd name="T52" fmla="*/ 222 w 247"/>
                <a:gd name="T53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7" h="992">
                  <a:moveTo>
                    <a:pt x="222" y="0"/>
                  </a:moveTo>
                  <a:cubicBezTo>
                    <a:pt x="186" y="0"/>
                    <a:pt x="150" y="3"/>
                    <a:pt x="114" y="6"/>
                  </a:cubicBezTo>
                  <a:cubicBezTo>
                    <a:pt x="128" y="5"/>
                    <a:pt x="142" y="4"/>
                    <a:pt x="157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38" y="24"/>
                    <a:pt x="132" y="55"/>
                    <a:pt x="129" y="83"/>
                  </a:cubicBezTo>
                  <a:cubicBezTo>
                    <a:pt x="105" y="239"/>
                    <a:pt x="101" y="382"/>
                    <a:pt x="68" y="538"/>
                  </a:cubicBezTo>
                  <a:cubicBezTo>
                    <a:pt x="60" y="595"/>
                    <a:pt x="23" y="853"/>
                    <a:pt x="10" y="927"/>
                  </a:cubicBezTo>
                  <a:cubicBezTo>
                    <a:pt x="10" y="935"/>
                    <a:pt x="9" y="942"/>
                    <a:pt x="9" y="950"/>
                  </a:cubicBezTo>
                  <a:cubicBezTo>
                    <a:pt x="6" y="947"/>
                    <a:pt x="4" y="945"/>
                    <a:pt x="1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1" y="964"/>
                    <a:pt x="42" y="980"/>
                    <a:pt x="65" y="992"/>
                  </a:cubicBezTo>
                  <a:cubicBezTo>
                    <a:pt x="89" y="694"/>
                    <a:pt x="117" y="402"/>
                    <a:pt x="170" y="99"/>
                  </a:cubicBezTo>
                  <a:cubicBezTo>
                    <a:pt x="176" y="55"/>
                    <a:pt x="205" y="13"/>
                    <a:pt x="247" y="0"/>
                  </a:cubicBezTo>
                  <a:cubicBezTo>
                    <a:pt x="239" y="0"/>
                    <a:pt x="230" y="0"/>
                    <a:pt x="222" y="0"/>
                  </a:cubicBezTo>
                </a:path>
              </a:pathLst>
            </a:custGeom>
            <a:solidFill>
              <a:srgbClr val="EBD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5"/>
            <p:cNvSpPr>
              <a:spLocks noEditPoints="1"/>
            </p:cNvSpPr>
            <p:nvPr/>
          </p:nvSpPr>
          <p:spPr bwMode="auto">
            <a:xfrm>
              <a:off x="6219371" y="2297980"/>
              <a:ext cx="682625" cy="4283075"/>
            </a:xfrm>
            <a:custGeom>
              <a:avLst/>
              <a:gdLst>
                <a:gd name="T0" fmla="*/ 160 w 161"/>
                <a:gd name="T1" fmla="*/ 27 h 1010"/>
                <a:gd name="T2" fmla="*/ 160 w 161"/>
                <a:gd name="T3" fmla="*/ 27 h 1010"/>
                <a:gd name="T4" fmla="*/ 160 w 161"/>
                <a:gd name="T5" fmla="*/ 27 h 1010"/>
                <a:gd name="T6" fmla="*/ 159 w 161"/>
                <a:gd name="T7" fmla="*/ 27 h 1010"/>
                <a:gd name="T8" fmla="*/ 160 w 161"/>
                <a:gd name="T9" fmla="*/ 27 h 1010"/>
                <a:gd name="T10" fmla="*/ 159 w 161"/>
                <a:gd name="T11" fmla="*/ 27 h 1010"/>
                <a:gd name="T12" fmla="*/ 158 w 161"/>
                <a:gd name="T13" fmla="*/ 27 h 1010"/>
                <a:gd name="T14" fmla="*/ 159 w 161"/>
                <a:gd name="T15" fmla="*/ 27 h 1010"/>
                <a:gd name="T16" fmla="*/ 158 w 161"/>
                <a:gd name="T17" fmla="*/ 27 h 1010"/>
                <a:gd name="T18" fmla="*/ 40 w 161"/>
                <a:gd name="T19" fmla="*/ 0 h 1010"/>
                <a:gd name="T20" fmla="*/ 75 w 161"/>
                <a:gd name="T21" fmla="*/ 246 h 1010"/>
                <a:gd name="T22" fmla="*/ 0 w 161"/>
                <a:gd name="T23" fmla="*/ 1010 h 1010"/>
                <a:gd name="T24" fmla="*/ 68 w 161"/>
                <a:gd name="T25" fmla="*/ 990 h 1010"/>
                <a:gd name="T26" fmla="*/ 113 w 161"/>
                <a:gd name="T27" fmla="*/ 523 h 1010"/>
                <a:gd name="T28" fmla="*/ 161 w 161"/>
                <a:gd name="T29" fmla="*/ 27 h 1010"/>
                <a:gd name="T30" fmla="*/ 161 w 161"/>
                <a:gd name="T31" fmla="*/ 27 h 1010"/>
                <a:gd name="T32" fmla="*/ 113 w 161"/>
                <a:gd name="T33" fmla="*/ 523 h 1010"/>
                <a:gd name="T34" fmla="*/ 68 w 161"/>
                <a:gd name="T35" fmla="*/ 990 h 1010"/>
                <a:gd name="T36" fmla="*/ 56 w 161"/>
                <a:gd name="T37" fmla="*/ 995 h 1010"/>
                <a:gd name="T38" fmla="*/ 137 w 161"/>
                <a:gd name="T39" fmla="*/ 94 h 1010"/>
                <a:gd name="T40" fmla="*/ 112 w 161"/>
                <a:gd name="T41" fmla="*/ 15 h 1010"/>
                <a:gd name="T42" fmla="*/ 158 w 161"/>
                <a:gd name="T43" fmla="*/ 27 h 1010"/>
                <a:gd name="T44" fmla="*/ 81 w 161"/>
                <a:gd name="T45" fmla="*/ 7 h 1010"/>
                <a:gd name="T46" fmla="*/ 81 w 161"/>
                <a:gd name="T47" fmla="*/ 7 h 1010"/>
                <a:gd name="T48" fmla="*/ 40 w 161"/>
                <a:gd name="T4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1010"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159" y="27"/>
                  </a:moveTo>
                  <a:cubicBezTo>
                    <a:pt x="159" y="27"/>
                    <a:pt x="160" y="27"/>
                    <a:pt x="160" y="27"/>
                  </a:cubicBezTo>
                  <a:cubicBezTo>
                    <a:pt x="160" y="27"/>
                    <a:pt x="159" y="27"/>
                    <a:pt x="159" y="27"/>
                  </a:cubicBezTo>
                  <a:moveTo>
                    <a:pt x="158" y="27"/>
                  </a:moveTo>
                  <a:cubicBezTo>
                    <a:pt x="158" y="27"/>
                    <a:pt x="159" y="27"/>
                    <a:pt x="159" y="27"/>
                  </a:cubicBezTo>
                  <a:cubicBezTo>
                    <a:pt x="159" y="27"/>
                    <a:pt x="158" y="27"/>
                    <a:pt x="158" y="27"/>
                  </a:cubicBezTo>
                  <a:moveTo>
                    <a:pt x="40" y="0"/>
                  </a:moveTo>
                  <a:cubicBezTo>
                    <a:pt x="122" y="46"/>
                    <a:pt x="87" y="167"/>
                    <a:pt x="75" y="246"/>
                  </a:cubicBezTo>
                  <a:cubicBezTo>
                    <a:pt x="32" y="505"/>
                    <a:pt x="30" y="758"/>
                    <a:pt x="0" y="1010"/>
                  </a:cubicBezTo>
                  <a:cubicBezTo>
                    <a:pt x="23" y="1006"/>
                    <a:pt x="45" y="999"/>
                    <a:pt x="68" y="990"/>
                  </a:cubicBezTo>
                  <a:cubicBezTo>
                    <a:pt x="81" y="834"/>
                    <a:pt x="98" y="679"/>
                    <a:pt x="113" y="523"/>
                  </a:cubicBezTo>
                  <a:cubicBezTo>
                    <a:pt x="128" y="358"/>
                    <a:pt x="140" y="192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40" y="192"/>
                    <a:pt x="128" y="358"/>
                    <a:pt x="113" y="523"/>
                  </a:cubicBezTo>
                  <a:cubicBezTo>
                    <a:pt x="98" y="679"/>
                    <a:pt x="81" y="834"/>
                    <a:pt x="68" y="990"/>
                  </a:cubicBezTo>
                  <a:cubicBezTo>
                    <a:pt x="64" y="992"/>
                    <a:pt x="60" y="993"/>
                    <a:pt x="56" y="995"/>
                  </a:cubicBezTo>
                  <a:cubicBezTo>
                    <a:pt x="62" y="908"/>
                    <a:pt x="129" y="311"/>
                    <a:pt x="137" y="94"/>
                  </a:cubicBezTo>
                  <a:cubicBezTo>
                    <a:pt x="137" y="66"/>
                    <a:pt x="127" y="40"/>
                    <a:pt x="112" y="15"/>
                  </a:cubicBezTo>
                  <a:cubicBezTo>
                    <a:pt x="127" y="19"/>
                    <a:pt x="142" y="23"/>
                    <a:pt x="158" y="27"/>
                  </a:cubicBezTo>
                  <a:cubicBezTo>
                    <a:pt x="132" y="21"/>
                    <a:pt x="107" y="12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7" y="4"/>
                    <a:pt x="53" y="2"/>
                    <a:pt x="40" y="0"/>
                  </a:cubicBezTo>
                </a:path>
              </a:pathLst>
            </a:custGeom>
            <a:solidFill>
              <a:srgbClr val="EBD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6"/>
            <p:cNvSpPr/>
            <p:nvPr/>
          </p:nvSpPr>
          <p:spPr bwMode="auto">
            <a:xfrm>
              <a:off x="5519284" y="2259880"/>
              <a:ext cx="796925" cy="4368800"/>
            </a:xfrm>
            <a:custGeom>
              <a:avLst/>
              <a:gdLst>
                <a:gd name="T0" fmla="*/ 174 w 188"/>
                <a:gd name="T1" fmla="*/ 2 h 1030"/>
                <a:gd name="T2" fmla="*/ 151 w 188"/>
                <a:gd name="T3" fmla="*/ 1 h 1030"/>
                <a:gd name="T4" fmla="*/ 0 w 188"/>
                <a:gd name="T5" fmla="*/ 1014 h 1030"/>
                <a:gd name="T6" fmla="*/ 61 w 188"/>
                <a:gd name="T7" fmla="*/ 1029 h 1030"/>
                <a:gd name="T8" fmla="*/ 76 w 188"/>
                <a:gd name="T9" fmla="*/ 1030 h 1030"/>
                <a:gd name="T10" fmla="*/ 188 w 188"/>
                <a:gd name="T11" fmla="*/ 4 h 1030"/>
                <a:gd name="T12" fmla="*/ 174 w 188"/>
                <a:gd name="T13" fmla="*/ 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030">
                  <a:moveTo>
                    <a:pt x="174" y="2"/>
                  </a:moveTo>
                  <a:cubicBezTo>
                    <a:pt x="168" y="1"/>
                    <a:pt x="168" y="0"/>
                    <a:pt x="151" y="1"/>
                  </a:cubicBezTo>
                  <a:cubicBezTo>
                    <a:pt x="92" y="342"/>
                    <a:pt x="46" y="695"/>
                    <a:pt x="0" y="1014"/>
                  </a:cubicBezTo>
                  <a:cubicBezTo>
                    <a:pt x="29" y="1028"/>
                    <a:pt x="26" y="1025"/>
                    <a:pt x="61" y="1029"/>
                  </a:cubicBezTo>
                  <a:cubicBezTo>
                    <a:pt x="63" y="1029"/>
                    <a:pt x="74" y="1029"/>
                    <a:pt x="76" y="1030"/>
                  </a:cubicBezTo>
                  <a:cubicBezTo>
                    <a:pt x="111" y="690"/>
                    <a:pt x="146" y="344"/>
                    <a:pt x="188" y="4"/>
                  </a:cubicBezTo>
                  <a:cubicBezTo>
                    <a:pt x="179" y="3"/>
                    <a:pt x="183" y="2"/>
                    <a:pt x="174" y="2"/>
                  </a:cubicBezTo>
                  <a:close/>
                </a:path>
              </a:pathLst>
            </a:custGeom>
            <a:solidFill>
              <a:srgbClr val="F4E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7"/>
            <p:cNvSpPr/>
            <p:nvPr/>
          </p:nvSpPr>
          <p:spPr bwMode="auto">
            <a:xfrm>
              <a:off x="5085896" y="2285280"/>
              <a:ext cx="666750" cy="4021138"/>
            </a:xfrm>
            <a:custGeom>
              <a:avLst/>
              <a:gdLst>
                <a:gd name="T0" fmla="*/ 157 w 157"/>
                <a:gd name="T1" fmla="*/ 0 h 948"/>
                <a:gd name="T2" fmla="*/ 114 w 157"/>
                <a:gd name="T3" fmla="*/ 4 h 948"/>
                <a:gd name="T4" fmla="*/ 114 w 157"/>
                <a:gd name="T5" fmla="*/ 4 h 948"/>
                <a:gd name="T6" fmla="*/ 114 w 157"/>
                <a:gd name="T7" fmla="*/ 4 h 948"/>
                <a:gd name="T8" fmla="*/ 62 w 157"/>
                <a:gd name="T9" fmla="*/ 475 h 948"/>
                <a:gd name="T10" fmla="*/ 28 w 157"/>
                <a:gd name="T11" fmla="*/ 704 h 948"/>
                <a:gd name="T12" fmla="*/ 12 w 157"/>
                <a:gd name="T13" fmla="*/ 823 h 948"/>
                <a:gd name="T14" fmla="*/ 0 w 157"/>
                <a:gd name="T15" fmla="*/ 939 h 948"/>
                <a:gd name="T16" fmla="*/ 1 w 157"/>
                <a:gd name="T17" fmla="*/ 939 h 948"/>
                <a:gd name="T18" fmla="*/ 9 w 157"/>
                <a:gd name="T19" fmla="*/ 948 h 948"/>
                <a:gd name="T20" fmla="*/ 10 w 157"/>
                <a:gd name="T21" fmla="*/ 925 h 948"/>
                <a:gd name="T22" fmla="*/ 68 w 157"/>
                <a:gd name="T23" fmla="*/ 536 h 948"/>
                <a:gd name="T24" fmla="*/ 129 w 157"/>
                <a:gd name="T25" fmla="*/ 81 h 948"/>
                <a:gd name="T26" fmla="*/ 157 w 157"/>
                <a:gd name="T2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948">
                  <a:moveTo>
                    <a:pt x="157" y="0"/>
                  </a:moveTo>
                  <a:cubicBezTo>
                    <a:pt x="142" y="2"/>
                    <a:pt x="128" y="3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00" y="162"/>
                    <a:pt x="82" y="318"/>
                    <a:pt x="62" y="475"/>
                  </a:cubicBezTo>
                  <a:cubicBezTo>
                    <a:pt x="51" y="551"/>
                    <a:pt x="41" y="628"/>
                    <a:pt x="28" y="704"/>
                  </a:cubicBezTo>
                  <a:cubicBezTo>
                    <a:pt x="22" y="744"/>
                    <a:pt x="16" y="783"/>
                    <a:pt x="12" y="823"/>
                  </a:cubicBezTo>
                  <a:cubicBezTo>
                    <a:pt x="8" y="862"/>
                    <a:pt x="7" y="901"/>
                    <a:pt x="0" y="939"/>
                  </a:cubicBezTo>
                  <a:cubicBezTo>
                    <a:pt x="1" y="939"/>
                    <a:pt x="1" y="939"/>
                    <a:pt x="1" y="939"/>
                  </a:cubicBezTo>
                  <a:cubicBezTo>
                    <a:pt x="4" y="943"/>
                    <a:pt x="6" y="945"/>
                    <a:pt x="9" y="948"/>
                  </a:cubicBezTo>
                  <a:cubicBezTo>
                    <a:pt x="9" y="940"/>
                    <a:pt x="10" y="933"/>
                    <a:pt x="10" y="925"/>
                  </a:cubicBezTo>
                  <a:cubicBezTo>
                    <a:pt x="23" y="851"/>
                    <a:pt x="60" y="593"/>
                    <a:pt x="68" y="536"/>
                  </a:cubicBezTo>
                  <a:cubicBezTo>
                    <a:pt x="101" y="380"/>
                    <a:pt x="105" y="237"/>
                    <a:pt x="129" y="81"/>
                  </a:cubicBezTo>
                  <a:cubicBezTo>
                    <a:pt x="132" y="53"/>
                    <a:pt x="138" y="22"/>
                    <a:pt x="157" y="0"/>
                  </a:cubicBezTo>
                </a:path>
              </a:pathLst>
            </a:custGeom>
            <a:solidFill>
              <a:srgbClr val="DD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8"/>
            <p:cNvSpPr>
              <a:spLocks noEditPoints="1"/>
            </p:cNvSpPr>
            <p:nvPr/>
          </p:nvSpPr>
          <p:spPr bwMode="auto">
            <a:xfrm>
              <a:off x="6889296" y="2412280"/>
              <a:ext cx="7938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1 w 2"/>
                <a:gd name="T4" fmla="*/ 1 w 2"/>
                <a:gd name="T5" fmla="*/ 1 w 2"/>
                <a:gd name="T6" fmla="*/ 0 w 2"/>
                <a:gd name="T7" fmla="*/ 0 w 2"/>
                <a:gd name="T8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6455909" y="2361480"/>
              <a:ext cx="446088" cy="4156075"/>
            </a:xfrm>
            <a:custGeom>
              <a:avLst/>
              <a:gdLst>
                <a:gd name="T0" fmla="*/ 56 w 105"/>
                <a:gd name="T1" fmla="*/ 0 h 980"/>
                <a:gd name="T2" fmla="*/ 81 w 105"/>
                <a:gd name="T3" fmla="*/ 79 h 980"/>
                <a:gd name="T4" fmla="*/ 0 w 105"/>
                <a:gd name="T5" fmla="*/ 980 h 980"/>
                <a:gd name="T6" fmla="*/ 12 w 105"/>
                <a:gd name="T7" fmla="*/ 975 h 980"/>
                <a:gd name="T8" fmla="*/ 57 w 105"/>
                <a:gd name="T9" fmla="*/ 508 h 980"/>
                <a:gd name="T10" fmla="*/ 105 w 105"/>
                <a:gd name="T11" fmla="*/ 12 h 980"/>
                <a:gd name="T12" fmla="*/ 105 w 105"/>
                <a:gd name="T13" fmla="*/ 12 h 980"/>
                <a:gd name="T14" fmla="*/ 104 w 105"/>
                <a:gd name="T15" fmla="*/ 12 h 980"/>
                <a:gd name="T16" fmla="*/ 104 w 105"/>
                <a:gd name="T17" fmla="*/ 12 h 980"/>
                <a:gd name="T18" fmla="*/ 104 w 105"/>
                <a:gd name="T19" fmla="*/ 12 h 980"/>
                <a:gd name="T20" fmla="*/ 104 w 105"/>
                <a:gd name="T21" fmla="*/ 12 h 980"/>
                <a:gd name="T22" fmla="*/ 103 w 105"/>
                <a:gd name="T23" fmla="*/ 12 h 980"/>
                <a:gd name="T24" fmla="*/ 103 w 105"/>
                <a:gd name="T25" fmla="*/ 12 h 980"/>
                <a:gd name="T26" fmla="*/ 102 w 105"/>
                <a:gd name="T27" fmla="*/ 12 h 980"/>
                <a:gd name="T28" fmla="*/ 102 w 105"/>
                <a:gd name="T29" fmla="*/ 12 h 980"/>
                <a:gd name="T30" fmla="*/ 56 w 105"/>
                <a:gd name="T31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80">
                  <a:moveTo>
                    <a:pt x="56" y="0"/>
                  </a:moveTo>
                  <a:cubicBezTo>
                    <a:pt x="71" y="25"/>
                    <a:pt x="81" y="51"/>
                    <a:pt x="81" y="79"/>
                  </a:cubicBezTo>
                  <a:cubicBezTo>
                    <a:pt x="73" y="296"/>
                    <a:pt x="6" y="893"/>
                    <a:pt x="0" y="980"/>
                  </a:cubicBezTo>
                  <a:cubicBezTo>
                    <a:pt x="4" y="978"/>
                    <a:pt x="8" y="977"/>
                    <a:pt x="12" y="975"/>
                  </a:cubicBezTo>
                  <a:cubicBezTo>
                    <a:pt x="25" y="819"/>
                    <a:pt x="42" y="664"/>
                    <a:pt x="57" y="508"/>
                  </a:cubicBezTo>
                  <a:cubicBezTo>
                    <a:pt x="72" y="343"/>
                    <a:pt x="84" y="177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86" y="8"/>
                    <a:pt x="71" y="4"/>
                    <a:pt x="56" y="0"/>
                  </a:cubicBezTo>
                </a:path>
              </a:pathLst>
            </a:custGeom>
            <a:solidFill>
              <a:srgbClr val="DD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0"/>
            <p:cNvSpPr>
              <a:spLocks noEditPoints="1"/>
            </p:cNvSpPr>
            <p:nvPr/>
          </p:nvSpPr>
          <p:spPr bwMode="auto">
            <a:xfrm>
              <a:off x="6503534" y="1212130"/>
              <a:ext cx="279400" cy="1111250"/>
            </a:xfrm>
            <a:custGeom>
              <a:avLst/>
              <a:gdLst>
                <a:gd name="T0" fmla="*/ 65 w 66"/>
                <a:gd name="T1" fmla="*/ 262 h 262"/>
                <a:gd name="T2" fmla="*/ 66 w 66"/>
                <a:gd name="T3" fmla="*/ 262 h 262"/>
                <a:gd name="T4" fmla="*/ 65 w 66"/>
                <a:gd name="T5" fmla="*/ 262 h 262"/>
                <a:gd name="T6" fmla="*/ 65 w 66"/>
                <a:gd name="T7" fmla="*/ 262 h 262"/>
                <a:gd name="T8" fmla="*/ 65 w 66"/>
                <a:gd name="T9" fmla="*/ 262 h 262"/>
                <a:gd name="T10" fmla="*/ 65 w 66"/>
                <a:gd name="T11" fmla="*/ 262 h 262"/>
                <a:gd name="T12" fmla="*/ 14 w 66"/>
                <a:gd name="T13" fmla="*/ 250 h 262"/>
                <a:gd name="T14" fmla="*/ 14 w 66"/>
                <a:gd name="T15" fmla="*/ 250 h 262"/>
                <a:gd name="T16" fmla="*/ 65 w 66"/>
                <a:gd name="T17" fmla="*/ 262 h 262"/>
                <a:gd name="T18" fmla="*/ 14 w 66"/>
                <a:gd name="T19" fmla="*/ 250 h 262"/>
                <a:gd name="T20" fmla="*/ 0 w 66"/>
                <a:gd name="T21" fmla="*/ 0 h 262"/>
                <a:gd name="T22" fmla="*/ 0 w 66"/>
                <a:gd name="T23" fmla="*/ 0 h 262"/>
                <a:gd name="T24" fmla="*/ 4 w 66"/>
                <a:gd name="T25" fmla="*/ 6 h 262"/>
                <a:gd name="T26" fmla="*/ 13 w 66"/>
                <a:gd name="T27" fmla="*/ 17 h 262"/>
                <a:gd name="T28" fmla="*/ 13 w 66"/>
                <a:gd name="T29" fmla="*/ 17 h 262"/>
                <a:gd name="T30" fmla="*/ 4 w 66"/>
                <a:gd name="T31" fmla="*/ 6 h 262"/>
                <a:gd name="T32" fmla="*/ 0 w 66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62">
                  <a:moveTo>
                    <a:pt x="65" y="262"/>
                  </a:moveTo>
                  <a:cubicBezTo>
                    <a:pt x="66" y="262"/>
                    <a:pt x="66" y="262"/>
                    <a:pt x="66" y="262"/>
                  </a:cubicBezTo>
                  <a:cubicBezTo>
                    <a:pt x="66" y="262"/>
                    <a:pt x="66" y="262"/>
                    <a:pt x="65" y="262"/>
                  </a:cubicBezTo>
                  <a:moveTo>
                    <a:pt x="65" y="262"/>
                  </a:moveTo>
                  <a:cubicBezTo>
                    <a:pt x="65" y="262"/>
                    <a:pt x="65" y="262"/>
                    <a:pt x="65" y="262"/>
                  </a:cubicBezTo>
                  <a:cubicBezTo>
                    <a:pt x="65" y="262"/>
                    <a:pt x="65" y="262"/>
                    <a:pt x="65" y="262"/>
                  </a:cubicBezTo>
                  <a:moveTo>
                    <a:pt x="14" y="250"/>
                  </a:moveTo>
                  <a:cubicBezTo>
                    <a:pt x="14" y="250"/>
                    <a:pt x="14" y="250"/>
                    <a:pt x="14" y="250"/>
                  </a:cubicBezTo>
                  <a:cubicBezTo>
                    <a:pt x="31" y="253"/>
                    <a:pt x="48" y="257"/>
                    <a:pt x="65" y="262"/>
                  </a:cubicBezTo>
                  <a:cubicBezTo>
                    <a:pt x="48" y="257"/>
                    <a:pt x="31" y="253"/>
                    <a:pt x="14" y="25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4" y="6"/>
                  </a:cubicBezTo>
                  <a:cubicBezTo>
                    <a:pt x="6" y="10"/>
                    <a:pt x="9" y="15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15"/>
                    <a:pt x="6" y="10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D8D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6392409" y="1212130"/>
              <a:ext cx="390525" cy="1111250"/>
            </a:xfrm>
            <a:custGeom>
              <a:avLst/>
              <a:gdLst>
                <a:gd name="T0" fmla="*/ 26 w 92"/>
                <a:gd name="T1" fmla="*/ 0 h 262"/>
                <a:gd name="T2" fmla="*/ 18 w 92"/>
                <a:gd name="T3" fmla="*/ 190 h 262"/>
                <a:gd name="T4" fmla="*/ 40 w 92"/>
                <a:gd name="T5" fmla="*/ 250 h 262"/>
                <a:gd name="T6" fmla="*/ 91 w 92"/>
                <a:gd name="T7" fmla="*/ 262 h 262"/>
                <a:gd name="T8" fmla="*/ 91 w 92"/>
                <a:gd name="T9" fmla="*/ 262 h 262"/>
                <a:gd name="T10" fmla="*/ 91 w 92"/>
                <a:gd name="T11" fmla="*/ 262 h 262"/>
                <a:gd name="T12" fmla="*/ 91 w 92"/>
                <a:gd name="T13" fmla="*/ 262 h 262"/>
                <a:gd name="T14" fmla="*/ 92 w 92"/>
                <a:gd name="T15" fmla="*/ 262 h 262"/>
                <a:gd name="T16" fmla="*/ 92 w 92"/>
                <a:gd name="T17" fmla="*/ 262 h 262"/>
                <a:gd name="T18" fmla="*/ 36 w 92"/>
                <a:gd name="T19" fmla="*/ 167 h 262"/>
                <a:gd name="T20" fmla="*/ 29 w 92"/>
                <a:gd name="T21" fmla="*/ 102 h 262"/>
                <a:gd name="T22" fmla="*/ 39 w 92"/>
                <a:gd name="T23" fmla="*/ 17 h 262"/>
                <a:gd name="T24" fmla="*/ 30 w 92"/>
                <a:gd name="T25" fmla="*/ 6 h 262"/>
                <a:gd name="T26" fmla="*/ 26 w 92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262">
                  <a:moveTo>
                    <a:pt x="26" y="0"/>
                  </a:moveTo>
                  <a:cubicBezTo>
                    <a:pt x="22" y="63"/>
                    <a:pt x="0" y="127"/>
                    <a:pt x="18" y="190"/>
                  </a:cubicBezTo>
                  <a:cubicBezTo>
                    <a:pt x="25" y="210"/>
                    <a:pt x="32" y="230"/>
                    <a:pt x="40" y="250"/>
                  </a:cubicBezTo>
                  <a:cubicBezTo>
                    <a:pt x="57" y="253"/>
                    <a:pt x="74" y="257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64" y="237"/>
                    <a:pt x="44" y="201"/>
                    <a:pt x="36" y="167"/>
                  </a:cubicBezTo>
                  <a:cubicBezTo>
                    <a:pt x="31" y="146"/>
                    <a:pt x="29" y="124"/>
                    <a:pt x="29" y="102"/>
                  </a:cubicBezTo>
                  <a:cubicBezTo>
                    <a:pt x="29" y="73"/>
                    <a:pt x="32" y="45"/>
                    <a:pt x="39" y="17"/>
                  </a:cubicBezTo>
                  <a:cubicBezTo>
                    <a:pt x="35" y="15"/>
                    <a:pt x="32" y="10"/>
                    <a:pt x="30" y="6"/>
                  </a:cubicBezTo>
                  <a:cubicBezTo>
                    <a:pt x="28" y="4"/>
                    <a:pt x="27" y="2"/>
                    <a:pt x="26" y="0"/>
                  </a:cubicBezTo>
                </a:path>
              </a:pathLst>
            </a:custGeom>
            <a:solidFill>
              <a:srgbClr val="E9D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2"/>
            <p:cNvSpPr>
              <a:spLocks noEditPoints="1"/>
            </p:cNvSpPr>
            <p:nvPr/>
          </p:nvSpPr>
          <p:spPr bwMode="auto">
            <a:xfrm>
              <a:off x="5595484" y="1186730"/>
              <a:ext cx="542925" cy="1081088"/>
            </a:xfrm>
            <a:custGeom>
              <a:avLst/>
              <a:gdLst>
                <a:gd name="T0" fmla="*/ 0 w 128"/>
                <a:gd name="T1" fmla="*/ 255 h 255"/>
                <a:gd name="T2" fmla="*/ 0 w 128"/>
                <a:gd name="T3" fmla="*/ 255 h 255"/>
                <a:gd name="T4" fmla="*/ 0 w 128"/>
                <a:gd name="T5" fmla="*/ 255 h 255"/>
                <a:gd name="T6" fmla="*/ 7 w 128"/>
                <a:gd name="T7" fmla="*/ 254 h 255"/>
                <a:gd name="T8" fmla="*/ 0 w 128"/>
                <a:gd name="T9" fmla="*/ 255 h 255"/>
                <a:gd name="T10" fmla="*/ 7 w 128"/>
                <a:gd name="T11" fmla="*/ 254 h 255"/>
                <a:gd name="T12" fmla="*/ 7 w 128"/>
                <a:gd name="T13" fmla="*/ 254 h 255"/>
                <a:gd name="T14" fmla="*/ 128 w 128"/>
                <a:gd name="T15" fmla="*/ 0 h 255"/>
                <a:gd name="T16" fmla="*/ 125 w 128"/>
                <a:gd name="T17" fmla="*/ 3 h 255"/>
                <a:gd name="T18" fmla="*/ 114 w 128"/>
                <a:gd name="T19" fmla="*/ 11 h 255"/>
                <a:gd name="T20" fmla="*/ 114 w 128"/>
                <a:gd name="T21" fmla="*/ 11 h 255"/>
                <a:gd name="T22" fmla="*/ 125 w 128"/>
                <a:gd name="T23" fmla="*/ 3 h 255"/>
                <a:gd name="T24" fmla="*/ 128 w 128"/>
                <a:gd name="T25" fmla="*/ 0 h 255"/>
                <a:gd name="T26" fmla="*/ 128 w 128"/>
                <a:gd name="T2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55">
                  <a:moveTo>
                    <a:pt x="0" y="255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55"/>
                    <a:pt x="0" y="255"/>
                    <a:pt x="0" y="255"/>
                  </a:cubicBezTo>
                  <a:moveTo>
                    <a:pt x="7" y="254"/>
                  </a:moveTo>
                  <a:cubicBezTo>
                    <a:pt x="5" y="254"/>
                    <a:pt x="3" y="255"/>
                    <a:pt x="0" y="255"/>
                  </a:cubicBezTo>
                  <a:cubicBezTo>
                    <a:pt x="3" y="255"/>
                    <a:pt x="5" y="254"/>
                    <a:pt x="7" y="254"/>
                  </a:cubicBezTo>
                  <a:cubicBezTo>
                    <a:pt x="7" y="254"/>
                    <a:pt x="7" y="254"/>
                    <a:pt x="7" y="254"/>
                  </a:cubicBezTo>
                  <a:moveTo>
                    <a:pt x="128" y="0"/>
                  </a:moveTo>
                  <a:cubicBezTo>
                    <a:pt x="127" y="1"/>
                    <a:pt x="126" y="2"/>
                    <a:pt x="125" y="3"/>
                  </a:cubicBezTo>
                  <a:cubicBezTo>
                    <a:pt x="121" y="6"/>
                    <a:pt x="118" y="9"/>
                    <a:pt x="114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8" y="9"/>
                    <a:pt x="121" y="6"/>
                    <a:pt x="125" y="3"/>
                  </a:cubicBezTo>
                  <a:cubicBezTo>
                    <a:pt x="126" y="2"/>
                    <a:pt x="127" y="1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solidFill>
              <a:srgbClr val="F7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3"/>
            <p:cNvSpPr/>
            <p:nvPr/>
          </p:nvSpPr>
          <p:spPr bwMode="auto">
            <a:xfrm>
              <a:off x="5624059" y="2234480"/>
              <a:ext cx="250825" cy="28575"/>
            </a:xfrm>
            <a:custGeom>
              <a:avLst/>
              <a:gdLst>
                <a:gd name="T0" fmla="*/ 59 w 59"/>
                <a:gd name="T1" fmla="*/ 0 h 7"/>
                <a:gd name="T2" fmla="*/ 0 w 59"/>
                <a:gd name="T3" fmla="*/ 7 h 7"/>
                <a:gd name="T4" fmla="*/ 0 w 59"/>
                <a:gd name="T5" fmla="*/ 7 h 7"/>
                <a:gd name="T6" fmla="*/ 59 w 59"/>
                <a:gd name="T7" fmla="*/ 0 h 7"/>
                <a:gd name="T8" fmla="*/ 59 w 5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">
                  <a:moveTo>
                    <a:pt x="59" y="0"/>
                  </a:moveTo>
                  <a:cubicBezTo>
                    <a:pt x="39" y="1"/>
                    <a:pt x="2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0" y="3"/>
                    <a:pt x="39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D8D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5590721" y="1186730"/>
              <a:ext cx="615950" cy="1081088"/>
            </a:xfrm>
            <a:custGeom>
              <a:avLst/>
              <a:gdLst>
                <a:gd name="T0" fmla="*/ 129 w 145"/>
                <a:gd name="T1" fmla="*/ 0 h 255"/>
                <a:gd name="T2" fmla="*/ 126 w 145"/>
                <a:gd name="T3" fmla="*/ 3 h 255"/>
                <a:gd name="T4" fmla="*/ 115 w 145"/>
                <a:gd name="T5" fmla="*/ 11 h 255"/>
                <a:gd name="T6" fmla="*/ 117 w 145"/>
                <a:gd name="T7" fmla="*/ 51 h 255"/>
                <a:gd name="T8" fmla="*/ 0 w 145"/>
                <a:gd name="T9" fmla="*/ 255 h 255"/>
                <a:gd name="T10" fmla="*/ 1 w 145"/>
                <a:gd name="T11" fmla="*/ 255 h 255"/>
                <a:gd name="T12" fmla="*/ 1 w 145"/>
                <a:gd name="T13" fmla="*/ 255 h 255"/>
                <a:gd name="T14" fmla="*/ 1 w 145"/>
                <a:gd name="T15" fmla="*/ 255 h 255"/>
                <a:gd name="T16" fmla="*/ 8 w 145"/>
                <a:gd name="T17" fmla="*/ 254 h 255"/>
                <a:gd name="T18" fmla="*/ 67 w 145"/>
                <a:gd name="T19" fmla="*/ 247 h 255"/>
                <a:gd name="T20" fmla="*/ 129 w 145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255">
                  <a:moveTo>
                    <a:pt x="129" y="0"/>
                  </a:moveTo>
                  <a:cubicBezTo>
                    <a:pt x="128" y="1"/>
                    <a:pt x="127" y="2"/>
                    <a:pt x="126" y="3"/>
                  </a:cubicBezTo>
                  <a:cubicBezTo>
                    <a:pt x="122" y="6"/>
                    <a:pt x="119" y="9"/>
                    <a:pt x="115" y="11"/>
                  </a:cubicBezTo>
                  <a:cubicBezTo>
                    <a:pt x="116" y="24"/>
                    <a:pt x="117" y="38"/>
                    <a:pt x="117" y="51"/>
                  </a:cubicBezTo>
                  <a:cubicBezTo>
                    <a:pt x="117" y="135"/>
                    <a:pt x="82" y="223"/>
                    <a:pt x="0" y="255"/>
                  </a:cubicBezTo>
                  <a:cubicBezTo>
                    <a:pt x="0" y="255"/>
                    <a:pt x="0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4" y="255"/>
                    <a:pt x="6" y="254"/>
                    <a:pt x="8" y="254"/>
                  </a:cubicBezTo>
                  <a:cubicBezTo>
                    <a:pt x="28" y="250"/>
                    <a:pt x="47" y="248"/>
                    <a:pt x="67" y="247"/>
                  </a:cubicBezTo>
                  <a:cubicBezTo>
                    <a:pt x="119" y="176"/>
                    <a:pt x="145" y="85"/>
                    <a:pt x="129" y="0"/>
                  </a:cubicBezTo>
                </a:path>
              </a:pathLst>
            </a:custGeom>
            <a:solidFill>
              <a:srgbClr val="E9D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5"/>
            <p:cNvSpPr>
              <a:spLocks noEditPoints="1"/>
            </p:cNvSpPr>
            <p:nvPr/>
          </p:nvSpPr>
          <p:spPr bwMode="auto">
            <a:xfrm>
              <a:off x="5047796" y="727942"/>
              <a:ext cx="1884363" cy="5954713"/>
            </a:xfrm>
            <a:custGeom>
              <a:avLst/>
              <a:gdLst>
                <a:gd name="T0" fmla="*/ 440 w 444"/>
                <a:gd name="T1" fmla="*/ 388 h 1404"/>
                <a:gd name="T2" fmla="*/ 439 w 444"/>
                <a:gd name="T3" fmla="*/ 387 h 1404"/>
                <a:gd name="T4" fmla="*/ 363 w 444"/>
                <a:gd name="T5" fmla="*/ 272 h 1404"/>
                <a:gd name="T6" fmla="*/ 363 w 444"/>
                <a:gd name="T7" fmla="*/ 128 h 1404"/>
                <a:gd name="T8" fmla="*/ 346 w 444"/>
                <a:gd name="T9" fmla="*/ 103 h 1404"/>
                <a:gd name="T10" fmla="*/ 345 w 444"/>
                <a:gd name="T11" fmla="*/ 30 h 1404"/>
                <a:gd name="T12" fmla="*/ 341 w 444"/>
                <a:gd name="T13" fmla="*/ 26 h 1404"/>
                <a:gd name="T14" fmla="*/ 286 w 444"/>
                <a:gd name="T15" fmla="*/ 2 h 1404"/>
                <a:gd name="T16" fmla="*/ 279 w 444"/>
                <a:gd name="T17" fmla="*/ 4 h 1404"/>
                <a:gd name="T18" fmla="*/ 260 w 444"/>
                <a:gd name="T19" fmla="*/ 94 h 1404"/>
                <a:gd name="T20" fmla="*/ 238 w 444"/>
                <a:gd name="T21" fmla="*/ 112 h 1404"/>
                <a:gd name="T22" fmla="*/ 212 w 444"/>
                <a:gd name="T23" fmla="*/ 270 h 1404"/>
                <a:gd name="T24" fmla="*/ 116 w 444"/>
                <a:gd name="T25" fmla="*/ 362 h 1404"/>
                <a:gd name="T26" fmla="*/ 0 w 444"/>
                <a:gd name="T27" fmla="*/ 1306 h 1404"/>
                <a:gd name="T28" fmla="*/ 165 w 444"/>
                <a:gd name="T29" fmla="*/ 1396 h 1404"/>
                <a:gd name="T30" fmla="*/ 353 w 444"/>
                <a:gd name="T31" fmla="*/ 1366 h 1404"/>
                <a:gd name="T32" fmla="*/ 366 w 444"/>
                <a:gd name="T33" fmla="*/ 1259 h 1404"/>
                <a:gd name="T34" fmla="*/ 400 w 444"/>
                <a:gd name="T35" fmla="*/ 897 h 1404"/>
                <a:gd name="T36" fmla="*/ 443 w 444"/>
                <a:gd name="T37" fmla="*/ 390 h 1404"/>
                <a:gd name="T38" fmla="*/ 312 w 444"/>
                <a:gd name="T39" fmla="*/ 21 h 1404"/>
                <a:gd name="T40" fmla="*/ 339 w 444"/>
                <a:gd name="T41" fmla="*/ 100 h 1404"/>
                <a:gd name="T42" fmla="*/ 286 w 444"/>
                <a:gd name="T43" fmla="*/ 10 h 1404"/>
                <a:gd name="T44" fmla="*/ 254 w 444"/>
                <a:gd name="T45" fmla="*/ 111 h 1404"/>
                <a:gd name="T46" fmla="*/ 340 w 444"/>
                <a:gd name="T47" fmla="*/ 108 h 1404"/>
                <a:gd name="T48" fmla="*/ 347 w 444"/>
                <a:gd name="T49" fmla="*/ 120 h 1404"/>
                <a:gd name="T50" fmla="*/ 353 w 444"/>
                <a:gd name="T51" fmla="*/ 281 h 1404"/>
                <a:gd name="T52" fmla="*/ 284 w 444"/>
                <a:gd name="T53" fmla="*/ 356 h 1404"/>
                <a:gd name="T54" fmla="*/ 243 w 444"/>
                <a:gd name="T55" fmla="*/ 119 h 1404"/>
                <a:gd name="T56" fmla="*/ 344 w 444"/>
                <a:gd name="T57" fmla="*/ 1360 h 1404"/>
                <a:gd name="T58" fmla="*/ 10 w 444"/>
                <a:gd name="T59" fmla="*/ 1306 h 1404"/>
                <a:gd name="T60" fmla="*/ 21 w 444"/>
                <a:gd name="T61" fmla="*/ 1190 h 1404"/>
                <a:gd name="T62" fmla="*/ 71 w 444"/>
                <a:gd name="T63" fmla="*/ 842 h 1404"/>
                <a:gd name="T64" fmla="*/ 277 w 444"/>
                <a:gd name="T65" fmla="*/ 366 h 1404"/>
                <a:gd name="T66" fmla="*/ 436 w 444"/>
                <a:gd name="T67" fmla="*/ 397 h 1404"/>
                <a:gd name="T68" fmla="*/ 389 w 444"/>
                <a:gd name="T69" fmla="*/ 89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1404">
                  <a:moveTo>
                    <a:pt x="443" y="390"/>
                  </a:moveTo>
                  <a:cubicBezTo>
                    <a:pt x="442" y="389"/>
                    <a:pt x="442" y="388"/>
                    <a:pt x="440" y="388"/>
                  </a:cubicBezTo>
                  <a:cubicBezTo>
                    <a:pt x="440" y="387"/>
                    <a:pt x="440" y="387"/>
                    <a:pt x="440" y="387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23" y="369"/>
                    <a:pt x="404" y="355"/>
                    <a:pt x="390" y="334"/>
                  </a:cubicBezTo>
                  <a:cubicBezTo>
                    <a:pt x="376" y="315"/>
                    <a:pt x="368" y="294"/>
                    <a:pt x="363" y="272"/>
                  </a:cubicBezTo>
                  <a:cubicBezTo>
                    <a:pt x="352" y="224"/>
                    <a:pt x="358" y="179"/>
                    <a:pt x="364" y="130"/>
                  </a:cubicBezTo>
                  <a:cubicBezTo>
                    <a:pt x="364" y="129"/>
                    <a:pt x="363" y="128"/>
                    <a:pt x="363" y="128"/>
                  </a:cubicBezTo>
                  <a:cubicBezTo>
                    <a:pt x="361" y="123"/>
                    <a:pt x="357" y="120"/>
                    <a:pt x="354" y="116"/>
                  </a:cubicBezTo>
                  <a:cubicBezTo>
                    <a:pt x="351" y="112"/>
                    <a:pt x="349" y="108"/>
                    <a:pt x="346" y="103"/>
                  </a:cubicBezTo>
                  <a:cubicBezTo>
                    <a:pt x="347" y="103"/>
                    <a:pt x="347" y="103"/>
                    <a:pt x="347" y="103"/>
                  </a:cubicBezTo>
                  <a:cubicBezTo>
                    <a:pt x="350" y="80"/>
                    <a:pt x="347" y="53"/>
                    <a:pt x="345" y="30"/>
                  </a:cubicBezTo>
                  <a:cubicBezTo>
                    <a:pt x="344" y="28"/>
                    <a:pt x="343" y="27"/>
                    <a:pt x="342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4" y="20"/>
                    <a:pt x="325" y="17"/>
                    <a:pt x="316" y="13"/>
                  </a:cubicBezTo>
                  <a:cubicBezTo>
                    <a:pt x="306" y="9"/>
                    <a:pt x="297" y="5"/>
                    <a:pt x="286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4" y="0"/>
                    <a:pt x="279" y="0"/>
                    <a:pt x="279" y="4"/>
                  </a:cubicBezTo>
                  <a:cubicBezTo>
                    <a:pt x="274" y="34"/>
                    <a:pt x="267" y="64"/>
                    <a:pt x="261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56" y="97"/>
                    <a:pt x="252" y="101"/>
                    <a:pt x="248" y="104"/>
                  </a:cubicBezTo>
                  <a:cubicBezTo>
                    <a:pt x="245" y="107"/>
                    <a:pt x="240" y="109"/>
                    <a:pt x="238" y="112"/>
                  </a:cubicBezTo>
                  <a:cubicBezTo>
                    <a:pt x="236" y="113"/>
                    <a:pt x="235" y="114"/>
                    <a:pt x="235" y="116"/>
                  </a:cubicBezTo>
                  <a:cubicBezTo>
                    <a:pt x="239" y="168"/>
                    <a:pt x="236" y="222"/>
                    <a:pt x="212" y="270"/>
                  </a:cubicBezTo>
                  <a:cubicBezTo>
                    <a:pt x="192" y="310"/>
                    <a:pt x="159" y="336"/>
                    <a:pt x="121" y="359"/>
                  </a:cubicBezTo>
                  <a:cubicBezTo>
                    <a:pt x="119" y="358"/>
                    <a:pt x="117" y="359"/>
                    <a:pt x="116" y="362"/>
                  </a:cubicBezTo>
                  <a:cubicBezTo>
                    <a:pt x="97" y="520"/>
                    <a:pt x="82" y="679"/>
                    <a:pt x="61" y="838"/>
                  </a:cubicBezTo>
                  <a:cubicBezTo>
                    <a:pt x="40" y="993"/>
                    <a:pt x="6" y="1149"/>
                    <a:pt x="0" y="1306"/>
                  </a:cubicBezTo>
                  <a:cubicBezTo>
                    <a:pt x="0" y="1309"/>
                    <a:pt x="2" y="1311"/>
                    <a:pt x="5" y="1311"/>
                  </a:cubicBezTo>
                  <a:cubicBezTo>
                    <a:pt x="43" y="1364"/>
                    <a:pt x="102" y="1387"/>
                    <a:pt x="165" y="1396"/>
                  </a:cubicBezTo>
                  <a:cubicBezTo>
                    <a:pt x="224" y="1404"/>
                    <a:pt x="297" y="1401"/>
                    <a:pt x="349" y="1369"/>
                  </a:cubicBezTo>
                  <a:cubicBezTo>
                    <a:pt x="351" y="1369"/>
                    <a:pt x="352" y="1368"/>
                    <a:pt x="353" y="1366"/>
                  </a:cubicBezTo>
                  <a:cubicBezTo>
                    <a:pt x="354" y="1365"/>
                    <a:pt x="355" y="1363"/>
                    <a:pt x="354" y="1362"/>
                  </a:cubicBezTo>
                  <a:cubicBezTo>
                    <a:pt x="362" y="1329"/>
                    <a:pt x="363" y="1293"/>
                    <a:pt x="366" y="1259"/>
                  </a:cubicBezTo>
                  <a:cubicBezTo>
                    <a:pt x="369" y="1223"/>
                    <a:pt x="373" y="1187"/>
                    <a:pt x="376" y="1151"/>
                  </a:cubicBezTo>
                  <a:cubicBezTo>
                    <a:pt x="384" y="1066"/>
                    <a:pt x="392" y="982"/>
                    <a:pt x="400" y="897"/>
                  </a:cubicBezTo>
                  <a:cubicBezTo>
                    <a:pt x="416" y="729"/>
                    <a:pt x="435" y="561"/>
                    <a:pt x="444" y="393"/>
                  </a:cubicBezTo>
                  <a:cubicBezTo>
                    <a:pt x="444" y="392"/>
                    <a:pt x="444" y="391"/>
                    <a:pt x="443" y="390"/>
                  </a:cubicBezTo>
                  <a:close/>
                  <a:moveTo>
                    <a:pt x="286" y="10"/>
                  </a:moveTo>
                  <a:cubicBezTo>
                    <a:pt x="295" y="14"/>
                    <a:pt x="304" y="17"/>
                    <a:pt x="312" y="21"/>
                  </a:cubicBezTo>
                  <a:cubicBezTo>
                    <a:pt x="321" y="24"/>
                    <a:pt x="329" y="30"/>
                    <a:pt x="338" y="32"/>
                  </a:cubicBezTo>
                  <a:cubicBezTo>
                    <a:pt x="337" y="54"/>
                    <a:pt x="336" y="78"/>
                    <a:pt x="339" y="100"/>
                  </a:cubicBezTo>
                  <a:cubicBezTo>
                    <a:pt x="315" y="99"/>
                    <a:pt x="291" y="96"/>
                    <a:pt x="267" y="95"/>
                  </a:cubicBezTo>
                  <a:cubicBezTo>
                    <a:pt x="278" y="69"/>
                    <a:pt x="284" y="38"/>
                    <a:pt x="286" y="10"/>
                  </a:cubicBezTo>
                  <a:close/>
                  <a:moveTo>
                    <a:pt x="243" y="119"/>
                  </a:moveTo>
                  <a:cubicBezTo>
                    <a:pt x="247" y="117"/>
                    <a:pt x="250" y="114"/>
                    <a:pt x="254" y="111"/>
                  </a:cubicBezTo>
                  <a:cubicBezTo>
                    <a:pt x="257" y="108"/>
                    <a:pt x="261" y="105"/>
                    <a:pt x="264" y="101"/>
                  </a:cubicBezTo>
                  <a:cubicBezTo>
                    <a:pt x="289" y="106"/>
                    <a:pt x="315" y="108"/>
                    <a:pt x="340" y="108"/>
                  </a:cubicBezTo>
                  <a:cubicBezTo>
                    <a:pt x="341" y="108"/>
                    <a:pt x="341" y="108"/>
                    <a:pt x="341" y="108"/>
                  </a:cubicBezTo>
                  <a:cubicBezTo>
                    <a:pt x="342" y="112"/>
                    <a:pt x="344" y="116"/>
                    <a:pt x="347" y="120"/>
                  </a:cubicBezTo>
                  <a:cubicBezTo>
                    <a:pt x="349" y="124"/>
                    <a:pt x="352" y="129"/>
                    <a:pt x="356" y="131"/>
                  </a:cubicBezTo>
                  <a:cubicBezTo>
                    <a:pt x="344" y="180"/>
                    <a:pt x="341" y="232"/>
                    <a:pt x="353" y="281"/>
                  </a:cubicBezTo>
                  <a:cubicBezTo>
                    <a:pt x="361" y="315"/>
                    <a:pt x="381" y="351"/>
                    <a:pt x="409" y="376"/>
                  </a:cubicBezTo>
                  <a:cubicBezTo>
                    <a:pt x="369" y="364"/>
                    <a:pt x="325" y="359"/>
                    <a:pt x="284" y="356"/>
                  </a:cubicBezTo>
                  <a:cubicBezTo>
                    <a:pt x="233" y="352"/>
                    <a:pt x="179" y="353"/>
                    <a:pt x="128" y="363"/>
                  </a:cubicBezTo>
                  <a:cubicBezTo>
                    <a:pt x="224" y="326"/>
                    <a:pt x="256" y="213"/>
                    <a:pt x="243" y="119"/>
                  </a:cubicBezTo>
                  <a:close/>
                  <a:moveTo>
                    <a:pt x="389" y="893"/>
                  </a:moveTo>
                  <a:cubicBezTo>
                    <a:pt x="374" y="1049"/>
                    <a:pt x="357" y="1204"/>
                    <a:pt x="344" y="1360"/>
                  </a:cubicBezTo>
                  <a:cubicBezTo>
                    <a:pt x="290" y="1380"/>
                    <a:pt x="237" y="1391"/>
                    <a:pt x="179" y="1385"/>
                  </a:cubicBezTo>
                  <a:cubicBezTo>
                    <a:pt x="113" y="1379"/>
                    <a:pt x="54" y="1358"/>
                    <a:pt x="10" y="1306"/>
                  </a:cubicBezTo>
                  <a:cubicBezTo>
                    <a:pt x="9" y="1306"/>
                    <a:pt x="9" y="1306"/>
                    <a:pt x="9" y="1306"/>
                  </a:cubicBezTo>
                  <a:cubicBezTo>
                    <a:pt x="16" y="1268"/>
                    <a:pt x="17" y="1229"/>
                    <a:pt x="21" y="1190"/>
                  </a:cubicBezTo>
                  <a:cubicBezTo>
                    <a:pt x="25" y="1150"/>
                    <a:pt x="31" y="1111"/>
                    <a:pt x="37" y="1071"/>
                  </a:cubicBezTo>
                  <a:cubicBezTo>
                    <a:pt x="50" y="995"/>
                    <a:pt x="60" y="918"/>
                    <a:pt x="71" y="842"/>
                  </a:cubicBezTo>
                  <a:cubicBezTo>
                    <a:pt x="91" y="685"/>
                    <a:pt x="109" y="529"/>
                    <a:pt x="123" y="371"/>
                  </a:cubicBezTo>
                  <a:cubicBezTo>
                    <a:pt x="174" y="366"/>
                    <a:pt x="225" y="362"/>
                    <a:pt x="277" y="366"/>
                  </a:cubicBezTo>
                  <a:cubicBezTo>
                    <a:pt x="304" y="368"/>
                    <a:pt x="330" y="372"/>
                    <a:pt x="357" y="377"/>
                  </a:cubicBezTo>
                  <a:cubicBezTo>
                    <a:pt x="384" y="382"/>
                    <a:pt x="410" y="392"/>
                    <a:pt x="436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16" y="562"/>
                    <a:pt x="404" y="728"/>
                    <a:pt x="389" y="893"/>
                  </a:cubicBezTo>
                  <a:close/>
                </a:path>
              </a:pathLst>
            </a:custGeom>
            <a:solidFill>
              <a:srgbClr val="F2A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1"/>
            <p:cNvSpPr>
              <a:spLocks noEditPoints="1"/>
            </p:cNvSpPr>
            <p:nvPr/>
          </p:nvSpPr>
          <p:spPr bwMode="auto">
            <a:xfrm>
              <a:off x="6647996" y="6441355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FF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2"/>
            <p:cNvSpPr>
              <a:spLocks noEditPoints="1"/>
            </p:cNvSpPr>
            <p:nvPr/>
          </p:nvSpPr>
          <p:spPr bwMode="auto">
            <a:xfrm>
              <a:off x="6647996" y="6446117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0 w 1"/>
                <a:gd name="T3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9800000">
            <a:off x="10532349" y="4161654"/>
            <a:ext cx="519262" cy="1518371"/>
            <a:chOff x="7812088" y="963613"/>
            <a:chExt cx="2049462" cy="5992813"/>
          </a:xfrm>
        </p:grpSpPr>
        <p:sp>
          <p:nvSpPr>
            <p:cNvPr id="63" name="Freeform 96"/>
            <p:cNvSpPr>
              <a:spLocks noEditPoints="1"/>
            </p:cNvSpPr>
            <p:nvPr/>
          </p:nvSpPr>
          <p:spPr bwMode="auto">
            <a:xfrm>
              <a:off x="7854950" y="963613"/>
              <a:ext cx="2006600" cy="5992813"/>
            </a:xfrm>
            <a:custGeom>
              <a:avLst/>
              <a:gdLst>
                <a:gd name="T0" fmla="*/ 9 w 473"/>
                <a:gd name="T1" fmla="*/ 1212 h 1413"/>
                <a:gd name="T2" fmla="*/ 305 w 473"/>
                <a:gd name="T3" fmla="*/ 26 h 1413"/>
                <a:gd name="T4" fmla="*/ 328 w 473"/>
                <a:gd name="T5" fmla="*/ 35 h 1413"/>
                <a:gd name="T6" fmla="*/ 329 w 473"/>
                <a:gd name="T7" fmla="*/ 104 h 1413"/>
                <a:gd name="T8" fmla="*/ 277 w 473"/>
                <a:gd name="T9" fmla="*/ 103 h 1413"/>
                <a:gd name="T10" fmla="*/ 331 w 473"/>
                <a:gd name="T11" fmla="*/ 112 h 1413"/>
                <a:gd name="T12" fmla="*/ 337 w 473"/>
                <a:gd name="T13" fmla="*/ 124 h 1413"/>
                <a:gd name="T14" fmla="*/ 346 w 473"/>
                <a:gd name="T15" fmla="*/ 135 h 1413"/>
                <a:gd name="T16" fmla="*/ 399 w 473"/>
                <a:gd name="T17" fmla="*/ 380 h 1413"/>
                <a:gd name="T18" fmla="*/ 399 w 473"/>
                <a:gd name="T19" fmla="*/ 380 h 1413"/>
                <a:gd name="T20" fmla="*/ 274 w 473"/>
                <a:gd name="T21" fmla="*/ 359 h 1413"/>
                <a:gd name="T22" fmla="*/ 185 w 473"/>
                <a:gd name="T23" fmla="*/ 359 h 1413"/>
                <a:gd name="T24" fmla="*/ 221 w 473"/>
                <a:gd name="T25" fmla="*/ 369 h 1413"/>
                <a:gd name="T26" fmla="*/ 345 w 473"/>
                <a:gd name="T27" fmla="*/ 381 h 1413"/>
                <a:gd name="T28" fmla="*/ 410 w 473"/>
                <a:gd name="T29" fmla="*/ 397 h 1413"/>
                <a:gd name="T30" fmla="*/ 411 w 473"/>
                <a:gd name="T31" fmla="*/ 397 h 1413"/>
                <a:gd name="T32" fmla="*/ 425 w 473"/>
                <a:gd name="T33" fmla="*/ 401 h 1413"/>
                <a:gd name="T34" fmla="*/ 426 w 473"/>
                <a:gd name="T35" fmla="*/ 401 h 1413"/>
                <a:gd name="T36" fmla="*/ 427 w 473"/>
                <a:gd name="T37" fmla="*/ 401 h 1413"/>
                <a:gd name="T38" fmla="*/ 427 w 473"/>
                <a:gd name="T39" fmla="*/ 401 h 1413"/>
                <a:gd name="T40" fmla="*/ 427 w 473"/>
                <a:gd name="T41" fmla="*/ 401 h 1413"/>
                <a:gd name="T42" fmla="*/ 427 w 473"/>
                <a:gd name="T43" fmla="*/ 401 h 1413"/>
                <a:gd name="T44" fmla="*/ 334 w 473"/>
                <a:gd name="T45" fmla="*/ 1364 h 1413"/>
                <a:gd name="T46" fmla="*/ 332 w 473"/>
                <a:gd name="T47" fmla="*/ 1365 h 1413"/>
                <a:gd name="T48" fmla="*/ 331 w 473"/>
                <a:gd name="T49" fmla="*/ 1365 h 1413"/>
                <a:gd name="T50" fmla="*/ 169 w 473"/>
                <a:gd name="T51" fmla="*/ 1389 h 1413"/>
                <a:gd name="T52" fmla="*/ 1 w 473"/>
                <a:gd name="T53" fmla="*/ 1312 h 1413"/>
                <a:gd name="T54" fmla="*/ 1 w 473"/>
                <a:gd name="T55" fmla="*/ 1311 h 1413"/>
                <a:gd name="T56" fmla="*/ 1 w 473"/>
                <a:gd name="T57" fmla="*/ 1311 h 1413"/>
                <a:gd name="T58" fmla="*/ 5 w 473"/>
                <a:gd name="T59" fmla="*/ 1319 h 1413"/>
                <a:gd name="T60" fmla="*/ 357 w 473"/>
                <a:gd name="T61" fmla="*/ 1384 h 1413"/>
                <a:gd name="T62" fmla="*/ 369 w 473"/>
                <a:gd name="T63" fmla="*/ 1345 h 1413"/>
                <a:gd name="T64" fmla="*/ 369 w 473"/>
                <a:gd name="T65" fmla="*/ 1345 h 1413"/>
                <a:gd name="T66" fmla="*/ 368 w 473"/>
                <a:gd name="T67" fmla="*/ 1344 h 1413"/>
                <a:gd name="T68" fmla="*/ 368 w 473"/>
                <a:gd name="T69" fmla="*/ 1344 h 1413"/>
                <a:gd name="T70" fmla="*/ 367 w 473"/>
                <a:gd name="T71" fmla="*/ 1343 h 1413"/>
                <a:gd name="T72" fmla="*/ 395 w 473"/>
                <a:gd name="T73" fmla="*/ 1108 h 1413"/>
                <a:gd name="T74" fmla="*/ 473 w 473"/>
                <a:gd name="T75" fmla="*/ 399 h 1413"/>
                <a:gd name="T76" fmla="*/ 468 w 473"/>
                <a:gd name="T77" fmla="*/ 393 h 1413"/>
                <a:gd name="T78" fmla="*/ 392 w 473"/>
                <a:gd name="T79" fmla="*/ 275 h 1413"/>
                <a:gd name="T80" fmla="*/ 385 w 473"/>
                <a:gd name="T81" fmla="*/ 117 h 1413"/>
                <a:gd name="T82" fmla="*/ 377 w 473"/>
                <a:gd name="T83" fmla="*/ 30 h 1413"/>
                <a:gd name="T84" fmla="*/ 348 w 473"/>
                <a:gd name="T85" fmla="*/ 13 h 1413"/>
                <a:gd name="T86" fmla="*/ 314 w 473"/>
                <a:gd name="T8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3" h="1413">
                  <a:moveTo>
                    <a:pt x="9" y="1212"/>
                  </a:moveTo>
                  <a:cubicBezTo>
                    <a:pt x="6" y="1241"/>
                    <a:pt x="3" y="1269"/>
                    <a:pt x="1" y="1297"/>
                  </a:cubicBezTo>
                  <a:cubicBezTo>
                    <a:pt x="5" y="1269"/>
                    <a:pt x="7" y="1241"/>
                    <a:pt x="9" y="1212"/>
                  </a:cubicBezTo>
                  <a:moveTo>
                    <a:pt x="314" y="0"/>
                  </a:moveTo>
                  <a:cubicBezTo>
                    <a:pt x="312" y="0"/>
                    <a:pt x="311" y="1"/>
                    <a:pt x="310" y="3"/>
                  </a:cubicBezTo>
                  <a:cubicBezTo>
                    <a:pt x="309" y="10"/>
                    <a:pt x="307" y="18"/>
                    <a:pt x="305" y="26"/>
                  </a:cubicBezTo>
                  <a:cubicBezTo>
                    <a:pt x="313" y="30"/>
                    <a:pt x="320" y="34"/>
                    <a:pt x="328" y="35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27" y="47"/>
                    <a:pt x="327" y="58"/>
                    <a:pt x="327" y="70"/>
                  </a:cubicBezTo>
                  <a:cubicBezTo>
                    <a:pt x="327" y="82"/>
                    <a:pt x="327" y="93"/>
                    <a:pt x="329" y="104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313" y="103"/>
                    <a:pt x="297" y="102"/>
                    <a:pt x="280" y="100"/>
                  </a:cubicBezTo>
                  <a:cubicBezTo>
                    <a:pt x="279" y="101"/>
                    <a:pt x="278" y="102"/>
                    <a:pt x="277" y="103"/>
                  </a:cubicBezTo>
                  <a:cubicBezTo>
                    <a:pt x="274" y="105"/>
                    <a:pt x="272" y="106"/>
                    <a:pt x="270" y="108"/>
                  </a:cubicBezTo>
                  <a:cubicBezTo>
                    <a:pt x="290" y="111"/>
                    <a:pt x="310" y="112"/>
                    <a:pt x="330" y="112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1" y="114"/>
                    <a:pt x="332" y="116"/>
                    <a:pt x="333" y="118"/>
                  </a:cubicBezTo>
                  <a:cubicBezTo>
                    <a:pt x="333" y="118"/>
                    <a:pt x="333" y="118"/>
                    <a:pt x="333" y="118"/>
                  </a:cubicBezTo>
                  <a:cubicBezTo>
                    <a:pt x="334" y="120"/>
                    <a:pt x="335" y="122"/>
                    <a:pt x="337" y="124"/>
                  </a:cubicBezTo>
                  <a:cubicBezTo>
                    <a:pt x="339" y="128"/>
                    <a:pt x="342" y="133"/>
                    <a:pt x="346" y="135"/>
                  </a:cubicBezTo>
                  <a:cubicBezTo>
                    <a:pt x="346" y="135"/>
                    <a:pt x="346" y="135"/>
                    <a:pt x="346" y="135"/>
                  </a:cubicBezTo>
                  <a:cubicBezTo>
                    <a:pt x="346" y="135"/>
                    <a:pt x="346" y="135"/>
                    <a:pt x="346" y="135"/>
                  </a:cubicBezTo>
                  <a:cubicBezTo>
                    <a:pt x="339" y="163"/>
                    <a:pt x="335" y="191"/>
                    <a:pt x="335" y="220"/>
                  </a:cubicBezTo>
                  <a:cubicBezTo>
                    <a:pt x="335" y="242"/>
                    <a:pt x="338" y="263"/>
                    <a:pt x="343" y="285"/>
                  </a:cubicBezTo>
                  <a:cubicBezTo>
                    <a:pt x="350" y="319"/>
                    <a:pt x="371" y="355"/>
                    <a:pt x="399" y="380"/>
                  </a:cubicBezTo>
                  <a:cubicBezTo>
                    <a:pt x="399" y="380"/>
                    <a:pt x="399" y="380"/>
                    <a:pt x="399" y="380"/>
                  </a:cubicBezTo>
                  <a:cubicBezTo>
                    <a:pt x="399" y="380"/>
                    <a:pt x="399" y="380"/>
                    <a:pt x="399" y="380"/>
                  </a:cubicBezTo>
                  <a:cubicBezTo>
                    <a:pt x="399" y="380"/>
                    <a:pt x="399" y="380"/>
                    <a:pt x="399" y="380"/>
                  </a:cubicBezTo>
                  <a:cubicBezTo>
                    <a:pt x="382" y="375"/>
                    <a:pt x="364" y="371"/>
                    <a:pt x="346" y="368"/>
                  </a:cubicBezTo>
                  <a:cubicBezTo>
                    <a:pt x="346" y="368"/>
                    <a:pt x="346" y="368"/>
                    <a:pt x="346" y="368"/>
                  </a:cubicBezTo>
                  <a:cubicBezTo>
                    <a:pt x="322" y="364"/>
                    <a:pt x="297" y="361"/>
                    <a:pt x="274" y="359"/>
                  </a:cubicBezTo>
                  <a:cubicBezTo>
                    <a:pt x="257" y="358"/>
                    <a:pt x="240" y="357"/>
                    <a:pt x="223" y="357"/>
                  </a:cubicBezTo>
                  <a:cubicBezTo>
                    <a:pt x="210" y="357"/>
                    <a:pt x="198" y="358"/>
                    <a:pt x="185" y="359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169" y="360"/>
                    <a:pt x="153" y="361"/>
                    <a:pt x="137" y="364"/>
                  </a:cubicBezTo>
                  <a:cubicBezTo>
                    <a:pt x="136" y="367"/>
                    <a:pt x="136" y="370"/>
                    <a:pt x="135" y="373"/>
                  </a:cubicBezTo>
                  <a:cubicBezTo>
                    <a:pt x="164" y="370"/>
                    <a:pt x="192" y="369"/>
                    <a:pt x="221" y="369"/>
                  </a:cubicBezTo>
                  <a:cubicBezTo>
                    <a:pt x="236" y="369"/>
                    <a:pt x="251" y="369"/>
                    <a:pt x="267" y="370"/>
                  </a:cubicBezTo>
                  <a:cubicBezTo>
                    <a:pt x="293" y="372"/>
                    <a:pt x="319" y="376"/>
                    <a:pt x="344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1"/>
                    <a:pt x="346" y="381"/>
                    <a:pt x="346" y="381"/>
                  </a:cubicBezTo>
                  <a:cubicBezTo>
                    <a:pt x="368" y="385"/>
                    <a:pt x="389" y="392"/>
                    <a:pt x="410" y="397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11" y="397"/>
                    <a:pt x="411" y="397"/>
                    <a:pt x="411" y="397"/>
                  </a:cubicBezTo>
                  <a:cubicBezTo>
                    <a:pt x="411" y="397"/>
                    <a:pt x="411" y="397"/>
                    <a:pt x="411" y="397"/>
                  </a:cubicBezTo>
                  <a:cubicBezTo>
                    <a:pt x="415" y="399"/>
                    <a:pt x="420" y="400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6" y="401"/>
                    <a:pt x="426" y="401"/>
                    <a:pt x="426" y="401"/>
                  </a:cubicBezTo>
                  <a:cubicBezTo>
                    <a:pt x="426" y="401"/>
                    <a:pt x="426" y="401"/>
                    <a:pt x="426" y="401"/>
                  </a:cubicBezTo>
                  <a:cubicBezTo>
                    <a:pt x="426" y="401"/>
                    <a:pt x="426" y="401"/>
                    <a:pt x="426" y="401"/>
                  </a:cubicBezTo>
                  <a:cubicBezTo>
                    <a:pt x="426" y="401"/>
                    <a:pt x="426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06" y="565"/>
                    <a:pt x="394" y="732"/>
                    <a:pt x="379" y="897"/>
                  </a:cubicBezTo>
                  <a:cubicBezTo>
                    <a:pt x="364" y="1053"/>
                    <a:pt x="347" y="1208"/>
                    <a:pt x="334" y="1364"/>
                  </a:cubicBezTo>
                  <a:cubicBezTo>
                    <a:pt x="334" y="1364"/>
                    <a:pt x="334" y="1364"/>
                    <a:pt x="334" y="1364"/>
                  </a:cubicBezTo>
                  <a:cubicBezTo>
                    <a:pt x="333" y="1364"/>
                    <a:pt x="333" y="1365"/>
                    <a:pt x="332" y="1365"/>
                  </a:cubicBezTo>
                  <a:cubicBezTo>
                    <a:pt x="332" y="1365"/>
                    <a:pt x="332" y="1365"/>
                    <a:pt x="332" y="1365"/>
                  </a:cubicBezTo>
                  <a:cubicBezTo>
                    <a:pt x="332" y="1365"/>
                    <a:pt x="332" y="1365"/>
                    <a:pt x="332" y="1365"/>
                  </a:cubicBezTo>
                  <a:cubicBezTo>
                    <a:pt x="332" y="1365"/>
                    <a:pt x="331" y="1365"/>
                    <a:pt x="331" y="1365"/>
                  </a:cubicBezTo>
                  <a:cubicBezTo>
                    <a:pt x="331" y="1365"/>
                    <a:pt x="331" y="1365"/>
                    <a:pt x="331" y="1365"/>
                  </a:cubicBezTo>
                  <a:cubicBezTo>
                    <a:pt x="331" y="1365"/>
                    <a:pt x="331" y="1365"/>
                    <a:pt x="331" y="1365"/>
                  </a:cubicBezTo>
                  <a:cubicBezTo>
                    <a:pt x="331" y="1365"/>
                    <a:pt x="331" y="1365"/>
                    <a:pt x="331" y="1365"/>
                  </a:cubicBezTo>
                  <a:cubicBezTo>
                    <a:pt x="288" y="1381"/>
                    <a:pt x="245" y="1391"/>
                    <a:pt x="200" y="1391"/>
                  </a:cubicBezTo>
                  <a:cubicBezTo>
                    <a:pt x="190" y="1391"/>
                    <a:pt x="179" y="1390"/>
                    <a:pt x="169" y="1389"/>
                  </a:cubicBezTo>
                  <a:cubicBezTo>
                    <a:pt x="103" y="1383"/>
                    <a:pt x="45" y="1363"/>
                    <a:pt x="1" y="1312"/>
                  </a:cubicBezTo>
                  <a:cubicBezTo>
                    <a:pt x="1" y="1312"/>
                    <a:pt x="1" y="1312"/>
                    <a:pt x="1" y="1312"/>
                  </a:cubicBezTo>
                  <a:cubicBezTo>
                    <a:pt x="1" y="1312"/>
                    <a:pt x="1" y="1312"/>
                    <a:pt x="1" y="1312"/>
                  </a:cubicBezTo>
                  <a:cubicBezTo>
                    <a:pt x="1" y="1312"/>
                    <a:pt x="1" y="1312"/>
                    <a:pt x="1" y="1312"/>
                  </a:cubicBezTo>
                  <a:cubicBezTo>
                    <a:pt x="1" y="1312"/>
                    <a:pt x="1" y="1312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0" y="1311"/>
                    <a:pt x="0" y="1311"/>
                  </a:cubicBezTo>
                  <a:cubicBezTo>
                    <a:pt x="0" y="1312"/>
                    <a:pt x="0" y="1313"/>
                    <a:pt x="0" y="1314"/>
                  </a:cubicBezTo>
                  <a:cubicBezTo>
                    <a:pt x="0" y="1317"/>
                    <a:pt x="3" y="1319"/>
                    <a:pt x="5" y="1319"/>
                  </a:cubicBezTo>
                  <a:cubicBezTo>
                    <a:pt x="43" y="1374"/>
                    <a:pt x="104" y="1398"/>
                    <a:pt x="169" y="1408"/>
                  </a:cubicBezTo>
                  <a:cubicBezTo>
                    <a:pt x="188" y="1411"/>
                    <a:pt x="210" y="1413"/>
                    <a:pt x="232" y="1413"/>
                  </a:cubicBezTo>
                  <a:cubicBezTo>
                    <a:pt x="276" y="1413"/>
                    <a:pt x="321" y="1405"/>
                    <a:pt x="357" y="1384"/>
                  </a:cubicBezTo>
                  <a:cubicBezTo>
                    <a:pt x="359" y="1384"/>
                    <a:pt x="361" y="1383"/>
                    <a:pt x="362" y="1381"/>
                  </a:cubicBezTo>
                  <a:cubicBezTo>
                    <a:pt x="363" y="1380"/>
                    <a:pt x="363" y="1378"/>
                    <a:pt x="363" y="1377"/>
                  </a:cubicBezTo>
                  <a:cubicBezTo>
                    <a:pt x="366" y="1366"/>
                    <a:pt x="368" y="1356"/>
                    <a:pt x="369" y="1345"/>
                  </a:cubicBezTo>
                  <a:cubicBezTo>
                    <a:pt x="369" y="1345"/>
                    <a:pt x="369" y="1345"/>
                    <a:pt x="369" y="1345"/>
                  </a:cubicBezTo>
                  <a:cubicBezTo>
                    <a:pt x="369" y="1345"/>
                    <a:pt x="369" y="1345"/>
                    <a:pt x="369" y="1345"/>
                  </a:cubicBezTo>
                  <a:cubicBezTo>
                    <a:pt x="369" y="1345"/>
                    <a:pt x="369" y="1345"/>
                    <a:pt x="369" y="1345"/>
                  </a:cubicBezTo>
                  <a:cubicBezTo>
                    <a:pt x="369" y="1344"/>
                    <a:pt x="369" y="1344"/>
                    <a:pt x="369" y="1344"/>
                  </a:cubicBezTo>
                  <a:cubicBezTo>
                    <a:pt x="369" y="1344"/>
                    <a:pt x="369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7" y="1343"/>
                    <a:pt x="367" y="1343"/>
                    <a:pt x="367" y="1343"/>
                  </a:cubicBezTo>
                  <a:cubicBezTo>
                    <a:pt x="367" y="1343"/>
                    <a:pt x="367" y="1343"/>
                    <a:pt x="367" y="1343"/>
                  </a:cubicBezTo>
                  <a:cubicBezTo>
                    <a:pt x="367" y="1343"/>
                    <a:pt x="367" y="1343"/>
                    <a:pt x="367" y="1343"/>
                  </a:cubicBezTo>
                  <a:cubicBezTo>
                    <a:pt x="374" y="1305"/>
                    <a:pt x="375" y="1266"/>
                    <a:pt x="379" y="1227"/>
                  </a:cubicBezTo>
                  <a:cubicBezTo>
                    <a:pt x="383" y="1187"/>
                    <a:pt x="388" y="1148"/>
                    <a:pt x="395" y="1108"/>
                  </a:cubicBezTo>
                  <a:cubicBezTo>
                    <a:pt x="396" y="1103"/>
                    <a:pt x="397" y="1098"/>
                    <a:pt x="397" y="1092"/>
                  </a:cubicBezTo>
                  <a:cubicBezTo>
                    <a:pt x="405" y="1031"/>
                    <a:pt x="411" y="969"/>
                    <a:pt x="418" y="908"/>
                  </a:cubicBezTo>
                  <a:cubicBezTo>
                    <a:pt x="437" y="739"/>
                    <a:pt x="460" y="569"/>
                    <a:pt x="473" y="399"/>
                  </a:cubicBezTo>
                  <a:cubicBezTo>
                    <a:pt x="473" y="398"/>
                    <a:pt x="472" y="397"/>
                    <a:pt x="471" y="396"/>
                  </a:cubicBezTo>
                  <a:cubicBezTo>
                    <a:pt x="471" y="395"/>
                    <a:pt x="470" y="394"/>
                    <a:pt x="469" y="394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52" y="374"/>
                    <a:pt x="432" y="360"/>
                    <a:pt x="418" y="339"/>
                  </a:cubicBezTo>
                  <a:cubicBezTo>
                    <a:pt x="404" y="319"/>
                    <a:pt x="396" y="298"/>
                    <a:pt x="392" y="275"/>
                  </a:cubicBezTo>
                  <a:cubicBezTo>
                    <a:pt x="381" y="226"/>
                    <a:pt x="388" y="181"/>
                    <a:pt x="395" y="132"/>
                  </a:cubicBezTo>
                  <a:cubicBezTo>
                    <a:pt x="395" y="131"/>
                    <a:pt x="395" y="130"/>
                    <a:pt x="394" y="129"/>
                  </a:cubicBezTo>
                  <a:cubicBezTo>
                    <a:pt x="392" y="125"/>
                    <a:pt x="388" y="121"/>
                    <a:pt x="385" y="117"/>
                  </a:cubicBezTo>
                  <a:cubicBezTo>
                    <a:pt x="383" y="113"/>
                    <a:pt x="380" y="109"/>
                    <a:pt x="378" y="104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82" y="80"/>
                    <a:pt x="379" y="54"/>
                    <a:pt x="377" y="30"/>
                  </a:cubicBezTo>
                  <a:cubicBezTo>
                    <a:pt x="377" y="28"/>
                    <a:pt x="376" y="27"/>
                    <a:pt x="374" y="27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67" y="20"/>
                    <a:pt x="357" y="17"/>
                    <a:pt x="348" y="13"/>
                  </a:cubicBezTo>
                  <a:cubicBezTo>
                    <a:pt x="338" y="8"/>
                    <a:pt x="328" y="4"/>
                    <a:pt x="318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17" y="0"/>
                    <a:pt x="315" y="0"/>
                    <a:pt x="31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6"/>
            <p:cNvSpPr/>
            <p:nvPr/>
          </p:nvSpPr>
          <p:spPr bwMode="auto">
            <a:xfrm>
              <a:off x="8355013" y="1409700"/>
              <a:ext cx="1192213" cy="1165225"/>
            </a:xfrm>
            <a:custGeom>
              <a:avLst/>
              <a:gdLst>
                <a:gd name="T0" fmla="*/ 156 w 281"/>
                <a:gd name="T1" fmla="*/ 254 h 275"/>
                <a:gd name="T2" fmla="*/ 281 w 281"/>
                <a:gd name="T3" fmla="*/ 275 h 275"/>
                <a:gd name="T4" fmla="*/ 225 w 281"/>
                <a:gd name="T5" fmla="*/ 180 h 275"/>
                <a:gd name="T6" fmla="*/ 228 w 281"/>
                <a:gd name="T7" fmla="*/ 30 h 275"/>
                <a:gd name="T8" fmla="*/ 219 w 281"/>
                <a:gd name="T9" fmla="*/ 19 h 275"/>
                <a:gd name="T10" fmla="*/ 213 w 281"/>
                <a:gd name="T11" fmla="*/ 7 h 275"/>
                <a:gd name="T12" fmla="*/ 212 w 281"/>
                <a:gd name="T13" fmla="*/ 7 h 275"/>
                <a:gd name="T14" fmla="*/ 135 w 281"/>
                <a:gd name="T15" fmla="*/ 0 h 275"/>
                <a:gd name="T16" fmla="*/ 126 w 281"/>
                <a:gd name="T17" fmla="*/ 10 h 275"/>
                <a:gd name="T18" fmla="*/ 114 w 281"/>
                <a:gd name="T19" fmla="*/ 17 h 275"/>
                <a:gd name="T20" fmla="*/ 0 w 281"/>
                <a:gd name="T21" fmla="*/ 262 h 275"/>
                <a:gd name="T22" fmla="*/ 156 w 281"/>
                <a:gd name="T23" fmla="*/ 25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5">
                  <a:moveTo>
                    <a:pt x="156" y="254"/>
                  </a:moveTo>
                  <a:cubicBezTo>
                    <a:pt x="196" y="257"/>
                    <a:pt x="241" y="263"/>
                    <a:pt x="281" y="275"/>
                  </a:cubicBezTo>
                  <a:cubicBezTo>
                    <a:pt x="253" y="250"/>
                    <a:pt x="232" y="214"/>
                    <a:pt x="225" y="180"/>
                  </a:cubicBezTo>
                  <a:cubicBezTo>
                    <a:pt x="213" y="131"/>
                    <a:pt x="216" y="79"/>
                    <a:pt x="228" y="30"/>
                  </a:cubicBezTo>
                  <a:cubicBezTo>
                    <a:pt x="224" y="28"/>
                    <a:pt x="221" y="23"/>
                    <a:pt x="219" y="19"/>
                  </a:cubicBezTo>
                  <a:cubicBezTo>
                    <a:pt x="216" y="15"/>
                    <a:pt x="214" y="11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87" y="7"/>
                    <a:pt x="160" y="5"/>
                    <a:pt x="135" y="0"/>
                  </a:cubicBezTo>
                  <a:cubicBezTo>
                    <a:pt x="133" y="4"/>
                    <a:pt x="129" y="7"/>
                    <a:pt x="126" y="10"/>
                  </a:cubicBezTo>
                  <a:cubicBezTo>
                    <a:pt x="122" y="13"/>
                    <a:pt x="119" y="16"/>
                    <a:pt x="114" y="17"/>
                  </a:cubicBezTo>
                  <a:cubicBezTo>
                    <a:pt x="127" y="112"/>
                    <a:pt x="96" y="225"/>
                    <a:pt x="0" y="262"/>
                  </a:cubicBezTo>
                  <a:cubicBezTo>
                    <a:pt x="51" y="252"/>
                    <a:pt x="104" y="251"/>
                    <a:pt x="156" y="254"/>
                  </a:cubicBezTo>
                </a:path>
              </a:pathLst>
            </a:custGeom>
            <a:solidFill>
              <a:srgbClr val="FF6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7"/>
            <p:cNvSpPr/>
            <p:nvPr/>
          </p:nvSpPr>
          <p:spPr bwMode="auto">
            <a:xfrm>
              <a:off x="8943975" y="1022350"/>
              <a:ext cx="306388" cy="382588"/>
            </a:xfrm>
            <a:custGeom>
              <a:avLst/>
              <a:gdLst>
                <a:gd name="T0" fmla="*/ 71 w 72"/>
                <a:gd name="T1" fmla="*/ 21 h 90"/>
                <a:gd name="T2" fmla="*/ 45 w 72"/>
                <a:gd name="T3" fmla="*/ 11 h 90"/>
                <a:gd name="T4" fmla="*/ 19 w 72"/>
                <a:gd name="T5" fmla="*/ 0 h 90"/>
                <a:gd name="T6" fmla="*/ 0 w 72"/>
                <a:gd name="T7" fmla="*/ 85 h 90"/>
                <a:gd name="T8" fmla="*/ 72 w 72"/>
                <a:gd name="T9" fmla="*/ 90 h 90"/>
                <a:gd name="T10" fmla="*/ 71 w 72"/>
                <a:gd name="T11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90">
                  <a:moveTo>
                    <a:pt x="71" y="21"/>
                  </a:moveTo>
                  <a:cubicBezTo>
                    <a:pt x="62" y="20"/>
                    <a:pt x="53" y="14"/>
                    <a:pt x="45" y="11"/>
                  </a:cubicBezTo>
                  <a:cubicBezTo>
                    <a:pt x="37" y="7"/>
                    <a:pt x="28" y="4"/>
                    <a:pt x="19" y="0"/>
                  </a:cubicBez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8"/>
                    <a:pt x="72" y="90"/>
                  </a:cubicBezTo>
                  <a:cubicBezTo>
                    <a:pt x="69" y="68"/>
                    <a:pt x="70" y="43"/>
                    <a:pt x="71" y="21"/>
                  </a:cubicBezTo>
                </a:path>
              </a:pathLst>
            </a:custGeom>
            <a:solidFill>
              <a:srgbClr val="FF6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8"/>
            <p:cNvSpPr/>
            <p:nvPr/>
          </p:nvSpPr>
          <p:spPr bwMode="auto">
            <a:xfrm>
              <a:off x="7850188" y="2516188"/>
              <a:ext cx="1816100" cy="4364038"/>
            </a:xfrm>
            <a:custGeom>
              <a:avLst/>
              <a:gdLst>
                <a:gd name="T0" fmla="*/ 347 w 428"/>
                <a:gd name="T1" fmla="*/ 15 h 1029"/>
                <a:gd name="T2" fmla="*/ 268 w 428"/>
                <a:gd name="T3" fmla="*/ 4 h 1029"/>
                <a:gd name="T4" fmla="*/ 113 w 428"/>
                <a:gd name="T5" fmla="*/ 9 h 1029"/>
                <a:gd name="T6" fmla="*/ 61 w 428"/>
                <a:gd name="T7" fmla="*/ 479 h 1029"/>
                <a:gd name="T8" fmla="*/ 28 w 428"/>
                <a:gd name="T9" fmla="*/ 709 h 1029"/>
                <a:gd name="T10" fmla="*/ 12 w 428"/>
                <a:gd name="T11" fmla="*/ 828 h 1029"/>
                <a:gd name="T12" fmla="*/ 0 w 428"/>
                <a:gd name="T13" fmla="*/ 944 h 1029"/>
                <a:gd name="T14" fmla="*/ 1 w 428"/>
                <a:gd name="T15" fmla="*/ 944 h 1029"/>
                <a:gd name="T16" fmla="*/ 170 w 428"/>
                <a:gd name="T17" fmla="*/ 1023 h 1029"/>
                <a:gd name="T18" fmla="*/ 335 w 428"/>
                <a:gd name="T19" fmla="*/ 998 h 1029"/>
                <a:gd name="T20" fmla="*/ 380 w 428"/>
                <a:gd name="T21" fmla="*/ 531 h 1029"/>
                <a:gd name="T22" fmla="*/ 428 w 428"/>
                <a:gd name="T23" fmla="*/ 35 h 1029"/>
                <a:gd name="T24" fmla="*/ 427 w 428"/>
                <a:gd name="T25" fmla="*/ 35 h 1029"/>
                <a:gd name="T26" fmla="*/ 347 w 428"/>
                <a:gd name="T27" fmla="*/ 15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1029">
                  <a:moveTo>
                    <a:pt x="347" y="15"/>
                  </a:moveTo>
                  <a:cubicBezTo>
                    <a:pt x="321" y="10"/>
                    <a:pt x="294" y="6"/>
                    <a:pt x="268" y="4"/>
                  </a:cubicBezTo>
                  <a:cubicBezTo>
                    <a:pt x="216" y="0"/>
                    <a:pt x="165" y="4"/>
                    <a:pt x="113" y="9"/>
                  </a:cubicBezTo>
                  <a:cubicBezTo>
                    <a:pt x="100" y="166"/>
                    <a:pt x="82" y="323"/>
                    <a:pt x="61" y="479"/>
                  </a:cubicBezTo>
                  <a:cubicBezTo>
                    <a:pt x="51" y="556"/>
                    <a:pt x="41" y="633"/>
                    <a:pt x="28" y="709"/>
                  </a:cubicBezTo>
                  <a:cubicBezTo>
                    <a:pt x="21" y="748"/>
                    <a:pt x="16" y="788"/>
                    <a:pt x="12" y="828"/>
                  </a:cubicBezTo>
                  <a:cubicBezTo>
                    <a:pt x="8" y="866"/>
                    <a:pt x="7" y="906"/>
                    <a:pt x="0" y="944"/>
                  </a:cubicBezTo>
                  <a:cubicBezTo>
                    <a:pt x="1" y="944"/>
                    <a:pt x="1" y="944"/>
                    <a:pt x="1" y="944"/>
                  </a:cubicBezTo>
                  <a:cubicBezTo>
                    <a:pt x="45" y="996"/>
                    <a:pt x="103" y="1017"/>
                    <a:pt x="170" y="1023"/>
                  </a:cubicBezTo>
                  <a:cubicBezTo>
                    <a:pt x="228" y="1029"/>
                    <a:pt x="281" y="1018"/>
                    <a:pt x="335" y="998"/>
                  </a:cubicBezTo>
                  <a:cubicBezTo>
                    <a:pt x="348" y="842"/>
                    <a:pt x="365" y="687"/>
                    <a:pt x="380" y="531"/>
                  </a:cubicBezTo>
                  <a:cubicBezTo>
                    <a:pt x="395" y="366"/>
                    <a:pt x="407" y="199"/>
                    <a:pt x="428" y="35"/>
                  </a:cubicBezTo>
                  <a:cubicBezTo>
                    <a:pt x="428" y="35"/>
                    <a:pt x="428" y="35"/>
                    <a:pt x="427" y="35"/>
                  </a:cubicBezTo>
                  <a:cubicBezTo>
                    <a:pt x="400" y="29"/>
                    <a:pt x="374" y="20"/>
                    <a:pt x="347" y="15"/>
                  </a:cubicBezTo>
                </a:path>
              </a:pathLst>
            </a:custGeom>
            <a:solidFill>
              <a:srgbClr val="FF6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9"/>
            <p:cNvSpPr/>
            <p:nvPr/>
          </p:nvSpPr>
          <p:spPr bwMode="auto">
            <a:xfrm>
              <a:off x="8943975" y="1022350"/>
              <a:ext cx="306388" cy="382588"/>
            </a:xfrm>
            <a:custGeom>
              <a:avLst/>
              <a:gdLst>
                <a:gd name="T0" fmla="*/ 19 w 72"/>
                <a:gd name="T1" fmla="*/ 0 h 90"/>
                <a:gd name="T2" fmla="*/ 0 w 72"/>
                <a:gd name="T3" fmla="*/ 85 h 90"/>
                <a:gd name="T4" fmla="*/ 72 w 72"/>
                <a:gd name="T5" fmla="*/ 90 h 90"/>
                <a:gd name="T6" fmla="*/ 70 w 72"/>
                <a:gd name="T7" fmla="*/ 56 h 90"/>
                <a:gd name="T8" fmla="*/ 71 w 72"/>
                <a:gd name="T9" fmla="*/ 21 h 90"/>
                <a:gd name="T10" fmla="*/ 48 w 72"/>
                <a:gd name="T11" fmla="*/ 12 h 90"/>
                <a:gd name="T12" fmla="*/ 45 w 72"/>
                <a:gd name="T13" fmla="*/ 11 h 90"/>
                <a:gd name="T14" fmla="*/ 19 w 7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0">
                  <a:moveTo>
                    <a:pt x="19" y="0"/>
                  </a:move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8"/>
                    <a:pt x="72" y="90"/>
                  </a:cubicBezTo>
                  <a:cubicBezTo>
                    <a:pt x="70" y="79"/>
                    <a:pt x="70" y="68"/>
                    <a:pt x="70" y="56"/>
                  </a:cubicBezTo>
                  <a:cubicBezTo>
                    <a:pt x="70" y="44"/>
                    <a:pt x="70" y="33"/>
                    <a:pt x="71" y="21"/>
                  </a:cubicBezTo>
                  <a:cubicBezTo>
                    <a:pt x="63" y="20"/>
                    <a:pt x="56" y="16"/>
                    <a:pt x="48" y="12"/>
                  </a:cubicBezTo>
                  <a:cubicBezTo>
                    <a:pt x="47" y="12"/>
                    <a:pt x="46" y="11"/>
                    <a:pt x="45" y="11"/>
                  </a:cubicBezTo>
                  <a:cubicBezTo>
                    <a:pt x="37" y="7"/>
                    <a:pt x="28" y="4"/>
                    <a:pt x="19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8809038" y="1422400"/>
              <a:ext cx="342900" cy="1076325"/>
            </a:xfrm>
            <a:custGeom>
              <a:avLst/>
              <a:gdLst>
                <a:gd name="T0" fmla="*/ 70 w 81"/>
                <a:gd name="T1" fmla="*/ 3 h 254"/>
                <a:gd name="T2" fmla="*/ 48 w 81"/>
                <a:gd name="T3" fmla="*/ 0 h 254"/>
                <a:gd name="T4" fmla="*/ 0 w 81"/>
                <a:gd name="T5" fmla="*/ 250 h 254"/>
                <a:gd name="T6" fmla="*/ 49 w 81"/>
                <a:gd name="T7" fmla="*/ 251 h 254"/>
                <a:gd name="T8" fmla="*/ 81 w 81"/>
                <a:gd name="T9" fmla="*/ 254 h 254"/>
                <a:gd name="T10" fmla="*/ 70 w 81"/>
                <a:gd name="T11" fmla="*/ 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54">
                  <a:moveTo>
                    <a:pt x="70" y="3"/>
                  </a:moveTo>
                  <a:cubicBezTo>
                    <a:pt x="63" y="2"/>
                    <a:pt x="55" y="1"/>
                    <a:pt x="48" y="0"/>
                  </a:cubicBezTo>
                  <a:cubicBezTo>
                    <a:pt x="57" y="86"/>
                    <a:pt x="34" y="170"/>
                    <a:pt x="0" y="250"/>
                  </a:cubicBezTo>
                  <a:cubicBezTo>
                    <a:pt x="17" y="250"/>
                    <a:pt x="33" y="250"/>
                    <a:pt x="49" y="251"/>
                  </a:cubicBezTo>
                  <a:cubicBezTo>
                    <a:pt x="60" y="252"/>
                    <a:pt x="70" y="253"/>
                    <a:pt x="81" y="254"/>
                  </a:cubicBezTo>
                  <a:cubicBezTo>
                    <a:pt x="64" y="173"/>
                    <a:pt x="65" y="87"/>
                    <a:pt x="70" y="3"/>
                  </a:cubicBezTo>
                  <a:close/>
                </a:path>
              </a:pathLst>
            </a:custGeom>
            <a:solidFill>
              <a:srgbClr val="FF7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3"/>
            <p:cNvSpPr/>
            <p:nvPr/>
          </p:nvSpPr>
          <p:spPr bwMode="auto">
            <a:xfrm>
              <a:off x="7850188" y="2528888"/>
              <a:ext cx="1047750" cy="4206875"/>
            </a:xfrm>
            <a:custGeom>
              <a:avLst/>
              <a:gdLst>
                <a:gd name="T0" fmla="*/ 222 w 247"/>
                <a:gd name="T1" fmla="*/ 0 h 992"/>
                <a:gd name="T2" fmla="*/ 113 w 247"/>
                <a:gd name="T3" fmla="*/ 6 h 992"/>
                <a:gd name="T4" fmla="*/ 156 w 247"/>
                <a:gd name="T5" fmla="*/ 2 h 992"/>
                <a:gd name="T6" fmla="*/ 156 w 247"/>
                <a:gd name="T7" fmla="*/ 2 h 992"/>
                <a:gd name="T8" fmla="*/ 156 w 247"/>
                <a:gd name="T9" fmla="*/ 2 h 992"/>
                <a:gd name="T10" fmla="*/ 129 w 247"/>
                <a:gd name="T11" fmla="*/ 83 h 992"/>
                <a:gd name="T12" fmla="*/ 68 w 247"/>
                <a:gd name="T13" fmla="*/ 538 h 992"/>
                <a:gd name="T14" fmla="*/ 10 w 247"/>
                <a:gd name="T15" fmla="*/ 927 h 992"/>
                <a:gd name="T16" fmla="*/ 9 w 247"/>
                <a:gd name="T17" fmla="*/ 950 h 992"/>
                <a:gd name="T18" fmla="*/ 1 w 247"/>
                <a:gd name="T19" fmla="*/ 941 h 992"/>
                <a:gd name="T20" fmla="*/ 0 w 247"/>
                <a:gd name="T21" fmla="*/ 941 h 992"/>
                <a:gd name="T22" fmla="*/ 0 w 247"/>
                <a:gd name="T23" fmla="*/ 941 h 992"/>
                <a:gd name="T24" fmla="*/ 1 w 247"/>
                <a:gd name="T25" fmla="*/ 941 h 992"/>
                <a:gd name="T26" fmla="*/ 1 w 247"/>
                <a:gd name="T27" fmla="*/ 941 h 992"/>
                <a:gd name="T28" fmla="*/ 1 w 247"/>
                <a:gd name="T29" fmla="*/ 942 h 992"/>
                <a:gd name="T30" fmla="*/ 1 w 247"/>
                <a:gd name="T31" fmla="*/ 942 h 992"/>
                <a:gd name="T32" fmla="*/ 1 w 247"/>
                <a:gd name="T33" fmla="*/ 942 h 992"/>
                <a:gd name="T34" fmla="*/ 2 w 247"/>
                <a:gd name="T35" fmla="*/ 942 h 992"/>
                <a:gd name="T36" fmla="*/ 2 w 247"/>
                <a:gd name="T37" fmla="*/ 942 h 992"/>
                <a:gd name="T38" fmla="*/ 2 w 247"/>
                <a:gd name="T39" fmla="*/ 942 h 992"/>
                <a:gd name="T40" fmla="*/ 2 w 247"/>
                <a:gd name="T41" fmla="*/ 942 h 992"/>
                <a:gd name="T42" fmla="*/ 2 w 247"/>
                <a:gd name="T43" fmla="*/ 942 h 992"/>
                <a:gd name="T44" fmla="*/ 2 w 247"/>
                <a:gd name="T45" fmla="*/ 943 h 992"/>
                <a:gd name="T46" fmla="*/ 2 w 247"/>
                <a:gd name="T47" fmla="*/ 943 h 992"/>
                <a:gd name="T48" fmla="*/ 2 w 247"/>
                <a:gd name="T49" fmla="*/ 943 h 992"/>
                <a:gd name="T50" fmla="*/ 2 w 247"/>
                <a:gd name="T51" fmla="*/ 943 h 992"/>
                <a:gd name="T52" fmla="*/ 65 w 247"/>
                <a:gd name="T53" fmla="*/ 992 h 992"/>
                <a:gd name="T54" fmla="*/ 170 w 247"/>
                <a:gd name="T55" fmla="*/ 99 h 992"/>
                <a:gd name="T56" fmla="*/ 247 w 247"/>
                <a:gd name="T57" fmla="*/ 0 h 992"/>
                <a:gd name="T58" fmla="*/ 222 w 247"/>
                <a:gd name="T59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992">
                  <a:moveTo>
                    <a:pt x="222" y="0"/>
                  </a:moveTo>
                  <a:cubicBezTo>
                    <a:pt x="186" y="0"/>
                    <a:pt x="150" y="2"/>
                    <a:pt x="113" y="6"/>
                  </a:cubicBezTo>
                  <a:cubicBezTo>
                    <a:pt x="128" y="5"/>
                    <a:pt x="142" y="3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37" y="24"/>
                    <a:pt x="132" y="55"/>
                    <a:pt x="129" y="83"/>
                  </a:cubicBezTo>
                  <a:cubicBezTo>
                    <a:pt x="104" y="238"/>
                    <a:pt x="100" y="382"/>
                    <a:pt x="68" y="538"/>
                  </a:cubicBezTo>
                  <a:cubicBezTo>
                    <a:pt x="59" y="595"/>
                    <a:pt x="22" y="853"/>
                    <a:pt x="10" y="927"/>
                  </a:cubicBezTo>
                  <a:cubicBezTo>
                    <a:pt x="10" y="935"/>
                    <a:pt x="9" y="942"/>
                    <a:pt x="9" y="950"/>
                  </a:cubicBezTo>
                  <a:cubicBezTo>
                    <a:pt x="6" y="947"/>
                    <a:pt x="4" y="944"/>
                    <a:pt x="1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1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1" y="964"/>
                    <a:pt x="42" y="980"/>
                    <a:pt x="65" y="992"/>
                  </a:cubicBezTo>
                  <a:cubicBezTo>
                    <a:pt x="89" y="694"/>
                    <a:pt x="117" y="402"/>
                    <a:pt x="170" y="99"/>
                  </a:cubicBezTo>
                  <a:cubicBezTo>
                    <a:pt x="176" y="55"/>
                    <a:pt x="204" y="13"/>
                    <a:pt x="247" y="0"/>
                  </a:cubicBezTo>
                  <a:cubicBezTo>
                    <a:pt x="239" y="0"/>
                    <a:pt x="230" y="0"/>
                    <a:pt x="222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5"/>
            <p:cNvSpPr>
              <a:spLocks noEditPoints="1"/>
            </p:cNvSpPr>
            <p:nvPr/>
          </p:nvSpPr>
          <p:spPr bwMode="auto">
            <a:xfrm>
              <a:off x="8978900" y="2549525"/>
              <a:ext cx="687388" cy="4284663"/>
            </a:xfrm>
            <a:custGeom>
              <a:avLst/>
              <a:gdLst>
                <a:gd name="T0" fmla="*/ 161 w 162"/>
                <a:gd name="T1" fmla="*/ 27 h 1010"/>
                <a:gd name="T2" fmla="*/ 161 w 162"/>
                <a:gd name="T3" fmla="*/ 27 h 1010"/>
                <a:gd name="T4" fmla="*/ 161 w 162"/>
                <a:gd name="T5" fmla="*/ 27 h 1010"/>
                <a:gd name="T6" fmla="*/ 160 w 162"/>
                <a:gd name="T7" fmla="*/ 27 h 1010"/>
                <a:gd name="T8" fmla="*/ 160 w 162"/>
                <a:gd name="T9" fmla="*/ 27 h 1010"/>
                <a:gd name="T10" fmla="*/ 160 w 162"/>
                <a:gd name="T11" fmla="*/ 27 h 1010"/>
                <a:gd name="T12" fmla="*/ 160 w 162"/>
                <a:gd name="T13" fmla="*/ 27 h 1010"/>
                <a:gd name="T14" fmla="*/ 160 w 162"/>
                <a:gd name="T15" fmla="*/ 27 h 1010"/>
                <a:gd name="T16" fmla="*/ 160 w 162"/>
                <a:gd name="T17" fmla="*/ 27 h 1010"/>
                <a:gd name="T18" fmla="*/ 146 w 162"/>
                <a:gd name="T19" fmla="*/ 23 h 1010"/>
                <a:gd name="T20" fmla="*/ 146 w 162"/>
                <a:gd name="T21" fmla="*/ 23 h 1010"/>
                <a:gd name="T22" fmla="*/ 146 w 162"/>
                <a:gd name="T23" fmla="*/ 23 h 1010"/>
                <a:gd name="T24" fmla="*/ 145 w 162"/>
                <a:gd name="T25" fmla="*/ 23 h 1010"/>
                <a:gd name="T26" fmla="*/ 145 w 162"/>
                <a:gd name="T27" fmla="*/ 23 h 1010"/>
                <a:gd name="T28" fmla="*/ 145 w 162"/>
                <a:gd name="T29" fmla="*/ 23 h 1010"/>
                <a:gd name="T30" fmla="*/ 41 w 162"/>
                <a:gd name="T31" fmla="*/ 0 h 1010"/>
                <a:gd name="T32" fmla="*/ 76 w 162"/>
                <a:gd name="T33" fmla="*/ 246 h 1010"/>
                <a:gd name="T34" fmla="*/ 0 w 162"/>
                <a:gd name="T35" fmla="*/ 1010 h 1010"/>
                <a:gd name="T36" fmla="*/ 66 w 162"/>
                <a:gd name="T37" fmla="*/ 991 h 1010"/>
                <a:gd name="T38" fmla="*/ 66 w 162"/>
                <a:gd name="T39" fmla="*/ 991 h 1010"/>
                <a:gd name="T40" fmla="*/ 66 w 162"/>
                <a:gd name="T41" fmla="*/ 991 h 1010"/>
                <a:gd name="T42" fmla="*/ 66 w 162"/>
                <a:gd name="T43" fmla="*/ 991 h 1010"/>
                <a:gd name="T44" fmla="*/ 67 w 162"/>
                <a:gd name="T45" fmla="*/ 991 h 1010"/>
                <a:gd name="T46" fmla="*/ 67 w 162"/>
                <a:gd name="T47" fmla="*/ 991 h 1010"/>
                <a:gd name="T48" fmla="*/ 67 w 162"/>
                <a:gd name="T49" fmla="*/ 991 h 1010"/>
                <a:gd name="T50" fmla="*/ 69 w 162"/>
                <a:gd name="T51" fmla="*/ 990 h 1010"/>
                <a:gd name="T52" fmla="*/ 69 w 162"/>
                <a:gd name="T53" fmla="*/ 990 h 1010"/>
                <a:gd name="T54" fmla="*/ 114 w 162"/>
                <a:gd name="T55" fmla="*/ 523 h 1010"/>
                <a:gd name="T56" fmla="*/ 162 w 162"/>
                <a:gd name="T57" fmla="*/ 27 h 1010"/>
                <a:gd name="T58" fmla="*/ 162 w 162"/>
                <a:gd name="T59" fmla="*/ 27 h 1010"/>
                <a:gd name="T60" fmla="*/ 114 w 162"/>
                <a:gd name="T61" fmla="*/ 523 h 1010"/>
                <a:gd name="T62" fmla="*/ 69 w 162"/>
                <a:gd name="T63" fmla="*/ 990 h 1010"/>
                <a:gd name="T64" fmla="*/ 56 w 162"/>
                <a:gd name="T65" fmla="*/ 994 h 1010"/>
                <a:gd name="T66" fmla="*/ 138 w 162"/>
                <a:gd name="T67" fmla="*/ 94 h 1010"/>
                <a:gd name="T68" fmla="*/ 112 w 162"/>
                <a:gd name="T69" fmla="*/ 14 h 1010"/>
                <a:gd name="T70" fmla="*/ 145 w 162"/>
                <a:gd name="T71" fmla="*/ 23 h 1010"/>
                <a:gd name="T72" fmla="*/ 81 w 162"/>
                <a:gd name="T73" fmla="*/ 7 h 1010"/>
                <a:gd name="T74" fmla="*/ 80 w 162"/>
                <a:gd name="T75" fmla="*/ 7 h 1010"/>
                <a:gd name="T76" fmla="*/ 80 w 162"/>
                <a:gd name="T77" fmla="*/ 7 h 1010"/>
                <a:gd name="T78" fmla="*/ 79 w 162"/>
                <a:gd name="T79" fmla="*/ 7 h 1010"/>
                <a:gd name="T80" fmla="*/ 41 w 162"/>
                <a:gd name="T81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010">
                  <a:moveTo>
                    <a:pt x="161" y="27"/>
                  </a:moveTo>
                  <a:cubicBezTo>
                    <a:pt x="161" y="27"/>
                    <a:pt x="161" y="27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146" y="23"/>
                  </a:move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moveTo>
                    <a:pt x="41" y="0"/>
                  </a:moveTo>
                  <a:cubicBezTo>
                    <a:pt x="123" y="46"/>
                    <a:pt x="88" y="167"/>
                    <a:pt x="76" y="246"/>
                  </a:cubicBezTo>
                  <a:cubicBezTo>
                    <a:pt x="33" y="505"/>
                    <a:pt x="31" y="758"/>
                    <a:pt x="0" y="1010"/>
                  </a:cubicBezTo>
                  <a:cubicBezTo>
                    <a:pt x="22" y="1006"/>
                    <a:pt x="44" y="999"/>
                    <a:pt x="66" y="991"/>
                  </a:cubicBezTo>
                  <a:cubicBezTo>
                    <a:pt x="66" y="991"/>
                    <a:pt x="66" y="991"/>
                    <a:pt x="66" y="991"/>
                  </a:cubicBezTo>
                  <a:cubicBezTo>
                    <a:pt x="66" y="991"/>
                    <a:pt x="66" y="991"/>
                    <a:pt x="66" y="991"/>
                  </a:cubicBezTo>
                  <a:cubicBezTo>
                    <a:pt x="66" y="991"/>
                    <a:pt x="66" y="991"/>
                    <a:pt x="66" y="991"/>
                  </a:cubicBezTo>
                  <a:cubicBezTo>
                    <a:pt x="66" y="991"/>
                    <a:pt x="67" y="991"/>
                    <a:pt x="67" y="991"/>
                  </a:cubicBezTo>
                  <a:cubicBezTo>
                    <a:pt x="67" y="991"/>
                    <a:pt x="67" y="991"/>
                    <a:pt x="67" y="991"/>
                  </a:cubicBezTo>
                  <a:cubicBezTo>
                    <a:pt x="67" y="991"/>
                    <a:pt x="67" y="991"/>
                    <a:pt x="67" y="991"/>
                  </a:cubicBezTo>
                  <a:cubicBezTo>
                    <a:pt x="68" y="991"/>
                    <a:pt x="68" y="990"/>
                    <a:pt x="69" y="990"/>
                  </a:cubicBezTo>
                  <a:cubicBezTo>
                    <a:pt x="69" y="990"/>
                    <a:pt x="69" y="990"/>
                    <a:pt x="69" y="990"/>
                  </a:cubicBezTo>
                  <a:cubicBezTo>
                    <a:pt x="82" y="834"/>
                    <a:pt x="99" y="679"/>
                    <a:pt x="114" y="523"/>
                  </a:cubicBezTo>
                  <a:cubicBezTo>
                    <a:pt x="129" y="358"/>
                    <a:pt x="141" y="191"/>
                    <a:pt x="162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41" y="191"/>
                    <a:pt x="129" y="358"/>
                    <a:pt x="114" y="523"/>
                  </a:cubicBezTo>
                  <a:cubicBezTo>
                    <a:pt x="99" y="679"/>
                    <a:pt x="82" y="834"/>
                    <a:pt x="69" y="990"/>
                  </a:cubicBezTo>
                  <a:cubicBezTo>
                    <a:pt x="65" y="992"/>
                    <a:pt x="61" y="993"/>
                    <a:pt x="56" y="994"/>
                  </a:cubicBezTo>
                  <a:cubicBezTo>
                    <a:pt x="63" y="908"/>
                    <a:pt x="130" y="311"/>
                    <a:pt x="138" y="94"/>
                  </a:cubicBezTo>
                  <a:cubicBezTo>
                    <a:pt x="138" y="66"/>
                    <a:pt x="128" y="40"/>
                    <a:pt x="112" y="14"/>
                  </a:cubicBezTo>
                  <a:cubicBezTo>
                    <a:pt x="123" y="17"/>
                    <a:pt x="134" y="20"/>
                    <a:pt x="145" y="23"/>
                  </a:cubicBezTo>
                  <a:cubicBezTo>
                    <a:pt x="124" y="18"/>
                    <a:pt x="103" y="11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67" y="4"/>
                    <a:pt x="54" y="2"/>
                    <a:pt x="41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6"/>
            <p:cNvSpPr/>
            <p:nvPr/>
          </p:nvSpPr>
          <p:spPr bwMode="auto">
            <a:xfrm>
              <a:off x="8278813" y="2511425"/>
              <a:ext cx="796925" cy="4365625"/>
            </a:xfrm>
            <a:custGeom>
              <a:avLst/>
              <a:gdLst>
                <a:gd name="T0" fmla="*/ 175 w 188"/>
                <a:gd name="T1" fmla="*/ 2 h 1029"/>
                <a:gd name="T2" fmla="*/ 152 w 188"/>
                <a:gd name="T3" fmla="*/ 1 h 1029"/>
                <a:gd name="T4" fmla="*/ 0 w 188"/>
                <a:gd name="T5" fmla="*/ 1014 h 1029"/>
                <a:gd name="T6" fmla="*/ 62 w 188"/>
                <a:gd name="T7" fmla="*/ 1028 h 1029"/>
                <a:gd name="T8" fmla="*/ 77 w 188"/>
                <a:gd name="T9" fmla="*/ 1029 h 1029"/>
                <a:gd name="T10" fmla="*/ 188 w 188"/>
                <a:gd name="T11" fmla="*/ 4 h 1029"/>
                <a:gd name="T12" fmla="*/ 175 w 188"/>
                <a:gd name="T13" fmla="*/ 2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029">
                  <a:moveTo>
                    <a:pt x="175" y="2"/>
                  </a:moveTo>
                  <a:cubicBezTo>
                    <a:pt x="169" y="1"/>
                    <a:pt x="169" y="0"/>
                    <a:pt x="152" y="1"/>
                  </a:cubicBezTo>
                  <a:cubicBezTo>
                    <a:pt x="93" y="342"/>
                    <a:pt x="46" y="695"/>
                    <a:pt x="0" y="1014"/>
                  </a:cubicBezTo>
                  <a:cubicBezTo>
                    <a:pt x="30" y="1028"/>
                    <a:pt x="27" y="1025"/>
                    <a:pt x="62" y="1028"/>
                  </a:cubicBezTo>
                  <a:cubicBezTo>
                    <a:pt x="64" y="1029"/>
                    <a:pt x="75" y="1029"/>
                    <a:pt x="77" y="1029"/>
                  </a:cubicBezTo>
                  <a:cubicBezTo>
                    <a:pt x="112" y="690"/>
                    <a:pt x="147" y="344"/>
                    <a:pt x="188" y="4"/>
                  </a:cubicBezTo>
                  <a:cubicBezTo>
                    <a:pt x="180" y="3"/>
                    <a:pt x="184" y="2"/>
                    <a:pt x="175" y="2"/>
                  </a:cubicBezTo>
                  <a:close/>
                </a:path>
              </a:pathLst>
            </a:custGeom>
            <a:solidFill>
              <a:srgbClr val="FF7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7"/>
            <p:cNvSpPr/>
            <p:nvPr/>
          </p:nvSpPr>
          <p:spPr bwMode="auto">
            <a:xfrm>
              <a:off x="7850188" y="2536825"/>
              <a:ext cx="661988" cy="4021138"/>
            </a:xfrm>
            <a:custGeom>
              <a:avLst/>
              <a:gdLst>
                <a:gd name="T0" fmla="*/ 156 w 156"/>
                <a:gd name="T1" fmla="*/ 0 h 948"/>
                <a:gd name="T2" fmla="*/ 113 w 156"/>
                <a:gd name="T3" fmla="*/ 4 h 948"/>
                <a:gd name="T4" fmla="*/ 113 w 156"/>
                <a:gd name="T5" fmla="*/ 4 h 948"/>
                <a:gd name="T6" fmla="*/ 113 w 156"/>
                <a:gd name="T7" fmla="*/ 4 h 948"/>
                <a:gd name="T8" fmla="*/ 61 w 156"/>
                <a:gd name="T9" fmla="*/ 474 h 948"/>
                <a:gd name="T10" fmla="*/ 28 w 156"/>
                <a:gd name="T11" fmla="*/ 704 h 948"/>
                <a:gd name="T12" fmla="*/ 12 w 156"/>
                <a:gd name="T13" fmla="*/ 823 h 948"/>
                <a:gd name="T14" fmla="*/ 0 w 156"/>
                <a:gd name="T15" fmla="*/ 939 h 948"/>
                <a:gd name="T16" fmla="*/ 1 w 156"/>
                <a:gd name="T17" fmla="*/ 939 h 948"/>
                <a:gd name="T18" fmla="*/ 9 w 156"/>
                <a:gd name="T19" fmla="*/ 948 h 948"/>
                <a:gd name="T20" fmla="*/ 10 w 156"/>
                <a:gd name="T21" fmla="*/ 925 h 948"/>
                <a:gd name="T22" fmla="*/ 68 w 156"/>
                <a:gd name="T23" fmla="*/ 536 h 948"/>
                <a:gd name="T24" fmla="*/ 129 w 156"/>
                <a:gd name="T25" fmla="*/ 81 h 948"/>
                <a:gd name="T26" fmla="*/ 156 w 156"/>
                <a:gd name="T2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948">
                  <a:moveTo>
                    <a:pt x="156" y="0"/>
                  </a:moveTo>
                  <a:cubicBezTo>
                    <a:pt x="142" y="1"/>
                    <a:pt x="128" y="3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0" y="161"/>
                    <a:pt x="82" y="318"/>
                    <a:pt x="61" y="474"/>
                  </a:cubicBezTo>
                  <a:cubicBezTo>
                    <a:pt x="51" y="551"/>
                    <a:pt x="41" y="628"/>
                    <a:pt x="28" y="704"/>
                  </a:cubicBezTo>
                  <a:cubicBezTo>
                    <a:pt x="21" y="743"/>
                    <a:pt x="16" y="783"/>
                    <a:pt x="12" y="823"/>
                  </a:cubicBezTo>
                  <a:cubicBezTo>
                    <a:pt x="8" y="861"/>
                    <a:pt x="7" y="901"/>
                    <a:pt x="0" y="939"/>
                  </a:cubicBezTo>
                  <a:cubicBezTo>
                    <a:pt x="1" y="939"/>
                    <a:pt x="1" y="939"/>
                    <a:pt x="1" y="939"/>
                  </a:cubicBezTo>
                  <a:cubicBezTo>
                    <a:pt x="4" y="942"/>
                    <a:pt x="6" y="945"/>
                    <a:pt x="9" y="948"/>
                  </a:cubicBezTo>
                  <a:cubicBezTo>
                    <a:pt x="9" y="940"/>
                    <a:pt x="10" y="933"/>
                    <a:pt x="10" y="925"/>
                  </a:cubicBezTo>
                  <a:cubicBezTo>
                    <a:pt x="22" y="851"/>
                    <a:pt x="59" y="593"/>
                    <a:pt x="68" y="536"/>
                  </a:cubicBezTo>
                  <a:cubicBezTo>
                    <a:pt x="100" y="380"/>
                    <a:pt x="104" y="236"/>
                    <a:pt x="129" y="81"/>
                  </a:cubicBezTo>
                  <a:cubicBezTo>
                    <a:pt x="132" y="53"/>
                    <a:pt x="137" y="22"/>
                    <a:pt x="156" y="0"/>
                  </a:cubicBezTo>
                </a:path>
              </a:pathLst>
            </a:custGeom>
            <a:solidFill>
              <a:srgbClr val="FF3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9"/>
            <p:cNvSpPr/>
            <p:nvPr/>
          </p:nvSpPr>
          <p:spPr bwMode="auto">
            <a:xfrm>
              <a:off x="9215438" y="2609850"/>
              <a:ext cx="450850" cy="4156075"/>
            </a:xfrm>
            <a:custGeom>
              <a:avLst/>
              <a:gdLst>
                <a:gd name="T0" fmla="*/ 56 w 106"/>
                <a:gd name="T1" fmla="*/ 0 h 980"/>
                <a:gd name="T2" fmla="*/ 82 w 106"/>
                <a:gd name="T3" fmla="*/ 80 h 980"/>
                <a:gd name="T4" fmla="*/ 0 w 106"/>
                <a:gd name="T5" fmla="*/ 980 h 980"/>
                <a:gd name="T6" fmla="*/ 13 w 106"/>
                <a:gd name="T7" fmla="*/ 976 h 980"/>
                <a:gd name="T8" fmla="*/ 58 w 106"/>
                <a:gd name="T9" fmla="*/ 509 h 980"/>
                <a:gd name="T10" fmla="*/ 106 w 106"/>
                <a:gd name="T11" fmla="*/ 13 h 980"/>
                <a:gd name="T12" fmla="*/ 106 w 106"/>
                <a:gd name="T13" fmla="*/ 13 h 980"/>
                <a:gd name="T14" fmla="*/ 105 w 106"/>
                <a:gd name="T15" fmla="*/ 13 h 980"/>
                <a:gd name="T16" fmla="*/ 105 w 106"/>
                <a:gd name="T17" fmla="*/ 13 h 980"/>
                <a:gd name="T18" fmla="*/ 105 w 106"/>
                <a:gd name="T19" fmla="*/ 13 h 980"/>
                <a:gd name="T20" fmla="*/ 104 w 106"/>
                <a:gd name="T21" fmla="*/ 13 h 980"/>
                <a:gd name="T22" fmla="*/ 104 w 106"/>
                <a:gd name="T23" fmla="*/ 13 h 980"/>
                <a:gd name="T24" fmla="*/ 104 w 106"/>
                <a:gd name="T25" fmla="*/ 13 h 980"/>
                <a:gd name="T26" fmla="*/ 104 w 106"/>
                <a:gd name="T27" fmla="*/ 13 h 980"/>
                <a:gd name="T28" fmla="*/ 90 w 106"/>
                <a:gd name="T29" fmla="*/ 9 h 980"/>
                <a:gd name="T30" fmla="*/ 90 w 106"/>
                <a:gd name="T31" fmla="*/ 9 h 980"/>
                <a:gd name="T32" fmla="*/ 89 w 106"/>
                <a:gd name="T33" fmla="*/ 9 h 980"/>
                <a:gd name="T34" fmla="*/ 89 w 106"/>
                <a:gd name="T35" fmla="*/ 9 h 980"/>
                <a:gd name="T36" fmla="*/ 89 w 106"/>
                <a:gd name="T37" fmla="*/ 9 h 980"/>
                <a:gd name="T38" fmla="*/ 56 w 106"/>
                <a:gd name="T39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980">
                  <a:moveTo>
                    <a:pt x="56" y="0"/>
                  </a:moveTo>
                  <a:cubicBezTo>
                    <a:pt x="72" y="26"/>
                    <a:pt x="82" y="52"/>
                    <a:pt x="82" y="80"/>
                  </a:cubicBezTo>
                  <a:cubicBezTo>
                    <a:pt x="74" y="297"/>
                    <a:pt x="7" y="894"/>
                    <a:pt x="0" y="980"/>
                  </a:cubicBezTo>
                  <a:cubicBezTo>
                    <a:pt x="5" y="979"/>
                    <a:pt x="9" y="978"/>
                    <a:pt x="13" y="976"/>
                  </a:cubicBezTo>
                  <a:cubicBezTo>
                    <a:pt x="26" y="820"/>
                    <a:pt x="43" y="665"/>
                    <a:pt x="58" y="509"/>
                  </a:cubicBezTo>
                  <a:cubicBezTo>
                    <a:pt x="73" y="344"/>
                    <a:pt x="85" y="177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9" y="12"/>
                    <a:pt x="94" y="11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78" y="6"/>
                    <a:pt x="67" y="3"/>
                    <a:pt x="56" y="0"/>
                  </a:cubicBezTo>
                </a:path>
              </a:pathLst>
            </a:custGeom>
            <a:solidFill>
              <a:srgbClr val="FF3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0"/>
            <p:cNvSpPr>
              <a:spLocks noEditPoints="1"/>
            </p:cNvSpPr>
            <p:nvPr/>
          </p:nvSpPr>
          <p:spPr bwMode="auto">
            <a:xfrm>
              <a:off x="9266238" y="1463675"/>
              <a:ext cx="280988" cy="1111250"/>
            </a:xfrm>
            <a:custGeom>
              <a:avLst/>
              <a:gdLst>
                <a:gd name="T0" fmla="*/ 13 w 66"/>
                <a:gd name="T1" fmla="*/ 250 h 262"/>
                <a:gd name="T2" fmla="*/ 13 w 66"/>
                <a:gd name="T3" fmla="*/ 250 h 262"/>
                <a:gd name="T4" fmla="*/ 66 w 66"/>
                <a:gd name="T5" fmla="*/ 262 h 262"/>
                <a:gd name="T6" fmla="*/ 13 w 66"/>
                <a:gd name="T7" fmla="*/ 250 h 262"/>
                <a:gd name="T8" fmla="*/ 0 w 66"/>
                <a:gd name="T9" fmla="*/ 0 h 262"/>
                <a:gd name="T10" fmla="*/ 0 w 66"/>
                <a:gd name="T11" fmla="*/ 0 h 262"/>
                <a:gd name="T12" fmla="*/ 4 w 66"/>
                <a:gd name="T13" fmla="*/ 6 h 262"/>
                <a:gd name="T14" fmla="*/ 13 w 66"/>
                <a:gd name="T15" fmla="*/ 17 h 262"/>
                <a:gd name="T16" fmla="*/ 13 w 66"/>
                <a:gd name="T17" fmla="*/ 17 h 262"/>
                <a:gd name="T18" fmla="*/ 4 w 66"/>
                <a:gd name="T19" fmla="*/ 6 h 262"/>
                <a:gd name="T20" fmla="*/ 0 w 66"/>
                <a:gd name="T2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262">
                  <a:moveTo>
                    <a:pt x="13" y="250"/>
                  </a:moveTo>
                  <a:cubicBezTo>
                    <a:pt x="13" y="250"/>
                    <a:pt x="13" y="250"/>
                    <a:pt x="13" y="250"/>
                  </a:cubicBezTo>
                  <a:cubicBezTo>
                    <a:pt x="31" y="253"/>
                    <a:pt x="49" y="257"/>
                    <a:pt x="66" y="262"/>
                  </a:cubicBezTo>
                  <a:cubicBezTo>
                    <a:pt x="49" y="257"/>
                    <a:pt x="31" y="253"/>
                    <a:pt x="13" y="25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4" y="6"/>
                  </a:cubicBezTo>
                  <a:cubicBezTo>
                    <a:pt x="6" y="10"/>
                    <a:pt x="9" y="15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15"/>
                    <a:pt x="6" y="10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1"/>
            <p:cNvSpPr/>
            <p:nvPr/>
          </p:nvSpPr>
          <p:spPr bwMode="auto">
            <a:xfrm>
              <a:off x="9156700" y="1463675"/>
              <a:ext cx="390525" cy="1111250"/>
            </a:xfrm>
            <a:custGeom>
              <a:avLst/>
              <a:gdLst>
                <a:gd name="T0" fmla="*/ 26 w 92"/>
                <a:gd name="T1" fmla="*/ 0 h 262"/>
                <a:gd name="T2" fmla="*/ 18 w 92"/>
                <a:gd name="T3" fmla="*/ 190 h 262"/>
                <a:gd name="T4" fmla="*/ 39 w 92"/>
                <a:gd name="T5" fmla="*/ 250 h 262"/>
                <a:gd name="T6" fmla="*/ 92 w 92"/>
                <a:gd name="T7" fmla="*/ 262 h 262"/>
                <a:gd name="T8" fmla="*/ 92 w 92"/>
                <a:gd name="T9" fmla="*/ 262 h 262"/>
                <a:gd name="T10" fmla="*/ 36 w 92"/>
                <a:gd name="T11" fmla="*/ 167 h 262"/>
                <a:gd name="T12" fmla="*/ 28 w 92"/>
                <a:gd name="T13" fmla="*/ 102 h 262"/>
                <a:gd name="T14" fmla="*/ 39 w 92"/>
                <a:gd name="T15" fmla="*/ 17 h 262"/>
                <a:gd name="T16" fmla="*/ 30 w 92"/>
                <a:gd name="T17" fmla="*/ 6 h 262"/>
                <a:gd name="T18" fmla="*/ 26 w 9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62">
                  <a:moveTo>
                    <a:pt x="26" y="0"/>
                  </a:moveTo>
                  <a:cubicBezTo>
                    <a:pt x="22" y="63"/>
                    <a:pt x="0" y="127"/>
                    <a:pt x="18" y="190"/>
                  </a:cubicBezTo>
                  <a:cubicBezTo>
                    <a:pt x="25" y="209"/>
                    <a:pt x="32" y="230"/>
                    <a:pt x="39" y="250"/>
                  </a:cubicBezTo>
                  <a:cubicBezTo>
                    <a:pt x="57" y="253"/>
                    <a:pt x="75" y="257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64" y="237"/>
                    <a:pt x="43" y="201"/>
                    <a:pt x="36" y="167"/>
                  </a:cubicBezTo>
                  <a:cubicBezTo>
                    <a:pt x="31" y="145"/>
                    <a:pt x="28" y="124"/>
                    <a:pt x="28" y="102"/>
                  </a:cubicBezTo>
                  <a:cubicBezTo>
                    <a:pt x="28" y="73"/>
                    <a:pt x="32" y="45"/>
                    <a:pt x="39" y="17"/>
                  </a:cubicBezTo>
                  <a:cubicBezTo>
                    <a:pt x="35" y="15"/>
                    <a:pt x="32" y="10"/>
                    <a:pt x="30" y="6"/>
                  </a:cubicBezTo>
                  <a:cubicBezTo>
                    <a:pt x="28" y="4"/>
                    <a:pt x="27" y="2"/>
                    <a:pt x="26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2"/>
            <p:cNvSpPr>
              <a:spLocks noEditPoints="1"/>
            </p:cNvSpPr>
            <p:nvPr/>
          </p:nvSpPr>
          <p:spPr bwMode="auto">
            <a:xfrm>
              <a:off x="8355013" y="1438275"/>
              <a:ext cx="547688" cy="1082675"/>
            </a:xfrm>
            <a:custGeom>
              <a:avLst/>
              <a:gdLst>
                <a:gd name="T0" fmla="*/ 1 w 129"/>
                <a:gd name="T1" fmla="*/ 255 h 255"/>
                <a:gd name="T2" fmla="*/ 0 w 129"/>
                <a:gd name="T3" fmla="*/ 255 h 255"/>
                <a:gd name="T4" fmla="*/ 1 w 129"/>
                <a:gd name="T5" fmla="*/ 255 h 255"/>
                <a:gd name="T6" fmla="*/ 19 w 129"/>
                <a:gd name="T7" fmla="*/ 252 h 255"/>
                <a:gd name="T8" fmla="*/ 1 w 129"/>
                <a:gd name="T9" fmla="*/ 255 h 255"/>
                <a:gd name="T10" fmla="*/ 19 w 129"/>
                <a:gd name="T11" fmla="*/ 252 h 255"/>
                <a:gd name="T12" fmla="*/ 19 w 129"/>
                <a:gd name="T13" fmla="*/ 252 h 255"/>
                <a:gd name="T14" fmla="*/ 129 w 129"/>
                <a:gd name="T15" fmla="*/ 0 h 255"/>
                <a:gd name="T16" fmla="*/ 126 w 129"/>
                <a:gd name="T17" fmla="*/ 3 h 255"/>
                <a:gd name="T18" fmla="*/ 114 w 129"/>
                <a:gd name="T19" fmla="*/ 10 h 255"/>
                <a:gd name="T20" fmla="*/ 114 w 129"/>
                <a:gd name="T21" fmla="*/ 10 h 255"/>
                <a:gd name="T22" fmla="*/ 126 w 129"/>
                <a:gd name="T23" fmla="*/ 3 h 255"/>
                <a:gd name="T24" fmla="*/ 129 w 129"/>
                <a:gd name="T25" fmla="*/ 0 h 255"/>
                <a:gd name="T26" fmla="*/ 129 w 129"/>
                <a:gd name="T2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55">
                  <a:moveTo>
                    <a:pt x="1" y="255"/>
                  </a:moveTo>
                  <a:cubicBezTo>
                    <a:pt x="1" y="255"/>
                    <a:pt x="1" y="255"/>
                    <a:pt x="0" y="255"/>
                  </a:cubicBezTo>
                  <a:cubicBezTo>
                    <a:pt x="1" y="255"/>
                    <a:pt x="1" y="255"/>
                    <a:pt x="1" y="255"/>
                  </a:cubicBezTo>
                  <a:moveTo>
                    <a:pt x="19" y="252"/>
                  </a:moveTo>
                  <a:cubicBezTo>
                    <a:pt x="13" y="253"/>
                    <a:pt x="7" y="254"/>
                    <a:pt x="1" y="255"/>
                  </a:cubicBezTo>
                  <a:cubicBezTo>
                    <a:pt x="7" y="254"/>
                    <a:pt x="13" y="253"/>
                    <a:pt x="19" y="252"/>
                  </a:cubicBezTo>
                  <a:cubicBezTo>
                    <a:pt x="19" y="252"/>
                    <a:pt x="19" y="252"/>
                    <a:pt x="19" y="252"/>
                  </a:cubicBezTo>
                  <a:moveTo>
                    <a:pt x="129" y="0"/>
                  </a:moveTo>
                  <a:cubicBezTo>
                    <a:pt x="128" y="1"/>
                    <a:pt x="127" y="2"/>
                    <a:pt x="126" y="3"/>
                  </a:cubicBezTo>
                  <a:cubicBezTo>
                    <a:pt x="122" y="6"/>
                    <a:pt x="119" y="9"/>
                    <a:pt x="114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9" y="9"/>
                    <a:pt x="122" y="6"/>
                    <a:pt x="126" y="3"/>
                  </a:cubicBezTo>
                  <a:cubicBezTo>
                    <a:pt x="127" y="2"/>
                    <a:pt x="128" y="1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3"/>
            <p:cNvSpPr/>
            <p:nvPr/>
          </p:nvSpPr>
          <p:spPr bwMode="auto">
            <a:xfrm>
              <a:off x="8435975" y="2486025"/>
              <a:ext cx="203200" cy="22225"/>
            </a:xfrm>
            <a:custGeom>
              <a:avLst/>
              <a:gdLst>
                <a:gd name="T0" fmla="*/ 48 w 48"/>
                <a:gd name="T1" fmla="*/ 0 h 5"/>
                <a:gd name="T2" fmla="*/ 0 w 48"/>
                <a:gd name="T3" fmla="*/ 5 h 5"/>
                <a:gd name="T4" fmla="*/ 0 w 48"/>
                <a:gd name="T5" fmla="*/ 5 h 5"/>
                <a:gd name="T6" fmla="*/ 48 w 48"/>
                <a:gd name="T7" fmla="*/ 0 h 5"/>
                <a:gd name="T8" fmla="*/ 48 w 4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">
                  <a:moveTo>
                    <a:pt x="48" y="0"/>
                  </a:moveTo>
                  <a:cubicBezTo>
                    <a:pt x="32" y="1"/>
                    <a:pt x="16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2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4"/>
            <p:cNvSpPr/>
            <p:nvPr/>
          </p:nvSpPr>
          <p:spPr bwMode="auto">
            <a:xfrm>
              <a:off x="8355013" y="1438275"/>
              <a:ext cx="614363" cy="1082675"/>
            </a:xfrm>
            <a:custGeom>
              <a:avLst/>
              <a:gdLst>
                <a:gd name="T0" fmla="*/ 129 w 145"/>
                <a:gd name="T1" fmla="*/ 0 h 255"/>
                <a:gd name="T2" fmla="*/ 126 w 145"/>
                <a:gd name="T3" fmla="*/ 3 h 255"/>
                <a:gd name="T4" fmla="*/ 114 w 145"/>
                <a:gd name="T5" fmla="*/ 10 h 255"/>
                <a:gd name="T6" fmla="*/ 117 w 145"/>
                <a:gd name="T7" fmla="*/ 51 h 255"/>
                <a:gd name="T8" fmla="*/ 0 w 145"/>
                <a:gd name="T9" fmla="*/ 255 h 255"/>
                <a:gd name="T10" fmla="*/ 0 w 145"/>
                <a:gd name="T11" fmla="*/ 255 h 255"/>
                <a:gd name="T12" fmla="*/ 1 w 145"/>
                <a:gd name="T13" fmla="*/ 255 h 255"/>
                <a:gd name="T14" fmla="*/ 1 w 145"/>
                <a:gd name="T15" fmla="*/ 255 h 255"/>
                <a:gd name="T16" fmla="*/ 19 w 145"/>
                <a:gd name="T17" fmla="*/ 252 h 255"/>
                <a:gd name="T18" fmla="*/ 67 w 145"/>
                <a:gd name="T19" fmla="*/ 247 h 255"/>
                <a:gd name="T20" fmla="*/ 129 w 145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255">
                  <a:moveTo>
                    <a:pt x="129" y="0"/>
                  </a:moveTo>
                  <a:cubicBezTo>
                    <a:pt x="128" y="1"/>
                    <a:pt x="127" y="2"/>
                    <a:pt x="126" y="3"/>
                  </a:cubicBezTo>
                  <a:cubicBezTo>
                    <a:pt x="122" y="6"/>
                    <a:pt x="119" y="9"/>
                    <a:pt x="114" y="10"/>
                  </a:cubicBezTo>
                  <a:cubicBezTo>
                    <a:pt x="116" y="24"/>
                    <a:pt x="117" y="38"/>
                    <a:pt x="117" y="51"/>
                  </a:cubicBezTo>
                  <a:cubicBezTo>
                    <a:pt x="117" y="135"/>
                    <a:pt x="82" y="223"/>
                    <a:pt x="0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7" y="254"/>
                    <a:pt x="13" y="253"/>
                    <a:pt x="19" y="252"/>
                  </a:cubicBezTo>
                  <a:cubicBezTo>
                    <a:pt x="35" y="249"/>
                    <a:pt x="51" y="248"/>
                    <a:pt x="67" y="247"/>
                  </a:cubicBezTo>
                  <a:cubicBezTo>
                    <a:pt x="118" y="176"/>
                    <a:pt x="145" y="85"/>
                    <a:pt x="129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5"/>
            <p:cNvSpPr>
              <a:spLocks noEditPoints="1"/>
            </p:cNvSpPr>
            <p:nvPr/>
          </p:nvSpPr>
          <p:spPr bwMode="auto">
            <a:xfrm>
              <a:off x="7812088" y="981075"/>
              <a:ext cx="1882775" cy="5954713"/>
            </a:xfrm>
            <a:custGeom>
              <a:avLst/>
              <a:gdLst>
                <a:gd name="T0" fmla="*/ 440 w 444"/>
                <a:gd name="T1" fmla="*/ 388 h 1404"/>
                <a:gd name="T2" fmla="*/ 439 w 444"/>
                <a:gd name="T3" fmla="*/ 387 h 1404"/>
                <a:gd name="T4" fmla="*/ 363 w 444"/>
                <a:gd name="T5" fmla="*/ 272 h 1404"/>
                <a:gd name="T6" fmla="*/ 363 w 444"/>
                <a:gd name="T7" fmla="*/ 128 h 1404"/>
                <a:gd name="T8" fmla="*/ 346 w 444"/>
                <a:gd name="T9" fmla="*/ 103 h 1404"/>
                <a:gd name="T10" fmla="*/ 344 w 444"/>
                <a:gd name="T11" fmla="*/ 30 h 1404"/>
                <a:gd name="T12" fmla="*/ 341 w 444"/>
                <a:gd name="T13" fmla="*/ 26 h 1404"/>
                <a:gd name="T14" fmla="*/ 286 w 444"/>
                <a:gd name="T15" fmla="*/ 2 h 1404"/>
                <a:gd name="T16" fmla="*/ 279 w 444"/>
                <a:gd name="T17" fmla="*/ 4 h 1404"/>
                <a:gd name="T18" fmla="*/ 260 w 444"/>
                <a:gd name="T19" fmla="*/ 94 h 1404"/>
                <a:gd name="T20" fmla="*/ 238 w 444"/>
                <a:gd name="T21" fmla="*/ 112 h 1404"/>
                <a:gd name="T22" fmla="*/ 212 w 444"/>
                <a:gd name="T23" fmla="*/ 270 h 1404"/>
                <a:gd name="T24" fmla="*/ 116 w 444"/>
                <a:gd name="T25" fmla="*/ 362 h 1404"/>
                <a:gd name="T26" fmla="*/ 0 w 444"/>
                <a:gd name="T27" fmla="*/ 1306 h 1404"/>
                <a:gd name="T28" fmla="*/ 165 w 444"/>
                <a:gd name="T29" fmla="*/ 1396 h 1404"/>
                <a:gd name="T30" fmla="*/ 353 w 444"/>
                <a:gd name="T31" fmla="*/ 1366 h 1404"/>
                <a:gd name="T32" fmla="*/ 366 w 444"/>
                <a:gd name="T33" fmla="*/ 1259 h 1404"/>
                <a:gd name="T34" fmla="*/ 400 w 444"/>
                <a:gd name="T35" fmla="*/ 897 h 1404"/>
                <a:gd name="T36" fmla="*/ 443 w 444"/>
                <a:gd name="T37" fmla="*/ 390 h 1404"/>
                <a:gd name="T38" fmla="*/ 312 w 444"/>
                <a:gd name="T39" fmla="*/ 21 h 1404"/>
                <a:gd name="T40" fmla="*/ 339 w 444"/>
                <a:gd name="T41" fmla="*/ 100 h 1404"/>
                <a:gd name="T42" fmla="*/ 286 w 444"/>
                <a:gd name="T43" fmla="*/ 10 h 1404"/>
                <a:gd name="T44" fmla="*/ 254 w 444"/>
                <a:gd name="T45" fmla="*/ 111 h 1404"/>
                <a:gd name="T46" fmla="*/ 340 w 444"/>
                <a:gd name="T47" fmla="*/ 108 h 1404"/>
                <a:gd name="T48" fmla="*/ 347 w 444"/>
                <a:gd name="T49" fmla="*/ 120 h 1404"/>
                <a:gd name="T50" fmla="*/ 353 w 444"/>
                <a:gd name="T51" fmla="*/ 281 h 1404"/>
                <a:gd name="T52" fmla="*/ 284 w 444"/>
                <a:gd name="T53" fmla="*/ 355 h 1404"/>
                <a:gd name="T54" fmla="*/ 242 w 444"/>
                <a:gd name="T55" fmla="*/ 118 h 1404"/>
                <a:gd name="T56" fmla="*/ 344 w 444"/>
                <a:gd name="T57" fmla="*/ 1360 h 1404"/>
                <a:gd name="T58" fmla="*/ 10 w 444"/>
                <a:gd name="T59" fmla="*/ 1306 h 1404"/>
                <a:gd name="T60" fmla="*/ 21 w 444"/>
                <a:gd name="T61" fmla="*/ 1190 h 1404"/>
                <a:gd name="T62" fmla="*/ 70 w 444"/>
                <a:gd name="T63" fmla="*/ 841 h 1404"/>
                <a:gd name="T64" fmla="*/ 277 w 444"/>
                <a:gd name="T65" fmla="*/ 366 h 1404"/>
                <a:gd name="T66" fmla="*/ 436 w 444"/>
                <a:gd name="T67" fmla="*/ 397 h 1404"/>
                <a:gd name="T68" fmla="*/ 389 w 444"/>
                <a:gd name="T69" fmla="*/ 89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1404">
                  <a:moveTo>
                    <a:pt x="443" y="390"/>
                  </a:moveTo>
                  <a:cubicBezTo>
                    <a:pt x="442" y="389"/>
                    <a:pt x="441" y="388"/>
                    <a:pt x="440" y="388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23" y="369"/>
                    <a:pt x="404" y="355"/>
                    <a:pt x="389" y="334"/>
                  </a:cubicBezTo>
                  <a:cubicBezTo>
                    <a:pt x="376" y="315"/>
                    <a:pt x="368" y="294"/>
                    <a:pt x="363" y="272"/>
                  </a:cubicBezTo>
                  <a:cubicBezTo>
                    <a:pt x="352" y="224"/>
                    <a:pt x="358" y="179"/>
                    <a:pt x="364" y="130"/>
                  </a:cubicBezTo>
                  <a:cubicBezTo>
                    <a:pt x="364" y="129"/>
                    <a:pt x="363" y="128"/>
                    <a:pt x="363" y="128"/>
                  </a:cubicBezTo>
                  <a:cubicBezTo>
                    <a:pt x="360" y="123"/>
                    <a:pt x="357" y="120"/>
                    <a:pt x="354" y="116"/>
                  </a:cubicBezTo>
                  <a:cubicBezTo>
                    <a:pt x="351" y="112"/>
                    <a:pt x="349" y="107"/>
                    <a:pt x="346" y="103"/>
                  </a:cubicBezTo>
                  <a:cubicBezTo>
                    <a:pt x="347" y="103"/>
                    <a:pt x="347" y="103"/>
                    <a:pt x="347" y="103"/>
                  </a:cubicBezTo>
                  <a:cubicBezTo>
                    <a:pt x="350" y="79"/>
                    <a:pt x="347" y="53"/>
                    <a:pt x="344" y="30"/>
                  </a:cubicBezTo>
                  <a:cubicBezTo>
                    <a:pt x="344" y="28"/>
                    <a:pt x="343" y="27"/>
                    <a:pt x="342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4" y="20"/>
                    <a:pt x="324" y="17"/>
                    <a:pt x="316" y="13"/>
                  </a:cubicBezTo>
                  <a:cubicBezTo>
                    <a:pt x="306" y="9"/>
                    <a:pt x="296" y="5"/>
                    <a:pt x="286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4" y="0"/>
                    <a:pt x="279" y="0"/>
                    <a:pt x="279" y="4"/>
                  </a:cubicBezTo>
                  <a:cubicBezTo>
                    <a:pt x="274" y="34"/>
                    <a:pt x="267" y="63"/>
                    <a:pt x="261" y="93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56" y="97"/>
                    <a:pt x="252" y="101"/>
                    <a:pt x="248" y="104"/>
                  </a:cubicBezTo>
                  <a:cubicBezTo>
                    <a:pt x="244" y="107"/>
                    <a:pt x="240" y="109"/>
                    <a:pt x="238" y="112"/>
                  </a:cubicBezTo>
                  <a:cubicBezTo>
                    <a:pt x="236" y="113"/>
                    <a:pt x="235" y="114"/>
                    <a:pt x="235" y="115"/>
                  </a:cubicBezTo>
                  <a:cubicBezTo>
                    <a:pt x="239" y="168"/>
                    <a:pt x="236" y="222"/>
                    <a:pt x="212" y="270"/>
                  </a:cubicBezTo>
                  <a:cubicBezTo>
                    <a:pt x="192" y="310"/>
                    <a:pt x="159" y="336"/>
                    <a:pt x="121" y="359"/>
                  </a:cubicBezTo>
                  <a:cubicBezTo>
                    <a:pt x="119" y="358"/>
                    <a:pt x="117" y="359"/>
                    <a:pt x="116" y="362"/>
                  </a:cubicBezTo>
                  <a:cubicBezTo>
                    <a:pt x="96" y="520"/>
                    <a:pt x="81" y="679"/>
                    <a:pt x="60" y="838"/>
                  </a:cubicBezTo>
                  <a:cubicBezTo>
                    <a:pt x="40" y="993"/>
                    <a:pt x="5" y="1149"/>
                    <a:pt x="0" y="1306"/>
                  </a:cubicBezTo>
                  <a:cubicBezTo>
                    <a:pt x="0" y="1309"/>
                    <a:pt x="2" y="1311"/>
                    <a:pt x="5" y="1311"/>
                  </a:cubicBezTo>
                  <a:cubicBezTo>
                    <a:pt x="43" y="1364"/>
                    <a:pt x="102" y="1387"/>
                    <a:pt x="165" y="1396"/>
                  </a:cubicBezTo>
                  <a:cubicBezTo>
                    <a:pt x="224" y="1404"/>
                    <a:pt x="297" y="1401"/>
                    <a:pt x="349" y="1369"/>
                  </a:cubicBezTo>
                  <a:cubicBezTo>
                    <a:pt x="351" y="1369"/>
                    <a:pt x="352" y="1368"/>
                    <a:pt x="353" y="1366"/>
                  </a:cubicBezTo>
                  <a:cubicBezTo>
                    <a:pt x="354" y="1365"/>
                    <a:pt x="355" y="1363"/>
                    <a:pt x="354" y="1362"/>
                  </a:cubicBezTo>
                  <a:cubicBezTo>
                    <a:pt x="362" y="1328"/>
                    <a:pt x="362" y="1293"/>
                    <a:pt x="366" y="1259"/>
                  </a:cubicBezTo>
                  <a:cubicBezTo>
                    <a:pt x="369" y="1223"/>
                    <a:pt x="372" y="1187"/>
                    <a:pt x="376" y="1151"/>
                  </a:cubicBezTo>
                  <a:cubicBezTo>
                    <a:pt x="384" y="1066"/>
                    <a:pt x="392" y="981"/>
                    <a:pt x="400" y="897"/>
                  </a:cubicBezTo>
                  <a:cubicBezTo>
                    <a:pt x="415" y="729"/>
                    <a:pt x="435" y="561"/>
                    <a:pt x="444" y="393"/>
                  </a:cubicBezTo>
                  <a:cubicBezTo>
                    <a:pt x="444" y="391"/>
                    <a:pt x="443" y="391"/>
                    <a:pt x="443" y="390"/>
                  </a:cubicBezTo>
                  <a:close/>
                  <a:moveTo>
                    <a:pt x="286" y="10"/>
                  </a:moveTo>
                  <a:cubicBezTo>
                    <a:pt x="295" y="14"/>
                    <a:pt x="304" y="17"/>
                    <a:pt x="312" y="21"/>
                  </a:cubicBezTo>
                  <a:cubicBezTo>
                    <a:pt x="320" y="24"/>
                    <a:pt x="329" y="30"/>
                    <a:pt x="338" y="31"/>
                  </a:cubicBezTo>
                  <a:cubicBezTo>
                    <a:pt x="337" y="53"/>
                    <a:pt x="336" y="78"/>
                    <a:pt x="339" y="100"/>
                  </a:cubicBezTo>
                  <a:cubicBezTo>
                    <a:pt x="315" y="98"/>
                    <a:pt x="291" y="96"/>
                    <a:pt x="267" y="95"/>
                  </a:cubicBezTo>
                  <a:cubicBezTo>
                    <a:pt x="278" y="69"/>
                    <a:pt x="284" y="38"/>
                    <a:pt x="286" y="10"/>
                  </a:cubicBezTo>
                  <a:close/>
                  <a:moveTo>
                    <a:pt x="242" y="118"/>
                  </a:moveTo>
                  <a:cubicBezTo>
                    <a:pt x="247" y="117"/>
                    <a:pt x="250" y="114"/>
                    <a:pt x="254" y="111"/>
                  </a:cubicBezTo>
                  <a:cubicBezTo>
                    <a:pt x="257" y="108"/>
                    <a:pt x="261" y="105"/>
                    <a:pt x="263" y="101"/>
                  </a:cubicBezTo>
                  <a:cubicBezTo>
                    <a:pt x="288" y="106"/>
                    <a:pt x="315" y="108"/>
                    <a:pt x="340" y="108"/>
                  </a:cubicBezTo>
                  <a:cubicBezTo>
                    <a:pt x="341" y="108"/>
                    <a:pt x="341" y="108"/>
                    <a:pt x="341" y="108"/>
                  </a:cubicBezTo>
                  <a:cubicBezTo>
                    <a:pt x="342" y="112"/>
                    <a:pt x="344" y="116"/>
                    <a:pt x="347" y="120"/>
                  </a:cubicBezTo>
                  <a:cubicBezTo>
                    <a:pt x="349" y="124"/>
                    <a:pt x="352" y="129"/>
                    <a:pt x="356" y="131"/>
                  </a:cubicBezTo>
                  <a:cubicBezTo>
                    <a:pt x="344" y="180"/>
                    <a:pt x="341" y="232"/>
                    <a:pt x="353" y="281"/>
                  </a:cubicBezTo>
                  <a:cubicBezTo>
                    <a:pt x="360" y="315"/>
                    <a:pt x="381" y="351"/>
                    <a:pt x="409" y="376"/>
                  </a:cubicBezTo>
                  <a:cubicBezTo>
                    <a:pt x="369" y="364"/>
                    <a:pt x="324" y="358"/>
                    <a:pt x="284" y="355"/>
                  </a:cubicBezTo>
                  <a:cubicBezTo>
                    <a:pt x="232" y="352"/>
                    <a:pt x="179" y="353"/>
                    <a:pt x="128" y="363"/>
                  </a:cubicBezTo>
                  <a:cubicBezTo>
                    <a:pt x="224" y="326"/>
                    <a:pt x="255" y="213"/>
                    <a:pt x="242" y="118"/>
                  </a:cubicBezTo>
                  <a:close/>
                  <a:moveTo>
                    <a:pt x="389" y="893"/>
                  </a:moveTo>
                  <a:cubicBezTo>
                    <a:pt x="374" y="1049"/>
                    <a:pt x="357" y="1204"/>
                    <a:pt x="344" y="1360"/>
                  </a:cubicBezTo>
                  <a:cubicBezTo>
                    <a:pt x="290" y="1380"/>
                    <a:pt x="237" y="1391"/>
                    <a:pt x="179" y="1385"/>
                  </a:cubicBezTo>
                  <a:cubicBezTo>
                    <a:pt x="112" y="1379"/>
                    <a:pt x="54" y="1358"/>
                    <a:pt x="10" y="1306"/>
                  </a:cubicBezTo>
                  <a:cubicBezTo>
                    <a:pt x="9" y="1306"/>
                    <a:pt x="9" y="1306"/>
                    <a:pt x="9" y="1306"/>
                  </a:cubicBezTo>
                  <a:cubicBezTo>
                    <a:pt x="16" y="1268"/>
                    <a:pt x="17" y="1228"/>
                    <a:pt x="21" y="1190"/>
                  </a:cubicBezTo>
                  <a:cubicBezTo>
                    <a:pt x="25" y="1150"/>
                    <a:pt x="30" y="1110"/>
                    <a:pt x="37" y="1071"/>
                  </a:cubicBezTo>
                  <a:cubicBezTo>
                    <a:pt x="50" y="995"/>
                    <a:pt x="60" y="918"/>
                    <a:pt x="70" y="841"/>
                  </a:cubicBezTo>
                  <a:cubicBezTo>
                    <a:pt x="91" y="685"/>
                    <a:pt x="109" y="528"/>
                    <a:pt x="122" y="371"/>
                  </a:cubicBezTo>
                  <a:cubicBezTo>
                    <a:pt x="174" y="366"/>
                    <a:pt x="225" y="362"/>
                    <a:pt x="277" y="366"/>
                  </a:cubicBezTo>
                  <a:cubicBezTo>
                    <a:pt x="303" y="368"/>
                    <a:pt x="330" y="372"/>
                    <a:pt x="356" y="377"/>
                  </a:cubicBezTo>
                  <a:cubicBezTo>
                    <a:pt x="383" y="382"/>
                    <a:pt x="409" y="391"/>
                    <a:pt x="436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16" y="561"/>
                    <a:pt x="404" y="728"/>
                    <a:pt x="389" y="893"/>
                  </a:cubicBezTo>
                  <a:close/>
                </a:path>
              </a:pathLst>
            </a:custGeom>
            <a:solidFill>
              <a:srgbClr val="C43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" y="6681748"/>
            <a:ext cx="12192000" cy="176252"/>
          </a:xfrm>
          <a:prstGeom prst="rect">
            <a:avLst/>
          </a:prstGeom>
          <a:solidFill>
            <a:srgbClr val="7CB2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25905" y="19177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Reading and Translating</a:t>
            </a:r>
          </a:p>
        </p:txBody>
      </p:sp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857250" y="103188"/>
            <a:ext cx="185738" cy="18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9218" name="object 3"/>
          <p:cNvSpPr/>
          <p:nvPr/>
        </p:nvSpPr>
        <p:spPr bwMode="auto">
          <a:xfrm>
            <a:off x="0" y="242888"/>
            <a:ext cx="158750" cy="260350"/>
          </a:xfrm>
          <a:custGeom>
            <a:avLst/>
            <a:gdLst>
              <a:gd name="T0" fmla="*/ 25860 w 158115"/>
              <a:gd name="T1" fmla="*/ 259630 h 260984"/>
              <a:gd name="T2" fmla="*/ 0 w 158115"/>
              <a:gd name="T3" fmla="*/ 254535 h 260984"/>
              <a:gd name="T4" fmla="*/ 0 w 158115"/>
              <a:gd name="T5" fmla="*/ 5099 h 260984"/>
              <a:gd name="T6" fmla="*/ 25860 w 158115"/>
              <a:gd name="T7" fmla="*/ 0 h 260984"/>
              <a:gd name="T8" fmla="*/ 77617 w 158115"/>
              <a:gd name="T9" fmla="*/ 10201 h 260984"/>
              <a:gd name="T10" fmla="*/ 119887 w 158115"/>
              <a:gd name="T11" fmla="*/ 38023 h 260984"/>
              <a:gd name="T12" fmla="*/ 148386 w 158115"/>
              <a:gd name="T13" fmla="*/ 79289 h 260984"/>
              <a:gd name="T14" fmla="*/ 158836 w 158115"/>
              <a:gd name="T15" fmla="*/ 129821 h 260984"/>
              <a:gd name="T16" fmla="*/ 148386 w 158115"/>
              <a:gd name="T17" fmla="*/ 180346 h 260984"/>
              <a:gd name="T18" fmla="*/ 119887 w 158115"/>
              <a:gd name="T19" fmla="*/ 221607 h 260984"/>
              <a:gd name="T20" fmla="*/ 77617 w 158115"/>
              <a:gd name="T21" fmla="*/ 249428 h 260984"/>
              <a:gd name="T22" fmla="*/ 25860 w 158115"/>
              <a:gd name="T23" fmla="*/ 259630 h 260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8115"/>
              <a:gd name="T37" fmla="*/ 0 h 260984"/>
              <a:gd name="T38" fmla="*/ 158115 w 158115"/>
              <a:gd name="T39" fmla="*/ 260984 h 260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8115" h="260984">
                <a:moveTo>
                  <a:pt x="25654" y="260896"/>
                </a:moveTo>
                <a:lnTo>
                  <a:pt x="0" y="255776"/>
                </a:lnTo>
                <a:lnTo>
                  <a:pt x="0" y="5123"/>
                </a:lnTo>
                <a:lnTo>
                  <a:pt x="25654" y="0"/>
                </a:lnTo>
                <a:lnTo>
                  <a:pt x="76998" y="10251"/>
                </a:lnTo>
                <a:lnTo>
                  <a:pt x="118929" y="38209"/>
                </a:lnTo>
                <a:lnTo>
                  <a:pt x="147201" y="79676"/>
                </a:lnTo>
                <a:lnTo>
                  <a:pt x="157568" y="130454"/>
                </a:lnTo>
                <a:lnTo>
                  <a:pt x="147201" y="181225"/>
                </a:lnTo>
                <a:lnTo>
                  <a:pt x="118929" y="222688"/>
                </a:lnTo>
                <a:lnTo>
                  <a:pt x="76998" y="250644"/>
                </a:lnTo>
                <a:lnTo>
                  <a:pt x="25654" y="260896"/>
                </a:lnTo>
                <a:close/>
              </a:path>
            </a:pathLst>
          </a:custGeom>
          <a:solidFill>
            <a:srgbClr val="A9D25A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9219" name="object 4"/>
          <p:cNvSpPr/>
          <p:nvPr/>
        </p:nvSpPr>
        <p:spPr bwMode="auto">
          <a:xfrm>
            <a:off x="157163" y="414338"/>
            <a:ext cx="265112" cy="260350"/>
          </a:xfrm>
          <a:custGeom>
            <a:avLst/>
            <a:gdLst>
              <a:gd name="T0" fmla="*/ 132817 w 264795"/>
              <a:gd name="T1" fmla="*/ 259630 h 260984"/>
              <a:gd name="T2" fmla="*/ 81341 w 264795"/>
              <a:gd name="T3" fmla="*/ 249421 h 260984"/>
              <a:gd name="T4" fmla="*/ 39249 w 264795"/>
              <a:gd name="T5" fmla="*/ 221544 h 260984"/>
              <a:gd name="T6" fmla="*/ 10736 w 264795"/>
              <a:gd name="T7" fmla="*/ 180121 h 260984"/>
              <a:gd name="T8" fmla="*/ 0 w 264795"/>
              <a:gd name="T9" fmla="*/ 129277 h 260984"/>
              <a:gd name="T10" fmla="*/ 10736 w 264795"/>
              <a:gd name="T11" fmla="*/ 79059 h 260984"/>
              <a:gd name="T12" fmla="*/ 39249 w 264795"/>
              <a:gd name="T13" fmla="*/ 37956 h 260984"/>
              <a:gd name="T14" fmla="*/ 81341 w 264795"/>
              <a:gd name="T15" fmla="*/ 10193 h 260984"/>
              <a:gd name="T16" fmla="*/ 132817 w 264795"/>
              <a:gd name="T17" fmla="*/ 0 h 260984"/>
              <a:gd name="T18" fmla="*/ 184288 w 264795"/>
              <a:gd name="T19" fmla="*/ 10201 h 260984"/>
              <a:gd name="T20" fmla="*/ 226320 w 264795"/>
              <a:gd name="T21" fmla="*/ 38023 h 260984"/>
              <a:gd name="T22" fmla="*/ 254656 w 264795"/>
              <a:gd name="T23" fmla="*/ 79289 h 260984"/>
              <a:gd name="T24" fmla="*/ 265048 w 264795"/>
              <a:gd name="T25" fmla="*/ 129821 h 260984"/>
              <a:gd name="T26" fmla="*/ 254656 w 264795"/>
              <a:gd name="T27" fmla="*/ 180351 h 260984"/>
              <a:gd name="T28" fmla="*/ 226320 w 264795"/>
              <a:gd name="T29" fmla="*/ 221611 h 260984"/>
              <a:gd name="T30" fmla="*/ 184288 w 264795"/>
              <a:gd name="T31" fmla="*/ 249430 h 260984"/>
              <a:gd name="T32" fmla="*/ 132817 w 264795"/>
              <a:gd name="T33" fmla="*/ 259630 h 2609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4795"/>
              <a:gd name="T52" fmla="*/ 0 h 260984"/>
              <a:gd name="T53" fmla="*/ 264795 w 264795"/>
              <a:gd name="T54" fmla="*/ 260984 h 2609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4795" h="260984">
                <a:moveTo>
                  <a:pt x="132499" y="260896"/>
                </a:moveTo>
                <a:lnTo>
                  <a:pt x="81147" y="250637"/>
                </a:lnTo>
                <a:lnTo>
                  <a:pt x="39155" y="222624"/>
                </a:lnTo>
                <a:lnTo>
                  <a:pt x="10710" y="181000"/>
                </a:lnTo>
                <a:lnTo>
                  <a:pt x="0" y="129908"/>
                </a:lnTo>
                <a:lnTo>
                  <a:pt x="10710" y="79445"/>
                </a:lnTo>
                <a:lnTo>
                  <a:pt x="39155" y="38141"/>
                </a:lnTo>
                <a:lnTo>
                  <a:pt x="81147" y="10243"/>
                </a:lnTo>
                <a:lnTo>
                  <a:pt x="132499" y="0"/>
                </a:lnTo>
                <a:lnTo>
                  <a:pt x="183848" y="10251"/>
                </a:lnTo>
                <a:lnTo>
                  <a:pt x="225779" y="38209"/>
                </a:lnTo>
                <a:lnTo>
                  <a:pt x="254048" y="79676"/>
                </a:lnTo>
                <a:lnTo>
                  <a:pt x="264414" y="130454"/>
                </a:lnTo>
                <a:lnTo>
                  <a:pt x="254048" y="181230"/>
                </a:lnTo>
                <a:lnTo>
                  <a:pt x="225779" y="222692"/>
                </a:lnTo>
                <a:lnTo>
                  <a:pt x="183848" y="250646"/>
                </a:lnTo>
                <a:lnTo>
                  <a:pt x="132499" y="260896"/>
                </a:lnTo>
                <a:close/>
              </a:path>
            </a:pathLst>
          </a:custGeom>
          <a:solidFill>
            <a:srgbClr val="97D2E2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8115" y="907415"/>
            <a:ext cx="788352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4、Believe me I can fly 　　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I'm proud that I can fly  　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To give the best of mine 　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The heaven in the sky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5、Stars in the sky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Wishing once upon a time     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Give me love make me smile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Till the end of life 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（Repeat 2--5）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6、Can't you believe that you light up my way    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　　</a:t>
            </a:r>
          </a:p>
          <a:p>
            <a:pPr algn="l">
              <a:buClrTx/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No matter how that is my path </a:t>
            </a: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I'll never lose my faith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03110" y="1069975"/>
            <a:ext cx="523748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相信我，我能飞翔  　　        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我为自己能飞而骄傲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奉献自己最珍贵的 　 　　  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空中的天堂  　　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天上繁星      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希望有一天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爱的降临让我欢笑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直至我的一生　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　　             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 你可相信，你已照亮我的前路  　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不论前方有多艰难       </a:t>
            </a:r>
          </a:p>
          <a:p>
            <a:r>
              <a:rPr lang="zh-CN" altLang="en-US" sz="2800" b="1">
                <a:solidFill>
                  <a:schemeClr val="bg1"/>
                </a:solidFill>
              </a:rPr>
              <a:t>我决不失去信心 </a:t>
            </a:r>
          </a:p>
        </p:txBody>
      </p:sp>
      <p:sp>
        <p:nvSpPr>
          <p:cNvPr id="20" name="Freeform 22"/>
          <p:cNvSpPr/>
          <p:nvPr/>
        </p:nvSpPr>
        <p:spPr bwMode="auto">
          <a:xfrm>
            <a:off x="542259" y="715721"/>
            <a:ext cx="406459" cy="354931"/>
          </a:xfrm>
          <a:custGeom>
            <a:avLst/>
            <a:gdLst>
              <a:gd name="T0" fmla="*/ 71 w 71"/>
              <a:gd name="T1" fmla="*/ 3 h 62"/>
              <a:gd name="T2" fmla="*/ 0 w 71"/>
              <a:gd name="T3" fmla="*/ 62 h 62"/>
              <a:gd name="T4" fmla="*/ 14 w 71"/>
              <a:gd name="T5" fmla="*/ 0 h 62"/>
              <a:gd name="T6" fmla="*/ 71 w 71"/>
              <a:gd name="T7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86995" y="243814"/>
            <a:ext cx="1316691" cy="681241"/>
          </a:xfrm>
          <a:custGeom>
            <a:avLst/>
            <a:gdLst>
              <a:gd name="T0" fmla="*/ 230 w 230"/>
              <a:gd name="T1" fmla="*/ 0 h 119"/>
              <a:gd name="T2" fmla="*/ 0 w 230"/>
              <a:gd name="T3" fmla="*/ 26 h 119"/>
              <a:gd name="T4" fmla="*/ 140 w 230"/>
              <a:gd name="T5" fmla="*/ 119 h 119"/>
              <a:gd name="T6" fmla="*/ 230 w 230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Freeform 24"/>
          <p:cNvSpPr/>
          <p:nvPr/>
        </p:nvSpPr>
        <p:spPr bwMode="auto">
          <a:xfrm>
            <a:off x="542142" y="212142"/>
            <a:ext cx="933135" cy="744210"/>
          </a:xfrm>
          <a:custGeom>
            <a:avLst/>
            <a:gdLst>
              <a:gd name="T0" fmla="*/ 163 w 163"/>
              <a:gd name="T1" fmla="*/ 0 h 130"/>
              <a:gd name="T2" fmla="*/ 0 w 163"/>
              <a:gd name="T3" fmla="*/ 52 h 130"/>
              <a:gd name="T4" fmla="*/ 12 w 163"/>
              <a:gd name="T5" fmla="*/ 130 h 130"/>
              <a:gd name="T6" fmla="*/ 26 w 163"/>
              <a:gd name="T7" fmla="*/ 68 h 130"/>
              <a:gd name="T8" fmla="*/ 163 w 163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220" name="object 5"/>
          <p:cNvSpPr/>
          <p:nvPr/>
        </p:nvSpPr>
        <p:spPr bwMode="auto">
          <a:xfrm>
            <a:off x="157480" y="-36195"/>
            <a:ext cx="458788" cy="450850"/>
          </a:xfrm>
          <a:custGeom>
            <a:avLst/>
            <a:gdLst>
              <a:gd name="T0" fmla="*/ 228994 w 458470"/>
              <a:gd name="T1" fmla="*/ 450850 h 450850"/>
              <a:gd name="T2" fmla="*/ 182739 w 458470"/>
              <a:gd name="T3" fmla="*/ 446270 h 450850"/>
              <a:gd name="T4" fmla="*/ 139661 w 458470"/>
              <a:gd name="T5" fmla="*/ 433134 h 450850"/>
              <a:gd name="T6" fmla="*/ 100689 w 458470"/>
              <a:gd name="T7" fmla="*/ 412350 h 450850"/>
              <a:gd name="T8" fmla="*/ 66753 w 458470"/>
              <a:gd name="T9" fmla="*/ 384824 h 450850"/>
              <a:gd name="T10" fmla="*/ 38786 w 458470"/>
              <a:gd name="T11" fmla="*/ 351461 h 450850"/>
              <a:gd name="T12" fmla="*/ 17717 w 458470"/>
              <a:gd name="T13" fmla="*/ 313170 h 450850"/>
              <a:gd name="T14" fmla="*/ 4490 w 458470"/>
              <a:gd name="T15" fmla="*/ 270940 h 450850"/>
              <a:gd name="T16" fmla="*/ 0 w 458470"/>
              <a:gd name="T17" fmla="*/ 225552 h 450850"/>
              <a:gd name="T18" fmla="*/ 4490 w 458470"/>
              <a:gd name="T19" fmla="*/ 180079 h 450850"/>
              <a:gd name="T20" fmla="*/ 17763 w 458470"/>
              <a:gd name="T21" fmla="*/ 137679 h 450850"/>
              <a:gd name="T22" fmla="*/ 38829 w 458470"/>
              <a:gd name="T23" fmla="*/ 99388 h 450850"/>
              <a:gd name="T24" fmla="*/ 66786 w 458470"/>
              <a:gd name="T25" fmla="*/ 66025 h 450850"/>
              <a:gd name="T26" fmla="*/ 100710 w 458470"/>
              <a:gd name="T27" fmla="*/ 38499 h 450850"/>
              <a:gd name="T28" fmla="*/ 139671 w 458470"/>
              <a:gd name="T29" fmla="*/ 17715 h 450850"/>
              <a:gd name="T30" fmla="*/ 182742 w 458470"/>
              <a:gd name="T31" fmla="*/ 4579 h 450850"/>
              <a:gd name="T32" fmla="*/ 228994 w 458470"/>
              <a:gd name="T33" fmla="*/ 0 h 450850"/>
              <a:gd name="T34" fmla="*/ 275249 w 458470"/>
              <a:gd name="T35" fmla="*/ 4580 h 450850"/>
              <a:gd name="T36" fmla="*/ 318335 w 458470"/>
              <a:gd name="T37" fmla="*/ 17717 h 450850"/>
              <a:gd name="T38" fmla="*/ 357326 w 458470"/>
              <a:gd name="T39" fmla="*/ 38505 h 450850"/>
              <a:gd name="T40" fmla="*/ 391297 w 458470"/>
              <a:gd name="T41" fmla="*/ 66041 h 450850"/>
              <a:gd name="T42" fmla="*/ 419327 w 458470"/>
              <a:gd name="T43" fmla="*/ 99419 h 450850"/>
              <a:gd name="T44" fmla="*/ 440488 w 458470"/>
              <a:gd name="T45" fmla="*/ 137733 h 450850"/>
              <a:gd name="T46" fmla="*/ 453845 w 458470"/>
              <a:gd name="T47" fmla="*/ 179994 h 450850"/>
              <a:gd name="T48" fmla="*/ 458509 w 458470"/>
              <a:gd name="T49" fmla="*/ 225425 h 450850"/>
              <a:gd name="T50" fmla="*/ 453845 w 458470"/>
              <a:gd name="T51" fmla="*/ 270855 h 450850"/>
              <a:gd name="T52" fmla="*/ 440441 w 458470"/>
              <a:gd name="T53" fmla="*/ 313223 h 450850"/>
              <a:gd name="T54" fmla="*/ 419284 w 458470"/>
              <a:gd name="T55" fmla="*/ 351492 h 450850"/>
              <a:gd name="T56" fmla="*/ 391264 w 458470"/>
              <a:gd name="T57" fmla="*/ 384840 h 450850"/>
              <a:gd name="T58" fmla="*/ 357305 w 458470"/>
              <a:gd name="T59" fmla="*/ 412357 h 450850"/>
              <a:gd name="T60" fmla="*/ 318325 w 458470"/>
              <a:gd name="T61" fmla="*/ 433136 h 450850"/>
              <a:gd name="T62" fmla="*/ 275246 w 458470"/>
              <a:gd name="T63" fmla="*/ 446270 h 450850"/>
              <a:gd name="T64" fmla="*/ 228994 w 458470"/>
              <a:gd name="T65" fmla="*/ 450850 h 4508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8470"/>
              <a:gd name="T100" fmla="*/ 0 h 450850"/>
              <a:gd name="T101" fmla="*/ 458470 w 458470"/>
              <a:gd name="T102" fmla="*/ 450850 h 4508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8470" h="450850">
                <a:moveTo>
                  <a:pt x="228676" y="450850"/>
                </a:moveTo>
                <a:lnTo>
                  <a:pt x="182485" y="446270"/>
                </a:lnTo>
                <a:lnTo>
                  <a:pt x="139467" y="433134"/>
                </a:lnTo>
                <a:lnTo>
                  <a:pt x="100549" y="412350"/>
                </a:lnTo>
                <a:lnTo>
                  <a:pt x="66661" y="384824"/>
                </a:lnTo>
                <a:lnTo>
                  <a:pt x="38732" y="351461"/>
                </a:lnTo>
                <a:lnTo>
                  <a:pt x="17693" y="313170"/>
                </a:lnTo>
                <a:lnTo>
                  <a:pt x="4484" y="270940"/>
                </a:lnTo>
                <a:lnTo>
                  <a:pt x="0" y="225552"/>
                </a:lnTo>
                <a:lnTo>
                  <a:pt x="4484" y="180079"/>
                </a:lnTo>
                <a:lnTo>
                  <a:pt x="17739" y="137679"/>
                </a:lnTo>
                <a:lnTo>
                  <a:pt x="38775" y="99388"/>
                </a:lnTo>
                <a:lnTo>
                  <a:pt x="66694" y="66025"/>
                </a:lnTo>
                <a:lnTo>
                  <a:pt x="100570" y="38499"/>
                </a:lnTo>
                <a:lnTo>
                  <a:pt x="139477" y="17715"/>
                </a:lnTo>
                <a:lnTo>
                  <a:pt x="182488" y="4579"/>
                </a:lnTo>
                <a:lnTo>
                  <a:pt x="228676" y="0"/>
                </a:lnTo>
                <a:lnTo>
                  <a:pt x="274867" y="4580"/>
                </a:lnTo>
                <a:lnTo>
                  <a:pt x="317893" y="17717"/>
                </a:lnTo>
                <a:lnTo>
                  <a:pt x="356830" y="38505"/>
                </a:lnTo>
                <a:lnTo>
                  <a:pt x="390755" y="66041"/>
                </a:lnTo>
                <a:lnTo>
                  <a:pt x="418746" y="99419"/>
                </a:lnTo>
                <a:lnTo>
                  <a:pt x="439878" y="137733"/>
                </a:lnTo>
                <a:lnTo>
                  <a:pt x="453216" y="179994"/>
                </a:lnTo>
                <a:lnTo>
                  <a:pt x="457873" y="225425"/>
                </a:lnTo>
                <a:lnTo>
                  <a:pt x="453216" y="270855"/>
                </a:lnTo>
                <a:lnTo>
                  <a:pt x="439831" y="313223"/>
                </a:lnTo>
                <a:lnTo>
                  <a:pt x="418703" y="351492"/>
                </a:lnTo>
                <a:lnTo>
                  <a:pt x="390722" y="384840"/>
                </a:lnTo>
                <a:lnTo>
                  <a:pt x="356809" y="412357"/>
                </a:lnTo>
                <a:lnTo>
                  <a:pt x="317883" y="433136"/>
                </a:lnTo>
                <a:lnTo>
                  <a:pt x="274864" y="446270"/>
                </a:lnTo>
                <a:lnTo>
                  <a:pt x="228676" y="450850"/>
                </a:lnTo>
                <a:close/>
              </a:path>
            </a:pathLst>
          </a:custGeom>
          <a:solidFill>
            <a:srgbClr val="EA5413">
              <a:alpha val="79999"/>
            </a:srgbClr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 rot="13380000">
            <a:off x="11228309" y="5192894"/>
            <a:ext cx="519262" cy="1518371"/>
            <a:chOff x="7812088" y="963613"/>
            <a:chExt cx="2049462" cy="5992813"/>
          </a:xfrm>
        </p:grpSpPr>
        <p:sp>
          <p:nvSpPr>
            <p:cNvPr id="63" name="Freeform 96"/>
            <p:cNvSpPr>
              <a:spLocks noEditPoints="1"/>
            </p:cNvSpPr>
            <p:nvPr/>
          </p:nvSpPr>
          <p:spPr bwMode="auto">
            <a:xfrm>
              <a:off x="7854950" y="963613"/>
              <a:ext cx="2006600" cy="5992813"/>
            </a:xfrm>
            <a:custGeom>
              <a:avLst/>
              <a:gdLst>
                <a:gd name="T0" fmla="*/ 9 w 473"/>
                <a:gd name="T1" fmla="*/ 1212 h 1413"/>
                <a:gd name="T2" fmla="*/ 305 w 473"/>
                <a:gd name="T3" fmla="*/ 26 h 1413"/>
                <a:gd name="T4" fmla="*/ 328 w 473"/>
                <a:gd name="T5" fmla="*/ 35 h 1413"/>
                <a:gd name="T6" fmla="*/ 329 w 473"/>
                <a:gd name="T7" fmla="*/ 104 h 1413"/>
                <a:gd name="T8" fmla="*/ 277 w 473"/>
                <a:gd name="T9" fmla="*/ 103 h 1413"/>
                <a:gd name="T10" fmla="*/ 331 w 473"/>
                <a:gd name="T11" fmla="*/ 112 h 1413"/>
                <a:gd name="T12" fmla="*/ 337 w 473"/>
                <a:gd name="T13" fmla="*/ 124 h 1413"/>
                <a:gd name="T14" fmla="*/ 346 w 473"/>
                <a:gd name="T15" fmla="*/ 135 h 1413"/>
                <a:gd name="T16" fmla="*/ 399 w 473"/>
                <a:gd name="T17" fmla="*/ 380 h 1413"/>
                <a:gd name="T18" fmla="*/ 399 w 473"/>
                <a:gd name="T19" fmla="*/ 380 h 1413"/>
                <a:gd name="T20" fmla="*/ 274 w 473"/>
                <a:gd name="T21" fmla="*/ 359 h 1413"/>
                <a:gd name="T22" fmla="*/ 185 w 473"/>
                <a:gd name="T23" fmla="*/ 359 h 1413"/>
                <a:gd name="T24" fmla="*/ 221 w 473"/>
                <a:gd name="T25" fmla="*/ 369 h 1413"/>
                <a:gd name="T26" fmla="*/ 345 w 473"/>
                <a:gd name="T27" fmla="*/ 381 h 1413"/>
                <a:gd name="T28" fmla="*/ 410 w 473"/>
                <a:gd name="T29" fmla="*/ 397 h 1413"/>
                <a:gd name="T30" fmla="*/ 411 w 473"/>
                <a:gd name="T31" fmla="*/ 397 h 1413"/>
                <a:gd name="T32" fmla="*/ 425 w 473"/>
                <a:gd name="T33" fmla="*/ 401 h 1413"/>
                <a:gd name="T34" fmla="*/ 426 w 473"/>
                <a:gd name="T35" fmla="*/ 401 h 1413"/>
                <a:gd name="T36" fmla="*/ 427 w 473"/>
                <a:gd name="T37" fmla="*/ 401 h 1413"/>
                <a:gd name="T38" fmla="*/ 427 w 473"/>
                <a:gd name="T39" fmla="*/ 401 h 1413"/>
                <a:gd name="T40" fmla="*/ 427 w 473"/>
                <a:gd name="T41" fmla="*/ 401 h 1413"/>
                <a:gd name="T42" fmla="*/ 427 w 473"/>
                <a:gd name="T43" fmla="*/ 401 h 1413"/>
                <a:gd name="T44" fmla="*/ 334 w 473"/>
                <a:gd name="T45" fmla="*/ 1364 h 1413"/>
                <a:gd name="T46" fmla="*/ 332 w 473"/>
                <a:gd name="T47" fmla="*/ 1365 h 1413"/>
                <a:gd name="T48" fmla="*/ 331 w 473"/>
                <a:gd name="T49" fmla="*/ 1365 h 1413"/>
                <a:gd name="T50" fmla="*/ 169 w 473"/>
                <a:gd name="T51" fmla="*/ 1389 h 1413"/>
                <a:gd name="T52" fmla="*/ 1 w 473"/>
                <a:gd name="T53" fmla="*/ 1312 h 1413"/>
                <a:gd name="T54" fmla="*/ 1 w 473"/>
                <a:gd name="T55" fmla="*/ 1311 h 1413"/>
                <a:gd name="T56" fmla="*/ 1 w 473"/>
                <a:gd name="T57" fmla="*/ 1311 h 1413"/>
                <a:gd name="T58" fmla="*/ 5 w 473"/>
                <a:gd name="T59" fmla="*/ 1319 h 1413"/>
                <a:gd name="T60" fmla="*/ 357 w 473"/>
                <a:gd name="T61" fmla="*/ 1384 h 1413"/>
                <a:gd name="T62" fmla="*/ 369 w 473"/>
                <a:gd name="T63" fmla="*/ 1345 h 1413"/>
                <a:gd name="T64" fmla="*/ 369 w 473"/>
                <a:gd name="T65" fmla="*/ 1345 h 1413"/>
                <a:gd name="T66" fmla="*/ 368 w 473"/>
                <a:gd name="T67" fmla="*/ 1344 h 1413"/>
                <a:gd name="T68" fmla="*/ 368 w 473"/>
                <a:gd name="T69" fmla="*/ 1344 h 1413"/>
                <a:gd name="T70" fmla="*/ 367 w 473"/>
                <a:gd name="T71" fmla="*/ 1343 h 1413"/>
                <a:gd name="T72" fmla="*/ 395 w 473"/>
                <a:gd name="T73" fmla="*/ 1108 h 1413"/>
                <a:gd name="T74" fmla="*/ 473 w 473"/>
                <a:gd name="T75" fmla="*/ 399 h 1413"/>
                <a:gd name="T76" fmla="*/ 468 w 473"/>
                <a:gd name="T77" fmla="*/ 393 h 1413"/>
                <a:gd name="T78" fmla="*/ 392 w 473"/>
                <a:gd name="T79" fmla="*/ 275 h 1413"/>
                <a:gd name="T80" fmla="*/ 385 w 473"/>
                <a:gd name="T81" fmla="*/ 117 h 1413"/>
                <a:gd name="T82" fmla="*/ 377 w 473"/>
                <a:gd name="T83" fmla="*/ 30 h 1413"/>
                <a:gd name="T84" fmla="*/ 348 w 473"/>
                <a:gd name="T85" fmla="*/ 13 h 1413"/>
                <a:gd name="T86" fmla="*/ 314 w 473"/>
                <a:gd name="T8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3" h="1413">
                  <a:moveTo>
                    <a:pt x="9" y="1212"/>
                  </a:moveTo>
                  <a:cubicBezTo>
                    <a:pt x="6" y="1241"/>
                    <a:pt x="3" y="1269"/>
                    <a:pt x="1" y="1297"/>
                  </a:cubicBezTo>
                  <a:cubicBezTo>
                    <a:pt x="5" y="1269"/>
                    <a:pt x="7" y="1241"/>
                    <a:pt x="9" y="1212"/>
                  </a:cubicBezTo>
                  <a:moveTo>
                    <a:pt x="314" y="0"/>
                  </a:moveTo>
                  <a:cubicBezTo>
                    <a:pt x="312" y="0"/>
                    <a:pt x="311" y="1"/>
                    <a:pt x="310" y="3"/>
                  </a:cubicBezTo>
                  <a:cubicBezTo>
                    <a:pt x="309" y="10"/>
                    <a:pt x="307" y="18"/>
                    <a:pt x="305" y="26"/>
                  </a:cubicBezTo>
                  <a:cubicBezTo>
                    <a:pt x="313" y="30"/>
                    <a:pt x="320" y="34"/>
                    <a:pt x="328" y="35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27" y="47"/>
                    <a:pt x="327" y="58"/>
                    <a:pt x="327" y="70"/>
                  </a:cubicBezTo>
                  <a:cubicBezTo>
                    <a:pt x="327" y="82"/>
                    <a:pt x="327" y="93"/>
                    <a:pt x="329" y="104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313" y="103"/>
                    <a:pt x="297" y="102"/>
                    <a:pt x="280" y="100"/>
                  </a:cubicBezTo>
                  <a:cubicBezTo>
                    <a:pt x="279" y="101"/>
                    <a:pt x="278" y="102"/>
                    <a:pt x="277" y="103"/>
                  </a:cubicBezTo>
                  <a:cubicBezTo>
                    <a:pt x="274" y="105"/>
                    <a:pt x="272" y="106"/>
                    <a:pt x="270" y="108"/>
                  </a:cubicBezTo>
                  <a:cubicBezTo>
                    <a:pt x="290" y="111"/>
                    <a:pt x="310" y="112"/>
                    <a:pt x="330" y="112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1" y="114"/>
                    <a:pt x="332" y="116"/>
                    <a:pt x="333" y="118"/>
                  </a:cubicBezTo>
                  <a:cubicBezTo>
                    <a:pt x="333" y="118"/>
                    <a:pt x="333" y="118"/>
                    <a:pt x="333" y="118"/>
                  </a:cubicBezTo>
                  <a:cubicBezTo>
                    <a:pt x="334" y="120"/>
                    <a:pt x="335" y="122"/>
                    <a:pt x="337" y="124"/>
                  </a:cubicBezTo>
                  <a:cubicBezTo>
                    <a:pt x="339" y="128"/>
                    <a:pt x="342" y="133"/>
                    <a:pt x="346" y="135"/>
                  </a:cubicBezTo>
                  <a:cubicBezTo>
                    <a:pt x="346" y="135"/>
                    <a:pt x="346" y="135"/>
                    <a:pt x="346" y="135"/>
                  </a:cubicBezTo>
                  <a:cubicBezTo>
                    <a:pt x="346" y="135"/>
                    <a:pt x="346" y="135"/>
                    <a:pt x="346" y="135"/>
                  </a:cubicBezTo>
                  <a:cubicBezTo>
                    <a:pt x="339" y="163"/>
                    <a:pt x="335" y="191"/>
                    <a:pt x="335" y="220"/>
                  </a:cubicBezTo>
                  <a:cubicBezTo>
                    <a:pt x="335" y="242"/>
                    <a:pt x="338" y="263"/>
                    <a:pt x="343" y="285"/>
                  </a:cubicBezTo>
                  <a:cubicBezTo>
                    <a:pt x="350" y="319"/>
                    <a:pt x="371" y="355"/>
                    <a:pt x="399" y="380"/>
                  </a:cubicBezTo>
                  <a:cubicBezTo>
                    <a:pt x="399" y="380"/>
                    <a:pt x="399" y="380"/>
                    <a:pt x="399" y="380"/>
                  </a:cubicBezTo>
                  <a:cubicBezTo>
                    <a:pt x="399" y="380"/>
                    <a:pt x="399" y="380"/>
                    <a:pt x="399" y="380"/>
                  </a:cubicBezTo>
                  <a:cubicBezTo>
                    <a:pt x="399" y="380"/>
                    <a:pt x="399" y="380"/>
                    <a:pt x="399" y="380"/>
                  </a:cubicBezTo>
                  <a:cubicBezTo>
                    <a:pt x="382" y="375"/>
                    <a:pt x="364" y="371"/>
                    <a:pt x="346" y="368"/>
                  </a:cubicBezTo>
                  <a:cubicBezTo>
                    <a:pt x="346" y="368"/>
                    <a:pt x="346" y="368"/>
                    <a:pt x="346" y="368"/>
                  </a:cubicBezTo>
                  <a:cubicBezTo>
                    <a:pt x="322" y="364"/>
                    <a:pt x="297" y="361"/>
                    <a:pt x="274" y="359"/>
                  </a:cubicBezTo>
                  <a:cubicBezTo>
                    <a:pt x="257" y="358"/>
                    <a:pt x="240" y="357"/>
                    <a:pt x="223" y="357"/>
                  </a:cubicBezTo>
                  <a:cubicBezTo>
                    <a:pt x="210" y="357"/>
                    <a:pt x="198" y="358"/>
                    <a:pt x="185" y="359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169" y="360"/>
                    <a:pt x="153" y="361"/>
                    <a:pt x="137" y="364"/>
                  </a:cubicBezTo>
                  <a:cubicBezTo>
                    <a:pt x="136" y="367"/>
                    <a:pt x="136" y="370"/>
                    <a:pt x="135" y="373"/>
                  </a:cubicBezTo>
                  <a:cubicBezTo>
                    <a:pt x="164" y="370"/>
                    <a:pt x="192" y="369"/>
                    <a:pt x="221" y="369"/>
                  </a:cubicBezTo>
                  <a:cubicBezTo>
                    <a:pt x="236" y="369"/>
                    <a:pt x="251" y="369"/>
                    <a:pt x="267" y="370"/>
                  </a:cubicBezTo>
                  <a:cubicBezTo>
                    <a:pt x="293" y="372"/>
                    <a:pt x="319" y="376"/>
                    <a:pt x="344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1"/>
                    <a:pt x="346" y="381"/>
                    <a:pt x="346" y="381"/>
                  </a:cubicBezTo>
                  <a:cubicBezTo>
                    <a:pt x="368" y="385"/>
                    <a:pt x="389" y="392"/>
                    <a:pt x="410" y="397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11" y="397"/>
                    <a:pt x="411" y="397"/>
                    <a:pt x="411" y="397"/>
                  </a:cubicBezTo>
                  <a:cubicBezTo>
                    <a:pt x="411" y="397"/>
                    <a:pt x="411" y="397"/>
                    <a:pt x="411" y="397"/>
                  </a:cubicBezTo>
                  <a:cubicBezTo>
                    <a:pt x="415" y="399"/>
                    <a:pt x="420" y="400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6" y="401"/>
                    <a:pt x="426" y="401"/>
                    <a:pt x="426" y="401"/>
                  </a:cubicBezTo>
                  <a:cubicBezTo>
                    <a:pt x="426" y="401"/>
                    <a:pt x="426" y="401"/>
                    <a:pt x="426" y="401"/>
                  </a:cubicBezTo>
                  <a:cubicBezTo>
                    <a:pt x="426" y="401"/>
                    <a:pt x="426" y="401"/>
                    <a:pt x="426" y="401"/>
                  </a:cubicBezTo>
                  <a:cubicBezTo>
                    <a:pt x="426" y="401"/>
                    <a:pt x="426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27" y="401"/>
                    <a:pt x="427" y="401"/>
                    <a:pt x="427" y="401"/>
                  </a:cubicBezTo>
                  <a:cubicBezTo>
                    <a:pt x="406" y="565"/>
                    <a:pt x="394" y="732"/>
                    <a:pt x="379" y="897"/>
                  </a:cubicBezTo>
                  <a:cubicBezTo>
                    <a:pt x="364" y="1053"/>
                    <a:pt x="347" y="1208"/>
                    <a:pt x="334" y="1364"/>
                  </a:cubicBezTo>
                  <a:cubicBezTo>
                    <a:pt x="334" y="1364"/>
                    <a:pt x="334" y="1364"/>
                    <a:pt x="334" y="1364"/>
                  </a:cubicBezTo>
                  <a:cubicBezTo>
                    <a:pt x="333" y="1364"/>
                    <a:pt x="333" y="1365"/>
                    <a:pt x="332" y="1365"/>
                  </a:cubicBezTo>
                  <a:cubicBezTo>
                    <a:pt x="332" y="1365"/>
                    <a:pt x="332" y="1365"/>
                    <a:pt x="332" y="1365"/>
                  </a:cubicBezTo>
                  <a:cubicBezTo>
                    <a:pt x="332" y="1365"/>
                    <a:pt x="332" y="1365"/>
                    <a:pt x="332" y="1365"/>
                  </a:cubicBezTo>
                  <a:cubicBezTo>
                    <a:pt x="332" y="1365"/>
                    <a:pt x="331" y="1365"/>
                    <a:pt x="331" y="1365"/>
                  </a:cubicBezTo>
                  <a:cubicBezTo>
                    <a:pt x="331" y="1365"/>
                    <a:pt x="331" y="1365"/>
                    <a:pt x="331" y="1365"/>
                  </a:cubicBezTo>
                  <a:cubicBezTo>
                    <a:pt x="331" y="1365"/>
                    <a:pt x="331" y="1365"/>
                    <a:pt x="331" y="1365"/>
                  </a:cubicBezTo>
                  <a:cubicBezTo>
                    <a:pt x="331" y="1365"/>
                    <a:pt x="331" y="1365"/>
                    <a:pt x="331" y="1365"/>
                  </a:cubicBezTo>
                  <a:cubicBezTo>
                    <a:pt x="288" y="1381"/>
                    <a:pt x="245" y="1391"/>
                    <a:pt x="200" y="1391"/>
                  </a:cubicBezTo>
                  <a:cubicBezTo>
                    <a:pt x="190" y="1391"/>
                    <a:pt x="179" y="1390"/>
                    <a:pt x="169" y="1389"/>
                  </a:cubicBezTo>
                  <a:cubicBezTo>
                    <a:pt x="103" y="1383"/>
                    <a:pt x="45" y="1363"/>
                    <a:pt x="1" y="1312"/>
                  </a:cubicBezTo>
                  <a:cubicBezTo>
                    <a:pt x="1" y="1312"/>
                    <a:pt x="1" y="1312"/>
                    <a:pt x="1" y="1312"/>
                  </a:cubicBezTo>
                  <a:cubicBezTo>
                    <a:pt x="1" y="1312"/>
                    <a:pt x="1" y="1312"/>
                    <a:pt x="1" y="1312"/>
                  </a:cubicBezTo>
                  <a:cubicBezTo>
                    <a:pt x="1" y="1312"/>
                    <a:pt x="1" y="1312"/>
                    <a:pt x="1" y="1312"/>
                  </a:cubicBezTo>
                  <a:cubicBezTo>
                    <a:pt x="1" y="1312"/>
                    <a:pt x="1" y="1312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1" y="1311"/>
                    <a:pt x="1" y="1311"/>
                  </a:cubicBezTo>
                  <a:cubicBezTo>
                    <a:pt x="1" y="1311"/>
                    <a:pt x="0" y="1311"/>
                    <a:pt x="0" y="1311"/>
                  </a:cubicBezTo>
                  <a:cubicBezTo>
                    <a:pt x="0" y="1312"/>
                    <a:pt x="0" y="1313"/>
                    <a:pt x="0" y="1314"/>
                  </a:cubicBezTo>
                  <a:cubicBezTo>
                    <a:pt x="0" y="1317"/>
                    <a:pt x="3" y="1319"/>
                    <a:pt x="5" y="1319"/>
                  </a:cubicBezTo>
                  <a:cubicBezTo>
                    <a:pt x="43" y="1374"/>
                    <a:pt x="104" y="1398"/>
                    <a:pt x="169" y="1408"/>
                  </a:cubicBezTo>
                  <a:cubicBezTo>
                    <a:pt x="188" y="1411"/>
                    <a:pt x="210" y="1413"/>
                    <a:pt x="232" y="1413"/>
                  </a:cubicBezTo>
                  <a:cubicBezTo>
                    <a:pt x="276" y="1413"/>
                    <a:pt x="321" y="1405"/>
                    <a:pt x="357" y="1384"/>
                  </a:cubicBezTo>
                  <a:cubicBezTo>
                    <a:pt x="359" y="1384"/>
                    <a:pt x="361" y="1383"/>
                    <a:pt x="362" y="1381"/>
                  </a:cubicBezTo>
                  <a:cubicBezTo>
                    <a:pt x="363" y="1380"/>
                    <a:pt x="363" y="1378"/>
                    <a:pt x="363" y="1377"/>
                  </a:cubicBezTo>
                  <a:cubicBezTo>
                    <a:pt x="366" y="1366"/>
                    <a:pt x="368" y="1356"/>
                    <a:pt x="369" y="1345"/>
                  </a:cubicBezTo>
                  <a:cubicBezTo>
                    <a:pt x="369" y="1345"/>
                    <a:pt x="369" y="1345"/>
                    <a:pt x="369" y="1345"/>
                  </a:cubicBezTo>
                  <a:cubicBezTo>
                    <a:pt x="369" y="1345"/>
                    <a:pt x="369" y="1345"/>
                    <a:pt x="369" y="1345"/>
                  </a:cubicBezTo>
                  <a:cubicBezTo>
                    <a:pt x="369" y="1345"/>
                    <a:pt x="369" y="1345"/>
                    <a:pt x="369" y="1345"/>
                  </a:cubicBezTo>
                  <a:cubicBezTo>
                    <a:pt x="369" y="1344"/>
                    <a:pt x="369" y="1344"/>
                    <a:pt x="369" y="1344"/>
                  </a:cubicBezTo>
                  <a:cubicBezTo>
                    <a:pt x="369" y="1344"/>
                    <a:pt x="369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8" y="1344"/>
                    <a:pt x="368" y="1344"/>
                    <a:pt x="368" y="1344"/>
                  </a:cubicBezTo>
                  <a:cubicBezTo>
                    <a:pt x="367" y="1343"/>
                    <a:pt x="367" y="1343"/>
                    <a:pt x="367" y="1343"/>
                  </a:cubicBezTo>
                  <a:cubicBezTo>
                    <a:pt x="367" y="1343"/>
                    <a:pt x="367" y="1343"/>
                    <a:pt x="367" y="1343"/>
                  </a:cubicBezTo>
                  <a:cubicBezTo>
                    <a:pt x="367" y="1343"/>
                    <a:pt x="367" y="1343"/>
                    <a:pt x="367" y="1343"/>
                  </a:cubicBezTo>
                  <a:cubicBezTo>
                    <a:pt x="374" y="1305"/>
                    <a:pt x="375" y="1266"/>
                    <a:pt x="379" y="1227"/>
                  </a:cubicBezTo>
                  <a:cubicBezTo>
                    <a:pt x="383" y="1187"/>
                    <a:pt x="388" y="1148"/>
                    <a:pt x="395" y="1108"/>
                  </a:cubicBezTo>
                  <a:cubicBezTo>
                    <a:pt x="396" y="1103"/>
                    <a:pt x="397" y="1098"/>
                    <a:pt x="397" y="1092"/>
                  </a:cubicBezTo>
                  <a:cubicBezTo>
                    <a:pt x="405" y="1031"/>
                    <a:pt x="411" y="969"/>
                    <a:pt x="418" y="908"/>
                  </a:cubicBezTo>
                  <a:cubicBezTo>
                    <a:pt x="437" y="739"/>
                    <a:pt x="460" y="569"/>
                    <a:pt x="473" y="399"/>
                  </a:cubicBezTo>
                  <a:cubicBezTo>
                    <a:pt x="473" y="398"/>
                    <a:pt x="472" y="397"/>
                    <a:pt x="471" y="396"/>
                  </a:cubicBezTo>
                  <a:cubicBezTo>
                    <a:pt x="471" y="395"/>
                    <a:pt x="470" y="394"/>
                    <a:pt x="469" y="394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52" y="374"/>
                    <a:pt x="432" y="360"/>
                    <a:pt x="418" y="339"/>
                  </a:cubicBezTo>
                  <a:cubicBezTo>
                    <a:pt x="404" y="319"/>
                    <a:pt x="396" y="298"/>
                    <a:pt x="392" y="275"/>
                  </a:cubicBezTo>
                  <a:cubicBezTo>
                    <a:pt x="381" y="226"/>
                    <a:pt x="388" y="181"/>
                    <a:pt x="395" y="132"/>
                  </a:cubicBezTo>
                  <a:cubicBezTo>
                    <a:pt x="395" y="131"/>
                    <a:pt x="395" y="130"/>
                    <a:pt x="394" y="129"/>
                  </a:cubicBezTo>
                  <a:cubicBezTo>
                    <a:pt x="392" y="125"/>
                    <a:pt x="388" y="121"/>
                    <a:pt x="385" y="117"/>
                  </a:cubicBezTo>
                  <a:cubicBezTo>
                    <a:pt x="383" y="113"/>
                    <a:pt x="380" y="109"/>
                    <a:pt x="378" y="104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82" y="80"/>
                    <a:pt x="379" y="54"/>
                    <a:pt x="377" y="30"/>
                  </a:cubicBezTo>
                  <a:cubicBezTo>
                    <a:pt x="377" y="28"/>
                    <a:pt x="376" y="27"/>
                    <a:pt x="374" y="27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67" y="20"/>
                    <a:pt x="357" y="17"/>
                    <a:pt x="348" y="13"/>
                  </a:cubicBezTo>
                  <a:cubicBezTo>
                    <a:pt x="338" y="8"/>
                    <a:pt x="328" y="4"/>
                    <a:pt x="318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17" y="0"/>
                    <a:pt x="315" y="0"/>
                    <a:pt x="31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6"/>
            <p:cNvSpPr/>
            <p:nvPr/>
          </p:nvSpPr>
          <p:spPr bwMode="auto">
            <a:xfrm>
              <a:off x="8355013" y="1409700"/>
              <a:ext cx="1192213" cy="1165225"/>
            </a:xfrm>
            <a:custGeom>
              <a:avLst/>
              <a:gdLst>
                <a:gd name="T0" fmla="*/ 156 w 281"/>
                <a:gd name="T1" fmla="*/ 254 h 275"/>
                <a:gd name="T2" fmla="*/ 281 w 281"/>
                <a:gd name="T3" fmla="*/ 275 h 275"/>
                <a:gd name="T4" fmla="*/ 225 w 281"/>
                <a:gd name="T5" fmla="*/ 180 h 275"/>
                <a:gd name="T6" fmla="*/ 228 w 281"/>
                <a:gd name="T7" fmla="*/ 30 h 275"/>
                <a:gd name="T8" fmla="*/ 219 w 281"/>
                <a:gd name="T9" fmla="*/ 19 h 275"/>
                <a:gd name="T10" fmla="*/ 213 w 281"/>
                <a:gd name="T11" fmla="*/ 7 h 275"/>
                <a:gd name="T12" fmla="*/ 212 w 281"/>
                <a:gd name="T13" fmla="*/ 7 h 275"/>
                <a:gd name="T14" fmla="*/ 135 w 281"/>
                <a:gd name="T15" fmla="*/ 0 h 275"/>
                <a:gd name="T16" fmla="*/ 126 w 281"/>
                <a:gd name="T17" fmla="*/ 10 h 275"/>
                <a:gd name="T18" fmla="*/ 114 w 281"/>
                <a:gd name="T19" fmla="*/ 17 h 275"/>
                <a:gd name="T20" fmla="*/ 0 w 281"/>
                <a:gd name="T21" fmla="*/ 262 h 275"/>
                <a:gd name="T22" fmla="*/ 156 w 281"/>
                <a:gd name="T23" fmla="*/ 25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5">
                  <a:moveTo>
                    <a:pt x="156" y="254"/>
                  </a:moveTo>
                  <a:cubicBezTo>
                    <a:pt x="196" y="257"/>
                    <a:pt x="241" y="263"/>
                    <a:pt x="281" y="275"/>
                  </a:cubicBezTo>
                  <a:cubicBezTo>
                    <a:pt x="253" y="250"/>
                    <a:pt x="232" y="214"/>
                    <a:pt x="225" y="180"/>
                  </a:cubicBezTo>
                  <a:cubicBezTo>
                    <a:pt x="213" y="131"/>
                    <a:pt x="216" y="79"/>
                    <a:pt x="228" y="30"/>
                  </a:cubicBezTo>
                  <a:cubicBezTo>
                    <a:pt x="224" y="28"/>
                    <a:pt x="221" y="23"/>
                    <a:pt x="219" y="19"/>
                  </a:cubicBezTo>
                  <a:cubicBezTo>
                    <a:pt x="216" y="15"/>
                    <a:pt x="214" y="11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87" y="7"/>
                    <a:pt x="160" y="5"/>
                    <a:pt x="135" y="0"/>
                  </a:cubicBezTo>
                  <a:cubicBezTo>
                    <a:pt x="133" y="4"/>
                    <a:pt x="129" y="7"/>
                    <a:pt x="126" y="10"/>
                  </a:cubicBezTo>
                  <a:cubicBezTo>
                    <a:pt x="122" y="13"/>
                    <a:pt x="119" y="16"/>
                    <a:pt x="114" y="17"/>
                  </a:cubicBezTo>
                  <a:cubicBezTo>
                    <a:pt x="127" y="112"/>
                    <a:pt x="96" y="225"/>
                    <a:pt x="0" y="262"/>
                  </a:cubicBezTo>
                  <a:cubicBezTo>
                    <a:pt x="51" y="252"/>
                    <a:pt x="104" y="251"/>
                    <a:pt x="156" y="254"/>
                  </a:cubicBezTo>
                </a:path>
              </a:pathLst>
            </a:custGeom>
            <a:solidFill>
              <a:srgbClr val="FF6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7"/>
            <p:cNvSpPr/>
            <p:nvPr/>
          </p:nvSpPr>
          <p:spPr bwMode="auto">
            <a:xfrm>
              <a:off x="8943975" y="1022350"/>
              <a:ext cx="306388" cy="382588"/>
            </a:xfrm>
            <a:custGeom>
              <a:avLst/>
              <a:gdLst>
                <a:gd name="T0" fmla="*/ 71 w 72"/>
                <a:gd name="T1" fmla="*/ 21 h 90"/>
                <a:gd name="T2" fmla="*/ 45 w 72"/>
                <a:gd name="T3" fmla="*/ 11 h 90"/>
                <a:gd name="T4" fmla="*/ 19 w 72"/>
                <a:gd name="T5" fmla="*/ 0 h 90"/>
                <a:gd name="T6" fmla="*/ 0 w 72"/>
                <a:gd name="T7" fmla="*/ 85 h 90"/>
                <a:gd name="T8" fmla="*/ 72 w 72"/>
                <a:gd name="T9" fmla="*/ 90 h 90"/>
                <a:gd name="T10" fmla="*/ 71 w 72"/>
                <a:gd name="T11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90">
                  <a:moveTo>
                    <a:pt x="71" y="21"/>
                  </a:moveTo>
                  <a:cubicBezTo>
                    <a:pt x="62" y="20"/>
                    <a:pt x="53" y="14"/>
                    <a:pt x="45" y="11"/>
                  </a:cubicBezTo>
                  <a:cubicBezTo>
                    <a:pt x="37" y="7"/>
                    <a:pt x="28" y="4"/>
                    <a:pt x="19" y="0"/>
                  </a:cubicBez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8"/>
                    <a:pt x="72" y="90"/>
                  </a:cubicBezTo>
                  <a:cubicBezTo>
                    <a:pt x="69" y="68"/>
                    <a:pt x="70" y="43"/>
                    <a:pt x="71" y="21"/>
                  </a:cubicBezTo>
                </a:path>
              </a:pathLst>
            </a:custGeom>
            <a:solidFill>
              <a:srgbClr val="FF6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8"/>
            <p:cNvSpPr/>
            <p:nvPr/>
          </p:nvSpPr>
          <p:spPr bwMode="auto">
            <a:xfrm>
              <a:off x="7850188" y="2516188"/>
              <a:ext cx="1816100" cy="4364038"/>
            </a:xfrm>
            <a:custGeom>
              <a:avLst/>
              <a:gdLst>
                <a:gd name="T0" fmla="*/ 347 w 428"/>
                <a:gd name="T1" fmla="*/ 15 h 1029"/>
                <a:gd name="T2" fmla="*/ 268 w 428"/>
                <a:gd name="T3" fmla="*/ 4 h 1029"/>
                <a:gd name="T4" fmla="*/ 113 w 428"/>
                <a:gd name="T5" fmla="*/ 9 h 1029"/>
                <a:gd name="T6" fmla="*/ 61 w 428"/>
                <a:gd name="T7" fmla="*/ 479 h 1029"/>
                <a:gd name="T8" fmla="*/ 28 w 428"/>
                <a:gd name="T9" fmla="*/ 709 h 1029"/>
                <a:gd name="T10" fmla="*/ 12 w 428"/>
                <a:gd name="T11" fmla="*/ 828 h 1029"/>
                <a:gd name="T12" fmla="*/ 0 w 428"/>
                <a:gd name="T13" fmla="*/ 944 h 1029"/>
                <a:gd name="T14" fmla="*/ 1 w 428"/>
                <a:gd name="T15" fmla="*/ 944 h 1029"/>
                <a:gd name="T16" fmla="*/ 170 w 428"/>
                <a:gd name="T17" fmla="*/ 1023 h 1029"/>
                <a:gd name="T18" fmla="*/ 335 w 428"/>
                <a:gd name="T19" fmla="*/ 998 h 1029"/>
                <a:gd name="T20" fmla="*/ 380 w 428"/>
                <a:gd name="T21" fmla="*/ 531 h 1029"/>
                <a:gd name="T22" fmla="*/ 428 w 428"/>
                <a:gd name="T23" fmla="*/ 35 h 1029"/>
                <a:gd name="T24" fmla="*/ 427 w 428"/>
                <a:gd name="T25" fmla="*/ 35 h 1029"/>
                <a:gd name="T26" fmla="*/ 347 w 428"/>
                <a:gd name="T27" fmla="*/ 15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1029">
                  <a:moveTo>
                    <a:pt x="347" y="15"/>
                  </a:moveTo>
                  <a:cubicBezTo>
                    <a:pt x="321" y="10"/>
                    <a:pt x="294" y="6"/>
                    <a:pt x="268" y="4"/>
                  </a:cubicBezTo>
                  <a:cubicBezTo>
                    <a:pt x="216" y="0"/>
                    <a:pt x="165" y="4"/>
                    <a:pt x="113" y="9"/>
                  </a:cubicBezTo>
                  <a:cubicBezTo>
                    <a:pt x="100" y="166"/>
                    <a:pt x="82" y="323"/>
                    <a:pt x="61" y="479"/>
                  </a:cubicBezTo>
                  <a:cubicBezTo>
                    <a:pt x="51" y="556"/>
                    <a:pt x="41" y="633"/>
                    <a:pt x="28" y="709"/>
                  </a:cubicBezTo>
                  <a:cubicBezTo>
                    <a:pt x="21" y="748"/>
                    <a:pt x="16" y="788"/>
                    <a:pt x="12" y="828"/>
                  </a:cubicBezTo>
                  <a:cubicBezTo>
                    <a:pt x="8" y="866"/>
                    <a:pt x="7" y="906"/>
                    <a:pt x="0" y="944"/>
                  </a:cubicBezTo>
                  <a:cubicBezTo>
                    <a:pt x="1" y="944"/>
                    <a:pt x="1" y="944"/>
                    <a:pt x="1" y="944"/>
                  </a:cubicBezTo>
                  <a:cubicBezTo>
                    <a:pt x="45" y="996"/>
                    <a:pt x="103" y="1017"/>
                    <a:pt x="170" y="1023"/>
                  </a:cubicBezTo>
                  <a:cubicBezTo>
                    <a:pt x="228" y="1029"/>
                    <a:pt x="281" y="1018"/>
                    <a:pt x="335" y="998"/>
                  </a:cubicBezTo>
                  <a:cubicBezTo>
                    <a:pt x="348" y="842"/>
                    <a:pt x="365" y="687"/>
                    <a:pt x="380" y="531"/>
                  </a:cubicBezTo>
                  <a:cubicBezTo>
                    <a:pt x="395" y="366"/>
                    <a:pt x="407" y="199"/>
                    <a:pt x="428" y="35"/>
                  </a:cubicBezTo>
                  <a:cubicBezTo>
                    <a:pt x="428" y="35"/>
                    <a:pt x="428" y="35"/>
                    <a:pt x="427" y="35"/>
                  </a:cubicBezTo>
                  <a:cubicBezTo>
                    <a:pt x="400" y="29"/>
                    <a:pt x="374" y="20"/>
                    <a:pt x="347" y="15"/>
                  </a:cubicBezTo>
                </a:path>
              </a:pathLst>
            </a:custGeom>
            <a:solidFill>
              <a:srgbClr val="FF6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9"/>
            <p:cNvSpPr/>
            <p:nvPr/>
          </p:nvSpPr>
          <p:spPr bwMode="auto">
            <a:xfrm>
              <a:off x="8943975" y="1022350"/>
              <a:ext cx="306388" cy="382588"/>
            </a:xfrm>
            <a:custGeom>
              <a:avLst/>
              <a:gdLst>
                <a:gd name="T0" fmla="*/ 19 w 72"/>
                <a:gd name="T1" fmla="*/ 0 h 90"/>
                <a:gd name="T2" fmla="*/ 0 w 72"/>
                <a:gd name="T3" fmla="*/ 85 h 90"/>
                <a:gd name="T4" fmla="*/ 72 w 72"/>
                <a:gd name="T5" fmla="*/ 90 h 90"/>
                <a:gd name="T6" fmla="*/ 70 w 72"/>
                <a:gd name="T7" fmla="*/ 56 h 90"/>
                <a:gd name="T8" fmla="*/ 71 w 72"/>
                <a:gd name="T9" fmla="*/ 21 h 90"/>
                <a:gd name="T10" fmla="*/ 48 w 72"/>
                <a:gd name="T11" fmla="*/ 12 h 90"/>
                <a:gd name="T12" fmla="*/ 45 w 72"/>
                <a:gd name="T13" fmla="*/ 11 h 90"/>
                <a:gd name="T14" fmla="*/ 19 w 7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0">
                  <a:moveTo>
                    <a:pt x="19" y="0"/>
                  </a:move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8"/>
                    <a:pt x="72" y="90"/>
                  </a:cubicBezTo>
                  <a:cubicBezTo>
                    <a:pt x="70" y="79"/>
                    <a:pt x="70" y="68"/>
                    <a:pt x="70" y="56"/>
                  </a:cubicBezTo>
                  <a:cubicBezTo>
                    <a:pt x="70" y="44"/>
                    <a:pt x="70" y="33"/>
                    <a:pt x="71" y="21"/>
                  </a:cubicBezTo>
                  <a:cubicBezTo>
                    <a:pt x="63" y="20"/>
                    <a:pt x="56" y="16"/>
                    <a:pt x="48" y="12"/>
                  </a:cubicBezTo>
                  <a:cubicBezTo>
                    <a:pt x="47" y="12"/>
                    <a:pt x="46" y="11"/>
                    <a:pt x="45" y="11"/>
                  </a:cubicBezTo>
                  <a:cubicBezTo>
                    <a:pt x="37" y="7"/>
                    <a:pt x="28" y="4"/>
                    <a:pt x="19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8809038" y="1422400"/>
              <a:ext cx="342900" cy="1076325"/>
            </a:xfrm>
            <a:custGeom>
              <a:avLst/>
              <a:gdLst>
                <a:gd name="T0" fmla="*/ 70 w 81"/>
                <a:gd name="T1" fmla="*/ 3 h 254"/>
                <a:gd name="T2" fmla="*/ 48 w 81"/>
                <a:gd name="T3" fmla="*/ 0 h 254"/>
                <a:gd name="T4" fmla="*/ 0 w 81"/>
                <a:gd name="T5" fmla="*/ 250 h 254"/>
                <a:gd name="T6" fmla="*/ 49 w 81"/>
                <a:gd name="T7" fmla="*/ 251 h 254"/>
                <a:gd name="T8" fmla="*/ 81 w 81"/>
                <a:gd name="T9" fmla="*/ 254 h 254"/>
                <a:gd name="T10" fmla="*/ 70 w 81"/>
                <a:gd name="T11" fmla="*/ 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54">
                  <a:moveTo>
                    <a:pt x="70" y="3"/>
                  </a:moveTo>
                  <a:cubicBezTo>
                    <a:pt x="63" y="2"/>
                    <a:pt x="55" y="1"/>
                    <a:pt x="48" y="0"/>
                  </a:cubicBezTo>
                  <a:cubicBezTo>
                    <a:pt x="57" y="86"/>
                    <a:pt x="34" y="170"/>
                    <a:pt x="0" y="250"/>
                  </a:cubicBezTo>
                  <a:cubicBezTo>
                    <a:pt x="17" y="250"/>
                    <a:pt x="33" y="250"/>
                    <a:pt x="49" y="251"/>
                  </a:cubicBezTo>
                  <a:cubicBezTo>
                    <a:pt x="60" y="252"/>
                    <a:pt x="70" y="253"/>
                    <a:pt x="81" y="254"/>
                  </a:cubicBezTo>
                  <a:cubicBezTo>
                    <a:pt x="64" y="173"/>
                    <a:pt x="65" y="87"/>
                    <a:pt x="70" y="3"/>
                  </a:cubicBezTo>
                  <a:close/>
                </a:path>
              </a:pathLst>
            </a:custGeom>
            <a:solidFill>
              <a:srgbClr val="FF7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3"/>
            <p:cNvSpPr/>
            <p:nvPr/>
          </p:nvSpPr>
          <p:spPr bwMode="auto">
            <a:xfrm>
              <a:off x="7850188" y="2528888"/>
              <a:ext cx="1047750" cy="4206875"/>
            </a:xfrm>
            <a:custGeom>
              <a:avLst/>
              <a:gdLst>
                <a:gd name="T0" fmla="*/ 222 w 247"/>
                <a:gd name="T1" fmla="*/ 0 h 992"/>
                <a:gd name="T2" fmla="*/ 113 w 247"/>
                <a:gd name="T3" fmla="*/ 6 h 992"/>
                <a:gd name="T4" fmla="*/ 156 w 247"/>
                <a:gd name="T5" fmla="*/ 2 h 992"/>
                <a:gd name="T6" fmla="*/ 156 w 247"/>
                <a:gd name="T7" fmla="*/ 2 h 992"/>
                <a:gd name="T8" fmla="*/ 156 w 247"/>
                <a:gd name="T9" fmla="*/ 2 h 992"/>
                <a:gd name="T10" fmla="*/ 129 w 247"/>
                <a:gd name="T11" fmla="*/ 83 h 992"/>
                <a:gd name="T12" fmla="*/ 68 w 247"/>
                <a:gd name="T13" fmla="*/ 538 h 992"/>
                <a:gd name="T14" fmla="*/ 10 w 247"/>
                <a:gd name="T15" fmla="*/ 927 h 992"/>
                <a:gd name="T16" fmla="*/ 9 w 247"/>
                <a:gd name="T17" fmla="*/ 950 h 992"/>
                <a:gd name="T18" fmla="*/ 1 w 247"/>
                <a:gd name="T19" fmla="*/ 941 h 992"/>
                <a:gd name="T20" fmla="*/ 0 w 247"/>
                <a:gd name="T21" fmla="*/ 941 h 992"/>
                <a:gd name="T22" fmla="*/ 0 w 247"/>
                <a:gd name="T23" fmla="*/ 941 h 992"/>
                <a:gd name="T24" fmla="*/ 1 w 247"/>
                <a:gd name="T25" fmla="*/ 941 h 992"/>
                <a:gd name="T26" fmla="*/ 1 w 247"/>
                <a:gd name="T27" fmla="*/ 941 h 992"/>
                <a:gd name="T28" fmla="*/ 1 w 247"/>
                <a:gd name="T29" fmla="*/ 942 h 992"/>
                <a:gd name="T30" fmla="*/ 1 w 247"/>
                <a:gd name="T31" fmla="*/ 942 h 992"/>
                <a:gd name="T32" fmla="*/ 1 w 247"/>
                <a:gd name="T33" fmla="*/ 942 h 992"/>
                <a:gd name="T34" fmla="*/ 2 w 247"/>
                <a:gd name="T35" fmla="*/ 942 h 992"/>
                <a:gd name="T36" fmla="*/ 2 w 247"/>
                <a:gd name="T37" fmla="*/ 942 h 992"/>
                <a:gd name="T38" fmla="*/ 2 w 247"/>
                <a:gd name="T39" fmla="*/ 942 h 992"/>
                <a:gd name="T40" fmla="*/ 2 w 247"/>
                <a:gd name="T41" fmla="*/ 942 h 992"/>
                <a:gd name="T42" fmla="*/ 2 w 247"/>
                <a:gd name="T43" fmla="*/ 942 h 992"/>
                <a:gd name="T44" fmla="*/ 2 w 247"/>
                <a:gd name="T45" fmla="*/ 943 h 992"/>
                <a:gd name="T46" fmla="*/ 2 w 247"/>
                <a:gd name="T47" fmla="*/ 943 h 992"/>
                <a:gd name="T48" fmla="*/ 2 w 247"/>
                <a:gd name="T49" fmla="*/ 943 h 992"/>
                <a:gd name="T50" fmla="*/ 2 w 247"/>
                <a:gd name="T51" fmla="*/ 943 h 992"/>
                <a:gd name="T52" fmla="*/ 65 w 247"/>
                <a:gd name="T53" fmla="*/ 992 h 992"/>
                <a:gd name="T54" fmla="*/ 170 w 247"/>
                <a:gd name="T55" fmla="*/ 99 h 992"/>
                <a:gd name="T56" fmla="*/ 247 w 247"/>
                <a:gd name="T57" fmla="*/ 0 h 992"/>
                <a:gd name="T58" fmla="*/ 222 w 247"/>
                <a:gd name="T59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7" h="992">
                  <a:moveTo>
                    <a:pt x="222" y="0"/>
                  </a:moveTo>
                  <a:cubicBezTo>
                    <a:pt x="186" y="0"/>
                    <a:pt x="150" y="2"/>
                    <a:pt x="113" y="6"/>
                  </a:cubicBezTo>
                  <a:cubicBezTo>
                    <a:pt x="128" y="5"/>
                    <a:pt x="142" y="3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37" y="24"/>
                    <a:pt x="132" y="55"/>
                    <a:pt x="129" y="83"/>
                  </a:cubicBezTo>
                  <a:cubicBezTo>
                    <a:pt x="104" y="238"/>
                    <a:pt x="100" y="382"/>
                    <a:pt x="68" y="538"/>
                  </a:cubicBezTo>
                  <a:cubicBezTo>
                    <a:pt x="59" y="595"/>
                    <a:pt x="22" y="853"/>
                    <a:pt x="10" y="927"/>
                  </a:cubicBezTo>
                  <a:cubicBezTo>
                    <a:pt x="10" y="935"/>
                    <a:pt x="9" y="942"/>
                    <a:pt x="9" y="950"/>
                  </a:cubicBezTo>
                  <a:cubicBezTo>
                    <a:pt x="6" y="947"/>
                    <a:pt x="4" y="944"/>
                    <a:pt x="1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1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1" y="964"/>
                    <a:pt x="42" y="980"/>
                    <a:pt x="65" y="992"/>
                  </a:cubicBezTo>
                  <a:cubicBezTo>
                    <a:pt x="89" y="694"/>
                    <a:pt x="117" y="402"/>
                    <a:pt x="170" y="99"/>
                  </a:cubicBezTo>
                  <a:cubicBezTo>
                    <a:pt x="176" y="55"/>
                    <a:pt x="204" y="13"/>
                    <a:pt x="247" y="0"/>
                  </a:cubicBezTo>
                  <a:cubicBezTo>
                    <a:pt x="239" y="0"/>
                    <a:pt x="230" y="0"/>
                    <a:pt x="222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5"/>
            <p:cNvSpPr>
              <a:spLocks noEditPoints="1"/>
            </p:cNvSpPr>
            <p:nvPr/>
          </p:nvSpPr>
          <p:spPr bwMode="auto">
            <a:xfrm>
              <a:off x="8978900" y="2549525"/>
              <a:ext cx="687388" cy="4284663"/>
            </a:xfrm>
            <a:custGeom>
              <a:avLst/>
              <a:gdLst>
                <a:gd name="T0" fmla="*/ 161 w 162"/>
                <a:gd name="T1" fmla="*/ 27 h 1010"/>
                <a:gd name="T2" fmla="*/ 161 w 162"/>
                <a:gd name="T3" fmla="*/ 27 h 1010"/>
                <a:gd name="T4" fmla="*/ 161 w 162"/>
                <a:gd name="T5" fmla="*/ 27 h 1010"/>
                <a:gd name="T6" fmla="*/ 160 w 162"/>
                <a:gd name="T7" fmla="*/ 27 h 1010"/>
                <a:gd name="T8" fmla="*/ 160 w 162"/>
                <a:gd name="T9" fmla="*/ 27 h 1010"/>
                <a:gd name="T10" fmla="*/ 160 w 162"/>
                <a:gd name="T11" fmla="*/ 27 h 1010"/>
                <a:gd name="T12" fmla="*/ 160 w 162"/>
                <a:gd name="T13" fmla="*/ 27 h 1010"/>
                <a:gd name="T14" fmla="*/ 160 w 162"/>
                <a:gd name="T15" fmla="*/ 27 h 1010"/>
                <a:gd name="T16" fmla="*/ 160 w 162"/>
                <a:gd name="T17" fmla="*/ 27 h 1010"/>
                <a:gd name="T18" fmla="*/ 146 w 162"/>
                <a:gd name="T19" fmla="*/ 23 h 1010"/>
                <a:gd name="T20" fmla="*/ 146 w 162"/>
                <a:gd name="T21" fmla="*/ 23 h 1010"/>
                <a:gd name="T22" fmla="*/ 146 w 162"/>
                <a:gd name="T23" fmla="*/ 23 h 1010"/>
                <a:gd name="T24" fmla="*/ 145 w 162"/>
                <a:gd name="T25" fmla="*/ 23 h 1010"/>
                <a:gd name="T26" fmla="*/ 145 w 162"/>
                <a:gd name="T27" fmla="*/ 23 h 1010"/>
                <a:gd name="T28" fmla="*/ 145 w 162"/>
                <a:gd name="T29" fmla="*/ 23 h 1010"/>
                <a:gd name="T30" fmla="*/ 41 w 162"/>
                <a:gd name="T31" fmla="*/ 0 h 1010"/>
                <a:gd name="T32" fmla="*/ 76 w 162"/>
                <a:gd name="T33" fmla="*/ 246 h 1010"/>
                <a:gd name="T34" fmla="*/ 0 w 162"/>
                <a:gd name="T35" fmla="*/ 1010 h 1010"/>
                <a:gd name="T36" fmla="*/ 66 w 162"/>
                <a:gd name="T37" fmla="*/ 991 h 1010"/>
                <a:gd name="T38" fmla="*/ 66 w 162"/>
                <a:gd name="T39" fmla="*/ 991 h 1010"/>
                <a:gd name="T40" fmla="*/ 66 w 162"/>
                <a:gd name="T41" fmla="*/ 991 h 1010"/>
                <a:gd name="T42" fmla="*/ 66 w 162"/>
                <a:gd name="T43" fmla="*/ 991 h 1010"/>
                <a:gd name="T44" fmla="*/ 67 w 162"/>
                <a:gd name="T45" fmla="*/ 991 h 1010"/>
                <a:gd name="T46" fmla="*/ 67 w 162"/>
                <a:gd name="T47" fmla="*/ 991 h 1010"/>
                <a:gd name="T48" fmla="*/ 67 w 162"/>
                <a:gd name="T49" fmla="*/ 991 h 1010"/>
                <a:gd name="T50" fmla="*/ 69 w 162"/>
                <a:gd name="T51" fmla="*/ 990 h 1010"/>
                <a:gd name="T52" fmla="*/ 69 w 162"/>
                <a:gd name="T53" fmla="*/ 990 h 1010"/>
                <a:gd name="T54" fmla="*/ 114 w 162"/>
                <a:gd name="T55" fmla="*/ 523 h 1010"/>
                <a:gd name="T56" fmla="*/ 162 w 162"/>
                <a:gd name="T57" fmla="*/ 27 h 1010"/>
                <a:gd name="T58" fmla="*/ 162 w 162"/>
                <a:gd name="T59" fmla="*/ 27 h 1010"/>
                <a:gd name="T60" fmla="*/ 114 w 162"/>
                <a:gd name="T61" fmla="*/ 523 h 1010"/>
                <a:gd name="T62" fmla="*/ 69 w 162"/>
                <a:gd name="T63" fmla="*/ 990 h 1010"/>
                <a:gd name="T64" fmla="*/ 56 w 162"/>
                <a:gd name="T65" fmla="*/ 994 h 1010"/>
                <a:gd name="T66" fmla="*/ 138 w 162"/>
                <a:gd name="T67" fmla="*/ 94 h 1010"/>
                <a:gd name="T68" fmla="*/ 112 w 162"/>
                <a:gd name="T69" fmla="*/ 14 h 1010"/>
                <a:gd name="T70" fmla="*/ 145 w 162"/>
                <a:gd name="T71" fmla="*/ 23 h 1010"/>
                <a:gd name="T72" fmla="*/ 81 w 162"/>
                <a:gd name="T73" fmla="*/ 7 h 1010"/>
                <a:gd name="T74" fmla="*/ 80 w 162"/>
                <a:gd name="T75" fmla="*/ 7 h 1010"/>
                <a:gd name="T76" fmla="*/ 80 w 162"/>
                <a:gd name="T77" fmla="*/ 7 h 1010"/>
                <a:gd name="T78" fmla="*/ 79 w 162"/>
                <a:gd name="T79" fmla="*/ 7 h 1010"/>
                <a:gd name="T80" fmla="*/ 41 w 162"/>
                <a:gd name="T81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010">
                  <a:moveTo>
                    <a:pt x="161" y="27"/>
                  </a:moveTo>
                  <a:cubicBezTo>
                    <a:pt x="161" y="27"/>
                    <a:pt x="161" y="27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146" y="23"/>
                  </a:move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moveTo>
                    <a:pt x="41" y="0"/>
                  </a:moveTo>
                  <a:cubicBezTo>
                    <a:pt x="123" y="46"/>
                    <a:pt x="88" y="167"/>
                    <a:pt x="76" y="246"/>
                  </a:cubicBezTo>
                  <a:cubicBezTo>
                    <a:pt x="33" y="505"/>
                    <a:pt x="31" y="758"/>
                    <a:pt x="0" y="1010"/>
                  </a:cubicBezTo>
                  <a:cubicBezTo>
                    <a:pt x="22" y="1006"/>
                    <a:pt x="44" y="999"/>
                    <a:pt x="66" y="991"/>
                  </a:cubicBezTo>
                  <a:cubicBezTo>
                    <a:pt x="66" y="991"/>
                    <a:pt x="66" y="991"/>
                    <a:pt x="66" y="991"/>
                  </a:cubicBezTo>
                  <a:cubicBezTo>
                    <a:pt x="66" y="991"/>
                    <a:pt x="66" y="991"/>
                    <a:pt x="66" y="991"/>
                  </a:cubicBezTo>
                  <a:cubicBezTo>
                    <a:pt x="66" y="991"/>
                    <a:pt x="66" y="991"/>
                    <a:pt x="66" y="991"/>
                  </a:cubicBezTo>
                  <a:cubicBezTo>
                    <a:pt x="66" y="991"/>
                    <a:pt x="67" y="991"/>
                    <a:pt x="67" y="991"/>
                  </a:cubicBezTo>
                  <a:cubicBezTo>
                    <a:pt x="67" y="991"/>
                    <a:pt x="67" y="991"/>
                    <a:pt x="67" y="991"/>
                  </a:cubicBezTo>
                  <a:cubicBezTo>
                    <a:pt x="67" y="991"/>
                    <a:pt x="67" y="991"/>
                    <a:pt x="67" y="991"/>
                  </a:cubicBezTo>
                  <a:cubicBezTo>
                    <a:pt x="68" y="991"/>
                    <a:pt x="68" y="990"/>
                    <a:pt x="69" y="990"/>
                  </a:cubicBezTo>
                  <a:cubicBezTo>
                    <a:pt x="69" y="990"/>
                    <a:pt x="69" y="990"/>
                    <a:pt x="69" y="990"/>
                  </a:cubicBezTo>
                  <a:cubicBezTo>
                    <a:pt x="82" y="834"/>
                    <a:pt x="99" y="679"/>
                    <a:pt x="114" y="523"/>
                  </a:cubicBezTo>
                  <a:cubicBezTo>
                    <a:pt x="129" y="358"/>
                    <a:pt x="141" y="191"/>
                    <a:pt x="162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41" y="191"/>
                    <a:pt x="129" y="358"/>
                    <a:pt x="114" y="523"/>
                  </a:cubicBezTo>
                  <a:cubicBezTo>
                    <a:pt x="99" y="679"/>
                    <a:pt x="82" y="834"/>
                    <a:pt x="69" y="990"/>
                  </a:cubicBezTo>
                  <a:cubicBezTo>
                    <a:pt x="65" y="992"/>
                    <a:pt x="61" y="993"/>
                    <a:pt x="56" y="994"/>
                  </a:cubicBezTo>
                  <a:cubicBezTo>
                    <a:pt x="63" y="908"/>
                    <a:pt x="130" y="311"/>
                    <a:pt x="138" y="94"/>
                  </a:cubicBezTo>
                  <a:cubicBezTo>
                    <a:pt x="138" y="66"/>
                    <a:pt x="128" y="40"/>
                    <a:pt x="112" y="14"/>
                  </a:cubicBezTo>
                  <a:cubicBezTo>
                    <a:pt x="123" y="17"/>
                    <a:pt x="134" y="20"/>
                    <a:pt x="145" y="23"/>
                  </a:cubicBezTo>
                  <a:cubicBezTo>
                    <a:pt x="124" y="18"/>
                    <a:pt x="103" y="11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67" y="4"/>
                    <a:pt x="54" y="2"/>
                    <a:pt x="41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6"/>
            <p:cNvSpPr/>
            <p:nvPr/>
          </p:nvSpPr>
          <p:spPr bwMode="auto">
            <a:xfrm>
              <a:off x="8278813" y="2511425"/>
              <a:ext cx="796925" cy="4365625"/>
            </a:xfrm>
            <a:custGeom>
              <a:avLst/>
              <a:gdLst>
                <a:gd name="T0" fmla="*/ 175 w 188"/>
                <a:gd name="T1" fmla="*/ 2 h 1029"/>
                <a:gd name="T2" fmla="*/ 152 w 188"/>
                <a:gd name="T3" fmla="*/ 1 h 1029"/>
                <a:gd name="T4" fmla="*/ 0 w 188"/>
                <a:gd name="T5" fmla="*/ 1014 h 1029"/>
                <a:gd name="T6" fmla="*/ 62 w 188"/>
                <a:gd name="T7" fmla="*/ 1028 h 1029"/>
                <a:gd name="T8" fmla="*/ 77 w 188"/>
                <a:gd name="T9" fmla="*/ 1029 h 1029"/>
                <a:gd name="T10" fmla="*/ 188 w 188"/>
                <a:gd name="T11" fmla="*/ 4 h 1029"/>
                <a:gd name="T12" fmla="*/ 175 w 188"/>
                <a:gd name="T13" fmla="*/ 2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029">
                  <a:moveTo>
                    <a:pt x="175" y="2"/>
                  </a:moveTo>
                  <a:cubicBezTo>
                    <a:pt x="169" y="1"/>
                    <a:pt x="169" y="0"/>
                    <a:pt x="152" y="1"/>
                  </a:cubicBezTo>
                  <a:cubicBezTo>
                    <a:pt x="93" y="342"/>
                    <a:pt x="46" y="695"/>
                    <a:pt x="0" y="1014"/>
                  </a:cubicBezTo>
                  <a:cubicBezTo>
                    <a:pt x="30" y="1028"/>
                    <a:pt x="27" y="1025"/>
                    <a:pt x="62" y="1028"/>
                  </a:cubicBezTo>
                  <a:cubicBezTo>
                    <a:pt x="64" y="1029"/>
                    <a:pt x="75" y="1029"/>
                    <a:pt x="77" y="1029"/>
                  </a:cubicBezTo>
                  <a:cubicBezTo>
                    <a:pt x="112" y="690"/>
                    <a:pt x="147" y="344"/>
                    <a:pt x="188" y="4"/>
                  </a:cubicBezTo>
                  <a:cubicBezTo>
                    <a:pt x="180" y="3"/>
                    <a:pt x="184" y="2"/>
                    <a:pt x="175" y="2"/>
                  </a:cubicBezTo>
                  <a:close/>
                </a:path>
              </a:pathLst>
            </a:custGeom>
            <a:solidFill>
              <a:srgbClr val="FF7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7"/>
            <p:cNvSpPr/>
            <p:nvPr/>
          </p:nvSpPr>
          <p:spPr bwMode="auto">
            <a:xfrm>
              <a:off x="7850188" y="2536825"/>
              <a:ext cx="661988" cy="4021138"/>
            </a:xfrm>
            <a:custGeom>
              <a:avLst/>
              <a:gdLst>
                <a:gd name="T0" fmla="*/ 156 w 156"/>
                <a:gd name="T1" fmla="*/ 0 h 948"/>
                <a:gd name="T2" fmla="*/ 113 w 156"/>
                <a:gd name="T3" fmla="*/ 4 h 948"/>
                <a:gd name="T4" fmla="*/ 113 w 156"/>
                <a:gd name="T5" fmla="*/ 4 h 948"/>
                <a:gd name="T6" fmla="*/ 113 w 156"/>
                <a:gd name="T7" fmla="*/ 4 h 948"/>
                <a:gd name="T8" fmla="*/ 61 w 156"/>
                <a:gd name="T9" fmla="*/ 474 h 948"/>
                <a:gd name="T10" fmla="*/ 28 w 156"/>
                <a:gd name="T11" fmla="*/ 704 h 948"/>
                <a:gd name="T12" fmla="*/ 12 w 156"/>
                <a:gd name="T13" fmla="*/ 823 h 948"/>
                <a:gd name="T14" fmla="*/ 0 w 156"/>
                <a:gd name="T15" fmla="*/ 939 h 948"/>
                <a:gd name="T16" fmla="*/ 1 w 156"/>
                <a:gd name="T17" fmla="*/ 939 h 948"/>
                <a:gd name="T18" fmla="*/ 9 w 156"/>
                <a:gd name="T19" fmla="*/ 948 h 948"/>
                <a:gd name="T20" fmla="*/ 10 w 156"/>
                <a:gd name="T21" fmla="*/ 925 h 948"/>
                <a:gd name="T22" fmla="*/ 68 w 156"/>
                <a:gd name="T23" fmla="*/ 536 h 948"/>
                <a:gd name="T24" fmla="*/ 129 w 156"/>
                <a:gd name="T25" fmla="*/ 81 h 948"/>
                <a:gd name="T26" fmla="*/ 156 w 156"/>
                <a:gd name="T2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948">
                  <a:moveTo>
                    <a:pt x="156" y="0"/>
                  </a:moveTo>
                  <a:cubicBezTo>
                    <a:pt x="142" y="1"/>
                    <a:pt x="128" y="3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0" y="161"/>
                    <a:pt x="82" y="318"/>
                    <a:pt x="61" y="474"/>
                  </a:cubicBezTo>
                  <a:cubicBezTo>
                    <a:pt x="51" y="551"/>
                    <a:pt x="41" y="628"/>
                    <a:pt x="28" y="704"/>
                  </a:cubicBezTo>
                  <a:cubicBezTo>
                    <a:pt x="21" y="743"/>
                    <a:pt x="16" y="783"/>
                    <a:pt x="12" y="823"/>
                  </a:cubicBezTo>
                  <a:cubicBezTo>
                    <a:pt x="8" y="861"/>
                    <a:pt x="7" y="901"/>
                    <a:pt x="0" y="939"/>
                  </a:cubicBezTo>
                  <a:cubicBezTo>
                    <a:pt x="1" y="939"/>
                    <a:pt x="1" y="939"/>
                    <a:pt x="1" y="939"/>
                  </a:cubicBezTo>
                  <a:cubicBezTo>
                    <a:pt x="4" y="942"/>
                    <a:pt x="6" y="945"/>
                    <a:pt x="9" y="948"/>
                  </a:cubicBezTo>
                  <a:cubicBezTo>
                    <a:pt x="9" y="940"/>
                    <a:pt x="10" y="933"/>
                    <a:pt x="10" y="925"/>
                  </a:cubicBezTo>
                  <a:cubicBezTo>
                    <a:pt x="22" y="851"/>
                    <a:pt x="59" y="593"/>
                    <a:pt x="68" y="536"/>
                  </a:cubicBezTo>
                  <a:cubicBezTo>
                    <a:pt x="100" y="380"/>
                    <a:pt x="104" y="236"/>
                    <a:pt x="129" y="81"/>
                  </a:cubicBezTo>
                  <a:cubicBezTo>
                    <a:pt x="132" y="53"/>
                    <a:pt x="137" y="22"/>
                    <a:pt x="156" y="0"/>
                  </a:cubicBezTo>
                </a:path>
              </a:pathLst>
            </a:custGeom>
            <a:solidFill>
              <a:srgbClr val="FF3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9"/>
            <p:cNvSpPr/>
            <p:nvPr/>
          </p:nvSpPr>
          <p:spPr bwMode="auto">
            <a:xfrm>
              <a:off x="9215438" y="2609850"/>
              <a:ext cx="450850" cy="4156075"/>
            </a:xfrm>
            <a:custGeom>
              <a:avLst/>
              <a:gdLst>
                <a:gd name="T0" fmla="*/ 56 w 106"/>
                <a:gd name="T1" fmla="*/ 0 h 980"/>
                <a:gd name="T2" fmla="*/ 82 w 106"/>
                <a:gd name="T3" fmla="*/ 80 h 980"/>
                <a:gd name="T4" fmla="*/ 0 w 106"/>
                <a:gd name="T5" fmla="*/ 980 h 980"/>
                <a:gd name="T6" fmla="*/ 13 w 106"/>
                <a:gd name="T7" fmla="*/ 976 h 980"/>
                <a:gd name="T8" fmla="*/ 58 w 106"/>
                <a:gd name="T9" fmla="*/ 509 h 980"/>
                <a:gd name="T10" fmla="*/ 106 w 106"/>
                <a:gd name="T11" fmla="*/ 13 h 980"/>
                <a:gd name="T12" fmla="*/ 106 w 106"/>
                <a:gd name="T13" fmla="*/ 13 h 980"/>
                <a:gd name="T14" fmla="*/ 105 w 106"/>
                <a:gd name="T15" fmla="*/ 13 h 980"/>
                <a:gd name="T16" fmla="*/ 105 w 106"/>
                <a:gd name="T17" fmla="*/ 13 h 980"/>
                <a:gd name="T18" fmla="*/ 105 w 106"/>
                <a:gd name="T19" fmla="*/ 13 h 980"/>
                <a:gd name="T20" fmla="*/ 104 w 106"/>
                <a:gd name="T21" fmla="*/ 13 h 980"/>
                <a:gd name="T22" fmla="*/ 104 w 106"/>
                <a:gd name="T23" fmla="*/ 13 h 980"/>
                <a:gd name="T24" fmla="*/ 104 w 106"/>
                <a:gd name="T25" fmla="*/ 13 h 980"/>
                <a:gd name="T26" fmla="*/ 104 w 106"/>
                <a:gd name="T27" fmla="*/ 13 h 980"/>
                <a:gd name="T28" fmla="*/ 90 w 106"/>
                <a:gd name="T29" fmla="*/ 9 h 980"/>
                <a:gd name="T30" fmla="*/ 90 w 106"/>
                <a:gd name="T31" fmla="*/ 9 h 980"/>
                <a:gd name="T32" fmla="*/ 89 w 106"/>
                <a:gd name="T33" fmla="*/ 9 h 980"/>
                <a:gd name="T34" fmla="*/ 89 w 106"/>
                <a:gd name="T35" fmla="*/ 9 h 980"/>
                <a:gd name="T36" fmla="*/ 89 w 106"/>
                <a:gd name="T37" fmla="*/ 9 h 980"/>
                <a:gd name="T38" fmla="*/ 56 w 106"/>
                <a:gd name="T39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980">
                  <a:moveTo>
                    <a:pt x="56" y="0"/>
                  </a:moveTo>
                  <a:cubicBezTo>
                    <a:pt x="72" y="26"/>
                    <a:pt x="82" y="52"/>
                    <a:pt x="82" y="80"/>
                  </a:cubicBezTo>
                  <a:cubicBezTo>
                    <a:pt x="74" y="297"/>
                    <a:pt x="7" y="894"/>
                    <a:pt x="0" y="980"/>
                  </a:cubicBezTo>
                  <a:cubicBezTo>
                    <a:pt x="5" y="979"/>
                    <a:pt x="9" y="978"/>
                    <a:pt x="13" y="976"/>
                  </a:cubicBezTo>
                  <a:cubicBezTo>
                    <a:pt x="26" y="820"/>
                    <a:pt x="43" y="665"/>
                    <a:pt x="58" y="509"/>
                  </a:cubicBezTo>
                  <a:cubicBezTo>
                    <a:pt x="73" y="344"/>
                    <a:pt x="85" y="177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9" y="12"/>
                    <a:pt x="94" y="11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78" y="6"/>
                    <a:pt x="67" y="3"/>
                    <a:pt x="56" y="0"/>
                  </a:cubicBezTo>
                </a:path>
              </a:pathLst>
            </a:custGeom>
            <a:solidFill>
              <a:srgbClr val="FF3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0"/>
            <p:cNvSpPr>
              <a:spLocks noEditPoints="1"/>
            </p:cNvSpPr>
            <p:nvPr/>
          </p:nvSpPr>
          <p:spPr bwMode="auto">
            <a:xfrm>
              <a:off x="9266238" y="1463675"/>
              <a:ext cx="280988" cy="1111250"/>
            </a:xfrm>
            <a:custGeom>
              <a:avLst/>
              <a:gdLst>
                <a:gd name="T0" fmla="*/ 13 w 66"/>
                <a:gd name="T1" fmla="*/ 250 h 262"/>
                <a:gd name="T2" fmla="*/ 13 w 66"/>
                <a:gd name="T3" fmla="*/ 250 h 262"/>
                <a:gd name="T4" fmla="*/ 66 w 66"/>
                <a:gd name="T5" fmla="*/ 262 h 262"/>
                <a:gd name="T6" fmla="*/ 13 w 66"/>
                <a:gd name="T7" fmla="*/ 250 h 262"/>
                <a:gd name="T8" fmla="*/ 0 w 66"/>
                <a:gd name="T9" fmla="*/ 0 h 262"/>
                <a:gd name="T10" fmla="*/ 0 w 66"/>
                <a:gd name="T11" fmla="*/ 0 h 262"/>
                <a:gd name="T12" fmla="*/ 4 w 66"/>
                <a:gd name="T13" fmla="*/ 6 h 262"/>
                <a:gd name="T14" fmla="*/ 13 w 66"/>
                <a:gd name="T15" fmla="*/ 17 h 262"/>
                <a:gd name="T16" fmla="*/ 13 w 66"/>
                <a:gd name="T17" fmla="*/ 17 h 262"/>
                <a:gd name="T18" fmla="*/ 4 w 66"/>
                <a:gd name="T19" fmla="*/ 6 h 262"/>
                <a:gd name="T20" fmla="*/ 0 w 66"/>
                <a:gd name="T2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262">
                  <a:moveTo>
                    <a:pt x="13" y="250"/>
                  </a:moveTo>
                  <a:cubicBezTo>
                    <a:pt x="13" y="250"/>
                    <a:pt x="13" y="250"/>
                    <a:pt x="13" y="250"/>
                  </a:cubicBezTo>
                  <a:cubicBezTo>
                    <a:pt x="31" y="253"/>
                    <a:pt x="49" y="257"/>
                    <a:pt x="66" y="262"/>
                  </a:cubicBezTo>
                  <a:cubicBezTo>
                    <a:pt x="49" y="257"/>
                    <a:pt x="31" y="253"/>
                    <a:pt x="13" y="25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4" y="6"/>
                  </a:cubicBezTo>
                  <a:cubicBezTo>
                    <a:pt x="6" y="10"/>
                    <a:pt x="9" y="15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15"/>
                    <a:pt x="6" y="10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1"/>
            <p:cNvSpPr/>
            <p:nvPr/>
          </p:nvSpPr>
          <p:spPr bwMode="auto">
            <a:xfrm>
              <a:off x="9156700" y="1463675"/>
              <a:ext cx="390525" cy="1111250"/>
            </a:xfrm>
            <a:custGeom>
              <a:avLst/>
              <a:gdLst>
                <a:gd name="T0" fmla="*/ 26 w 92"/>
                <a:gd name="T1" fmla="*/ 0 h 262"/>
                <a:gd name="T2" fmla="*/ 18 w 92"/>
                <a:gd name="T3" fmla="*/ 190 h 262"/>
                <a:gd name="T4" fmla="*/ 39 w 92"/>
                <a:gd name="T5" fmla="*/ 250 h 262"/>
                <a:gd name="T6" fmla="*/ 92 w 92"/>
                <a:gd name="T7" fmla="*/ 262 h 262"/>
                <a:gd name="T8" fmla="*/ 92 w 92"/>
                <a:gd name="T9" fmla="*/ 262 h 262"/>
                <a:gd name="T10" fmla="*/ 36 w 92"/>
                <a:gd name="T11" fmla="*/ 167 h 262"/>
                <a:gd name="T12" fmla="*/ 28 w 92"/>
                <a:gd name="T13" fmla="*/ 102 h 262"/>
                <a:gd name="T14" fmla="*/ 39 w 92"/>
                <a:gd name="T15" fmla="*/ 17 h 262"/>
                <a:gd name="T16" fmla="*/ 30 w 92"/>
                <a:gd name="T17" fmla="*/ 6 h 262"/>
                <a:gd name="T18" fmla="*/ 26 w 9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62">
                  <a:moveTo>
                    <a:pt x="26" y="0"/>
                  </a:moveTo>
                  <a:cubicBezTo>
                    <a:pt x="22" y="63"/>
                    <a:pt x="0" y="127"/>
                    <a:pt x="18" y="190"/>
                  </a:cubicBezTo>
                  <a:cubicBezTo>
                    <a:pt x="25" y="209"/>
                    <a:pt x="32" y="230"/>
                    <a:pt x="39" y="250"/>
                  </a:cubicBezTo>
                  <a:cubicBezTo>
                    <a:pt x="57" y="253"/>
                    <a:pt x="75" y="257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64" y="237"/>
                    <a:pt x="43" y="201"/>
                    <a:pt x="36" y="167"/>
                  </a:cubicBezTo>
                  <a:cubicBezTo>
                    <a:pt x="31" y="145"/>
                    <a:pt x="28" y="124"/>
                    <a:pt x="28" y="102"/>
                  </a:cubicBezTo>
                  <a:cubicBezTo>
                    <a:pt x="28" y="73"/>
                    <a:pt x="32" y="45"/>
                    <a:pt x="39" y="17"/>
                  </a:cubicBezTo>
                  <a:cubicBezTo>
                    <a:pt x="35" y="15"/>
                    <a:pt x="32" y="10"/>
                    <a:pt x="30" y="6"/>
                  </a:cubicBezTo>
                  <a:cubicBezTo>
                    <a:pt x="28" y="4"/>
                    <a:pt x="27" y="2"/>
                    <a:pt x="26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2"/>
            <p:cNvSpPr>
              <a:spLocks noEditPoints="1"/>
            </p:cNvSpPr>
            <p:nvPr/>
          </p:nvSpPr>
          <p:spPr bwMode="auto">
            <a:xfrm>
              <a:off x="8355013" y="1438275"/>
              <a:ext cx="547688" cy="1082675"/>
            </a:xfrm>
            <a:custGeom>
              <a:avLst/>
              <a:gdLst>
                <a:gd name="T0" fmla="*/ 1 w 129"/>
                <a:gd name="T1" fmla="*/ 255 h 255"/>
                <a:gd name="T2" fmla="*/ 0 w 129"/>
                <a:gd name="T3" fmla="*/ 255 h 255"/>
                <a:gd name="T4" fmla="*/ 1 w 129"/>
                <a:gd name="T5" fmla="*/ 255 h 255"/>
                <a:gd name="T6" fmla="*/ 19 w 129"/>
                <a:gd name="T7" fmla="*/ 252 h 255"/>
                <a:gd name="T8" fmla="*/ 1 w 129"/>
                <a:gd name="T9" fmla="*/ 255 h 255"/>
                <a:gd name="T10" fmla="*/ 19 w 129"/>
                <a:gd name="T11" fmla="*/ 252 h 255"/>
                <a:gd name="T12" fmla="*/ 19 w 129"/>
                <a:gd name="T13" fmla="*/ 252 h 255"/>
                <a:gd name="T14" fmla="*/ 129 w 129"/>
                <a:gd name="T15" fmla="*/ 0 h 255"/>
                <a:gd name="T16" fmla="*/ 126 w 129"/>
                <a:gd name="T17" fmla="*/ 3 h 255"/>
                <a:gd name="T18" fmla="*/ 114 w 129"/>
                <a:gd name="T19" fmla="*/ 10 h 255"/>
                <a:gd name="T20" fmla="*/ 114 w 129"/>
                <a:gd name="T21" fmla="*/ 10 h 255"/>
                <a:gd name="T22" fmla="*/ 126 w 129"/>
                <a:gd name="T23" fmla="*/ 3 h 255"/>
                <a:gd name="T24" fmla="*/ 129 w 129"/>
                <a:gd name="T25" fmla="*/ 0 h 255"/>
                <a:gd name="T26" fmla="*/ 129 w 129"/>
                <a:gd name="T2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55">
                  <a:moveTo>
                    <a:pt x="1" y="255"/>
                  </a:moveTo>
                  <a:cubicBezTo>
                    <a:pt x="1" y="255"/>
                    <a:pt x="1" y="255"/>
                    <a:pt x="0" y="255"/>
                  </a:cubicBezTo>
                  <a:cubicBezTo>
                    <a:pt x="1" y="255"/>
                    <a:pt x="1" y="255"/>
                    <a:pt x="1" y="255"/>
                  </a:cubicBezTo>
                  <a:moveTo>
                    <a:pt x="19" y="252"/>
                  </a:moveTo>
                  <a:cubicBezTo>
                    <a:pt x="13" y="253"/>
                    <a:pt x="7" y="254"/>
                    <a:pt x="1" y="255"/>
                  </a:cubicBezTo>
                  <a:cubicBezTo>
                    <a:pt x="7" y="254"/>
                    <a:pt x="13" y="253"/>
                    <a:pt x="19" y="252"/>
                  </a:cubicBezTo>
                  <a:cubicBezTo>
                    <a:pt x="19" y="252"/>
                    <a:pt x="19" y="252"/>
                    <a:pt x="19" y="252"/>
                  </a:cubicBezTo>
                  <a:moveTo>
                    <a:pt x="129" y="0"/>
                  </a:moveTo>
                  <a:cubicBezTo>
                    <a:pt x="128" y="1"/>
                    <a:pt x="127" y="2"/>
                    <a:pt x="126" y="3"/>
                  </a:cubicBezTo>
                  <a:cubicBezTo>
                    <a:pt x="122" y="6"/>
                    <a:pt x="119" y="9"/>
                    <a:pt x="114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9" y="9"/>
                    <a:pt x="122" y="6"/>
                    <a:pt x="126" y="3"/>
                  </a:cubicBezTo>
                  <a:cubicBezTo>
                    <a:pt x="127" y="2"/>
                    <a:pt x="128" y="1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3"/>
            <p:cNvSpPr/>
            <p:nvPr/>
          </p:nvSpPr>
          <p:spPr bwMode="auto">
            <a:xfrm>
              <a:off x="8435975" y="2486025"/>
              <a:ext cx="203200" cy="22225"/>
            </a:xfrm>
            <a:custGeom>
              <a:avLst/>
              <a:gdLst>
                <a:gd name="T0" fmla="*/ 48 w 48"/>
                <a:gd name="T1" fmla="*/ 0 h 5"/>
                <a:gd name="T2" fmla="*/ 0 w 48"/>
                <a:gd name="T3" fmla="*/ 5 h 5"/>
                <a:gd name="T4" fmla="*/ 0 w 48"/>
                <a:gd name="T5" fmla="*/ 5 h 5"/>
                <a:gd name="T6" fmla="*/ 48 w 48"/>
                <a:gd name="T7" fmla="*/ 0 h 5"/>
                <a:gd name="T8" fmla="*/ 48 w 4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">
                  <a:moveTo>
                    <a:pt x="48" y="0"/>
                  </a:moveTo>
                  <a:cubicBezTo>
                    <a:pt x="32" y="1"/>
                    <a:pt x="16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2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4"/>
            <p:cNvSpPr/>
            <p:nvPr/>
          </p:nvSpPr>
          <p:spPr bwMode="auto">
            <a:xfrm>
              <a:off x="8355013" y="1438275"/>
              <a:ext cx="614363" cy="1082675"/>
            </a:xfrm>
            <a:custGeom>
              <a:avLst/>
              <a:gdLst>
                <a:gd name="T0" fmla="*/ 129 w 145"/>
                <a:gd name="T1" fmla="*/ 0 h 255"/>
                <a:gd name="T2" fmla="*/ 126 w 145"/>
                <a:gd name="T3" fmla="*/ 3 h 255"/>
                <a:gd name="T4" fmla="*/ 114 w 145"/>
                <a:gd name="T5" fmla="*/ 10 h 255"/>
                <a:gd name="T6" fmla="*/ 117 w 145"/>
                <a:gd name="T7" fmla="*/ 51 h 255"/>
                <a:gd name="T8" fmla="*/ 0 w 145"/>
                <a:gd name="T9" fmla="*/ 255 h 255"/>
                <a:gd name="T10" fmla="*/ 0 w 145"/>
                <a:gd name="T11" fmla="*/ 255 h 255"/>
                <a:gd name="T12" fmla="*/ 1 w 145"/>
                <a:gd name="T13" fmla="*/ 255 h 255"/>
                <a:gd name="T14" fmla="*/ 1 w 145"/>
                <a:gd name="T15" fmla="*/ 255 h 255"/>
                <a:gd name="T16" fmla="*/ 19 w 145"/>
                <a:gd name="T17" fmla="*/ 252 h 255"/>
                <a:gd name="T18" fmla="*/ 67 w 145"/>
                <a:gd name="T19" fmla="*/ 247 h 255"/>
                <a:gd name="T20" fmla="*/ 129 w 145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255">
                  <a:moveTo>
                    <a:pt x="129" y="0"/>
                  </a:moveTo>
                  <a:cubicBezTo>
                    <a:pt x="128" y="1"/>
                    <a:pt x="127" y="2"/>
                    <a:pt x="126" y="3"/>
                  </a:cubicBezTo>
                  <a:cubicBezTo>
                    <a:pt x="122" y="6"/>
                    <a:pt x="119" y="9"/>
                    <a:pt x="114" y="10"/>
                  </a:cubicBezTo>
                  <a:cubicBezTo>
                    <a:pt x="116" y="24"/>
                    <a:pt x="117" y="38"/>
                    <a:pt x="117" y="51"/>
                  </a:cubicBezTo>
                  <a:cubicBezTo>
                    <a:pt x="117" y="135"/>
                    <a:pt x="82" y="223"/>
                    <a:pt x="0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7" y="254"/>
                    <a:pt x="13" y="253"/>
                    <a:pt x="19" y="252"/>
                  </a:cubicBezTo>
                  <a:cubicBezTo>
                    <a:pt x="35" y="249"/>
                    <a:pt x="51" y="248"/>
                    <a:pt x="67" y="247"/>
                  </a:cubicBezTo>
                  <a:cubicBezTo>
                    <a:pt x="118" y="176"/>
                    <a:pt x="145" y="85"/>
                    <a:pt x="129" y="0"/>
                  </a:cubicBezTo>
                </a:path>
              </a:pathLst>
            </a:custGeom>
            <a:solidFill>
              <a:srgbClr val="FF4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5"/>
            <p:cNvSpPr>
              <a:spLocks noEditPoints="1"/>
            </p:cNvSpPr>
            <p:nvPr/>
          </p:nvSpPr>
          <p:spPr bwMode="auto">
            <a:xfrm>
              <a:off x="7812088" y="981075"/>
              <a:ext cx="1882775" cy="5954713"/>
            </a:xfrm>
            <a:custGeom>
              <a:avLst/>
              <a:gdLst>
                <a:gd name="T0" fmla="*/ 440 w 444"/>
                <a:gd name="T1" fmla="*/ 388 h 1404"/>
                <a:gd name="T2" fmla="*/ 439 w 444"/>
                <a:gd name="T3" fmla="*/ 387 h 1404"/>
                <a:gd name="T4" fmla="*/ 363 w 444"/>
                <a:gd name="T5" fmla="*/ 272 h 1404"/>
                <a:gd name="T6" fmla="*/ 363 w 444"/>
                <a:gd name="T7" fmla="*/ 128 h 1404"/>
                <a:gd name="T8" fmla="*/ 346 w 444"/>
                <a:gd name="T9" fmla="*/ 103 h 1404"/>
                <a:gd name="T10" fmla="*/ 344 w 444"/>
                <a:gd name="T11" fmla="*/ 30 h 1404"/>
                <a:gd name="T12" fmla="*/ 341 w 444"/>
                <a:gd name="T13" fmla="*/ 26 h 1404"/>
                <a:gd name="T14" fmla="*/ 286 w 444"/>
                <a:gd name="T15" fmla="*/ 2 h 1404"/>
                <a:gd name="T16" fmla="*/ 279 w 444"/>
                <a:gd name="T17" fmla="*/ 4 h 1404"/>
                <a:gd name="T18" fmla="*/ 260 w 444"/>
                <a:gd name="T19" fmla="*/ 94 h 1404"/>
                <a:gd name="T20" fmla="*/ 238 w 444"/>
                <a:gd name="T21" fmla="*/ 112 h 1404"/>
                <a:gd name="T22" fmla="*/ 212 w 444"/>
                <a:gd name="T23" fmla="*/ 270 h 1404"/>
                <a:gd name="T24" fmla="*/ 116 w 444"/>
                <a:gd name="T25" fmla="*/ 362 h 1404"/>
                <a:gd name="T26" fmla="*/ 0 w 444"/>
                <a:gd name="T27" fmla="*/ 1306 h 1404"/>
                <a:gd name="T28" fmla="*/ 165 w 444"/>
                <a:gd name="T29" fmla="*/ 1396 h 1404"/>
                <a:gd name="T30" fmla="*/ 353 w 444"/>
                <a:gd name="T31" fmla="*/ 1366 h 1404"/>
                <a:gd name="T32" fmla="*/ 366 w 444"/>
                <a:gd name="T33" fmla="*/ 1259 h 1404"/>
                <a:gd name="T34" fmla="*/ 400 w 444"/>
                <a:gd name="T35" fmla="*/ 897 h 1404"/>
                <a:gd name="T36" fmla="*/ 443 w 444"/>
                <a:gd name="T37" fmla="*/ 390 h 1404"/>
                <a:gd name="T38" fmla="*/ 312 w 444"/>
                <a:gd name="T39" fmla="*/ 21 h 1404"/>
                <a:gd name="T40" fmla="*/ 339 w 444"/>
                <a:gd name="T41" fmla="*/ 100 h 1404"/>
                <a:gd name="T42" fmla="*/ 286 w 444"/>
                <a:gd name="T43" fmla="*/ 10 h 1404"/>
                <a:gd name="T44" fmla="*/ 254 w 444"/>
                <a:gd name="T45" fmla="*/ 111 h 1404"/>
                <a:gd name="T46" fmla="*/ 340 w 444"/>
                <a:gd name="T47" fmla="*/ 108 h 1404"/>
                <a:gd name="T48" fmla="*/ 347 w 444"/>
                <a:gd name="T49" fmla="*/ 120 h 1404"/>
                <a:gd name="T50" fmla="*/ 353 w 444"/>
                <a:gd name="T51" fmla="*/ 281 h 1404"/>
                <a:gd name="T52" fmla="*/ 284 w 444"/>
                <a:gd name="T53" fmla="*/ 355 h 1404"/>
                <a:gd name="T54" fmla="*/ 242 w 444"/>
                <a:gd name="T55" fmla="*/ 118 h 1404"/>
                <a:gd name="T56" fmla="*/ 344 w 444"/>
                <a:gd name="T57" fmla="*/ 1360 h 1404"/>
                <a:gd name="T58" fmla="*/ 10 w 444"/>
                <a:gd name="T59" fmla="*/ 1306 h 1404"/>
                <a:gd name="T60" fmla="*/ 21 w 444"/>
                <a:gd name="T61" fmla="*/ 1190 h 1404"/>
                <a:gd name="T62" fmla="*/ 70 w 444"/>
                <a:gd name="T63" fmla="*/ 841 h 1404"/>
                <a:gd name="T64" fmla="*/ 277 w 444"/>
                <a:gd name="T65" fmla="*/ 366 h 1404"/>
                <a:gd name="T66" fmla="*/ 436 w 444"/>
                <a:gd name="T67" fmla="*/ 397 h 1404"/>
                <a:gd name="T68" fmla="*/ 389 w 444"/>
                <a:gd name="T69" fmla="*/ 89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1404">
                  <a:moveTo>
                    <a:pt x="443" y="390"/>
                  </a:moveTo>
                  <a:cubicBezTo>
                    <a:pt x="442" y="389"/>
                    <a:pt x="441" y="388"/>
                    <a:pt x="440" y="388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23" y="369"/>
                    <a:pt x="404" y="355"/>
                    <a:pt x="389" y="334"/>
                  </a:cubicBezTo>
                  <a:cubicBezTo>
                    <a:pt x="376" y="315"/>
                    <a:pt x="368" y="294"/>
                    <a:pt x="363" y="272"/>
                  </a:cubicBezTo>
                  <a:cubicBezTo>
                    <a:pt x="352" y="224"/>
                    <a:pt x="358" y="179"/>
                    <a:pt x="364" y="130"/>
                  </a:cubicBezTo>
                  <a:cubicBezTo>
                    <a:pt x="364" y="129"/>
                    <a:pt x="363" y="128"/>
                    <a:pt x="363" y="128"/>
                  </a:cubicBezTo>
                  <a:cubicBezTo>
                    <a:pt x="360" y="123"/>
                    <a:pt x="357" y="120"/>
                    <a:pt x="354" y="116"/>
                  </a:cubicBezTo>
                  <a:cubicBezTo>
                    <a:pt x="351" y="112"/>
                    <a:pt x="349" y="107"/>
                    <a:pt x="346" y="103"/>
                  </a:cubicBezTo>
                  <a:cubicBezTo>
                    <a:pt x="347" y="103"/>
                    <a:pt x="347" y="103"/>
                    <a:pt x="347" y="103"/>
                  </a:cubicBezTo>
                  <a:cubicBezTo>
                    <a:pt x="350" y="79"/>
                    <a:pt x="347" y="53"/>
                    <a:pt x="344" y="30"/>
                  </a:cubicBezTo>
                  <a:cubicBezTo>
                    <a:pt x="344" y="28"/>
                    <a:pt x="343" y="27"/>
                    <a:pt x="342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4" y="20"/>
                    <a:pt x="324" y="17"/>
                    <a:pt x="316" y="13"/>
                  </a:cubicBezTo>
                  <a:cubicBezTo>
                    <a:pt x="306" y="9"/>
                    <a:pt x="296" y="5"/>
                    <a:pt x="286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4" y="0"/>
                    <a:pt x="279" y="0"/>
                    <a:pt x="279" y="4"/>
                  </a:cubicBezTo>
                  <a:cubicBezTo>
                    <a:pt x="274" y="34"/>
                    <a:pt x="267" y="63"/>
                    <a:pt x="261" y="93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56" y="97"/>
                    <a:pt x="252" y="101"/>
                    <a:pt x="248" y="104"/>
                  </a:cubicBezTo>
                  <a:cubicBezTo>
                    <a:pt x="244" y="107"/>
                    <a:pt x="240" y="109"/>
                    <a:pt x="238" y="112"/>
                  </a:cubicBezTo>
                  <a:cubicBezTo>
                    <a:pt x="236" y="113"/>
                    <a:pt x="235" y="114"/>
                    <a:pt x="235" y="115"/>
                  </a:cubicBezTo>
                  <a:cubicBezTo>
                    <a:pt x="239" y="168"/>
                    <a:pt x="236" y="222"/>
                    <a:pt x="212" y="270"/>
                  </a:cubicBezTo>
                  <a:cubicBezTo>
                    <a:pt x="192" y="310"/>
                    <a:pt x="159" y="336"/>
                    <a:pt x="121" y="359"/>
                  </a:cubicBezTo>
                  <a:cubicBezTo>
                    <a:pt x="119" y="358"/>
                    <a:pt x="117" y="359"/>
                    <a:pt x="116" y="362"/>
                  </a:cubicBezTo>
                  <a:cubicBezTo>
                    <a:pt x="96" y="520"/>
                    <a:pt x="81" y="679"/>
                    <a:pt x="60" y="838"/>
                  </a:cubicBezTo>
                  <a:cubicBezTo>
                    <a:pt x="40" y="993"/>
                    <a:pt x="5" y="1149"/>
                    <a:pt x="0" y="1306"/>
                  </a:cubicBezTo>
                  <a:cubicBezTo>
                    <a:pt x="0" y="1309"/>
                    <a:pt x="2" y="1311"/>
                    <a:pt x="5" y="1311"/>
                  </a:cubicBezTo>
                  <a:cubicBezTo>
                    <a:pt x="43" y="1364"/>
                    <a:pt x="102" y="1387"/>
                    <a:pt x="165" y="1396"/>
                  </a:cubicBezTo>
                  <a:cubicBezTo>
                    <a:pt x="224" y="1404"/>
                    <a:pt x="297" y="1401"/>
                    <a:pt x="349" y="1369"/>
                  </a:cubicBezTo>
                  <a:cubicBezTo>
                    <a:pt x="351" y="1369"/>
                    <a:pt x="352" y="1368"/>
                    <a:pt x="353" y="1366"/>
                  </a:cubicBezTo>
                  <a:cubicBezTo>
                    <a:pt x="354" y="1365"/>
                    <a:pt x="355" y="1363"/>
                    <a:pt x="354" y="1362"/>
                  </a:cubicBezTo>
                  <a:cubicBezTo>
                    <a:pt x="362" y="1328"/>
                    <a:pt x="362" y="1293"/>
                    <a:pt x="366" y="1259"/>
                  </a:cubicBezTo>
                  <a:cubicBezTo>
                    <a:pt x="369" y="1223"/>
                    <a:pt x="372" y="1187"/>
                    <a:pt x="376" y="1151"/>
                  </a:cubicBezTo>
                  <a:cubicBezTo>
                    <a:pt x="384" y="1066"/>
                    <a:pt x="392" y="981"/>
                    <a:pt x="400" y="897"/>
                  </a:cubicBezTo>
                  <a:cubicBezTo>
                    <a:pt x="415" y="729"/>
                    <a:pt x="435" y="561"/>
                    <a:pt x="444" y="393"/>
                  </a:cubicBezTo>
                  <a:cubicBezTo>
                    <a:pt x="444" y="391"/>
                    <a:pt x="443" y="391"/>
                    <a:pt x="443" y="390"/>
                  </a:cubicBezTo>
                  <a:close/>
                  <a:moveTo>
                    <a:pt x="286" y="10"/>
                  </a:moveTo>
                  <a:cubicBezTo>
                    <a:pt x="295" y="14"/>
                    <a:pt x="304" y="17"/>
                    <a:pt x="312" y="21"/>
                  </a:cubicBezTo>
                  <a:cubicBezTo>
                    <a:pt x="320" y="24"/>
                    <a:pt x="329" y="30"/>
                    <a:pt x="338" y="31"/>
                  </a:cubicBezTo>
                  <a:cubicBezTo>
                    <a:pt x="337" y="53"/>
                    <a:pt x="336" y="78"/>
                    <a:pt x="339" y="100"/>
                  </a:cubicBezTo>
                  <a:cubicBezTo>
                    <a:pt x="315" y="98"/>
                    <a:pt x="291" y="96"/>
                    <a:pt x="267" y="95"/>
                  </a:cubicBezTo>
                  <a:cubicBezTo>
                    <a:pt x="278" y="69"/>
                    <a:pt x="284" y="38"/>
                    <a:pt x="286" y="10"/>
                  </a:cubicBezTo>
                  <a:close/>
                  <a:moveTo>
                    <a:pt x="242" y="118"/>
                  </a:moveTo>
                  <a:cubicBezTo>
                    <a:pt x="247" y="117"/>
                    <a:pt x="250" y="114"/>
                    <a:pt x="254" y="111"/>
                  </a:cubicBezTo>
                  <a:cubicBezTo>
                    <a:pt x="257" y="108"/>
                    <a:pt x="261" y="105"/>
                    <a:pt x="263" y="101"/>
                  </a:cubicBezTo>
                  <a:cubicBezTo>
                    <a:pt x="288" y="106"/>
                    <a:pt x="315" y="108"/>
                    <a:pt x="340" y="108"/>
                  </a:cubicBezTo>
                  <a:cubicBezTo>
                    <a:pt x="341" y="108"/>
                    <a:pt x="341" y="108"/>
                    <a:pt x="341" y="108"/>
                  </a:cubicBezTo>
                  <a:cubicBezTo>
                    <a:pt x="342" y="112"/>
                    <a:pt x="344" y="116"/>
                    <a:pt x="347" y="120"/>
                  </a:cubicBezTo>
                  <a:cubicBezTo>
                    <a:pt x="349" y="124"/>
                    <a:pt x="352" y="129"/>
                    <a:pt x="356" y="131"/>
                  </a:cubicBezTo>
                  <a:cubicBezTo>
                    <a:pt x="344" y="180"/>
                    <a:pt x="341" y="232"/>
                    <a:pt x="353" y="281"/>
                  </a:cubicBezTo>
                  <a:cubicBezTo>
                    <a:pt x="360" y="315"/>
                    <a:pt x="381" y="351"/>
                    <a:pt x="409" y="376"/>
                  </a:cubicBezTo>
                  <a:cubicBezTo>
                    <a:pt x="369" y="364"/>
                    <a:pt x="324" y="358"/>
                    <a:pt x="284" y="355"/>
                  </a:cubicBezTo>
                  <a:cubicBezTo>
                    <a:pt x="232" y="352"/>
                    <a:pt x="179" y="353"/>
                    <a:pt x="128" y="363"/>
                  </a:cubicBezTo>
                  <a:cubicBezTo>
                    <a:pt x="224" y="326"/>
                    <a:pt x="255" y="213"/>
                    <a:pt x="242" y="118"/>
                  </a:cubicBezTo>
                  <a:close/>
                  <a:moveTo>
                    <a:pt x="389" y="893"/>
                  </a:moveTo>
                  <a:cubicBezTo>
                    <a:pt x="374" y="1049"/>
                    <a:pt x="357" y="1204"/>
                    <a:pt x="344" y="1360"/>
                  </a:cubicBezTo>
                  <a:cubicBezTo>
                    <a:pt x="290" y="1380"/>
                    <a:pt x="237" y="1391"/>
                    <a:pt x="179" y="1385"/>
                  </a:cubicBezTo>
                  <a:cubicBezTo>
                    <a:pt x="112" y="1379"/>
                    <a:pt x="54" y="1358"/>
                    <a:pt x="10" y="1306"/>
                  </a:cubicBezTo>
                  <a:cubicBezTo>
                    <a:pt x="9" y="1306"/>
                    <a:pt x="9" y="1306"/>
                    <a:pt x="9" y="1306"/>
                  </a:cubicBezTo>
                  <a:cubicBezTo>
                    <a:pt x="16" y="1268"/>
                    <a:pt x="17" y="1228"/>
                    <a:pt x="21" y="1190"/>
                  </a:cubicBezTo>
                  <a:cubicBezTo>
                    <a:pt x="25" y="1150"/>
                    <a:pt x="30" y="1110"/>
                    <a:pt x="37" y="1071"/>
                  </a:cubicBezTo>
                  <a:cubicBezTo>
                    <a:pt x="50" y="995"/>
                    <a:pt x="60" y="918"/>
                    <a:pt x="70" y="841"/>
                  </a:cubicBezTo>
                  <a:cubicBezTo>
                    <a:pt x="91" y="685"/>
                    <a:pt x="109" y="528"/>
                    <a:pt x="122" y="371"/>
                  </a:cubicBezTo>
                  <a:cubicBezTo>
                    <a:pt x="174" y="366"/>
                    <a:pt x="225" y="362"/>
                    <a:pt x="277" y="366"/>
                  </a:cubicBezTo>
                  <a:cubicBezTo>
                    <a:pt x="303" y="368"/>
                    <a:pt x="330" y="372"/>
                    <a:pt x="356" y="377"/>
                  </a:cubicBezTo>
                  <a:cubicBezTo>
                    <a:pt x="383" y="382"/>
                    <a:pt x="409" y="391"/>
                    <a:pt x="436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16" y="561"/>
                    <a:pt x="404" y="728"/>
                    <a:pt x="389" y="893"/>
                  </a:cubicBezTo>
                  <a:close/>
                </a:path>
              </a:pathLst>
            </a:custGeom>
            <a:solidFill>
              <a:srgbClr val="C43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 rot="1500000">
            <a:off x="11353715" y="5404751"/>
            <a:ext cx="557875" cy="1521589"/>
            <a:chOff x="9258300" y="1120775"/>
            <a:chExt cx="2201863" cy="6005513"/>
          </a:xfrm>
        </p:grpSpPr>
        <p:sp>
          <p:nvSpPr>
            <p:cNvPr id="81" name="Freeform 97"/>
            <p:cNvSpPr/>
            <p:nvPr/>
          </p:nvSpPr>
          <p:spPr bwMode="auto">
            <a:xfrm>
              <a:off x="9453563" y="1133475"/>
              <a:ext cx="2006600" cy="5992813"/>
            </a:xfrm>
            <a:custGeom>
              <a:avLst/>
              <a:gdLst>
                <a:gd name="T0" fmla="*/ 310 w 473"/>
                <a:gd name="T1" fmla="*/ 3 h 1413"/>
                <a:gd name="T2" fmla="*/ 319 w 473"/>
                <a:gd name="T3" fmla="*/ 29 h 1413"/>
                <a:gd name="T4" fmla="*/ 319 w 473"/>
                <a:gd name="T5" fmla="*/ 29 h 1413"/>
                <a:gd name="T6" fmla="*/ 320 w 473"/>
                <a:gd name="T7" fmla="*/ 97 h 1413"/>
                <a:gd name="T8" fmla="*/ 320 w 473"/>
                <a:gd name="T9" fmla="*/ 97 h 1413"/>
                <a:gd name="T10" fmla="*/ 277 w 473"/>
                <a:gd name="T11" fmla="*/ 103 h 1413"/>
                <a:gd name="T12" fmla="*/ 321 w 473"/>
                <a:gd name="T13" fmla="*/ 105 h 1413"/>
                <a:gd name="T14" fmla="*/ 324 w 473"/>
                <a:gd name="T15" fmla="*/ 111 h 1413"/>
                <a:gd name="T16" fmla="*/ 337 w 473"/>
                <a:gd name="T17" fmla="*/ 128 h 1413"/>
                <a:gd name="T18" fmla="*/ 337 w 473"/>
                <a:gd name="T19" fmla="*/ 128 h 1413"/>
                <a:gd name="T20" fmla="*/ 333 w 473"/>
                <a:gd name="T21" fmla="*/ 278 h 1413"/>
                <a:gd name="T22" fmla="*/ 390 w 473"/>
                <a:gd name="T23" fmla="*/ 373 h 1413"/>
                <a:gd name="T24" fmla="*/ 389 w 473"/>
                <a:gd name="T25" fmla="*/ 373 h 1413"/>
                <a:gd name="T26" fmla="*/ 389 w 473"/>
                <a:gd name="T27" fmla="*/ 373 h 1413"/>
                <a:gd name="T28" fmla="*/ 389 w 473"/>
                <a:gd name="T29" fmla="*/ 373 h 1413"/>
                <a:gd name="T30" fmla="*/ 337 w 473"/>
                <a:gd name="T31" fmla="*/ 361 h 1413"/>
                <a:gd name="T32" fmla="*/ 214 w 473"/>
                <a:gd name="T33" fmla="*/ 351 h 1413"/>
                <a:gd name="T34" fmla="*/ 176 w 473"/>
                <a:gd name="T35" fmla="*/ 352 h 1413"/>
                <a:gd name="T36" fmla="*/ 142 w 473"/>
                <a:gd name="T37" fmla="*/ 359 h 1413"/>
                <a:gd name="T38" fmla="*/ 137 w 473"/>
                <a:gd name="T39" fmla="*/ 362 h 1413"/>
                <a:gd name="T40" fmla="*/ 212 w 473"/>
                <a:gd name="T41" fmla="*/ 362 h 1413"/>
                <a:gd name="T42" fmla="*/ 337 w 473"/>
                <a:gd name="T43" fmla="*/ 374 h 1413"/>
                <a:gd name="T44" fmla="*/ 416 w 473"/>
                <a:gd name="T45" fmla="*/ 394 h 1413"/>
                <a:gd name="T46" fmla="*/ 416 w 473"/>
                <a:gd name="T47" fmla="*/ 394 h 1413"/>
                <a:gd name="T48" fmla="*/ 417 w 473"/>
                <a:gd name="T49" fmla="*/ 394 h 1413"/>
                <a:gd name="T50" fmla="*/ 418 w 473"/>
                <a:gd name="T51" fmla="*/ 394 h 1413"/>
                <a:gd name="T52" fmla="*/ 418 w 473"/>
                <a:gd name="T53" fmla="*/ 394 h 1413"/>
                <a:gd name="T54" fmla="*/ 418 w 473"/>
                <a:gd name="T55" fmla="*/ 394 h 1413"/>
                <a:gd name="T56" fmla="*/ 418 w 473"/>
                <a:gd name="T57" fmla="*/ 394 h 1413"/>
                <a:gd name="T58" fmla="*/ 418 w 473"/>
                <a:gd name="T59" fmla="*/ 394 h 1413"/>
                <a:gd name="T60" fmla="*/ 369 w 473"/>
                <a:gd name="T61" fmla="*/ 890 h 1413"/>
                <a:gd name="T62" fmla="*/ 325 w 473"/>
                <a:gd name="T63" fmla="*/ 1357 h 1413"/>
                <a:gd name="T64" fmla="*/ 324 w 473"/>
                <a:gd name="T65" fmla="*/ 1358 h 1413"/>
                <a:gd name="T66" fmla="*/ 191 w 473"/>
                <a:gd name="T67" fmla="*/ 1384 h 1413"/>
                <a:gd name="T68" fmla="*/ 0 w 473"/>
                <a:gd name="T69" fmla="*/ 1314 h 1413"/>
                <a:gd name="T70" fmla="*/ 5 w 473"/>
                <a:gd name="T71" fmla="*/ 1319 h 1413"/>
                <a:gd name="T72" fmla="*/ 232 w 473"/>
                <a:gd name="T73" fmla="*/ 1413 h 1413"/>
                <a:gd name="T74" fmla="*/ 362 w 473"/>
                <a:gd name="T75" fmla="*/ 1382 h 1413"/>
                <a:gd name="T76" fmla="*/ 377 w 473"/>
                <a:gd name="T77" fmla="*/ 1274 h 1413"/>
                <a:gd name="T78" fmla="*/ 418 w 473"/>
                <a:gd name="T79" fmla="*/ 908 h 1413"/>
                <a:gd name="T80" fmla="*/ 471 w 473"/>
                <a:gd name="T81" fmla="*/ 397 h 1413"/>
                <a:gd name="T82" fmla="*/ 468 w 473"/>
                <a:gd name="T83" fmla="*/ 394 h 1413"/>
                <a:gd name="T84" fmla="*/ 418 w 473"/>
                <a:gd name="T85" fmla="*/ 339 h 1413"/>
                <a:gd name="T86" fmla="*/ 395 w 473"/>
                <a:gd name="T87" fmla="*/ 132 h 1413"/>
                <a:gd name="T88" fmla="*/ 386 w 473"/>
                <a:gd name="T89" fmla="*/ 117 h 1413"/>
                <a:gd name="T90" fmla="*/ 378 w 473"/>
                <a:gd name="T91" fmla="*/ 104 h 1413"/>
                <a:gd name="T92" fmla="*/ 374 w 473"/>
                <a:gd name="T93" fmla="*/ 27 h 1413"/>
                <a:gd name="T94" fmla="*/ 348 w 473"/>
                <a:gd name="T95" fmla="*/ 13 h 1413"/>
                <a:gd name="T96" fmla="*/ 318 w 473"/>
                <a:gd name="T97" fmla="*/ 2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1413">
                  <a:moveTo>
                    <a:pt x="314" y="0"/>
                  </a:moveTo>
                  <a:cubicBezTo>
                    <a:pt x="312" y="0"/>
                    <a:pt x="311" y="1"/>
                    <a:pt x="310" y="3"/>
                  </a:cubicBezTo>
                  <a:cubicBezTo>
                    <a:pt x="309" y="10"/>
                    <a:pt x="308" y="17"/>
                    <a:pt x="306" y="24"/>
                  </a:cubicBezTo>
                  <a:cubicBezTo>
                    <a:pt x="310" y="26"/>
                    <a:pt x="314" y="28"/>
                    <a:pt x="319" y="29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40"/>
                    <a:pt x="318" y="52"/>
                    <a:pt x="318" y="63"/>
                  </a:cubicBezTo>
                  <a:cubicBezTo>
                    <a:pt x="318" y="75"/>
                    <a:pt x="318" y="86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09" y="97"/>
                    <a:pt x="299" y="96"/>
                    <a:pt x="288" y="95"/>
                  </a:cubicBezTo>
                  <a:cubicBezTo>
                    <a:pt x="284" y="98"/>
                    <a:pt x="281" y="100"/>
                    <a:pt x="277" y="103"/>
                  </a:cubicBezTo>
                  <a:cubicBezTo>
                    <a:pt x="292" y="105"/>
                    <a:pt x="307" y="105"/>
                    <a:pt x="321" y="105"/>
                  </a:cubicBezTo>
                  <a:cubicBezTo>
                    <a:pt x="321" y="105"/>
                    <a:pt x="321" y="105"/>
                    <a:pt x="321" y="105"/>
                  </a:cubicBezTo>
                  <a:cubicBezTo>
                    <a:pt x="322" y="107"/>
                    <a:pt x="323" y="109"/>
                    <a:pt x="324" y="111"/>
                  </a:cubicBezTo>
                  <a:cubicBezTo>
                    <a:pt x="324" y="111"/>
                    <a:pt x="324" y="111"/>
                    <a:pt x="324" y="111"/>
                  </a:cubicBezTo>
                  <a:cubicBezTo>
                    <a:pt x="325" y="113"/>
                    <a:pt x="326" y="115"/>
                    <a:pt x="327" y="117"/>
                  </a:cubicBezTo>
                  <a:cubicBezTo>
                    <a:pt x="330" y="121"/>
                    <a:pt x="333" y="126"/>
                    <a:pt x="337" y="128"/>
                  </a:cubicBezTo>
                  <a:cubicBezTo>
                    <a:pt x="337" y="128"/>
                    <a:pt x="337" y="128"/>
                    <a:pt x="337" y="128"/>
                  </a:cubicBezTo>
                  <a:cubicBezTo>
                    <a:pt x="337" y="128"/>
                    <a:pt x="337" y="128"/>
                    <a:pt x="337" y="128"/>
                  </a:cubicBezTo>
                  <a:cubicBezTo>
                    <a:pt x="330" y="156"/>
                    <a:pt x="326" y="184"/>
                    <a:pt x="326" y="213"/>
                  </a:cubicBezTo>
                  <a:cubicBezTo>
                    <a:pt x="326" y="235"/>
                    <a:pt x="329" y="257"/>
                    <a:pt x="333" y="278"/>
                  </a:cubicBezTo>
                  <a:cubicBezTo>
                    <a:pt x="341" y="312"/>
                    <a:pt x="362" y="348"/>
                    <a:pt x="390" y="373"/>
                  </a:cubicBezTo>
                  <a:cubicBezTo>
                    <a:pt x="390" y="373"/>
                    <a:pt x="390" y="373"/>
                    <a:pt x="390" y="373"/>
                  </a:cubicBezTo>
                  <a:cubicBezTo>
                    <a:pt x="390" y="373"/>
                    <a:pt x="390" y="373"/>
                    <a:pt x="390" y="373"/>
                  </a:cubicBezTo>
                  <a:cubicBezTo>
                    <a:pt x="390" y="373"/>
                    <a:pt x="390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72" y="368"/>
                    <a:pt x="355" y="364"/>
                    <a:pt x="337" y="361"/>
                  </a:cubicBezTo>
                  <a:cubicBezTo>
                    <a:pt x="337" y="361"/>
                    <a:pt x="337" y="361"/>
                    <a:pt x="337" y="361"/>
                  </a:cubicBezTo>
                  <a:cubicBezTo>
                    <a:pt x="313" y="357"/>
                    <a:pt x="288" y="354"/>
                    <a:pt x="265" y="353"/>
                  </a:cubicBezTo>
                  <a:cubicBezTo>
                    <a:pt x="248" y="351"/>
                    <a:pt x="231" y="351"/>
                    <a:pt x="214" y="351"/>
                  </a:cubicBezTo>
                  <a:cubicBezTo>
                    <a:pt x="201" y="351"/>
                    <a:pt x="189" y="351"/>
                    <a:pt x="176" y="352"/>
                  </a:cubicBezTo>
                  <a:cubicBezTo>
                    <a:pt x="176" y="352"/>
                    <a:pt x="176" y="352"/>
                    <a:pt x="176" y="352"/>
                  </a:cubicBezTo>
                  <a:cubicBezTo>
                    <a:pt x="167" y="352"/>
                    <a:pt x="159" y="353"/>
                    <a:pt x="150" y="354"/>
                  </a:cubicBezTo>
                  <a:cubicBezTo>
                    <a:pt x="147" y="356"/>
                    <a:pt x="145" y="357"/>
                    <a:pt x="142" y="359"/>
                  </a:cubicBezTo>
                  <a:cubicBezTo>
                    <a:pt x="142" y="359"/>
                    <a:pt x="141" y="359"/>
                    <a:pt x="141" y="359"/>
                  </a:cubicBezTo>
                  <a:cubicBezTo>
                    <a:pt x="139" y="359"/>
                    <a:pt x="137" y="360"/>
                    <a:pt x="137" y="362"/>
                  </a:cubicBezTo>
                  <a:cubicBezTo>
                    <a:pt x="137" y="363"/>
                    <a:pt x="137" y="364"/>
                    <a:pt x="137" y="365"/>
                  </a:cubicBezTo>
                  <a:cubicBezTo>
                    <a:pt x="162" y="363"/>
                    <a:pt x="187" y="362"/>
                    <a:pt x="212" y="362"/>
                  </a:cubicBezTo>
                  <a:cubicBezTo>
                    <a:pt x="227" y="362"/>
                    <a:pt x="242" y="362"/>
                    <a:pt x="257" y="363"/>
                  </a:cubicBezTo>
                  <a:cubicBezTo>
                    <a:pt x="284" y="365"/>
                    <a:pt x="311" y="369"/>
                    <a:pt x="337" y="374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64" y="379"/>
                    <a:pt x="389" y="388"/>
                    <a:pt x="416" y="394"/>
                  </a:cubicBezTo>
                  <a:cubicBezTo>
                    <a:pt x="416" y="394"/>
                    <a:pt x="416" y="394"/>
                    <a:pt x="416" y="394"/>
                  </a:cubicBezTo>
                  <a:cubicBezTo>
                    <a:pt x="416" y="394"/>
                    <a:pt x="416" y="394"/>
                    <a:pt x="416" y="394"/>
                  </a:cubicBezTo>
                  <a:cubicBezTo>
                    <a:pt x="416" y="394"/>
                    <a:pt x="416" y="394"/>
                    <a:pt x="417" y="394"/>
                  </a:cubicBezTo>
                  <a:cubicBezTo>
                    <a:pt x="417" y="394"/>
                    <a:pt x="417" y="394"/>
                    <a:pt x="417" y="394"/>
                  </a:cubicBezTo>
                  <a:cubicBezTo>
                    <a:pt x="417" y="394"/>
                    <a:pt x="417" y="394"/>
                    <a:pt x="417" y="394"/>
                  </a:cubicBezTo>
                  <a:cubicBezTo>
                    <a:pt x="417" y="394"/>
                    <a:pt x="417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418" y="394"/>
                    <a:pt x="418" y="394"/>
                    <a:pt x="418" y="394"/>
                  </a:cubicBezTo>
                  <a:cubicBezTo>
                    <a:pt x="396" y="559"/>
                    <a:pt x="385" y="725"/>
                    <a:pt x="369" y="890"/>
                  </a:cubicBezTo>
                  <a:cubicBezTo>
                    <a:pt x="355" y="1046"/>
                    <a:pt x="338" y="1201"/>
                    <a:pt x="325" y="1357"/>
                  </a:cubicBezTo>
                  <a:cubicBezTo>
                    <a:pt x="325" y="1357"/>
                    <a:pt x="325" y="1357"/>
                    <a:pt x="325" y="1357"/>
                  </a:cubicBezTo>
                  <a:cubicBezTo>
                    <a:pt x="325" y="1357"/>
                    <a:pt x="324" y="1357"/>
                    <a:pt x="324" y="1358"/>
                  </a:cubicBezTo>
                  <a:cubicBezTo>
                    <a:pt x="324" y="1358"/>
                    <a:pt x="324" y="1358"/>
                    <a:pt x="324" y="1358"/>
                  </a:cubicBezTo>
                  <a:cubicBezTo>
                    <a:pt x="324" y="1358"/>
                    <a:pt x="324" y="1358"/>
                    <a:pt x="324" y="1358"/>
                  </a:cubicBezTo>
                  <a:cubicBezTo>
                    <a:pt x="280" y="1374"/>
                    <a:pt x="237" y="1384"/>
                    <a:pt x="191" y="1384"/>
                  </a:cubicBezTo>
                  <a:cubicBezTo>
                    <a:pt x="181" y="1384"/>
                    <a:pt x="170" y="1383"/>
                    <a:pt x="160" y="1382"/>
                  </a:cubicBezTo>
                  <a:cubicBezTo>
                    <a:pt x="98" y="1376"/>
                    <a:pt x="43" y="1358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18"/>
                    <a:pt x="3" y="1319"/>
                    <a:pt x="5" y="1319"/>
                  </a:cubicBezTo>
                  <a:cubicBezTo>
                    <a:pt x="43" y="1374"/>
                    <a:pt x="104" y="1399"/>
                    <a:pt x="169" y="1408"/>
                  </a:cubicBezTo>
                  <a:cubicBezTo>
                    <a:pt x="189" y="1412"/>
                    <a:pt x="210" y="1413"/>
                    <a:pt x="232" y="1413"/>
                  </a:cubicBezTo>
                  <a:cubicBezTo>
                    <a:pt x="276" y="1413"/>
                    <a:pt x="321" y="1406"/>
                    <a:pt x="358" y="1384"/>
                  </a:cubicBezTo>
                  <a:cubicBezTo>
                    <a:pt x="359" y="1384"/>
                    <a:pt x="361" y="1384"/>
                    <a:pt x="362" y="1382"/>
                  </a:cubicBezTo>
                  <a:cubicBezTo>
                    <a:pt x="363" y="1381"/>
                    <a:pt x="364" y="1379"/>
                    <a:pt x="363" y="1377"/>
                  </a:cubicBezTo>
                  <a:cubicBezTo>
                    <a:pt x="372" y="1344"/>
                    <a:pt x="373" y="1308"/>
                    <a:pt x="377" y="1274"/>
                  </a:cubicBezTo>
                  <a:cubicBezTo>
                    <a:pt x="381" y="1237"/>
                    <a:pt x="385" y="1201"/>
                    <a:pt x="389" y="1164"/>
                  </a:cubicBezTo>
                  <a:cubicBezTo>
                    <a:pt x="399" y="1079"/>
                    <a:pt x="409" y="994"/>
                    <a:pt x="418" y="908"/>
                  </a:cubicBezTo>
                  <a:cubicBezTo>
                    <a:pt x="438" y="739"/>
                    <a:pt x="460" y="569"/>
                    <a:pt x="473" y="399"/>
                  </a:cubicBezTo>
                  <a:cubicBezTo>
                    <a:pt x="473" y="398"/>
                    <a:pt x="472" y="397"/>
                    <a:pt x="471" y="397"/>
                  </a:cubicBezTo>
                  <a:cubicBezTo>
                    <a:pt x="471" y="396"/>
                    <a:pt x="470" y="395"/>
                    <a:pt x="469" y="394"/>
                  </a:cubicBezTo>
                  <a:cubicBezTo>
                    <a:pt x="468" y="394"/>
                    <a:pt x="468" y="394"/>
                    <a:pt x="468" y="394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52" y="374"/>
                    <a:pt x="432" y="360"/>
                    <a:pt x="418" y="339"/>
                  </a:cubicBezTo>
                  <a:cubicBezTo>
                    <a:pt x="405" y="320"/>
                    <a:pt x="396" y="298"/>
                    <a:pt x="392" y="275"/>
                  </a:cubicBezTo>
                  <a:cubicBezTo>
                    <a:pt x="382" y="226"/>
                    <a:pt x="388" y="181"/>
                    <a:pt x="395" y="132"/>
                  </a:cubicBezTo>
                  <a:cubicBezTo>
                    <a:pt x="395" y="131"/>
                    <a:pt x="395" y="130"/>
                    <a:pt x="394" y="130"/>
                  </a:cubicBezTo>
                  <a:cubicBezTo>
                    <a:pt x="392" y="125"/>
                    <a:pt x="388" y="122"/>
                    <a:pt x="386" y="117"/>
                  </a:cubicBezTo>
                  <a:cubicBezTo>
                    <a:pt x="383" y="113"/>
                    <a:pt x="380" y="109"/>
                    <a:pt x="378" y="105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82" y="81"/>
                    <a:pt x="379" y="54"/>
                    <a:pt x="377" y="30"/>
                  </a:cubicBezTo>
                  <a:cubicBezTo>
                    <a:pt x="377" y="29"/>
                    <a:pt x="376" y="28"/>
                    <a:pt x="374" y="27"/>
                  </a:cubicBezTo>
                  <a:cubicBezTo>
                    <a:pt x="374" y="27"/>
                    <a:pt x="374" y="27"/>
                    <a:pt x="374" y="27"/>
                  </a:cubicBezTo>
                  <a:cubicBezTo>
                    <a:pt x="367" y="20"/>
                    <a:pt x="357" y="17"/>
                    <a:pt x="348" y="13"/>
                  </a:cubicBezTo>
                  <a:cubicBezTo>
                    <a:pt x="338" y="9"/>
                    <a:pt x="328" y="4"/>
                    <a:pt x="318" y="2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7" y="1"/>
                    <a:pt x="315" y="0"/>
                    <a:pt x="31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24"/>
            <p:cNvSpPr>
              <a:spLocks noEditPoints="1"/>
            </p:cNvSpPr>
            <p:nvPr/>
          </p:nvSpPr>
          <p:spPr bwMode="auto">
            <a:xfrm>
              <a:off x="9258300" y="2579688"/>
              <a:ext cx="334963" cy="4173538"/>
            </a:xfrm>
            <a:custGeom>
              <a:avLst/>
              <a:gdLst>
                <a:gd name="T0" fmla="*/ 0 w 79"/>
                <a:gd name="T1" fmla="*/ 984 h 984"/>
                <a:gd name="T2" fmla="*/ 0 w 79"/>
                <a:gd name="T3" fmla="*/ 984 h 984"/>
                <a:gd name="T4" fmla="*/ 0 w 79"/>
                <a:gd name="T5" fmla="*/ 984 h 984"/>
                <a:gd name="T6" fmla="*/ 0 w 79"/>
                <a:gd name="T7" fmla="*/ 984 h 984"/>
                <a:gd name="T8" fmla="*/ 0 w 79"/>
                <a:gd name="T9" fmla="*/ 984 h 984"/>
                <a:gd name="T10" fmla="*/ 0 w 79"/>
                <a:gd name="T11" fmla="*/ 984 h 984"/>
                <a:gd name="T12" fmla="*/ 1 w 79"/>
                <a:gd name="T13" fmla="*/ 984 h 984"/>
                <a:gd name="T14" fmla="*/ 1 w 79"/>
                <a:gd name="T15" fmla="*/ 984 h 984"/>
                <a:gd name="T16" fmla="*/ 1 w 79"/>
                <a:gd name="T17" fmla="*/ 984 h 984"/>
                <a:gd name="T18" fmla="*/ 3 w 79"/>
                <a:gd name="T19" fmla="*/ 983 h 984"/>
                <a:gd name="T20" fmla="*/ 1 w 79"/>
                <a:gd name="T21" fmla="*/ 984 h 984"/>
                <a:gd name="T22" fmla="*/ 3 w 79"/>
                <a:gd name="T23" fmla="*/ 983 h 984"/>
                <a:gd name="T24" fmla="*/ 14 w 79"/>
                <a:gd name="T25" fmla="*/ 0 h 984"/>
                <a:gd name="T26" fmla="*/ 15 w 79"/>
                <a:gd name="T27" fmla="*/ 0 h 984"/>
                <a:gd name="T28" fmla="*/ 79 w 79"/>
                <a:gd name="T29" fmla="*/ 16 h 984"/>
                <a:gd name="T30" fmla="*/ 79 w 79"/>
                <a:gd name="T31" fmla="*/ 16 h 984"/>
                <a:gd name="T32" fmla="*/ 15 w 79"/>
                <a:gd name="T33" fmla="*/ 0 h 984"/>
                <a:gd name="T34" fmla="*/ 14 w 79"/>
                <a:gd name="T35" fmla="*/ 0 h 984"/>
                <a:gd name="T36" fmla="*/ 13 w 79"/>
                <a:gd name="T37" fmla="*/ 0 h 984"/>
                <a:gd name="T38" fmla="*/ 14 w 79"/>
                <a:gd name="T39" fmla="*/ 0 h 984"/>
                <a:gd name="T40" fmla="*/ 13 w 79"/>
                <a:gd name="T41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984">
                  <a:moveTo>
                    <a:pt x="0" y="984"/>
                  </a:moveTo>
                  <a:cubicBezTo>
                    <a:pt x="0" y="984"/>
                    <a:pt x="0" y="984"/>
                    <a:pt x="0" y="984"/>
                  </a:cubicBezTo>
                  <a:cubicBezTo>
                    <a:pt x="0" y="984"/>
                    <a:pt x="0" y="984"/>
                    <a:pt x="0" y="984"/>
                  </a:cubicBezTo>
                  <a:moveTo>
                    <a:pt x="0" y="984"/>
                  </a:moveTo>
                  <a:cubicBezTo>
                    <a:pt x="0" y="984"/>
                    <a:pt x="0" y="984"/>
                    <a:pt x="0" y="984"/>
                  </a:cubicBezTo>
                  <a:cubicBezTo>
                    <a:pt x="0" y="984"/>
                    <a:pt x="0" y="984"/>
                    <a:pt x="0" y="984"/>
                  </a:cubicBezTo>
                  <a:moveTo>
                    <a:pt x="1" y="984"/>
                  </a:moveTo>
                  <a:cubicBezTo>
                    <a:pt x="1" y="984"/>
                    <a:pt x="1" y="984"/>
                    <a:pt x="1" y="984"/>
                  </a:cubicBezTo>
                  <a:cubicBezTo>
                    <a:pt x="1" y="984"/>
                    <a:pt x="1" y="984"/>
                    <a:pt x="1" y="984"/>
                  </a:cubicBezTo>
                  <a:moveTo>
                    <a:pt x="3" y="983"/>
                  </a:moveTo>
                  <a:cubicBezTo>
                    <a:pt x="2" y="983"/>
                    <a:pt x="2" y="984"/>
                    <a:pt x="1" y="984"/>
                  </a:cubicBezTo>
                  <a:cubicBezTo>
                    <a:pt x="2" y="984"/>
                    <a:pt x="2" y="983"/>
                    <a:pt x="3" y="983"/>
                  </a:cubicBezTo>
                  <a:moveTo>
                    <a:pt x="14" y="0"/>
                  </a:moveTo>
                  <a:cubicBezTo>
                    <a:pt x="14" y="0"/>
                    <a:pt x="15" y="0"/>
                    <a:pt x="15" y="0"/>
                  </a:cubicBezTo>
                  <a:cubicBezTo>
                    <a:pt x="37" y="4"/>
                    <a:pt x="58" y="11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58" y="11"/>
                    <a:pt x="37" y="4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8"/>
            <p:cNvSpPr>
              <a:spLocks noEditPoints="1"/>
            </p:cNvSpPr>
            <p:nvPr/>
          </p:nvSpPr>
          <p:spPr bwMode="auto">
            <a:xfrm>
              <a:off x="9593263" y="2647950"/>
              <a:ext cx="68263" cy="15875"/>
            </a:xfrm>
            <a:custGeom>
              <a:avLst/>
              <a:gdLst>
                <a:gd name="T0" fmla="*/ 15 w 16"/>
                <a:gd name="T1" fmla="*/ 4 h 4"/>
                <a:gd name="T2" fmla="*/ 16 w 16"/>
                <a:gd name="T3" fmla="*/ 4 h 4"/>
                <a:gd name="T4" fmla="*/ 15 w 16"/>
                <a:gd name="T5" fmla="*/ 4 h 4"/>
                <a:gd name="T6" fmla="*/ 15 w 16"/>
                <a:gd name="T7" fmla="*/ 4 h 4"/>
                <a:gd name="T8" fmla="*/ 15 w 16"/>
                <a:gd name="T9" fmla="*/ 4 h 4"/>
                <a:gd name="T10" fmla="*/ 15 w 16"/>
                <a:gd name="T11" fmla="*/ 4 h 4"/>
                <a:gd name="T12" fmla="*/ 1 w 16"/>
                <a:gd name="T13" fmla="*/ 0 h 4"/>
                <a:gd name="T14" fmla="*/ 15 w 16"/>
                <a:gd name="T15" fmla="*/ 4 h 4"/>
                <a:gd name="T16" fmla="*/ 1 w 16"/>
                <a:gd name="T17" fmla="*/ 0 h 4"/>
                <a:gd name="T18" fmla="*/ 0 w 16"/>
                <a:gd name="T19" fmla="*/ 0 h 4"/>
                <a:gd name="T20" fmla="*/ 1 w 16"/>
                <a:gd name="T21" fmla="*/ 0 h 4"/>
                <a:gd name="T22" fmla="*/ 0 w 16"/>
                <a:gd name="T23" fmla="*/ 0 h 4"/>
                <a:gd name="T24" fmla="*/ 0 w 16"/>
                <a:gd name="T25" fmla="*/ 0 h 4"/>
                <a:gd name="T26" fmla="*/ 0 w 16"/>
                <a:gd name="T27" fmla="*/ 0 h 4"/>
                <a:gd name="T28" fmla="*/ 0 w 16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4">
                  <a:moveTo>
                    <a:pt x="15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1" y="0"/>
                  </a:moveTo>
                  <a:cubicBezTo>
                    <a:pt x="5" y="2"/>
                    <a:pt x="10" y="3"/>
                    <a:pt x="15" y="4"/>
                  </a:cubicBezTo>
                  <a:cubicBezTo>
                    <a:pt x="10" y="3"/>
                    <a:pt x="5" y="2"/>
                    <a:pt x="1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6"/>
            <p:cNvSpPr/>
            <p:nvPr/>
          </p:nvSpPr>
          <p:spPr bwMode="auto">
            <a:xfrm>
              <a:off x="9915525" y="1549400"/>
              <a:ext cx="1192213" cy="1165225"/>
            </a:xfrm>
            <a:custGeom>
              <a:avLst/>
              <a:gdLst>
                <a:gd name="T0" fmla="*/ 156 w 281"/>
                <a:gd name="T1" fmla="*/ 255 h 275"/>
                <a:gd name="T2" fmla="*/ 281 w 281"/>
                <a:gd name="T3" fmla="*/ 275 h 275"/>
                <a:gd name="T4" fmla="*/ 224 w 281"/>
                <a:gd name="T5" fmla="*/ 180 h 275"/>
                <a:gd name="T6" fmla="*/ 228 w 281"/>
                <a:gd name="T7" fmla="*/ 30 h 275"/>
                <a:gd name="T8" fmla="*/ 218 w 281"/>
                <a:gd name="T9" fmla="*/ 19 h 275"/>
                <a:gd name="T10" fmla="*/ 212 w 281"/>
                <a:gd name="T11" fmla="*/ 7 h 275"/>
                <a:gd name="T12" fmla="*/ 212 w 281"/>
                <a:gd name="T13" fmla="*/ 7 h 275"/>
                <a:gd name="T14" fmla="*/ 135 w 281"/>
                <a:gd name="T15" fmla="*/ 0 h 275"/>
                <a:gd name="T16" fmla="*/ 126 w 281"/>
                <a:gd name="T17" fmla="*/ 10 h 275"/>
                <a:gd name="T18" fmla="*/ 114 w 281"/>
                <a:gd name="T19" fmla="*/ 18 h 275"/>
                <a:gd name="T20" fmla="*/ 0 w 281"/>
                <a:gd name="T21" fmla="*/ 262 h 275"/>
                <a:gd name="T22" fmla="*/ 156 w 281"/>
                <a:gd name="T23" fmla="*/ 25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5">
                  <a:moveTo>
                    <a:pt x="156" y="255"/>
                  </a:moveTo>
                  <a:cubicBezTo>
                    <a:pt x="196" y="258"/>
                    <a:pt x="241" y="263"/>
                    <a:pt x="281" y="275"/>
                  </a:cubicBezTo>
                  <a:cubicBezTo>
                    <a:pt x="253" y="250"/>
                    <a:pt x="232" y="214"/>
                    <a:pt x="224" y="180"/>
                  </a:cubicBezTo>
                  <a:cubicBezTo>
                    <a:pt x="213" y="131"/>
                    <a:pt x="216" y="79"/>
                    <a:pt x="228" y="30"/>
                  </a:cubicBezTo>
                  <a:cubicBezTo>
                    <a:pt x="224" y="28"/>
                    <a:pt x="221" y="23"/>
                    <a:pt x="218" y="19"/>
                  </a:cubicBezTo>
                  <a:cubicBezTo>
                    <a:pt x="216" y="16"/>
                    <a:pt x="214" y="12"/>
                    <a:pt x="212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87" y="7"/>
                    <a:pt x="160" y="5"/>
                    <a:pt x="135" y="0"/>
                  </a:cubicBezTo>
                  <a:cubicBezTo>
                    <a:pt x="132" y="4"/>
                    <a:pt x="129" y="7"/>
                    <a:pt x="126" y="10"/>
                  </a:cubicBezTo>
                  <a:cubicBezTo>
                    <a:pt x="122" y="13"/>
                    <a:pt x="119" y="16"/>
                    <a:pt x="114" y="18"/>
                  </a:cubicBezTo>
                  <a:cubicBezTo>
                    <a:pt x="127" y="112"/>
                    <a:pt x="95" y="225"/>
                    <a:pt x="0" y="262"/>
                  </a:cubicBezTo>
                  <a:cubicBezTo>
                    <a:pt x="51" y="252"/>
                    <a:pt x="104" y="251"/>
                    <a:pt x="156" y="255"/>
                  </a:cubicBezTo>
                </a:path>
              </a:pathLst>
            </a:custGeom>
            <a:solidFill>
              <a:srgbClr val="92E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7"/>
            <p:cNvSpPr/>
            <p:nvPr/>
          </p:nvSpPr>
          <p:spPr bwMode="auto">
            <a:xfrm>
              <a:off x="10506075" y="1163638"/>
              <a:ext cx="304800" cy="381000"/>
            </a:xfrm>
            <a:custGeom>
              <a:avLst/>
              <a:gdLst>
                <a:gd name="T0" fmla="*/ 71 w 72"/>
                <a:gd name="T1" fmla="*/ 22 h 90"/>
                <a:gd name="T2" fmla="*/ 45 w 72"/>
                <a:gd name="T3" fmla="*/ 11 h 90"/>
                <a:gd name="T4" fmla="*/ 19 w 72"/>
                <a:gd name="T5" fmla="*/ 0 h 90"/>
                <a:gd name="T6" fmla="*/ 0 w 72"/>
                <a:gd name="T7" fmla="*/ 85 h 90"/>
                <a:gd name="T8" fmla="*/ 72 w 72"/>
                <a:gd name="T9" fmla="*/ 90 h 90"/>
                <a:gd name="T10" fmla="*/ 71 w 72"/>
                <a:gd name="T1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90">
                  <a:moveTo>
                    <a:pt x="71" y="22"/>
                  </a:moveTo>
                  <a:cubicBezTo>
                    <a:pt x="62" y="20"/>
                    <a:pt x="53" y="14"/>
                    <a:pt x="45" y="11"/>
                  </a:cubicBezTo>
                  <a:cubicBezTo>
                    <a:pt x="36" y="7"/>
                    <a:pt x="28" y="4"/>
                    <a:pt x="19" y="0"/>
                  </a:cubicBez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68" y="68"/>
                    <a:pt x="70" y="44"/>
                    <a:pt x="71" y="22"/>
                  </a:cubicBezTo>
                </a:path>
              </a:pathLst>
            </a:custGeom>
            <a:solidFill>
              <a:srgbClr val="92E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8"/>
            <p:cNvSpPr/>
            <p:nvPr/>
          </p:nvSpPr>
          <p:spPr bwMode="auto">
            <a:xfrm>
              <a:off x="9410700" y="2655888"/>
              <a:ext cx="1816100" cy="4364038"/>
            </a:xfrm>
            <a:custGeom>
              <a:avLst/>
              <a:gdLst>
                <a:gd name="T0" fmla="*/ 347 w 428"/>
                <a:gd name="T1" fmla="*/ 15 h 1029"/>
                <a:gd name="T2" fmla="*/ 267 w 428"/>
                <a:gd name="T3" fmla="*/ 4 h 1029"/>
                <a:gd name="T4" fmla="*/ 113 w 428"/>
                <a:gd name="T5" fmla="*/ 10 h 1029"/>
                <a:gd name="T6" fmla="*/ 61 w 428"/>
                <a:gd name="T7" fmla="*/ 480 h 1029"/>
                <a:gd name="T8" fmla="*/ 28 w 428"/>
                <a:gd name="T9" fmla="*/ 709 h 1029"/>
                <a:gd name="T10" fmla="*/ 12 w 428"/>
                <a:gd name="T11" fmla="*/ 828 h 1029"/>
                <a:gd name="T12" fmla="*/ 0 w 428"/>
                <a:gd name="T13" fmla="*/ 944 h 1029"/>
                <a:gd name="T14" fmla="*/ 1 w 428"/>
                <a:gd name="T15" fmla="*/ 945 h 1029"/>
                <a:gd name="T16" fmla="*/ 170 w 428"/>
                <a:gd name="T17" fmla="*/ 1023 h 1029"/>
                <a:gd name="T18" fmla="*/ 335 w 428"/>
                <a:gd name="T19" fmla="*/ 998 h 1029"/>
                <a:gd name="T20" fmla="*/ 379 w 428"/>
                <a:gd name="T21" fmla="*/ 531 h 1029"/>
                <a:gd name="T22" fmla="*/ 428 w 428"/>
                <a:gd name="T23" fmla="*/ 35 h 1029"/>
                <a:gd name="T24" fmla="*/ 427 w 428"/>
                <a:gd name="T25" fmla="*/ 35 h 1029"/>
                <a:gd name="T26" fmla="*/ 347 w 428"/>
                <a:gd name="T27" fmla="*/ 15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1029">
                  <a:moveTo>
                    <a:pt x="347" y="15"/>
                  </a:moveTo>
                  <a:cubicBezTo>
                    <a:pt x="321" y="10"/>
                    <a:pt x="294" y="6"/>
                    <a:pt x="267" y="4"/>
                  </a:cubicBezTo>
                  <a:cubicBezTo>
                    <a:pt x="216" y="0"/>
                    <a:pt x="165" y="4"/>
                    <a:pt x="113" y="10"/>
                  </a:cubicBezTo>
                  <a:cubicBezTo>
                    <a:pt x="100" y="167"/>
                    <a:pt x="82" y="323"/>
                    <a:pt x="61" y="480"/>
                  </a:cubicBezTo>
                  <a:cubicBezTo>
                    <a:pt x="51" y="556"/>
                    <a:pt x="41" y="633"/>
                    <a:pt x="28" y="709"/>
                  </a:cubicBezTo>
                  <a:cubicBezTo>
                    <a:pt x="21" y="749"/>
                    <a:pt x="16" y="788"/>
                    <a:pt x="12" y="828"/>
                  </a:cubicBezTo>
                  <a:cubicBezTo>
                    <a:pt x="8" y="867"/>
                    <a:pt x="7" y="906"/>
                    <a:pt x="0" y="944"/>
                  </a:cubicBezTo>
                  <a:cubicBezTo>
                    <a:pt x="1" y="945"/>
                    <a:pt x="1" y="945"/>
                    <a:pt x="1" y="945"/>
                  </a:cubicBezTo>
                  <a:cubicBezTo>
                    <a:pt x="45" y="996"/>
                    <a:pt x="103" y="1017"/>
                    <a:pt x="170" y="1023"/>
                  </a:cubicBezTo>
                  <a:cubicBezTo>
                    <a:pt x="228" y="1029"/>
                    <a:pt x="281" y="1018"/>
                    <a:pt x="335" y="998"/>
                  </a:cubicBezTo>
                  <a:cubicBezTo>
                    <a:pt x="348" y="842"/>
                    <a:pt x="365" y="687"/>
                    <a:pt x="379" y="531"/>
                  </a:cubicBezTo>
                  <a:cubicBezTo>
                    <a:pt x="395" y="366"/>
                    <a:pt x="406" y="200"/>
                    <a:pt x="428" y="35"/>
                  </a:cubicBezTo>
                  <a:cubicBezTo>
                    <a:pt x="428" y="35"/>
                    <a:pt x="427" y="35"/>
                    <a:pt x="427" y="35"/>
                  </a:cubicBezTo>
                  <a:cubicBezTo>
                    <a:pt x="400" y="30"/>
                    <a:pt x="374" y="20"/>
                    <a:pt x="347" y="15"/>
                  </a:cubicBezTo>
                </a:path>
              </a:pathLst>
            </a:custGeom>
            <a:solidFill>
              <a:srgbClr val="92E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9"/>
            <p:cNvSpPr/>
            <p:nvPr/>
          </p:nvSpPr>
          <p:spPr bwMode="auto">
            <a:xfrm>
              <a:off x="10506075" y="1163638"/>
              <a:ext cx="304800" cy="381000"/>
            </a:xfrm>
            <a:custGeom>
              <a:avLst/>
              <a:gdLst>
                <a:gd name="T0" fmla="*/ 19 w 72"/>
                <a:gd name="T1" fmla="*/ 0 h 90"/>
                <a:gd name="T2" fmla="*/ 0 w 72"/>
                <a:gd name="T3" fmla="*/ 85 h 90"/>
                <a:gd name="T4" fmla="*/ 72 w 72"/>
                <a:gd name="T5" fmla="*/ 90 h 90"/>
                <a:gd name="T6" fmla="*/ 70 w 72"/>
                <a:gd name="T7" fmla="*/ 56 h 90"/>
                <a:gd name="T8" fmla="*/ 71 w 72"/>
                <a:gd name="T9" fmla="*/ 22 h 90"/>
                <a:gd name="T10" fmla="*/ 58 w 72"/>
                <a:gd name="T11" fmla="*/ 17 h 90"/>
                <a:gd name="T12" fmla="*/ 45 w 72"/>
                <a:gd name="T13" fmla="*/ 11 h 90"/>
                <a:gd name="T14" fmla="*/ 19 w 7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0">
                  <a:moveTo>
                    <a:pt x="19" y="0"/>
                  </a:move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70" y="79"/>
                    <a:pt x="70" y="68"/>
                    <a:pt x="70" y="56"/>
                  </a:cubicBezTo>
                  <a:cubicBezTo>
                    <a:pt x="70" y="45"/>
                    <a:pt x="70" y="33"/>
                    <a:pt x="71" y="22"/>
                  </a:cubicBezTo>
                  <a:cubicBezTo>
                    <a:pt x="66" y="21"/>
                    <a:pt x="62" y="19"/>
                    <a:pt x="58" y="17"/>
                  </a:cubicBezTo>
                  <a:cubicBezTo>
                    <a:pt x="54" y="15"/>
                    <a:pt x="49" y="13"/>
                    <a:pt x="45" y="11"/>
                  </a:cubicBezTo>
                  <a:cubicBezTo>
                    <a:pt x="36" y="7"/>
                    <a:pt x="28" y="4"/>
                    <a:pt x="19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40"/>
            <p:cNvSpPr/>
            <p:nvPr/>
          </p:nvSpPr>
          <p:spPr bwMode="auto">
            <a:xfrm>
              <a:off x="10369550" y="1565275"/>
              <a:ext cx="344488" cy="1077913"/>
            </a:xfrm>
            <a:custGeom>
              <a:avLst/>
              <a:gdLst>
                <a:gd name="T0" fmla="*/ 70 w 81"/>
                <a:gd name="T1" fmla="*/ 2 h 254"/>
                <a:gd name="T2" fmla="*/ 47 w 81"/>
                <a:gd name="T3" fmla="*/ 0 h 254"/>
                <a:gd name="T4" fmla="*/ 0 w 81"/>
                <a:gd name="T5" fmla="*/ 249 h 254"/>
                <a:gd name="T6" fmla="*/ 49 w 81"/>
                <a:gd name="T7" fmla="*/ 251 h 254"/>
                <a:gd name="T8" fmla="*/ 81 w 81"/>
                <a:gd name="T9" fmla="*/ 254 h 254"/>
                <a:gd name="T10" fmla="*/ 70 w 81"/>
                <a:gd name="T11" fmla="*/ 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54">
                  <a:moveTo>
                    <a:pt x="70" y="2"/>
                  </a:moveTo>
                  <a:cubicBezTo>
                    <a:pt x="63" y="1"/>
                    <a:pt x="55" y="1"/>
                    <a:pt x="47" y="0"/>
                  </a:cubicBezTo>
                  <a:cubicBezTo>
                    <a:pt x="57" y="86"/>
                    <a:pt x="34" y="170"/>
                    <a:pt x="0" y="249"/>
                  </a:cubicBezTo>
                  <a:cubicBezTo>
                    <a:pt x="17" y="249"/>
                    <a:pt x="33" y="249"/>
                    <a:pt x="49" y="251"/>
                  </a:cubicBezTo>
                  <a:cubicBezTo>
                    <a:pt x="59" y="251"/>
                    <a:pt x="70" y="252"/>
                    <a:pt x="81" y="254"/>
                  </a:cubicBezTo>
                  <a:cubicBezTo>
                    <a:pt x="64" y="172"/>
                    <a:pt x="65" y="86"/>
                    <a:pt x="70" y="2"/>
                  </a:cubicBezTo>
                  <a:close/>
                </a:path>
              </a:pathLst>
            </a:custGeom>
            <a:solidFill>
              <a:srgbClr val="A2E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1"/>
            <p:cNvSpPr>
              <a:spLocks noEditPoints="1"/>
            </p:cNvSpPr>
            <p:nvPr/>
          </p:nvSpPr>
          <p:spPr bwMode="auto">
            <a:xfrm>
              <a:off x="9415463" y="6664325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2"/>
            <p:cNvSpPr/>
            <p:nvPr/>
          </p:nvSpPr>
          <p:spPr bwMode="auto">
            <a:xfrm>
              <a:off x="9420225" y="6669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3"/>
            <p:cNvSpPr/>
            <p:nvPr/>
          </p:nvSpPr>
          <p:spPr bwMode="auto">
            <a:xfrm>
              <a:off x="9420225" y="6669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4"/>
            <p:cNvSpPr>
              <a:spLocks noEditPoints="1"/>
            </p:cNvSpPr>
            <p:nvPr/>
          </p:nvSpPr>
          <p:spPr bwMode="auto">
            <a:xfrm>
              <a:off x="9420225" y="66690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  <a:gd name="T20" fmla="*/ 1 w 1"/>
                <a:gd name="T21" fmla="*/ 1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5"/>
            <p:cNvSpPr>
              <a:spLocks noEditPoints="1"/>
            </p:cNvSpPr>
            <p:nvPr/>
          </p:nvSpPr>
          <p:spPr bwMode="auto">
            <a:xfrm>
              <a:off x="9410700" y="2668588"/>
              <a:ext cx="1047750" cy="4208463"/>
            </a:xfrm>
            <a:custGeom>
              <a:avLst/>
              <a:gdLst>
                <a:gd name="T0" fmla="*/ 114 w 247"/>
                <a:gd name="T1" fmla="*/ 6 h 992"/>
                <a:gd name="T2" fmla="*/ 113 w 247"/>
                <a:gd name="T3" fmla="*/ 7 h 992"/>
                <a:gd name="T4" fmla="*/ 114 w 247"/>
                <a:gd name="T5" fmla="*/ 6 h 992"/>
                <a:gd name="T6" fmla="*/ 222 w 247"/>
                <a:gd name="T7" fmla="*/ 0 h 992"/>
                <a:gd name="T8" fmla="*/ 115 w 247"/>
                <a:gd name="T9" fmla="*/ 6 h 992"/>
                <a:gd name="T10" fmla="*/ 156 w 247"/>
                <a:gd name="T11" fmla="*/ 3 h 992"/>
                <a:gd name="T12" fmla="*/ 156 w 247"/>
                <a:gd name="T13" fmla="*/ 3 h 992"/>
                <a:gd name="T14" fmla="*/ 156 w 247"/>
                <a:gd name="T15" fmla="*/ 3 h 992"/>
                <a:gd name="T16" fmla="*/ 129 w 247"/>
                <a:gd name="T17" fmla="*/ 83 h 992"/>
                <a:gd name="T18" fmla="*/ 67 w 247"/>
                <a:gd name="T19" fmla="*/ 538 h 992"/>
                <a:gd name="T20" fmla="*/ 10 w 247"/>
                <a:gd name="T21" fmla="*/ 927 h 992"/>
                <a:gd name="T22" fmla="*/ 9 w 247"/>
                <a:gd name="T23" fmla="*/ 950 h 992"/>
                <a:gd name="T24" fmla="*/ 1 w 247"/>
                <a:gd name="T25" fmla="*/ 942 h 992"/>
                <a:gd name="T26" fmla="*/ 0 w 247"/>
                <a:gd name="T27" fmla="*/ 941 h 992"/>
                <a:gd name="T28" fmla="*/ 0 w 247"/>
                <a:gd name="T29" fmla="*/ 941 h 992"/>
                <a:gd name="T30" fmla="*/ 1 w 247"/>
                <a:gd name="T31" fmla="*/ 942 h 992"/>
                <a:gd name="T32" fmla="*/ 1 w 247"/>
                <a:gd name="T33" fmla="*/ 942 h 992"/>
                <a:gd name="T34" fmla="*/ 1 w 247"/>
                <a:gd name="T35" fmla="*/ 942 h 992"/>
                <a:gd name="T36" fmla="*/ 1 w 247"/>
                <a:gd name="T37" fmla="*/ 942 h 992"/>
                <a:gd name="T38" fmla="*/ 1 w 247"/>
                <a:gd name="T39" fmla="*/ 942 h 992"/>
                <a:gd name="T40" fmla="*/ 1 w 247"/>
                <a:gd name="T41" fmla="*/ 942 h 992"/>
                <a:gd name="T42" fmla="*/ 2 w 247"/>
                <a:gd name="T43" fmla="*/ 942 h 992"/>
                <a:gd name="T44" fmla="*/ 2 w 247"/>
                <a:gd name="T45" fmla="*/ 943 h 992"/>
                <a:gd name="T46" fmla="*/ 2 w 247"/>
                <a:gd name="T47" fmla="*/ 943 h 992"/>
                <a:gd name="T48" fmla="*/ 2 w 247"/>
                <a:gd name="T49" fmla="*/ 943 h 992"/>
                <a:gd name="T50" fmla="*/ 2 w 247"/>
                <a:gd name="T51" fmla="*/ 943 h 992"/>
                <a:gd name="T52" fmla="*/ 2 w 247"/>
                <a:gd name="T53" fmla="*/ 943 h 992"/>
                <a:gd name="T54" fmla="*/ 2 w 247"/>
                <a:gd name="T55" fmla="*/ 943 h 992"/>
                <a:gd name="T56" fmla="*/ 2 w 247"/>
                <a:gd name="T57" fmla="*/ 943 h 992"/>
                <a:gd name="T58" fmla="*/ 2 w 247"/>
                <a:gd name="T59" fmla="*/ 943 h 992"/>
                <a:gd name="T60" fmla="*/ 3 w 247"/>
                <a:gd name="T61" fmla="*/ 944 h 992"/>
                <a:gd name="T62" fmla="*/ 3 w 247"/>
                <a:gd name="T63" fmla="*/ 944 h 992"/>
                <a:gd name="T64" fmla="*/ 3 w 247"/>
                <a:gd name="T65" fmla="*/ 944 h 992"/>
                <a:gd name="T66" fmla="*/ 3 w 247"/>
                <a:gd name="T67" fmla="*/ 944 h 992"/>
                <a:gd name="T68" fmla="*/ 3 w 247"/>
                <a:gd name="T69" fmla="*/ 944 h 992"/>
                <a:gd name="T70" fmla="*/ 3 w 247"/>
                <a:gd name="T71" fmla="*/ 944 h 992"/>
                <a:gd name="T72" fmla="*/ 3 w 247"/>
                <a:gd name="T73" fmla="*/ 944 h 992"/>
                <a:gd name="T74" fmla="*/ 65 w 247"/>
                <a:gd name="T75" fmla="*/ 992 h 992"/>
                <a:gd name="T76" fmla="*/ 170 w 247"/>
                <a:gd name="T77" fmla="*/ 99 h 992"/>
                <a:gd name="T78" fmla="*/ 247 w 247"/>
                <a:gd name="T79" fmla="*/ 0 h 992"/>
                <a:gd name="T80" fmla="*/ 222 w 247"/>
                <a:gd name="T8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992">
                  <a:moveTo>
                    <a:pt x="114" y="6"/>
                  </a:moveTo>
                  <a:cubicBezTo>
                    <a:pt x="114" y="6"/>
                    <a:pt x="114" y="7"/>
                    <a:pt x="113" y="7"/>
                  </a:cubicBezTo>
                  <a:cubicBezTo>
                    <a:pt x="114" y="7"/>
                    <a:pt x="114" y="6"/>
                    <a:pt x="114" y="6"/>
                  </a:cubicBezTo>
                  <a:moveTo>
                    <a:pt x="222" y="0"/>
                  </a:moveTo>
                  <a:cubicBezTo>
                    <a:pt x="186" y="0"/>
                    <a:pt x="151" y="3"/>
                    <a:pt x="115" y="6"/>
                  </a:cubicBezTo>
                  <a:cubicBezTo>
                    <a:pt x="129" y="5"/>
                    <a:pt x="142" y="4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37" y="24"/>
                    <a:pt x="132" y="56"/>
                    <a:pt x="129" y="83"/>
                  </a:cubicBezTo>
                  <a:cubicBezTo>
                    <a:pt x="104" y="239"/>
                    <a:pt x="100" y="382"/>
                    <a:pt x="67" y="538"/>
                  </a:cubicBezTo>
                  <a:cubicBezTo>
                    <a:pt x="59" y="595"/>
                    <a:pt x="22" y="853"/>
                    <a:pt x="10" y="927"/>
                  </a:cubicBezTo>
                  <a:cubicBezTo>
                    <a:pt x="9" y="935"/>
                    <a:pt x="9" y="943"/>
                    <a:pt x="9" y="950"/>
                  </a:cubicBezTo>
                  <a:cubicBezTo>
                    <a:pt x="6" y="947"/>
                    <a:pt x="3" y="945"/>
                    <a:pt x="1" y="942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3" y="943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3" y="944"/>
                    <a:pt x="3" y="944"/>
                    <a:pt x="3" y="944"/>
                  </a:cubicBezTo>
                  <a:cubicBezTo>
                    <a:pt x="22" y="965"/>
                    <a:pt x="42" y="981"/>
                    <a:pt x="65" y="992"/>
                  </a:cubicBezTo>
                  <a:cubicBezTo>
                    <a:pt x="88" y="694"/>
                    <a:pt x="117" y="402"/>
                    <a:pt x="170" y="99"/>
                  </a:cubicBezTo>
                  <a:cubicBezTo>
                    <a:pt x="176" y="55"/>
                    <a:pt x="204" y="13"/>
                    <a:pt x="247" y="0"/>
                  </a:cubicBezTo>
                  <a:cubicBezTo>
                    <a:pt x="238" y="0"/>
                    <a:pt x="230" y="0"/>
                    <a:pt x="222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46"/>
            <p:cNvSpPr>
              <a:spLocks noEditPoints="1"/>
            </p:cNvSpPr>
            <p:nvPr/>
          </p:nvSpPr>
          <p:spPr bwMode="auto">
            <a:xfrm>
              <a:off x="10828338" y="6889750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47"/>
            <p:cNvSpPr>
              <a:spLocks noEditPoints="1"/>
            </p:cNvSpPr>
            <p:nvPr/>
          </p:nvSpPr>
          <p:spPr bwMode="auto">
            <a:xfrm>
              <a:off x="10539413" y="2689225"/>
              <a:ext cx="687388" cy="4284663"/>
            </a:xfrm>
            <a:custGeom>
              <a:avLst/>
              <a:gdLst>
                <a:gd name="T0" fmla="*/ 161 w 162"/>
                <a:gd name="T1" fmla="*/ 27 h 1010"/>
                <a:gd name="T2" fmla="*/ 161 w 162"/>
                <a:gd name="T3" fmla="*/ 27 h 1010"/>
                <a:gd name="T4" fmla="*/ 161 w 162"/>
                <a:gd name="T5" fmla="*/ 27 h 1010"/>
                <a:gd name="T6" fmla="*/ 160 w 162"/>
                <a:gd name="T7" fmla="*/ 27 h 1010"/>
                <a:gd name="T8" fmla="*/ 160 w 162"/>
                <a:gd name="T9" fmla="*/ 27 h 1010"/>
                <a:gd name="T10" fmla="*/ 160 w 162"/>
                <a:gd name="T11" fmla="*/ 27 h 1010"/>
                <a:gd name="T12" fmla="*/ 40 w 162"/>
                <a:gd name="T13" fmla="*/ 0 h 1010"/>
                <a:gd name="T14" fmla="*/ 76 w 162"/>
                <a:gd name="T15" fmla="*/ 246 h 1010"/>
                <a:gd name="T16" fmla="*/ 0 w 162"/>
                <a:gd name="T17" fmla="*/ 1010 h 1010"/>
                <a:gd name="T18" fmla="*/ 68 w 162"/>
                <a:gd name="T19" fmla="*/ 991 h 1010"/>
                <a:gd name="T20" fmla="*/ 68 w 162"/>
                <a:gd name="T21" fmla="*/ 991 h 1010"/>
                <a:gd name="T22" fmla="*/ 68 w 162"/>
                <a:gd name="T23" fmla="*/ 991 h 1010"/>
                <a:gd name="T24" fmla="*/ 69 w 162"/>
                <a:gd name="T25" fmla="*/ 990 h 1010"/>
                <a:gd name="T26" fmla="*/ 69 w 162"/>
                <a:gd name="T27" fmla="*/ 990 h 1010"/>
                <a:gd name="T28" fmla="*/ 113 w 162"/>
                <a:gd name="T29" fmla="*/ 523 h 1010"/>
                <a:gd name="T30" fmla="*/ 162 w 162"/>
                <a:gd name="T31" fmla="*/ 27 h 1010"/>
                <a:gd name="T32" fmla="*/ 162 w 162"/>
                <a:gd name="T33" fmla="*/ 27 h 1010"/>
                <a:gd name="T34" fmla="*/ 113 w 162"/>
                <a:gd name="T35" fmla="*/ 523 h 1010"/>
                <a:gd name="T36" fmla="*/ 69 w 162"/>
                <a:gd name="T37" fmla="*/ 990 h 1010"/>
                <a:gd name="T38" fmla="*/ 56 w 162"/>
                <a:gd name="T39" fmla="*/ 995 h 1010"/>
                <a:gd name="T40" fmla="*/ 138 w 162"/>
                <a:gd name="T41" fmla="*/ 94 h 1010"/>
                <a:gd name="T42" fmla="*/ 112 w 162"/>
                <a:gd name="T43" fmla="*/ 15 h 1010"/>
                <a:gd name="T44" fmla="*/ 160 w 162"/>
                <a:gd name="T45" fmla="*/ 27 h 1010"/>
                <a:gd name="T46" fmla="*/ 81 w 162"/>
                <a:gd name="T47" fmla="*/ 7 h 1010"/>
                <a:gd name="T48" fmla="*/ 81 w 162"/>
                <a:gd name="T49" fmla="*/ 7 h 1010"/>
                <a:gd name="T50" fmla="*/ 40 w 162"/>
                <a:gd name="T51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1010">
                  <a:moveTo>
                    <a:pt x="161" y="27"/>
                  </a:moveTo>
                  <a:cubicBezTo>
                    <a:pt x="161" y="27"/>
                    <a:pt x="161" y="27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40" y="0"/>
                  </a:moveTo>
                  <a:cubicBezTo>
                    <a:pt x="123" y="46"/>
                    <a:pt x="88" y="167"/>
                    <a:pt x="76" y="246"/>
                  </a:cubicBezTo>
                  <a:cubicBezTo>
                    <a:pt x="33" y="505"/>
                    <a:pt x="31" y="758"/>
                    <a:pt x="0" y="1010"/>
                  </a:cubicBezTo>
                  <a:cubicBezTo>
                    <a:pt x="23" y="1006"/>
                    <a:pt x="45" y="999"/>
                    <a:pt x="68" y="991"/>
                  </a:cubicBezTo>
                  <a:cubicBezTo>
                    <a:pt x="68" y="991"/>
                    <a:pt x="68" y="991"/>
                    <a:pt x="68" y="991"/>
                  </a:cubicBezTo>
                  <a:cubicBezTo>
                    <a:pt x="68" y="991"/>
                    <a:pt x="68" y="991"/>
                    <a:pt x="68" y="991"/>
                  </a:cubicBezTo>
                  <a:cubicBezTo>
                    <a:pt x="68" y="990"/>
                    <a:pt x="69" y="990"/>
                    <a:pt x="69" y="990"/>
                  </a:cubicBezTo>
                  <a:cubicBezTo>
                    <a:pt x="69" y="990"/>
                    <a:pt x="69" y="990"/>
                    <a:pt x="69" y="990"/>
                  </a:cubicBezTo>
                  <a:cubicBezTo>
                    <a:pt x="82" y="834"/>
                    <a:pt x="99" y="679"/>
                    <a:pt x="113" y="523"/>
                  </a:cubicBezTo>
                  <a:cubicBezTo>
                    <a:pt x="129" y="358"/>
                    <a:pt x="140" y="192"/>
                    <a:pt x="162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40" y="192"/>
                    <a:pt x="129" y="358"/>
                    <a:pt x="113" y="523"/>
                  </a:cubicBezTo>
                  <a:cubicBezTo>
                    <a:pt x="99" y="679"/>
                    <a:pt x="82" y="834"/>
                    <a:pt x="69" y="990"/>
                  </a:cubicBezTo>
                  <a:cubicBezTo>
                    <a:pt x="65" y="992"/>
                    <a:pt x="61" y="993"/>
                    <a:pt x="56" y="995"/>
                  </a:cubicBezTo>
                  <a:cubicBezTo>
                    <a:pt x="63" y="908"/>
                    <a:pt x="129" y="311"/>
                    <a:pt x="138" y="94"/>
                  </a:cubicBezTo>
                  <a:cubicBezTo>
                    <a:pt x="138" y="66"/>
                    <a:pt x="128" y="40"/>
                    <a:pt x="112" y="15"/>
                  </a:cubicBezTo>
                  <a:cubicBezTo>
                    <a:pt x="128" y="19"/>
                    <a:pt x="144" y="24"/>
                    <a:pt x="160" y="27"/>
                  </a:cubicBezTo>
                  <a:cubicBezTo>
                    <a:pt x="133" y="21"/>
                    <a:pt x="108" y="12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8" y="5"/>
                    <a:pt x="54" y="2"/>
                    <a:pt x="40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8"/>
            <p:cNvSpPr/>
            <p:nvPr/>
          </p:nvSpPr>
          <p:spPr bwMode="auto">
            <a:xfrm>
              <a:off x="9839325" y="2655888"/>
              <a:ext cx="798513" cy="4364038"/>
            </a:xfrm>
            <a:custGeom>
              <a:avLst/>
              <a:gdLst>
                <a:gd name="T0" fmla="*/ 175 w 188"/>
                <a:gd name="T1" fmla="*/ 1 h 1029"/>
                <a:gd name="T2" fmla="*/ 151 w 188"/>
                <a:gd name="T3" fmla="*/ 0 h 1029"/>
                <a:gd name="T4" fmla="*/ 0 w 188"/>
                <a:gd name="T5" fmla="*/ 1013 h 1029"/>
                <a:gd name="T6" fmla="*/ 62 w 188"/>
                <a:gd name="T7" fmla="*/ 1028 h 1029"/>
                <a:gd name="T8" fmla="*/ 77 w 188"/>
                <a:gd name="T9" fmla="*/ 1029 h 1029"/>
                <a:gd name="T10" fmla="*/ 188 w 188"/>
                <a:gd name="T11" fmla="*/ 3 h 1029"/>
                <a:gd name="T12" fmla="*/ 175 w 188"/>
                <a:gd name="T13" fmla="*/ 1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029">
                  <a:moveTo>
                    <a:pt x="175" y="1"/>
                  </a:moveTo>
                  <a:cubicBezTo>
                    <a:pt x="169" y="0"/>
                    <a:pt x="169" y="0"/>
                    <a:pt x="151" y="0"/>
                  </a:cubicBezTo>
                  <a:cubicBezTo>
                    <a:pt x="93" y="341"/>
                    <a:pt x="46" y="695"/>
                    <a:pt x="0" y="1013"/>
                  </a:cubicBezTo>
                  <a:cubicBezTo>
                    <a:pt x="30" y="1027"/>
                    <a:pt x="27" y="1024"/>
                    <a:pt x="62" y="1028"/>
                  </a:cubicBezTo>
                  <a:cubicBezTo>
                    <a:pt x="64" y="1028"/>
                    <a:pt x="75" y="1028"/>
                    <a:pt x="77" y="1029"/>
                  </a:cubicBezTo>
                  <a:cubicBezTo>
                    <a:pt x="112" y="689"/>
                    <a:pt x="147" y="343"/>
                    <a:pt x="188" y="3"/>
                  </a:cubicBezTo>
                  <a:cubicBezTo>
                    <a:pt x="180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A2E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49"/>
            <p:cNvSpPr/>
            <p:nvPr/>
          </p:nvSpPr>
          <p:spPr bwMode="auto">
            <a:xfrm>
              <a:off x="9894888" y="2693988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50"/>
            <p:cNvSpPr/>
            <p:nvPr/>
          </p:nvSpPr>
          <p:spPr bwMode="auto">
            <a:xfrm>
              <a:off x="9894888" y="2693988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1"/>
            <p:cNvSpPr/>
            <p:nvPr/>
          </p:nvSpPr>
          <p:spPr bwMode="auto">
            <a:xfrm>
              <a:off x="9410700" y="2681288"/>
              <a:ext cx="661988" cy="4016375"/>
            </a:xfrm>
            <a:custGeom>
              <a:avLst/>
              <a:gdLst>
                <a:gd name="T0" fmla="*/ 156 w 156"/>
                <a:gd name="T1" fmla="*/ 0 h 947"/>
                <a:gd name="T2" fmla="*/ 115 w 156"/>
                <a:gd name="T3" fmla="*/ 3 h 947"/>
                <a:gd name="T4" fmla="*/ 114 w 156"/>
                <a:gd name="T5" fmla="*/ 3 h 947"/>
                <a:gd name="T6" fmla="*/ 113 w 156"/>
                <a:gd name="T7" fmla="*/ 4 h 947"/>
                <a:gd name="T8" fmla="*/ 113 w 156"/>
                <a:gd name="T9" fmla="*/ 4 h 947"/>
                <a:gd name="T10" fmla="*/ 113 w 156"/>
                <a:gd name="T11" fmla="*/ 4 h 947"/>
                <a:gd name="T12" fmla="*/ 61 w 156"/>
                <a:gd name="T13" fmla="*/ 474 h 947"/>
                <a:gd name="T14" fmla="*/ 30 w 156"/>
                <a:gd name="T15" fmla="*/ 687 h 947"/>
                <a:gd name="T16" fmla="*/ 28 w 156"/>
                <a:gd name="T17" fmla="*/ 703 h 947"/>
                <a:gd name="T18" fmla="*/ 12 w 156"/>
                <a:gd name="T19" fmla="*/ 822 h 947"/>
                <a:gd name="T20" fmla="*/ 0 w 156"/>
                <a:gd name="T21" fmla="*/ 938 h 947"/>
                <a:gd name="T22" fmla="*/ 1 w 156"/>
                <a:gd name="T23" fmla="*/ 939 h 947"/>
                <a:gd name="T24" fmla="*/ 9 w 156"/>
                <a:gd name="T25" fmla="*/ 947 h 947"/>
                <a:gd name="T26" fmla="*/ 10 w 156"/>
                <a:gd name="T27" fmla="*/ 924 h 947"/>
                <a:gd name="T28" fmla="*/ 67 w 156"/>
                <a:gd name="T29" fmla="*/ 535 h 947"/>
                <a:gd name="T30" fmla="*/ 129 w 156"/>
                <a:gd name="T31" fmla="*/ 80 h 947"/>
                <a:gd name="T32" fmla="*/ 156 w 156"/>
                <a:gd name="T33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947">
                  <a:moveTo>
                    <a:pt x="156" y="0"/>
                  </a:moveTo>
                  <a:cubicBezTo>
                    <a:pt x="142" y="1"/>
                    <a:pt x="129" y="2"/>
                    <a:pt x="115" y="3"/>
                  </a:cubicBezTo>
                  <a:cubicBezTo>
                    <a:pt x="115" y="3"/>
                    <a:pt x="115" y="3"/>
                    <a:pt x="114" y="3"/>
                  </a:cubicBezTo>
                  <a:cubicBezTo>
                    <a:pt x="114" y="3"/>
                    <a:pt x="114" y="4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0" y="161"/>
                    <a:pt x="82" y="317"/>
                    <a:pt x="61" y="474"/>
                  </a:cubicBezTo>
                  <a:cubicBezTo>
                    <a:pt x="52" y="545"/>
                    <a:pt x="42" y="616"/>
                    <a:pt x="30" y="687"/>
                  </a:cubicBezTo>
                  <a:cubicBezTo>
                    <a:pt x="30" y="693"/>
                    <a:pt x="29" y="698"/>
                    <a:pt x="28" y="703"/>
                  </a:cubicBezTo>
                  <a:cubicBezTo>
                    <a:pt x="21" y="743"/>
                    <a:pt x="16" y="782"/>
                    <a:pt x="12" y="822"/>
                  </a:cubicBezTo>
                  <a:cubicBezTo>
                    <a:pt x="8" y="861"/>
                    <a:pt x="7" y="900"/>
                    <a:pt x="0" y="938"/>
                  </a:cubicBezTo>
                  <a:cubicBezTo>
                    <a:pt x="1" y="939"/>
                    <a:pt x="1" y="939"/>
                    <a:pt x="1" y="939"/>
                  </a:cubicBezTo>
                  <a:cubicBezTo>
                    <a:pt x="3" y="942"/>
                    <a:pt x="6" y="944"/>
                    <a:pt x="9" y="947"/>
                  </a:cubicBezTo>
                  <a:cubicBezTo>
                    <a:pt x="9" y="940"/>
                    <a:pt x="9" y="932"/>
                    <a:pt x="10" y="924"/>
                  </a:cubicBezTo>
                  <a:cubicBezTo>
                    <a:pt x="22" y="850"/>
                    <a:pt x="59" y="592"/>
                    <a:pt x="67" y="535"/>
                  </a:cubicBezTo>
                  <a:cubicBezTo>
                    <a:pt x="100" y="379"/>
                    <a:pt x="104" y="236"/>
                    <a:pt x="129" y="80"/>
                  </a:cubicBezTo>
                  <a:cubicBezTo>
                    <a:pt x="132" y="53"/>
                    <a:pt x="137" y="21"/>
                    <a:pt x="156" y="0"/>
                  </a:cubicBezTo>
                </a:path>
              </a:pathLst>
            </a:custGeom>
            <a:solidFill>
              <a:srgbClr val="6AD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11218863" y="28051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3"/>
            <p:cNvSpPr/>
            <p:nvPr/>
          </p:nvSpPr>
          <p:spPr bwMode="auto">
            <a:xfrm>
              <a:off x="10777538" y="2754313"/>
              <a:ext cx="449263" cy="4156075"/>
            </a:xfrm>
            <a:custGeom>
              <a:avLst/>
              <a:gdLst>
                <a:gd name="T0" fmla="*/ 56 w 106"/>
                <a:gd name="T1" fmla="*/ 0 h 980"/>
                <a:gd name="T2" fmla="*/ 82 w 106"/>
                <a:gd name="T3" fmla="*/ 79 h 980"/>
                <a:gd name="T4" fmla="*/ 0 w 106"/>
                <a:gd name="T5" fmla="*/ 980 h 980"/>
                <a:gd name="T6" fmla="*/ 13 w 106"/>
                <a:gd name="T7" fmla="*/ 975 h 980"/>
                <a:gd name="T8" fmla="*/ 57 w 106"/>
                <a:gd name="T9" fmla="*/ 508 h 980"/>
                <a:gd name="T10" fmla="*/ 106 w 106"/>
                <a:gd name="T11" fmla="*/ 12 h 980"/>
                <a:gd name="T12" fmla="*/ 106 w 106"/>
                <a:gd name="T13" fmla="*/ 12 h 980"/>
                <a:gd name="T14" fmla="*/ 105 w 106"/>
                <a:gd name="T15" fmla="*/ 12 h 980"/>
                <a:gd name="T16" fmla="*/ 105 w 106"/>
                <a:gd name="T17" fmla="*/ 12 h 980"/>
                <a:gd name="T18" fmla="*/ 105 w 106"/>
                <a:gd name="T19" fmla="*/ 12 h 980"/>
                <a:gd name="T20" fmla="*/ 104 w 106"/>
                <a:gd name="T21" fmla="*/ 12 h 980"/>
                <a:gd name="T22" fmla="*/ 104 w 106"/>
                <a:gd name="T23" fmla="*/ 12 h 980"/>
                <a:gd name="T24" fmla="*/ 104 w 106"/>
                <a:gd name="T25" fmla="*/ 12 h 980"/>
                <a:gd name="T26" fmla="*/ 56 w 106"/>
                <a:gd name="T27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80">
                  <a:moveTo>
                    <a:pt x="56" y="0"/>
                  </a:moveTo>
                  <a:cubicBezTo>
                    <a:pt x="72" y="25"/>
                    <a:pt x="82" y="51"/>
                    <a:pt x="82" y="79"/>
                  </a:cubicBezTo>
                  <a:cubicBezTo>
                    <a:pt x="73" y="296"/>
                    <a:pt x="7" y="893"/>
                    <a:pt x="0" y="980"/>
                  </a:cubicBezTo>
                  <a:cubicBezTo>
                    <a:pt x="5" y="978"/>
                    <a:pt x="9" y="977"/>
                    <a:pt x="13" y="975"/>
                  </a:cubicBezTo>
                  <a:cubicBezTo>
                    <a:pt x="26" y="819"/>
                    <a:pt x="43" y="664"/>
                    <a:pt x="57" y="508"/>
                  </a:cubicBezTo>
                  <a:cubicBezTo>
                    <a:pt x="73" y="343"/>
                    <a:pt x="84" y="177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88" y="9"/>
                    <a:pt x="72" y="4"/>
                    <a:pt x="56" y="0"/>
                  </a:cubicBezTo>
                </a:path>
              </a:pathLst>
            </a:custGeom>
            <a:solidFill>
              <a:srgbClr val="6AD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54"/>
            <p:cNvSpPr>
              <a:spLocks noEditPoints="1"/>
            </p:cNvSpPr>
            <p:nvPr/>
          </p:nvSpPr>
          <p:spPr bwMode="auto">
            <a:xfrm>
              <a:off x="10828338" y="1603375"/>
              <a:ext cx="276225" cy="1111250"/>
            </a:xfrm>
            <a:custGeom>
              <a:avLst/>
              <a:gdLst>
                <a:gd name="T0" fmla="*/ 65 w 65"/>
                <a:gd name="T1" fmla="*/ 262 h 262"/>
                <a:gd name="T2" fmla="*/ 65 w 65"/>
                <a:gd name="T3" fmla="*/ 262 h 262"/>
                <a:gd name="T4" fmla="*/ 65 w 65"/>
                <a:gd name="T5" fmla="*/ 262 h 262"/>
                <a:gd name="T6" fmla="*/ 65 w 65"/>
                <a:gd name="T7" fmla="*/ 262 h 262"/>
                <a:gd name="T8" fmla="*/ 65 w 65"/>
                <a:gd name="T9" fmla="*/ 262 h 262"/>
                <a:gd name="T10" fmla="*/ 65 w 65"/>
                <a:gd name="T11" fmla="*/ 262 h 262"/>
                <a:gd name="T12" fmla="*/ 13 w 65"/>
                <a:gd name="T13" fmla="*/ 250 h 262"/>
                <a:gd name="T14" fmla="*/ 13 w 65"/>
                <a:gd name="T15" fmla="*/ 250 h 262"/>
                <a:gd name="T16" fmla="*/ 65 w 65"/>
                <a:gd name="T17" fmla="*/ 262 h 262"/>
                <a:gd name="T18" fmla="*/ 13 w 65"/>
                <a:gd name="T19" fmla="*/ 250 h 262"/>
                <a:gd name="T20" fmla="*/ 0 w 65"/>
                <a:gd name="T21" fmla="*/ 0 h 262"/>
                <a:gd name="T22" fmla="*/ 0 w 65"/>
                <a:gd name="T23" fmla="*/ 0 h 262"/>
                <a:gd name="T24" fmla="*/ 3 w 65"/>
                <a:gd name="T25" fmla="*/ 6 h 262"/>
                <a:gd name="T26" fmla="*/ 13 w 65"/>
                <a:gd name="T27" fmla="*/ 17 h 262"/>
                <a:gd name="T28" fmla="*/ 13 w 65"/>
                <a:gd name="T29" fmla="*/ 17 h 262"/>
                <a:gd name="T30" fmla="*/ 3 w 65"/>
                <a:gd name="T31" fmla="*/ 6 h 262"/>
                <a:gd name="T32" fmla="*/ 0 w 65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62">
                  <a:moveTo>
                    <a:pt x="65" y="262"/>
                  </a:moveTo>
                  <a:cubicBezTo>
                    <a:pt x="65" y="262"/>
                    <a:pt x="65" y="262"/>
                    <a:pt x="65" y="262"/>
                  </a:cubicBezTo>
                  <a:cubicBezTo>
                    <a:pt x="65" y="262"/>
                    <a:pt x="65" y="262"/>
                    <a:pt x="65" y="262"/>
                  </a:cubicBezTo>
                  <a:moveTo>
                    <a:pt x="65" y="262"/>
                  </a:moveTo>
                  <a:cubicBezTo>
                    <a:pt x="65" y="262"/>
                    <a:pt x="65" y="262"/>
                    <a:pt x="65" y="262"/>
                  </a:cubicBezTo>
                  <a:cubicBezTo>
                    <a:pt x="65" y="262"/>
                    <a:pt x="65" y="262"/>
                    <a:pt x="65" y="262"/>
                  </a:cubicBezTo>
                  <a:moveTo>
                    <a:pt x="13" y="250"/>
                  </a:moveTo>
                  <a:cubicBezTo>
                    <a:pt x="13" y="250"/>
                    <a:pt x="13" y="250"/>
                    <a:pt x="13" y="250"/>
                  </a:cubicBezTo>
                  <a:cubicBezTo>
                    <a:pt x="31" y="253"/>
                    <a:pt x="48" y="257"/>
                    <a:pt x="65" y="262"/>
                  </a:cubicBezTo>
                  <a:cubicBezTo>
                    <a:pt x="48" y="257"/>
                    <a:pt x="31" y="253"/>
                    <a:pt x="13" y="25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6" y="10"/>
                    <a:pt x="9" y="15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15"/>
                    <a:pt x="6" y="10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5"/>
            <p:cNvSpPr/>
            <p:nvPr/>
          </p:nvSpPr>
          <p:spPr bwMode="auto">
            <a:xfrm>
              <a:off x="10717213" y="1603375"/>
              <a:ext cx="390525" cy="1111250"/>
            </a:xfrm>
            <a:custGeom>
              <a:avLst/>
              <a:gdLst>
                <a:gd name="T0" fmla="*/ 26 w 92"/>
                <a:gd name="T1" fmla="*/ 0 h 262"/>
                <a:gd name="T2" fmla="*/ 18 w 92"/>
                <a:gd name="T3" fmla="*/ 190 h 262"/>
                <a:gd name="T4" fmla="*/ 39 w 92"/>
                <a:gd name="T5" fmla="*/ 250 h 262"/>
                <a:gd name="T6" fmla="*/ 91 w 92"/>
                <a:gd name="T7" fmla="*/ 262 h 262"/>
                <a:gd name="T8" fmla="*/ 91 w 92"/>
                <a:gd name="T9" fmla="*/ 262 h 262"/>
                <a:gd name="T10" fmla="*/ 91 w 92"/>
                <a:gd name="T11" fmla="*/ 262 h 262"/>
                <a:gd name="T12" fmla="*/ 91 w 92"/>
                <a:gd name="T13" fmla="*/ 262 h 262"/>
                <a:gd name="T14" fmla="*/ 91 w 92"/>
                <a:gd name="T15" fmla="*/ 262 h 262"/>
                <a:gd name="T16" fmla="*/ 92 w 92"/>
                <a:gd name="T17" fmla="*/ 262 h 262"/>
                <a:gd name="T18" fmla="*/ 35 w 92"/>
                <a:gd name="T19" fmla="*/ 167 h 262"/>
                <a:gd name="T20" fmla="*/ 28 w 92"/>
                <a:gd name="T21" fmla="*/ 102 h 262"/>
                <a:gd name="T22" fmla="*/ 39 w 92"/>
                <a:gd name="T23" fmla="*/ 17 h 262"/>
                <a:gd name="T24" fmla="*/ 29 w 92"/>
                <a:gd name="T25" fmla="*/ 6 h 262"/>
                <a:gd name="T26" fmla="*/ 26 w 92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262">
                  <a:moveTo>
                    <a:pt x="26" y="0"/>
                  </a:moveTo>
                  <a:cubicBezTo>
                    <a:pt x="22" y="63"/>
                    <a:pt x="0" y="127"/>
                    <a:pt x="18" y="190"/>
                  </a:cubicBezTo>
                  <a:cubicBezTo>
                    <a:pt x="25" y="210"/>
                    <a:pt x="31" y="230"/>
                    <a:pt x="39" y="250"/>
                  </a:cubicBezTo>
                  <a:cubicBezTo>
                    <a:pt x="57" y="253"/>
                    <a:pt x="74" y="257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64" y="237"/>
                    <a:pt x="43" y="201"/>
                    <a:pt x="35" y="167"/>
                  </a:cubicBezTo>
                  <a:cubicBezTo>
                    <a:pt x="31" y="146"/>
                    <a:pt x="28" y="124"/>
                    <a:pt x="28" y="102"/>
                  </a:cubicBezTo>
                  <a:cubicBezTo>
                    <a:pt x="28" y="73"/>
                    <a:pt x="32" y="45"/>
                    <a:pt x="39" y="17"/>
                  </a:cubicBezTo>
                  <a:cubicBezTo>
                    <a:pt x="35" y="15"/>
                    <a:pt x="32" y="10"/>
                    <a:pt x="29" y="6"/>
                  </a:cubicBezTo>
                  <a:cubicBezTo>
                    <a:pt x="28" y="4"/>
                    <a:pt x="27" y="2"/>
                    <a:pt x="26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56"/>
            <p:cNvSpPr>
              <a:spLocks noEditPoints="1"/>
            </p:cNvSpPr>
            <p:nvPr/>
          </p:nvSpPr>
          <p:spPr bwMode="auto">
            <a:xfrm>
              <a:off x="9925050" y="1577975"/>
              <a:ext cx="538163" cy="1082675"/>
            </a:xfrm>
            <a:custGeom>
              <a:avLst/>
              <a:gdLst>
                <a:gd name="T0" fmla="*/ 39 w 127"/>
                <a:gd name="T1" fmla="*/ 249 h 255"/>
                <a:gd name="T2" fmla="*/ 0 w 127"/>
                <a:gd name="T3" fmla="*/ 255 h 255"/>
                <a:gd name="T4" fmla="*/ 39 w 127"/>
                <a:gd name="T5" fmla="*/ 249 h 255"/>
                <a:gd name="T6" fmla="*/ 39 w 127"/>
                <a:gd name="T7" fmla="*/ 249 h 255"/>
                <a:gd name="T8" fmla="*/ 126 w 127"/>
                <a:gd name="T9" fmla="*/ 0 h 255"/>
                <a:gd name="T10" fmla="*/ 124 w 127"/>
                <a:gd name="T11" fmla="*/ 3 h 255"/>
                <a:gd name="T12" fmla="*/ 112 w 127"/>
                <a:gd name="T13" fmla="*/ 11 h 255"/>
                <a:gd name="T14" fmla="*/ 112 w 127"/>
                <a:gd name="T15" fmla="*/ 11 h 255"/>
                <a:gd name="T16" fmla="*/ 124 w 127"/>
                <a:gd name="T17" fmla="*/ 3 h 255"/>
                <a:gd name="T18" fmla="*/ 127 w 127"/>
                <a:gd name="T19" fmla="*/ 1 h 255"/>
                <a:gd name="T20" fmla="*/ 126 w 127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255">
                  <a:moveTo>
                    <a:pt x="39" y="249"/>
                  </a:moveTo>
                  <a:cubicBezTo>
                    <a:pt x="26" y="251"/>
                    <a:pt x="13" y="253"/>
                    <a:pt x="0" y="255"/>
                  </a:cubicBezTo>
                  <a:cubicBezTo>
                    <a:pt x="13" y="253"/>
                    <a:pt x="26" y="251"/>
                    <a:pt x="39" y="249"/>
                  </a:cubicBezTo>
                  <a:cubicBezTo>
                    <a:pt x="39" y="249"/>
                    <a:pt x="39" y="249"/>
                    <a:pt x="39" y="249"/>
                  </a:cubicBezTo>
                  <a:moveTo>
                    <a:pt x="126" y="0"/>
                  </a:moveTo>
                  <a:cubicBezTo>
                    <a:pt x="126" y="1"/>
                    <a:pt x="125" y="2"/>
                    <a:pt x="124" y="3"/>
                  </a:cubicBezTo>
                  <a:cubicBezTo>
                    <a:pt x="120" y="6"/>
                    <a:pt x="117" y="9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7" y="9"/>
                    <a:pt x="120" y="6"/>
                    <a:pt x="124" y="3"/>
                  </a:cubicBezTo>
                  <a:cubicBezTo>
                    <a:pt x="125" y="2"/>
                    <a:pt x="126" y="1"/>
                    <a:pt x="127" y="1"/>
                  </a:cubicBezTo>
                  <a:cubicBezTo>
                    <a:pt x="127" y="0"/>
                    <a:pt x="126" y="0"/>
                    <a:pt x="126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7"/>
            <p:cNvSpPr/>
            <p:nvPr/>
          </p:nvSpPr>
          <p:spPr bwMode="auto">
            <a:xfrm>
              <a:off x="10090150" y="2625725"/>
              <a:ext cx="109538" cy="9525"/>
            </a:xfrm>
            <a:custGeom>
              <a:avLst/>
              <a:gdLst>
                <a:gd name="T0" fmla="*/ 26 w 26"/>
                <a:gd name="T1" fmla="*/ 0 h 2"/>
                <a:gd name="T2" fmla="*/ 0 w 26"/>
                <a:gd name="T3" fmla="*/ 2 h 2"/>
                <a:gd name="T4" fmla="*/ 0 w 26"/>
                <a:gd name="T5" fmla="*/ 2 h 2"/>
                <a:gd name="T6" fmla="*/ 26 w 26"/>
                <a:gd name="T7" fmla="*/ 0 h 2"/>
                <a:gd name="T8" fmla="*/ 26 w 2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cubicBezTo>
                    <a:pt x="17" y="0"/>
                    <a:pt x="9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9" y="1"/>
                    <a:pt x="1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BED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9915525" y="2660650"/>
              <a:ext cx="9525" cy="0"/>
            </a:xfrm>
            <a:custGeom>
              <a:avLst/>
              <a:gdLst>
                <a:gd name="T0" fmla="*/ 1 w 2"/>
                <a:gd name="T1" fmla="*/ 0 w 2"/>
                <a:gd name="T2" fmla="*/ 1 w 2"/>
                <a:gd name="T3" fmla="*/ 2 w 2"/>
                <a:gd name="T4" fmla="*/ 1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rgbClr val="D9F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9"/>
            <p:cNvSpPr/>
            <p:nvPr/>
          </p:nvSpPr>
          <p:spPr bwMode="auto">
            <a:xfrm>
              <a:off x="9915525" y="1582738"/>
              <a:ext cx="611188" cy="1077913"/>
            </a:xfrm>
            <a:custGeom>
              <a:avLst/>
              <a:gdLst>
                <a:gd name="T0" fmla="*/ 129 w 144"/>
                <a:gd name="T1" fmla="*/ 0 h 254"/>
                <a:gd name="T2" fmla="*/ 126 w 144"/>
                <a:gd name="T3" fmla="*/ 2 h 254"/>
                <a:gd name="T4" fmla="*/ 114 w 144"/>
                <a:gd name="T5" fmla="*/ 10 h 254"/>
                <a:gd name="T6" fmla="*/ 117 w 144"/>
                <a:gd name="T7" fmla="*/ 51 h 254"/>
                <a:gd name="T8" fmla="*/ 0 w 144"/>
                <a:gd name="T9" fmla="*/ 254 h 254"/>
                <a:gd name="T10" fmla="*/ 0 w 144"/>
                <a:gd name="T11" fmla="*/ 254 h 254"/>
                <a:gd name="T12" fmla="*/ 1 w 144"/>
                <a:gd name="T13" fmla="*/ 254 h 254"/>
                <a:gd name="T14" fmla="*/ 1 w 144"/>
                <a:gd name="T15" fmla="*/ 254 h 254"/>
                <a:gd name="T16" fmla="*/ 2 w 144"/>
                <a:gd name="T17" fmla="*/ 254 h 254"/>
                <a:gd name="T18" fmla="*/ 2 w 144"/>
                <a:gd name="T19" fmla="*/ 254 h 254"/>
                <a:gd name="T20" fmla="*/ 41 w 144"/>
                <a:gd name="T21" fmla="*/ 248 h 254"/>
                <a:gd name="T22" fmla="*/ 67 w 144"/>
                <a:gd name="T23" fmla="*/ 246 h 254"/>
                <a:gd name="T24" fmla="*/ 129 w 144"/>
                <a:gd name="T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54">
                  <a:moveTo>
                    <a:pt x="129" y="0"/>
                  </a:moveTo>
                  <a:cubicBezTo>
                    <a:pt x="128" y="0"/>
                    <a:pt x="127" y="1"/>
                    <a:pt x="126" y="2"/>
                  </a:cubicBezTo>
                  <a:cubicBezTo>
                    <a:pt x="122" y="5"/>
                    <a:pt x="119" y="8"/>
                    <a:pt x="114" y="10"/>
                  </a:cubicBezTo>
                  <a:cubicBezTo>
                    <a:pt x="116" y="23"/>
                    <a:pt x="117" y="37"/>
                    <a:pt x="117" y="51"/>
                  </a:cubicBezTo>
                  <a:cubicBezTo>
                    <a:pt x="117" y="134"/>
                    <a:pt x="82" y="222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2" y="254"/>
                  </a:cubicBezTo>
                  <a:cubicBezTo>
                    <a:pt x="2" y="254"/>
                    <a:pt x="2" y="254"/>
                    <a:pt x="2" y="254"/>
                  </a:cubicBezTo>
                  <a:cubicBezTo>
                    <a:pt x="15" y="252"/>
                    <a:pt x="28" y="250"/>
                    <a:pt x="41" y="248"/>
                  </a:cubicBezTo>
                  <a:cubicBezTo>
                    <a:pt x="50" y="247"/>
                    <a:pt x="58" y="246"/>
                    <a:pt x="67" y="246"/>
                  </a:cubicBezTo>
                  <a:cubicBezTo>
                    <a:pt x="118" y="175"/>
                    <a:pt x="144" y="84"/>
                    <a:pt x="129" y="0"/>
                  </a:cubicBezTo>
                </a:path>
              </a:pathLst>
            </a:custGeom>
            <a:solidFill>
              <a:srgbClr val="7CD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60"/>
            <p:cNvSpPr>
              <a:spLocks noEditPoints="1"/>
            </p:cNvSpPr>
            <p:nvPr/>
          </p:nvSpPr>
          <p:spPr bwMode="auto">
            <a:xfrm>
              <a:off x="9372600" y="1120775"/>
              <a:ext cx="1884363" cy="5954713"/>
            </a:xfrm>
            <a:custGeom>
              <a:avLst/>
              <a:gdLst>
                <a:gd name="T0" fmla="*/ 440 w 444"/>
                <a:gd name="T1" fmla="*/ 388 h 1404"/>
                <a:gd name="T2" fmla="*/ 439 w 444"/>
                <a:gd name="T3" fmla="*/ 387 h 1404"/>
                <a:gd name="T4" fmla="*/ 363 w 444"/>
                <a:gd name="T5" fmla="*/ 272 h 1404"/>
                <a:gd name="T6" fmla="*/ 362 w 444"/>
                <a:gd name="T7" fmla="*/ 128 h 1404"/>
                <a:gd name="T8" fmla="*/ 346 w 444"/>
                <a:gd name="T9" fmla="*/ 104 h 1404"/>
                <a:gd name="T10" fmla="*/ 344 w 444"/>
                <a:gd name="T11" fmla="*/ 30 h 1404"/>
                <a:gd name="T12" fmla="*/ 341 w 444"/>
                <a:gd name="T13" fmla="*/ 26 h 1404"/>
                <a:gd name="T14" fmla="*/ 286 w 444"/>
                <a:gd name="T15" fmla="*/ 2 h 1404"/>
                <a:gd name="T16" fmla="*/ 279 w 444"/>
                <a:gd name="T17" fmla="*/ 4 h 1404"/>
                <a:gd name="T18" fmla="*/ 260 w 444"/>
                <a:gd name="T19" fmla="*/ 94 h 1404"/>
                <a:gd name="T20" fmla="*/ 237 w 444"/>
                <a:gd name="T21" fmla="*/ 112 h 1404"/>
                <a:gd name="T22" fmla="*/ 212 w 444"/>
                <a:gd name="T23" fmla="*/ 270 h 1404"/>
                <a:gd name="T24" fmla="*/ 116 w 444"/>
                <a:gd name="T25" fmla="*/ 362 h 1404"/>
                <a:gd name="T26" fmla="*/ 0 w 444"/>
                <a:gd name="T27" fmla="*/ 1307 h 1404"/>
                <a:gd name="T28" fmla="*/ 165 w 444"/>
                <a:gd name="T29" fmla="*/ 1396 h 1404"/>
                <a:gd name="T30" fmla="*/ 353 w 444"/>
                <a:gd name="T31" fmla="*/ 1366 h 1404"/>
                <a:gd name="T32" fmla="*/ 366 w 444"/>
                <a:gd name="T33" fmla="*/ 1259 h 1404"/>
                <a:gd name="T34" fmla="*/ 400 w 444"/>
                <a:gd name="T35" fmla="*/ 897 h 1404"/>
                <a:gd name="T36" fmla="*/ 442 w 444"/>
                <a:gd name="T37" fmla="*/ 390 h 1404"/>
                <a:gd name="T38" fmla="*/ 312 w 444"/>
                <a:gd name="T39" fmla="*/ 21 h 1404"/>
                <a:gd name="T40" fmla="*/ 339 w 444"/>
                <a:gd name="T41" fmla="*/ 100 h 1404"/>
                <a:gd name="T42" fmla="*/ 286 w 444"/>
                <a:gd name="T43" fmla="*/ 10 h 1404"/>
                <a:gd name="T44" fmla="*/ 254 w 444"/>
                <a:gd name="T45" fmla="*/ 111 h 1404"/>
                <a:gd name="T46" fmla="*/ 340 w 444"/>
                <a:gd name="T47" fmla="*/ 108 h 1404"/>
                <a:gd name="T48" fmla="*/ 346 w 444"/>
                <a:gd name="T49" fmla="*/ 120 h 1404"/>
                <a:gd name="T50" fmla="*/ 352 w 444"/>
                <a:gd name="T51" fmla="*/ 281 h 1404"/>
                <a:gd name="T52" fmla="*/ 284 w 444"/>
                <a:gd name="T53" fmla="*/ 356 h 1404"/>
                <a:gd name="T54" fmla="*/ 242 w 444"/>
                <a:gd name="T55" fmla="*/ 119 h 1404"/>
                <a:gd name="T56" fmla="*/ 344 w 444"/>
                <a:gd name="T57" fmla="*/ 1360 h 1404"/>
                <a:gd name="T58" fmla="*/ 10 w 444"/>
                <a:gd name="T59" fmla="*/ 1307 h 1404"/>
                <a:gd name="T60" fmla="*/ 21 w 444"/>
                <a:gd name="T61" fmla="*/ 1190 h 1404"/>
                <a:gd name="T62" fmla="*/ 70 w 444"/>
                <a:gd name="T63" fmla="*/ 842 h 1404"/>
                <a:gd name="T64" fmla="*/ 276 w 444"/>
                <a:gd name="T65" fmla="*/ 366 h 1404"/>
                <a:gd name="T66" fmla="*/ 436 w 444"/>
                <a:gd name="T67" fmla="*/ 397 h 1404"/>
                <a:gd name="T68" fmla="*/ 388 w 444"/>
                <a:gd name="T69" fmla="*/ 89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1404">
                  <a:moveTo>
                    <a:pt x="442" y="390"/>
                  </a:moveTo>
                  <a:cubicBezTo>
                    <a:pt x="442" y="389"/>
                    <a:pt x="441" y="388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23" y="369"/>
                    <a:pt x="404" y="355"/>
                    <a:pt x="389" y="334"/>
                  </a:cubicBezTo>
                  <a:cubicBezTo>
                    <a:pt x="376" y="315"/>
                    <a:pt x="368" y="294"/>
                    <a:pt x="363" y="272"/>
                  </a:cubicBezTo>
                  <a:cubicBezTo>
                    <a:pt x="352" y="224"/>
                    <a:pt x="358" y="179"/>
                    <a:pt x="364" y="131"/>
                  </a:cubicBezTo>
                  <a:cubicBezTo>
                    <a:pt x="364" y="129"/>
                    <a:pt x="363" y="128"/>
                    <a:pt x="362" y="128"/>
                  </a:cubicBezTo>
                  <a:cubicBezTo>
                    <a:pt x="360" y="123"/>
                    <a:pt x="357" y="120"/>
                    <a:pt x="354" y="116"/>
                  </a:cubicBezTo>
                  <a:cubicBezTo>
                    <a:pt x="351" y="112"/>
                    <a:pt x="349" y="108"/>
                    <a:pt x="346" y="104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50" y="80"/>
                    <a:pt x="347" y="53"/>
                    <a:pt x="344" y="30"/>
                  </a:cubicBezTo>
                  <a:cubicBezTo>
                    <a:pt x="344" y="28"/>
                    <a:pt x="343" y="27"/>
                    <a:pt x="341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4" y="20"/>
                    <a:pt x="324" y="17"/>
                    <a:pt x="316" y="13"/>
                  </a:cubicBezTo>
                  <a:cubicBezTo>
                    <a:pt x="306" y="9"/>
                    <a:pt x="296" y="5"/>
                    <a:pt x="286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4" y="0"/>
                    <a:pt x="279" y="0"/>
                    <a:pt x="279" y="4"/>
                  </a:cubicBezTo>
                  <a:cubicBezTo>
                    <a:pt x="274" y="34"/>
                    <a:pt x="267" y="64"/>
                    <a:pt x="261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56" y="97"/>
                    <a:pt x="252" y="101"/>
                    <a:pt x="248" y="104"/>
                  </a:cubicBezTo>
                  <a:cubicBezTo>
                    <a:pt x="244" y="107"/>
                    <a:pt x="240" y="109"/>
                    <a:pt x="237" y="112"/>
                  </a:cubicBezTo>
                  <a:cubicBezTo>
                    <a:pt x="236" y="113"/>
                    <a:pt x="235" y="114"/>
                    <a:pt x="235" y="116"/>
                  </a:cubicBezTo>
                  <a:cubicBezTo>
                    <a:pt x="239" y="168"/>
                    <a:pt x="236" y="222"/>
                    <a:pt x="212" y="270"/>
                  </a:cubicBezTo>
                  <a:cubicBezTo>
                    <a:pt x="192" y="310"/>
                    <a:pt x="159" y="336"/>
                    <a:pt x="121" y="359"/>
                  </a:cubicBezTo>
                  <a:cubicBezTo>
                    <a:pt x="119" y="358"/>
                    <a:pt x="116" y="359"/>
                    <a:pt x="116" y="362"/>
                  </a:cubicBezTo>
                  <a:cubicBezTo>
                    <a:pt x="96" y="520"/>
                    <a:pt x="81" y="679"/>
                    <a:pt x="60" y="838"/>
                  </a:cubicBezTo>
                  <a:cubicBezTo>
                    <a:pt x="40" y="993"/>
                    <a:pt x="5" y="1149"/>
                    <a:pt x="0" y="1307"/>
                  </a:cubicBezTo>
                  <a:cubicBezTo>
                    <a:pt x="0" y="1309"/>
                    <a:pt x="2" y="1311"/>
                    <a:pt x="4" y="1311"/>
                  </a:cubicBezTo>
                  <a:cubicBezTo>
                    <a:pt x="42" y="1365"/>
                    <a:pt x="102" y="1388"/>
                    <a:pt x="165" y="1396"/>
                  </a:cubicBezTo>
                  <a:cubicBezTo>
                    <a:pt x="224" y="1404"/>
                    <a:pt x="297" y="1401"/>
                    <a:pt x="349" y="1369"/>
                  </a:cubicBezTo>
                  <a:cubicBezTo>
                    <a:pt x="351" y="1369"/>
                    <a:pt x="352" y="1368"/>
                    <a:pt x="353" y="1366"/>
                  </a:cubicBezTo>
                  <a:cubicBezTo>
                    <a:pt x="354" y="1365"/>
                    <a:pt x="354" y="1363"/>
                    <a:pt x="354" y="1362"/>
                  </a:cubicBezTo>
                  <a:cubicBezTo>
                    <a:pt x="362" y="1329"/>
                    <a:pt x="362" y="1293"/>
                    <a:pt x="366" y="1259"/>
                  </a:cubicBezTo>
                  <a:cubicBezTo>
                    <a:pt x="369" y="1223"/>
                    <a:pt x="372" y="1187"/>
                    <a:pt x="376" y="1151"/>
                  </a:cubicBezTo>
                  <a:cubicBezTo>
                    <a:pt x="384" y="1066"/>
                    <a:pt x="392" y="982"/>
                    <a:pt x="400" y="897"/>
                  </a:cubicBezTo>
                  <a:cubicBezTo>
                    <a:pt x="415" y="729"/>
                    <a:pt x="435" y="561"/>
                    <a:pt x="444" y="393"/>
                  </a:cubicBezTo>
                  <a:cubicBezTo>
                    <a:pt x="444" y="392"/>
                    <a:pt x="443" y="391"/>
                    <a:pt x="442" y="390"/>
                  </a:cubicBezTo>
                  <a:close/>
                  <a:moveTo>
                    <a:pt x="286" y="10"/>
                  </a:moveTo>
                  <a:cubicBezTo>
                    <a:pt x="295" y="14"/>
                    <a:pt x="303" y="17"/>
                    <a:pt x="312" y="21"/>
                  </a:cubicBezTo>
                  <a:cubicBezTo>
                    <a:pt x="320" y="24"/>
                    <a:pt x="329" y="30"/>
                    <a:pt x="338" y="32"/>
                  </a:cubicBezTo>
                  <a:cubicBezTo>
                    <a:pt x="337" y="54"/>
                    <a:pt x="335" y="78"/>
                    <a:pt x="339" y="100"/>
                  </a:cubicBezTo>
                  <a:cubicBezTo>
                    <a:pt x="315" y="99"/>
                    <a:pt x="291" y="96"/>
                    <a:pt x="267" y="95"/>
                  </a:cubicBezTo>
                  <a:cubicBezTo>
                    <a:pt x="278" y="69"/>
                    <a:pt x="284" y="38"/>
                    <a:pt x="286" y="10"/>
                  </a:cubicBezTo>
                  <a:close/>
                  <a:moveTo>
                    <a:pt x="242" y="119"/>
                  </a:moveTo>
                  <a:cubicBezTo>
                    <a:pt x="247" y="117"/>
                    <a:pt x="250" y="114"/>
                    <a:pt x="254" y="111"/>
                  </a:cubicBezTo>
                  <a:cubicBezTo>
                    <a:pt x="257" y="108"/>
                    <a:pt x="260" y="105"/>
                    <a:pt x="263" y="101"/>
                  </a:cubicBezTo>
                  <a:cubicBezTo>
                    <a:pt x="288" y="106"/>
                    <a:pt x="315" y="108"/>
                    <a:pt x="340" y="108"/>
                  </a:cubicBezTo>
                  <a:cubicBezTo>
                    <a:pt x="340" y="108"/>
                    <a:pt x="340" y="108"/>
                    <a:pt x="340" y="108"/>
                  </a:cubicBezTo>
                  <a:cubicBezTo>
                    <a:pt x="342" y="113"/>
                    <a:pt x="344" y="117"/>
                    <a:pt x="346" y="120"/>
                  </a:cubicBezTo>
                  <a:cubicBezTo>
                    <a:pt x="349" y="124"/>
                    <a:pt x="352" y="129"/>
                    <a:pt x="356" y="131"/>
                  </a:cubicBezTo>
                  <a:cubicBezTo>
                    <a:pt x="344" y="180"/>
                    <a:pt x="341" y="232"/>
                    <a:pt x="352" y="281"/>
                  </a:cubicBezTo>
                  <a:cubicBezTo>
                    <a:pt x="360" y="315"/>
                    <a:pt x="381" y="351"/>
                    <a:pt x="409" y="376"/>
                  </a:cubicBezTo>
                  <a:cubicBezTo>
                    <a:pt x="369" y="364"/>
                    <a:pt x="324" y="359"/>
                    <a:pt x="284" y="356"/>
                  </a:cubicBezTo>
                  <a:cubicBezTo>
                    <a:pt x="232" y="352"/>
                    <a:pt x="179" y="353"/>
                    <a:pt x="128" y="363"/>
                  </a:cubicBezTo>
                  <a:cubicBezTo>
                    <a:pt x="223" y="326"/>
                    <a:pt x="255" y="213"/>
                    <a:pt x="242" y="119"/>
                  </a:cubicBezTo>
                  <a:close/>
                  <a:moveTo>
                    <a:pt x="388" y="893"/>
                  </a:moveTo>
                  <a:cubicBezTo>
                    <a:pt x="374" y="1049"/>
                    <a:pt x="357" y="1204"/>
                    <a:pt x="344" y="1360"/>
                  </a:cubicBezTo>
                  <a:cubicBezTo>
                    <a:pt x="290" y="1380"/>
                    <a:pt x="237" y="1391"/>
                    <a:pt x="179" y="1385"/>
                  </a:cubicBezTo>
                  <a:cubicBezTo>
                    <a:pt x="112" y="1379"/>
                    <a:pt x="54" y="1358"/>
                    <a:pt x="10" y="1307"/>
                  </a:cubicBezTo>
                  <a:cubicBezTo>
                    <a:pt x="9" y="1306"/>
                    <a:pt x="9" y="1306"/>
                    <a:pt x="9" y="1306"/>
                  </a:cubicBezTo>
                  <a:cubicBezTo>
                    <a:pt x="16" y="1268"/>
                    <a:pt x="17" y="1229"/>
                    <a:pt x="21" y="1190"/>
                  </a:cubicBezTo>
                  <a:cubicBezTo>
                    <a:pt x="25" y="1150"/>
                    <a:pt x="30" y="1111"/>
                    <a:pt x="37" y="1071"/>
                  </a:cubicBezTo>
                  <a:cubicBezTo>
                    <a:pt x="50" y="995"/>
                    <a:pt x="60" y="918"/>
                    <a:pt x="70" y="842"/>
                  </a:cubicBezTo>
                  <a:cubicBezTo>
                    <a:pt x="91" y="685"/>
                    <a:pt x="109" y="529"/>
                    <a:pt x="122" y="372"/>
                  </a:cubicBezTo>
                  <a:cubicBezTo>
                    <a:pt x="174" y="366"/>
                    <a:pt x="225" y="362"/>
                    <a:pt x="276" y="366"/>
                  </a:cubicBezTo>
                  <a:cubicBezTo>
                    <a:pt x="303" y="368"/>
                    <a:pt x="330" y="372"/>
                    <a:pt x="356" y="377"/>
                  </a:cubicBezTo>
                  <a:cubicBezTo>
                    <a:pt x="383" y="382"/>
                    <a:pt x="409" y="392"/>
                    <a:pt x="436" y="397"/>
                  </a:cubicBezTo>
                  <a:cubicBezTo>
                    <a:pt x="436" y="397"/>
                    <a:pt x="437" y="397"/>
                    <a:pt x="437" y="397"/>
                  </a:cubicBezTo>
                  <a:cubicBezTo>
                    <a:pt x="415" y="562"/>
                    <a:pt x="404" y="728"/>
                    <a:pt x="388" y="893"/>
                  </a:cubicBezTo>
                  <a:close/>
                </a:path>
              </a:pathLst>
            </a:custGeom>
            <a:solidFill>
              <a:srgbClr val="7CB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rot="11100000">
            <a:off x="11212828" y="5329883"/>
            <a:ext cx="509610" cy="1520382"/>
            <a:chOff x="5047796" y="681905"/>
            <a:chExt cx="2011363" cy="6000750"/>
          </a:xfrm>
        </p:grpSpPr>
        <p:sp>
          <p:nvSpPr>
            <p:cNvPr id="41" name="Freeform 95"/>
            <p:cNvSpPr>
              <a:spLocks noEditPoints="1"/>
            </p:cNvSpPr>
            <p:nvPr/>
          </p:nvSpPr>
          <p:spPr bwMode="auto">
            <a:xfrm>
              <a:off x="5052559" y="681905"/>
              <a:ext cx="2006600" cy="5992813"/>
            </a:xfrm>
            <a:custGeom>
              <a:avLst/>
              <a:gdLst>
                <a:gd name="T0" fmla="*/ 142 w 473"/>
                <a:gd name="T1" fmla="*/ 358 h 1413"/>
                <a:gd name="T2" fmla="*/ 137 w 473"/>
                <a:gd name="T3" fmla="*/ 361 h 1413"/>
                <a:gd name="T4" fmla="*/ 201 w 473"/>
                <a:gd name="T5" fmla="*/ 317 h 1413"/>
                <a:gd name="T6" fmla="*/ 310 w 473"/>
                <a:gd name="T7" fmla="*/ 2 h 1413"/>
                <a:gd name="T8" fmla="*/ 311 w 473"/>
                <a:gd name="T9" fmla="*/ 32 h 1413"/>
                <a:gd name="T10" fmla="*/ 337 w 473"/>
                <a:gd name="T11" fmla="*/ 43 h 1413"/>
                <a:gd name="T12" fmla="*/ 336 w 473"/>
                <a:gd name="T13" fmla="*/ 77 h 1413"/>
                <a:gd name="T14" fmla="*/ 338 w 473"/>
                <a:gd name="T15" fmla="*/ 111 h 1413"/>
                <a:gd name="T16" fmla="*/ 272 w 473"/>
                <a:gd name="T17" fmla="*/ 106 h 1413"/>
                <a:gd name="T18" fmla="*/ 264 w 473"/>
                <a:gd name="T19" fmla="*/ 113 h 1413"/>
                <a:gd name="T20" fmla="*/ 340 w 473"/>
                <a:gd name="T21" fmla="*/ 119 h 1413"/>
                <a:gd name="T22" fmla="*/ 342 w 473"/>
                <a:gd name="T23" fmla="*/ 125 h 1413"/>
                <a:gd name="T24" fmla="*/ 355 w 473"/>
                <a:gd name="T25" fmla="*/ 142 h 1413"/>
                <a:gd name="T26" fmla="*/ 355 w 473"/>
                <a:gd name="T27" fmla="*/ 142 h 1413"/>
                <a:gd name="T28" fmla="*/ 352 w 473"/>
                <a:gd name="T29" fmla="*/ 292 h 1413"/>
                <a:gd name="T30" fmla="*/ 408 w 473"/>
                <a:gd name="T31" fmla="*/ 387 h 1413"/>
                <a:gd name="T32" fmla="*/ 408 w 473"/>
                <a:gd name="T33" fmla="*/ 387 h 1413"/>
                <a:gd name="T34" fmla="*/ 407 w 473"/>
                <a:gd name="T35" fmla="*/ 387 h 1413"/>
                <a:gd name="T36" fmla="*/ 407 w 473"/>
                <a:gd name="T37" fmla="*/ 387 h 1413"/>
                <a:gd name="T38" fmla="*/ 356 w 473"/>
                <a:gd name="T39" fmla="*/ 375 h 1413"/>
                <a:gd name="T40" fmla="*/ 232 w 473"/>
                <a:gd name="T41" fmla="*/ 365 h 1413"/>
                <a:gd name="T42" fmla="*/ 194 w 473"/>
                <a:gd name="T43" fmla="*/ 366 h 1413"/>
                <a:gd name="T44" fmla="*/ 134 w 473"/>
                <a:gd name="T45" fmla="*/ 381 h 1413"/>
                <a:gd name="T46" fmla="*/ 276 w 473"/>
                <a:gd name="T47" fmla="*/ 377 h 1413"/>
                <a:gd name="T48" fmla="*/ 356 w 473"/>
                <a:gd name="T49" fmla="*/ 388 h 1413"/>
                <a:gd name="T50" fmla="*/ 433 w 473"/>
                <a:gd name="T51" fmla="*/ 408 h 1413"/>
                <a:gd name="T52" fmla="*/ 434 w 473"/>
                <a:gd name="T53" fmla="*/ 408 h 1413"/>
                <a:gd name="T54" fmla="*/ 435 w 473"/>
                <a:gd name="T55" fmla="*/ 408 h 1413"/>
                <a:gd name="T56" fmla="*/ 435 w 473"/>
                <a:gd name="T57" fmla="*/ 408 h 1413"/>
                <a:gd name="T58" fmla="*/ 436 w 473"/>
                <a:gd name="T59" fmla="*/ 408 h 1413"/>
                <a:gd name="T60" fmla="*/ 436 w 473"/>
                <a:gd name="T61" fmla="*/ 408 h 1413"/>
                <a:gd name="T62" fmla="*/ 436 w 473"/>
                <a:gd name="T63" fmla="*/ 408 h 1413"/>
                <a:gd name="T64" fmla="*/ 436 w 473"/>
                <a:gd name="T65" fmla="*/ 408 h 1413"/>
                <a:gd name="T66" fmla="*/ 436 w 473"/>
                <a:gd name="T67" fmla="*/ 408 h 1413"/>
                <a:gd name="T68" fmla="*/ 343 w 473"/>
                <a:gd name="T69" fmla="*/ 1371 h 1413"/>
                <a:gd name="T70" fmla="*/ 178 w 473"/>
                <a:gd name="T71" fmla="*/ 1396 h 1413"/>
                <a:gd name="T72" fmla="*/ 10 w 473"/>
                <a:gd name="T73" fmla="*/ 1319 h 1413"/>
                <a:gd name="T74" fmla="*/ 10 w 473"/>
                <a:gd name="T75" fmla="*/ 1318 h 1413"/>
                <a:gd name="T76" fmla="*/ 10 w 473"/>
                <a:gd name="T77" fmla="*/ 1318 h 1413"/>
                <a:gd name="T78" fmla="*/ 10 w 473"/>
                <a:gd name="T79" fmla="*/ 1318 h 1413"/>
                <a:gd name="T80" fmla="*/ 9 w 473"/>
                <a:gd name="T81" fmla="*/ 1317 h 1413"/>
                <a:gd name="T82" fmla="*/ 8 w 473"/>
                <a:gd name="T83" fmla="*/ 1317 h 1413"/>
                <a:gd name="T84" fmla="*/ 8 w 473"/>
                <a:gd name="T85" fmla="*/ 1317 h 1413"/>
                <a:gd name="T86" fmla="*/ 36 w 473"/>
                <a:gd name="T87" fmla="*/ 1082 h 1413"/>
                <a:gd name="T88" fmla="*/ 71 w 473"/>
                <a:gd name="T89" fmla="*/ 840 h 1413"/>
                <a:gd name="T90" fmla="*/ 0 w 473"/>
                <a:gd name="T91" fmla="*/ 1314 h 1413"/>
                <a:gd name="T92" fmla="*/ 169 w 473"/>
                <a:gd name="T93" fmla="*/ 1408 h 1413"/>
                <a:gd name="T94" fmla="*/ 358 w 473"/>
                <a:gd name="T95" fmla="*/ 1384 h 1413"/>
                <a:gd name="T96" fmla="*/ 363 w 473"/>
                <a:gd name="T97" fmla="*/ 1377 h 1413"/>
                <a:gd name="T98" fmla="*/ 389 w 473"/>
                <a:gd name="T99" fmla="*/ 1164 h 1413"/>
                <a:gd name="T100" fmla="*/ 473 w 473"/>
                <a:gd name="T101" fmla="*/ 399 h 1413"/>
                <a:gd name="T102" fmla="*/ 469 w 473"/>
                <a:gd name="T103" fmla="*/ 394 h 1413"/>
                <a:gd name="T104" fmla="*/ 468 w 473"/>
                <a:gd name="T105" fmla="*/ 393 h 1413"/>
                <a:gd name="T106" fmla="*/ 392 w 473"/>
                <a:gd name="T107" fmla="*/ 275 h 1413"/>
                <a:gd name="T108" fmla="*/ 394 w 473"/>
                <a:gd name="T109" fmla="*/ 129 h 1413"/>
                <a:gd name="T110" fmla="*/ 378 w 473"/>
                <a:gd name="T111" fmla="*/ 104 h 1413"/>
                <a:gd name="T112" fmla="*/ 377 w 473"/>
                <a:gd name="T113" fmla="*/ 30 h 1413"/>
                <a:gd name="T114" fmla="*/ 374 w 473"/>
                <a:gd name="T115" fmla="*/ 26 h 1413"/>
                <a:gd name="T116" fmla="*/ 318 w 473"/>
                <a:gd name="T117" fmla="*/ 1 h 1413"/>
                <a:gd name="T118" fmla="*/ 314 w 473"/>
                <a:gd name="T119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413">
                  <a:moveTo>
                    <a:pt x="201" y="317"/>
                  </a:moveTo>
                  <a:cubicBezTo>
                    <a:pt x="184" y="333"/>
                    <a:pt x="163" y="346"/>
                    <a:pt x="142" y="358"/>
                  </a:cubicBezTo>
                  <a:cubicBezTo>
                    <a:pt x="142" y="358"/>
                    <a:pt x="141" y="358"/>
                    <a:pt x="141" y="358"/>
                  </a:cubicBezTo>
                  <a:cubicBezTo>
                    <a:pt x="139" y="358"/>
                    <a:pt x="137" y="359"/>
                    <a:pt x="137" y="361"/>
                  </a:cubicBezTo>
                  <a:cubicBezTo>
                    <a:pt x="137" y="365"/>
                    <a:pt x="136" y="368"/>
                    <a:pt x="136" y="371"/>
                  </a:cubicBezTo>
                  <a:cubicBezTo>
                    <a:pt x="163" y="358"/>
                    <a:pt x="184" y="339"/>
                    <a:pt x="201" y="317"/>
                  </a:cubicBezTo>
                  <a:moveTo>
                    <a:pt x="314" y="0"/>
                  </a:moveTo>
                  <a:cubicBezTo>
                    <a:pt x="312" y="0"/>
                    <a:pt x="311" y="0"/>
                    <a:pt x="310" y="2"/>
                  </a:cubicBezTo>
                  <a:cubicBezTo>
                    <a:pt x="309" y="11"/>
                    <a:pt x="307" y="20"/>
                    <a:pt x="305" y="29"/>
                  </a:cubicBezTo>
                  <a:cubicBezTo>
                    <a:pt x="307" y="30"/>
                    <a:pt x="309" y="31"/>
                    <a:pt x="311" y="32"/>
                  </a:cubicBezTo>
                  <a:cubicBezTo>
                    <a:pt x="320" y="35"/>
                    <a:pt x="328" y="41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54"/>
                    <a:pt x="336" y="65"/>
                    <a:pt x="336" y="77"/>
                  </a:cubicBezTo>
                  <a:cubicBezTo>
                    <a:pt x="336" y="89"/>
                    <a:pt x="337" y="100"/>
                    <a:pt x="338" y="111"/>
                  </a:cubicBezTo>
                  <a:cubicBezTo>
                    <a:pt x="338" y="111"/>
                    <a:pt x="338" y="111"/>
                    <a:pt x="338" y="111"/>
                  </a:cubicBezTo>
                  <a:cubicBezTo>
                    <a:pt x="338" y="111"/>
                    <a:pt x="338" y="111"/>
                    <a:pt x="338" y="111"/>
                  </a:cubicBezTo>
                  <a:cubicBezTo>
                    <a:pt x="316" y="110"/>
                    <a:pt x="294" y="108"/>
                    <a:pt x="272" y="106"/>
                  </a:cubicBezTo>
                  <a:cubicBezTo>
                    <a:pt x="270" y="108"/>
                    <a:pt x="268" y="109"/>
                    <a:pt x="266" y="111"/>
                  </a:cubicBezTo>
                  <a:cubicBezTo>
                    <a:pt x="265" y="112"/>
                    <a:pt x="265" y="112"/>
                    <a:pt x="264" y="113"/>
                  </a:cubicBezTo>
                  <a:cubicBezTo>
                    <a:pt x="289" y="117"/>
                    <a:pt x="315" y="119"/>
                    <a:pt x="339" y="119"/>
                  </a:cubicBezTo>
                  <a:cubicBezTo>
                    <a:pt x="340" y="119"/>
                    <a:pt x="340" y="119"/>
                    <a:pt x="340" y="119"/>
                  </a:cubicBezTo>
                  <a:cubicBezTo>
                    <a:pt x="340" y="121"/>
                    <a:pt x="341" y="123"/>
                    <a:pt x="342" y="125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43" y="127"/>
                    <a:pt x="344" y="129"/>
                    <a:pt x="346" y="131"/>
                  </a:cubicBezTo>
                  <a:cubicBezTo>
                    <a:pt x="348" y="135"/>
                    <a:pt x="351" y="140"/>
                    <a:pt x="355" y="142"/>
                  </a:cubicBezTo>
                  <a:cubicBezTo>
                    <a:pt x="355" y="142"/>
                    <a:pt x="355" y="142"/>
                    <a:pt x="355" y="142"/>
                  </a:cubicBezTo>
                  <a:cubicBezTo>
                    <a:pt x="355" y="142"/>
                    <a:pt x="355" y="142"/>
                    <a:pt x="355" y="142"/>
                  </a:cubicBezTo>
                  <a:cubicBezTo>
                    <a:pt x="348" y="170"/>
                    <a:pt x="345" y="198"/>
                    <a:pt x="345" y="227"/>
                  </a:cubicBezTo>
                  <a:cubicBezTo>
                    <a:pt x="345" y="249"/>
                    <a:pt x="347" y="271"/>
                    <a:pt x="352" y="292"/>
                  </a:cubicBezTo>
                  <a:cubicBezTo>
                    <a:pt x="360" y="326"/>
                    <a:pt x="380" y="362"/>
                    <a:pt x="408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408" y="387"/>
                    <a:pt x="408" y="387"/>
                    <a:pt x="407" y="387"/>
                  </a:cubicBezTo>
                  <a:cubicBezTo>
                    <a:pt x="407" y="387"/>
                    <a:pt x="407" y="387"/>
                    <a:pt x="407" y="387"/>
                  </a:cubicBezTo>
                  <a:cubicBezTo>
                    <a:pt x="407" y="387"/>
                    <a:pt x="407" y="387"/>
                    <a:pt x="407" y="387"/>
                  </a:cubicBezTo>
                  <a:cubicBezTo>
                    <a:pt x="407" y="387"/>
                    <a:pt x="407" y="387"/>
                    <a:pt x="407" y="387"/>
                  </a:cubicBezTo>
                  <a:cubicBezTo>
                    <a:pt x="390" y="382"/>
                    <a:pt x="373" y="378"/>
                    <a:pt x="356" y="375"/>
                  </a:cubicBezTo>
                  <a:cubicBezTo>
                    <a:pt x="356" y="375"/>
                    <a:pt x="356" y="375"/>
                    <a:pt x="356" y="375"/>
                  </a:cubicBezTo>
                  <a:cubicBezTo>
                    <a:pt x="331" y="371"/>
                    <a:pt x="307" y="368"/>
                    <a:pt x="283" y="367"/>
                  </a:cubicBezTo>
                  <a:cubicBezTo>
                    <a:pt x="266" y="365"/>
                    <a:pt x="249" y="365"/>
                    <a:pt x="232" y="365"/>
                  </a:cubicBezTo>
                  <a:cubicBezTo>
                    <a:pt x="219" y="365"/>
                    <a:pt x="207" y="365"/>
                    <a:pt x="194" y="366"/>
                  </a:cubicBezTo>
                  <a:cubicBezTo>
                    <a:pt x="194" y="366"/>
                    <a:pt x="194" y="366"/>
                    <a:pt x="194" y="366"/>
                  </a:cubicBezTo>
                  <a:cubicBezTo>
                    <a:pt x="174" y="367"/>
                    <a:pt x="155" y="369"/>
                    <a:pt x="135" y="373"/>
                  </a:cubicBezTo>
                  <a:cubicBezTo>
                    <a:pt x="135" y="376"/>
                    <a:pt x="135" y="378"/>
                    <a:pt x="134" y="381"/>
                  </a:cubicBezTo>
                  <a:cubicBezTo>
                    <a:pt x="166" y="378"/>
                    <a:pt x="198" y="376"/>
                    <a:pt x="230" y="376"/>
                  </a:cubicBezTo>
                  <a:cubicBezTo>
                    <a:pt x="245" y="376"/>
                    <a:pt x="260" y="376"/>
                    <a:pt x="276" y="377"/>
                  </a:cubicBezTo>
                  <a:cubicBezTo>
                    <a:pt x="303" y="379"/>
                    <a:pt x="329" y="383"/>
                    <a:pt x="356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82" y="393"/>
                    <a:pt x="407" y="402"/>
                    <a:pt x="433" y="408"/>
                  </a:cubicBezTo>
                  <a:cubicBezTo>
                    <a:pt x="433" y="408"/>
                    <a:pt x="433" y="408"/>
                    <a:pt x="433" y="408"/>
                  </a:cubicBezTo>
                  <a:cubicBezTo>
                    <a:pt x="433" y="408"/>
                    <a:pt x="434" y="408"/>
                    <a:pt x="434" y="408"/>
                  </a:cubicBezTo>
                  <a:cubicBezTo>
                    <a:pt x="434" y="408"/>
                    <a:pt x="434" y="408"/>
                    <a:pt x="434" y="408"/>
                  </a:cubicBezTo>
                  <a:cubicBezTo>
                    <a:pt x="434" y="408"/>
                    <a:pt x="435" y="408"/>
                    <a:pt x="435" y="408"/>
                  </a:cubicBezTo>
                  <a:cubicBezTo>
                    <a:pt x="435" y="408"/>
                    <a:pt x="435" y="408"/>
                    <a:pt x="435" y="408"/>
                  </a:cubicBezTo>
                  <a:cubicBezTo>
                    <a:pt x="435" y="408"/>
                    <a:pt x="435" y="408"/>
                    <a:pt x="435" y="408"/>
                  </a:cubicBezTo>
                  <a:cubicBezTo>
                    <a:pt x="435" y="408"/>
                    <a:pt x="435" y="408"/>
                    <a:pt x="435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15" y="573"/>
                    <a:pt x="403" y="739"/>
                    <a:pt x="388" y="904"/>
                  </a:cubicBezTo>
                  <a:cubicBezTo>
                    <a:pt x="373" y="1060"/>
                    <a:pt x="356" y="1215"/>
                    <a:pt x="343" y="1371"/>
                  </a:cubicBezTo>
                  <a:cubicBezTo>
                    <a:pt x="299" y="1388"/>
                    <a:pt x="256" y="1398"/>
                    <a:pt x="209" y="1398"/>
                  </a:cubicBezTo>
                  <a:cubicBezTo>
                    <a:pt x="199" y="1398"/>
                    <a:pt x="189" y="1397"/>
                    <a:pt x="178" y="1396"/>
                  </a:cubicBezTo>
                  <a:cubicBezTo>
                    <a:pt x="112" y="1390"/>
                    <a:pt x="54" y="1370"/>
                    <a:pt x="10" y="1319"/>
                  </a:cubicBezTo>
                  <a:cubicBezTo>
                    <a:pt x="10" y="1319"/>
                    <a:pt x="10" y="1319"/>
                    <a:pt x="10" y="1319"/>
                  </a:cubicBezTo>
                  <a:cubicBezTo>
                    <a:pt x="10" y="1319"/>
                    <a:pt x="10" y="1319"/>
                    <a:pt x="10" y="1319"/>
                  </a:cubicBezTo>
                  <a:cubicBezTo>
                    <a:pt x="10" y="1319"/>
                    <a:pt x="10" y="1319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10" y="1318"/>
                    <a:pt x="10" y="1318"/>
                    <a:pt x="10" y="1318"/>
                  </a:cubicBezTo>
                  <a:cubicBezTo>
                    <a:pt x="9" y="1318"/>
                    <a:pt x="9" y="1318"/>
                    <a:pt x="9" y="1318"/>
                  </a:cubicBezTo>
                  <a:cubicBezTo>
                    <a:pt x="9" y="1318"/>
                    <a:pt x="9" y="1318"/>
                    <a:pt x="9" y="1317"/>
                  </a:cubicBezTo>
                  <a:cubicBezTo>
                    <a:pt x="9" y="1317"/>
                    <a:pt x="9" y="1317"/>
                    <a:pt x="9" y="1317"/>
                  </a:cubicBezTo>
                  <a:cubicBezTo>
                    <a:pt x="8" y="1317"/>
                    <a:pt x="8" y="1317"/>
                    <a:pt x="8" y="1317"/>
                  </a:cubicBezTo>
                  <a:cubicBezTo>
                    <a:pt x="8" y="1317"/>
                    <a:pt x="8" y="1317"/>
                    <a:pt x="8" y="1317"/>
                  </a:cubicBezTo>
                  <a:cubicBezTo>
                    <a:pt x="8" y="1317"/>
                    <a:pt x="8" y="1317"/>
                    <a:pt x="8" y="1317"/>
                  </a:cubicBezTo>
                  <a:cubicBezTo>
                    <a:pt x="15" y="1279"/>
                    <a:pt x="16" y="1240"/>
                    <a:pt x="20" y="1201"/>
                  </a:cubicBezTo>
                  <a:cubicBezTo>
                    <a:pt x="24" y="1161"/>
                    <a:pt x="30" y="1122"/>
                    <a:pt x="36" y="1082"/>
                  </a:cubicBezTo>
                  <a:cubicBezTo>
                    <a:pt x="49" y="1006"/>
                    <a:pt x="59" y="929"/>
                    <a:pt x="70" y="853"/>
                  </a:cubicBezTo>
                  <a:cubicBezTo>
                    <a:pt x="70" y="849"/>
                    <a:pt x="71" y="844"/>
                    <a:pt x="71" y="840"/>
                  </a:cubicBezTo>
                  <a:cubicBezTo>
                    <a:pt x="71" y="841"/>
                    <a:pt x="71" y="841"/>
                    <a:pt x="71" y="842"/>
                  </a:cubicBezTo>
                  <a:cubicBezTo>
                    <a:pt x="47" y="998"/>
                    <a:pt x="9" y="1155"/>
                    <a:pt x="0" y="1314"/>
                  </a:cubicBezTo>
                  <a:cubicBezTo>
                    <a:pt x="0" y="1317"/>
                    <a:pt x="3" y="1319"/>
                    <a:pt x="5" y="1319"/>
                  </a:cubicBezTo>
                  <a:cubicBezTo>
                    <a:pt x="43" y="1374"/>
                    <a:pt x="104" y="1398"/>
                    <a:pt x="169" y="1408"/>
                  </a:cubicBezTo>
                  <a:cubicBezTo>
                    <a:pt x="188" y="1411"/>
                    <a:pt x="210" y="1413"/>
                    <a:pt x="232" y="1413"/>
                  </a:cubicBezTo>
                  <a:cubicBezTo>
                    <a:pt x="276" y="1413"/>
                    <a:pt x="321" y="1405"/>
                    <a:pt x="358" y="1384"/>
                  </a:cubicBezTo>
                  <a:cubicBezTo>
                    <a:pt x="359" y="1384"/>
                    <a:pt x="361" y="1383"/>
                    <a:pt x="362" y="1381"/>
                  </a:cubicBezTo>
                  <a:cubicBezTo>
                    <a:pt x="363" y="1380"/>
                    <a:pt x="363" y="1378"/>
                    <a:pt x="363" y="1377"/>
                  </a:cubicBezTo>
                  <a:cubicBezTo>
                    <a:pt x="372" y="1343"/>
                    <a:pt x="373" y="1307"/>
                    <a:pt x="377" y="1273"/>
                  </a:cubicBezTo>
                  <a:cubicBezTo>
                    <a:pt x="381" y="1237"/>
                    <a:pt x="385" y="1200"/>
                    <a:pt x="389" y="1164"/>
                  </a:cubicBezTo>
                  <a:cubicBezTo>
                    <a:pt x="399" y="1078"/>
                    <a:pt x="409" y="993"/>
                    <a:pt x="418" y="908"/>
                  </a:cubicBezTo>
                  <a:cubicBezTo>
                    <a:pt x="437" y="738"/>
                    <a:pt x="460" y="569"/>
                    <a:pt x="473" y="399"/>
                  </a:cubicBezTo>
                  <a:cubicBezTo>
                    <a:pt x="473" y="397"/>
                    <a:pt x="472" y="397"/>
                    <a:pt x="471" y="396"/>
                  </a:cubicBezTo>
                  <a:cubicBezTo>
                    <a:pt x="471" y="395"/>
                    <a:pt x="470" y="394"/>
                    <a:pt x="469" y="394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68" y="393"/>
                    <a:pt x="468" y="393"/>
                    <a:pt x="468" y="393"/>
                  </a:cubicBezTo>
                  <a:cubicBezTo>
                    <a:pt x="452" y="374"/>
                    <a:pt x="432" y="359"/>
                    <a:pt x="418" y="339"/>
                  </a:cubicBezTo>
                  <a:cubicBezTo>
                    <a:pt x="405" y="319"/>
                    <a:pt x="396" y="298"/>
                    <a:pt x="392" y="275"/>
                  </a:cubicBezTo>
                  <a:cubicBezTo>
                    <a:pt x="382" y="226"/>
                    <a:pt x="388" y="181"/>
                    <a:pt x="395" y="132"/>
                  </a:cubicBezTo>
                  <a:cubicBezTo>
                    <a:pt x="395" y="131"/>
                    <a:pt x="395" y="130"/>
                    <a:pt x="394" y="129"/>
                  </a:cubicBezTo>
                  <a:cubicBezTo>
                    <a:pt x="392" y="125"/>
                    <a:pt x="388" y="121"/>
                    <a:pt x="386" y="117"/>
                  </a:cubicBezTo>
                  <a:cubicBezTo>
                    <a:pt x="383" y="113"/>
                    <a:pt x="380" y="109"/>
                    <a:pt x="378" y="104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82" y="80"/>
                    <a:pt x="379" y="54"/>
                    <a:pt x="377" y="30"/>
                  </a:cubicBezTo>
                  <a:cubicBezTo>
                    <a:pt x="377" y="28"/>
                    <a:pt x="376" y="27"/>
                    <a:pt x="374" y="27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67" y="20"/>
                    <a:pt x="357" y="16"/>
                    <a:pt x="348" y="13"/>
                  </a:cubicBezTo>
                  <a:cubicBezTo>
                    <a:pt x="338" y="8"/>
                    <a:pt x="328" y="4"/>
                    <a:pt x="318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7" y="0"/>
                    <a:pt x="315" y="0"/>
                    <a:pt x="314" y="0"/>
                  </a:cubicBezTo>
                </a:path>
              </a:pathLst>
            </a:custGeom>
            <a:solidFill>
              <a:srgbClr val="DF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5590721" y="1156567"/>
              <a:ext cx="1192213" cy="1166813"/>
            </a:xfrm>
            <a:custGeom>
              <a:avLst/>
              <a:gdLst>
                <a:gd name="T0" fmla="*/ 156 w 281"/>
                <a:gd name="T1" fmla="*/ 255 h 275"/>
                <a:gd name="T2" fmla="*/ 281 w 281"/>
                <a:gd name="T3" fmla="*/ 275 h 275"/>
                <a:gd name="T4" fmla="*/ 225 w 281"/>
                <a:gd name="T5" fmla="*/ 180 h 275"/>
                <a:gd name="T6" fmla="*/ 228 w 281"/>
                <a:gd name="T7" fmla="*/ 30 h 275"/>
                <a:gd name="T8" fmla="*/ 219 w 281"/>
                <a:gd name="T9" fmla="*/ 19 h 275"/>
                <a:gd name="T10" fmla="*/ 213 w 281"/>
                <a:gd name="T11" fmla="*/ 7 h 275"/>
                <a:gd name="T12" fmla="*/ 212 w 281"/>
                <a:gd name="T13" fmla="*/ 7 h 275"/>
                <a:gd name="T14" fmla="*/ 136 w 281"/>
                <a:gd name="T15" fmla="*/ 0 h 275"/>
                <a:gd name="T16" fmla="*/ 126 w 281"/>
                <a:gd name="T17" fmla="*/ 10 h 275"/>
                <a:gd name="T18" fmla="*/ 115 w 281"/>
                <a:gd name="T19" fmla="*/ 18 h 275"/>
                <a:gd name="T20" fmla="*/ 0 w 281"/>
                <a:gd name="T21" fmla="*/ 262 h 275"/>
                <a:gd name="T22" fmla="*/ 156 w 281"/>
                <a:gd name="T23" fmla="*/ 25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75">
                  <a:moveTo>
                    <a:pt x="156" y="255"/>
                  </a:moveTo>
                  <a:cubicBezTo>
                    <a:pt x="197" y="258"/>
                    <a:pt x="241" y="263"/>
                    <a:pt x="281" y="275"/>
                  </a:cubicBezTo>
                  <a:cubicBezTo>
                    <a:pt x="253" y="250"/>
                    <a:pt x="233" y="214"/>
                    <a:pt x="225" y="180"/>
                  </a:cubicBezTo>
                  <a:cubicBezTo>
                    <a:pt x="213" y="131"/>
                    <a:pt x="216" y="79"/>
                    <a:pt x="228" y="30"/>
                  </a:cubicBezTo>
                  <a:cubicBezTo>
                    <a:pt x="224" y="28"/>
                    <a:pt x="221" y="23"/>
                    <a:pt x="219" y="19"/>
                  </a:cubicBezTo>
                  <a:cubicBezTo>
                    <a:pt x="216" y="15"/>
                    <a:pt x="214" y="11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87" y="7"/>
                    <a:pt x="161" y="5"/>
                    <a:pt x="136" y="0"/>
                  </a:cubicBezTo>
                  <a:cubicBezTo>
                    <a:pt x="133" y="4"/>
                    <a:pt x="129" y="7"/>
                    <a:pt x="126" y="10"/>
                  </a:cubicBezTo>
                  <a:cubicBezTo>
                    <a:pt x="122" y="13"/>
                    <a:pt x="119" y="16"/>
                    <a:pt x="115" y="18"/>
                  </a:cubicBezTo>
                  <a:cubicBezTo>
                    <a:pt x="128" y="112"/>
                    <a:pt x="96" y="225"/>
                    <a:pt x="0" y="262"/>
                  </a:cubicBezTo>
                  <a:cubicBezTo>
                    <a:pt x="51" y="252"/>
                    <a:pt x="105" y="251"/>
                    <a:pt x="156" y="255"/>
                  </a:cubicBezTo>
                </a:path>
              </a:pathLst>
            </a:custGeom>
            <a:solidFill>
              <a:srgbClr val="F0E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6181271" y="770805"/>
              <a:ext cx="304800" cy="381000"/>
            </a:xfrm>
            <a:custGeom>
              <a:avLst/>
              <a:gdLst>
                <a:gd name="T0" fmla="*/ 71 w 72"/>
                <a:gd name="T1" fmla="*/ 22 h 90"/>
                <a:gd name="T2" fmla="*/ 45 w 72"/>
                <a:gd name="T3" fmla="*/ 11 h 90"/>
                <a:gd name="T4" fmla="*/ 19 w 72"/>
                <a:gd name="T5" fmla="*/ 0 h 90"/>
                <a:gd name="T6" fmla="*/ 0 w 72"/>
                <a:gd name="T7" fmla="*/ 85 h 90"/>
                <a:gd name="T8" fmla="*/ 72 w 72"/>
                <a:gd name="T9" fmla="*/ 90 h 90"/>
                <a:gd name="T10" fmla="*/ 71 w 72"/>
                <a:gd name="T1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90">
                  <a:moveTo>
                    <a:pt x="71" y="22"/>
                  </a:moveTo>
                  <a:cubicBezTo>
                    <a:pt x="62" y="20"/>
                    <a:pt x="54" y="14"/>
                    <a:pt x="45" y="11"/>
                  </a:cubicBezTo>
                  <a:cubicBezTo>
                    <a:pt x="37" y="7"/>
                    <a:pt x="28" y="4"/>
                    <a:pt x="19" y="0"/>
                  </a:cubicBez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69" y="68"/>
                    <a:pt x="70" y="44"/>
                    <a:pt x="71" y="22"/>
                  </a:cubicBezTo>
                </a:path>
              </a:pathLst>
            </a:custGeom>
            <a:solidFill>
              <a:srgbClr val="F0E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5085896" y="2263055"/>
              <a:ext cx="1816100" cy="4365625"/>
            </a:xfrm>
            <a:custGeom>
              <a:avLst/>
              <a:gdLst>
                <a:gd name="T0" fmla="*/ 348 w 428"/>
                <a:gd name="T1" fmla="*/ 15 h 1029"/>
                <a:gd name="T2" fmla="*/ 268 w 428"/>
                <a:gd name="T3" fmla="*/ 4 h 1029"/>
                <a:gd name="T4" fmla="*/ 114 w 428"/>
                <a:gd name="T5" fmla="*/ 9 h 1029"/>
                <a:gd name="T6" fmla="*/ 62 w 428"/>
                <a:gd name="T7" fmla="*/ 480 h 1029"/>
                <a:gd name="T8" fmla="*/ 28 w 428"/>
                <a:gd name="T9" fmla="*/ 709 h 1029"/>
                <a:gd name="T10" fmla="*/ 12 w 428"/>
                <a:gd name="T11" fmla="*/ 828 h 1029"/>
                <a:gd name="T12" fmla="*/ 0 w 428"/>
                <a:gd name="T13" fmla="*/ 944 h 1029"/>
                <a:gd name="T14" fmla="*/ 1 w 428"/>
                <a:gd name="T15" fmla="*/ 944 h 1029"/>
                <a:gd name="T16" fmla="*/ 170 w 428"/>
                <a:gd name="T17" fmla="*/ 1023 h 1029"/>
                <a:gd name="T18" fmla="*/ 335 w 428"/>
                <a:gd name="T19" fmla="*/ 998 h 1029"/>
                <a:gd name="T20" fmla="*/ 380 w 428"/>
                <a:gd name="T21" fmla="*/ 531 h 1029"/>
                <a:gd name="T22" fmla="*/ 428 w 428"/>
                <a:gd name="T23" fmla="*/ 35 h 1029"/>
                <a:gd name="T24" fmla="*/ 427 w 428"/>
                <a:gd name="T25" fmla="*/ 35 h 1029"/>
                <a:gd name="T26" fmla="*/ 348 w 428"/>
                <a:gd name="T27" fmla="*/ 15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1029">
                  <a:moveTo>
                    <a:pt x="348" y="15"/>
                  </a:moveTo>
                  <a:cubicBezTo>
                    <a:pt x="321" y="10"/>
                    <a:pt x="295" y="6"/>
                    <a:pt x="268" y="4"/>
                  </a:cubicBezTo>
                  <a:cubicBezTo>
                    <a:pt x="216" y="0"/>
                    <a:pt x="165" y="4"/>
                    <a:pt x="114" y="9"/>
                  </a:cubicBezTo>
                  <a:cubicBezTo>
                    <a:pt x="100" y="167"/>
                    <a:pt x="82" y="323"/>
                    <a:pt x="62" y="480"/>
                  </a:cubicBezTo>
                  <a:cubicBezTo>
                    <a:pt x="51" y="556"/>
                    <a:pt x="41" y="633"/>
                    <a:pt x="28" y="709"/>
                  </a:cubicBezTo>
                  <a:cubicBezTo>
                    <a:pt x="22" y="749"/>
                    <a:pt x="16" y="788"/>
                    <a:pt x="12" y="828"/>
                  </a:cubicBezTo>
                  <a:cubicBezTo>
                    <a:pt x="8" y="867"/>
                    <a:pt x="7" y="906"/>
                    <a:pt x="0" y="944"/>
                  </a:cubicBezTo>
                  <a:cubicBezTo>
                    <a:pt x="1" y="944"/>
                    <a:pt x="1" y="944"/>
                    <a:pt x="1" y="944"/>
                  </a:cubicBezTo>
                  <a:cubicBezTo>
                    <a:pt x="45" y="996"/>
                    <a:pt x="104" y="1017"/>
                    <a:pt x="170" y="1023"/>
                  </a:cubicBezTo>
                  <a:cubicBezTo>
                    <a:pt x="228" y="1029"/>
                    <a:pt x="281" y="1018"/>
                    <a:pt x="335" y="998"/>
                  </a:cubicBezTo>
                  <a:cubicBezTo>
                    <a:pt x="348" y="842"/>
                    <a:pt x="365" y="687"/>
                    <a:pt x="380" y="531"/>
                  </a:cubicBezTo>
                  <a:cubicBezTo>
                    <a:pt x="395" y="366"/>
                    <a:pt x="407" y="200"/>
                    <a:pt x="428" y="35"/>
                  </a:cubicBezTo>
                  <a:cubicBezTo>
                    <a:pt x="428" y="35"/>
                    <a:pt x="428" y="35"/>
                    <a:pt x="427" y="35"/>
                  </a:cubicBezTo>
                  <a:cubicBezTo>
                    <a:pt x="401" y="30"/>
                    <a:pt x="375" y="20"/>
                    <a:pt x="348" y="15"/>
                  </a:cubicBezTo>
                </a:path>
              </a:pathLst>
            </a:custGeom>
            <a:solidFill>
              <a:srgbClr val="F0E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6181271" y="770805"/>
              <a:ext cx="304800" cy="381000"/>
            </a:xfrm>
            <a:custGeom>
              <a:avLst/>
              <a:gdLst>
                <a:gd name="T0" fmla="*/ 19 w 72"/>
                <a:gd name="T1" fmla="*/ 0 h 90"/>
                <a:gd name="T2" fmla="*/ 0 w 72"/>
                <a:gd name="T3" fmla="*/ 85 h 90"/>
                <a:gd name="T4" fmla="*/ 72 w 72"/>
                <a:gd name="T5" fmla="*/ 90 h 90"/>
                <a:gd name="T6" fmla="*/ 70 w 72"/>
                <a:gd name="T7" fmla="*/ 56 h 90"/>
                <a:gd name="T8" fmla="*/ 71 w 72"/>
                <a:gd name="T9" fmla="*/ 22 h 90"/>
                <a:gd name="T10" fmla="*/ 45 w 72"/>
                <a:gd name="T11" fmla="*/ 11 h 90"/>
                <a:gd name="T12" fmla="*/ 39 w 72"/>
                <a:gd name="T13" fmla="*/ 8 h 90"/>
                <a:gd name="T14" fmla="*/ 19 w 7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0">
                  <a:moveTo>
                    <a:pt x="19" y="0"/>
                  </a:moveTo>
                  <a:cubicBezTo>
                    <a:pt x="17" y="28"/>
                    <a:pt x="11" y="59"/>
                    <a:pt x="0" y="85"/>
                  </a:cubicBezTo>
                  <a:cubicBezTo>
                    <a:pt x="24" y="86"/>
                    <a:pt x="48" y="89"/>
                    <a:pt x="72" y="90"/>
                  </a:cubicBezTo>
                  <a:cubicBezTo>
                    <a:pt x="71" y="79"/>
                    <a:pt x="70" y="68"/>
                    <a:pt x="70" y="56"/>
                  </a:cubicBezTo>
                  <a:cubicBezTo>
                    <a:pt x="70" y="44"/>
                    <a:pt x="71" y="33"/>
                    <a:pt x="71" y="22"/>
                  </a:cubicBezTo>
                  <a:cubicBezTo>
                    <a:pt x="62" y="20"/>
                    <a:pt x="54" y="14"/>
                    <a:pt x="45" y="11"/>
                  </a:cubicBezTo>
                  <a:cubicBezTo>
                    <a:pt x="43" y="10"/>
                    <a:pt x="41" y="9"/>
                    <a:pt x="39" y="8"/>
                  </a:cubicBezTo>
                  <a:cubicBezTo>
                    <a:pt x="32" y="5"/>
                    <a:pt x="26" y="3"/>
                    <a:pt x="19" y="0"/>
                  </a:cubicBezTo>
                </a:path>
              </a:pathLst>
            </a:custGeom>
            <a:solidFill>
              <a:srgbClr val="EBD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6049509" y="1169267"/>
              <a:ext cx="338138" cy="1077913"/>
            </a:xfrm>
            <a:custGeom>
              <a:avLst/>
              <a:gdLst>
                <a:gd name="T0" fmla="*/ 70 w 80"/>
                <a:gd name="T1" fmla="*/ 3 h 254"/>
                <a:gd name="T2" fmla="*/ 47 w 80"/>
                <a:gd name="T3" fmla="*/ 0 h 254"/>
                <a:gd name="T4" fmla="*/ 0 w 80"/>
                <a:gd name="T5" fmla="*/ 250 h 254"/>
                <a:gd name="T6" fmla="*/ 48 w 80"/>
                <a:gd name="T7" fmla="*/ 252 h 254"/>
                <a:gd name="T8" fmla="*/ 80 w 80"/>
                <a:gd name="T9" fmla="*/ 254 h 254"/>
                <a:gd name="T10" fmla="*/ 70 w 80"/>
                <a:gd name="T11" fmla="*/ 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54">
                  <a:moveTo>
                    <a:pt x="70" y="3"/>
                  </a:moveTo>
                  <a:cubicBezTo>
                    <a:pt x="62" y="2"/>
                    <a:pt x="54" y="1"/>
                    <a:pt x="47" y="0"/>
                  </a:cubicBezTo>
                  <a:cubicBezTo>
                    <a:pt x="56" y="87"/>
                    <a:pt x="34" y="171"/>
                    <a:pt x="0" y="250"/>
                  </a:cubicBezTo>
                  <a:cubicBezTo>
                    <a:pt x="16" y="250"/>
                    <a:pt x="32" y="250"/>
                    <a:pt x="48" y="252"/>
                  </a:cubicBezTo>
                  <a:cubicBezTo>
                    <a:pt x="59" y="252"/>
                    <a:pt x="69" y="253"/>
                    <a:pt x="80" y="254"/>
                  </a:cubicBezTo>
                  <a:cubicBezTo>
                    <a:pt x="63" y="173"/>
                    <a:pt x="64" y="87"/>
                    <a:pt x="70" y="3"/>
                  </a:cubicBezTo>
                  <a:close/>
                </a:path>
              </a:pathLst>
            </a:custGeom>
            <a:solidFill>
              <a:srgbClr val="F6EF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3"/>
            <p:cNvSpPr>
              <a:spLocks noEditPoints="1"/>
            </p:cNvSpPr>
            <p:nvPr/>
          </p:nvSpPr>
          <p:spPr bwMode="auto">
            <a:xfrm>
              <a:off x="5090659" y="6268317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2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0 w 1"/>
                <a:gd name="T25" fmla="*/ 0 h 2"/>
                <a:gd name="T26" fmla="*/ 0 w 1"/>
                <a:gd name="T27" fmla="*/ 1 h 2"/>
                <a:gd name="T28" fmla="*/ 0 w 1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AD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5085896" y="2275755"/>
              <a:ext cx="1047750" cy="4208463"/>
            </a:xfrm>
            <a:custGeom>
              <a:avLst/>
              <a:gdLst>
                <a:gd name="T0" fmla="*/ 222 w 247"/>
                <a:gd name="T1" fmla="*/ 0 h 992"/>
                <a:gd name="T2" fmla="*/ 114 w 247"/>
                <a:gd name="T3" fmla="*/ 6 h 992"/>
                <a:gd name="T4" fmla="*/ 157 w 247"/>
                <a:gd name="T5" fmla="*/ 2 h 992"/>
                <a:gd name="T6" fmla="*/ 157 w 247"/>
                <a:gd name="T7" fmla="*/ 2 h 992"/>
                <a:gd name="T8" fmla="*/ 157 w 247"/>
                <a:gd name="T9" fmla="*/ 2 h 992"/>
                <a:gd name="T10" fmla="*/ 129 w 247"/>
                <a:gd name="T11" fmla="*/ 83 h 992"/>
                <a:gd name="T12" fmla="*/ 68 w 247"/>
                <a:gd name="T13" fmla="*/ 538 h 992"/>
                <a:gd name="T14" fmla="*/ 10 w 247"/>
                <a:gd name="T15" fmla="*/ 927 h 992"/>
                <a:gd name="T16" fmla="*/ 9 w 247"/>
                <a:gd name="T17" fmla="*/ 950 h 992"/>
                <a:gd name="T18" fmla="*/ 1 w 247"/>
                <a:gd name="T19" fmla="*/ 941 h 992"/>
                <a:gd name="T20" fmla="*/ 0 w 247"/>
                <a:gd name="T21" fmla="*/ 941 h 992"/>
                <a:gd name="T22" fmla="*/ 0 w 247"/>
                <a:gd name="T23" fmla="*/ 941 h 992"/>
                <a:gd name="T24" fmla="*/ 1 w 247"/>
                <a:gd name="T25" fmla="*/ 941 h 992"/>
                <a:gd name="T26" fmla="*/ 1 w 247"/>
                <a:gd name="T27" fmla="*/ 941 h 992"/>
                <a:gd name="T28" fmla="*/ 1 w 247"/>
                <a:gd name="T29" fmla="*/ 942 h 992"/>
                <a:gd name="T30" fmla="*/ 2 w 247"/>
                <a:gd name="T31" fmla="*/ 942 h 992"/>
                <a:gd name="T32" fmla="*/ 2 w 247"/>
                <a:gd name="T33" fmla="*/ 942 h 992"/>
                <a:gd name="T34" fmla="*/ 2 w 247"/>
                <a:gd name="T35" fmla="*/ 942 h 992"/>
                <a:gd name="T36" fmla="*/ 2 w 247"/>
                <a:gd name="T37" fmla="*/ 942 h 992"/>
                <a:gd name="T38" fmla="*/ 2 w 247"/>
                <a:gd name="T39" fmla="*/ 942 h 992"/>
                <a:gd name="T40" fmla="*/ 2 w 247"/>
                <a:gd name="T41" fmla="*/ 943 h 992"/>
                <a:gd name="T42" fmla="*/ 2 w 247"/>
                <a:gd name="T43" fmla="*/ 943 h 992"/>
                <a:gd name="T44" fmla="*/ 2 w 247"/>
                <a:gd name="T45" fmla="*/ 943 h 992"/>
                <a:gd name="T46" fmla="*/ 65 w 247"/>
                <a:gd name="T47" fmla="*/ 992 h 992"/>
                <a:gd name="T48" fmla="*/ 170 w 247"/>
                <a:gd name="T49" fmla="*/ 99 h 992"/>
                <a:gd name="T50" fmla="*/ 247 w 247"/>
                <a:gd name="T51" fmla="*/ 0 h 992"/>
                <a:gd name="T52" fmla="*/ 222 w 247"/>
                <a:gd name="T53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7" h="992">
                  <a:moveTo>
                    <a:pt x="222" y="0"/>
                  </a:moveTo>
                  <a:cubicBezTo>
                    <a:pt x="186" y="0"/>
                    <a:pt x="150" y="3"/>
                    <a:pt x="114" y="6"/>
                  </a:cubicBezTo>
                  <a:cubicBezTo>
                    <a:pt x="128" y="5"/>
                    <a:pt x="142" y="4"/>
                    <a:pt x="157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38" y="24"/>
                    <a:pt x="132" y="55"/>
                    <a:pt x="129" y="83"/>
                  </a:cubicBezTo>
                  <a:cubicBezTo>
                    <a:pt x="105" y="239"/>
                    <a:pt x="101" y="382"/>
                    <a:pt x="68" y="538"/>
                  </a:cubicBezTo>
                  <a:cubicBezTo>
                    <a:pt x="60" y="595"/>
                    <a:pt x="23" y="853"/>
                    <a:pt x="10" y="927"/>
                  </a:cubicBezTo>
                  <a:cubicBezTo>
                    <a:pt x="10" y="935"/>
                    <a:pt x="9" y="942"/>
                    <a:pt x="9" y="950"/>
                  </a:cubicBezTo>
                  <a:cubicBezTo>
                    <a:pt x="6" y="947"/>
                    <a:pt x="4" y="945"/>
                    <a:pt x="1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0" y="941"/>
                    <a:pt x="0" y="941"/>
                    <a:pt x="0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1"/>
                    <a:pt x="1" y="941"/>
                    <a:pt x="1" y="941"/>
                  </a:cubicBezTo>
                  <a:cubicBezTo>
                    <a:pt x="1" y="942"/>
                    <a:pt x="1" y="942"/>
                    <a:pt x="1" y="942"/>
                  </a:cubicBezTo>
                  <a:cubicBezTo>
                    <a:pt x="1" y="942"/>
                    <a:pt x="1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2"/>
                    <a:pt x="2" y="942"/>
                    <a:pt x="2" y="942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" y="943"/>
                    <a:pt x="2" y="943"/>
                    <a:pt x="2" y="943"/>
                  </a:cubicBezTo>
                  <a:cubicBezTo>
                    <a:pt x="21" y="964"/>
                    <a:pt x="42" y="980"/>
                    <a:pt x="65" y="992"/>
                  </a:cubicBezTo>
                  <a:cubicBezTo>
                    <a:pt x="89" y="694"/>
                    <a:pt x="117" y="402"/>
                    <a:pt x="170" y="99"/>
                  </a:cubicBezTo>
                  <a:cubicBezTo>
                    <a:pt x="176" y="55"/>
                    <a:pt x="205" y="13"/>
                    <a:pt x="247" y="0"/>
                  </a:cubicBezTo>
                  <a:cubicBezTo>
                    <a:pt x="239" y="0"/>
                    <a:pt x="230" y="0"/>
                    <a:pt x="222" y="0"/>
                  </a:cubicBezTo>
                </a:path>
              </a:pathLst>
            </a:custGeom>
            <a:solidFill>
              <a:srgbClr val="EBD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5"/>
            <p:cNvSpPr>
              <a:spLocks noEditPoints="1"/>
            </p:cNvSpPr>
            <p:nvPr/>
          </p:nvSpPr>
          <p:spPr bwMode="auto">
            <a:xfrm>
              <a:off x="6219371" y="2297980"/>
              <a:ext cx="682625" cy="4283075"/>
            </a:xfrm>
            <a:custGeom>
              <a:avLst/>
              <a:gdLst>
                <a:gd name="T0" fmla="*/ 160 w 161"/>
                <a:gd name="T1" fmla="*/ 27 h 1010"/>
                <a:gd name="T2" fmla="*/ 160 w 161"/>
                <a:gd name="T3" fmla="*/ 27 h 1010"/>
                <a:gd name="T4" fmla="*/ 160 w 161"/>
                <a:gd name="T5" fmla="*/ 27 h 1010"/>
                <a:gd name="T6" fmla="*/ 159 w 161"/>
                <a:gd name="T7" fmla="*/ 27 h 1010"/>
                <a:gd name="T8" fmla="*/ 160 w 161"/>
                <a:gd name="T9" fmla="*/ 27 h 1010"/>
                <a:gd name="T10" fmla="*/ 159 w 161"/>
                <a:gd name="T11" fmla="*/ 27 h 1010"/>
                <a:gd name="T12" fmla="*/ 158 w 161"/>
                <a:gd name="T13" fmla="*/ 27 h 1010"/>
                <a:gd name="T14" fmla="*/ 159 w 161"/>
                <a:gd name="T15" fmla="*/ 27 h 1010"/>
                <a:gd name="T16" fmla="*/ 158 w 161"/>
                <a:gd name="T17" fmla="*/ 27 h 1010"/>
                <a:gd name="T18" fmla="*/ 40 w 161"/>
                <a:gd name="T19" fmla="*/ 0 h 1010"/>
                <a:gd name="T20" fmla="*/ 75 w 161"/>
                <a:gd name="T21" fmla="*/ 246 h 1010"/>
                <a:gd name="T22" fmla="*/ 0 w 161"/>
                <a:gd name="T23" fmla="*/ 1010 h 1010"/>
                <a:gd name="T24" fmla="*/ 68 w 161"/>
                <a:gd name="T25" fmla="*/ 990 h 1010"/>
                <a:gd name="T26" fmla="*/ 113 w 161"/>
                <a:gd name="T27" fmla="*/ 523 h 1010"/>
                <a:gd name="T28" fmla="*/ 161 w 161"/>
                <a:gd name="T29" fmla="*/ 27 h 1010"/>
                <a:gd name="T30" fmla="*/ 161 w 161"/>
                <a:gd name="T31" fmla="*/ 27 h 1010"/>
                <a:gd name="T32" fmla="*/ 113 w 161"/>
                <a:gd name="T33" fmla="*/ 523 h 1010"/>
                <a:gd name="T34" fmla="*/ 68 w 161"/>
                <a:gd name="T35" fmla="*/ 990 h 1010"/>
                <a:gd name="T36" fmla="*/ 56 w 161"/>
                <a:gd name="T37" fmla="*/ 995 h 1010"/>
                <a:gd name="T38" fmla="*/ 137 w 161"/>
                <a:gd name="T39" fmla="*/ 94 h 1010"/>
                <a:gd name="T40" fmla="*/ 112 w 161"/>
                <a:gd name="T41" fmla="*/ 15 h 1010"/>
                <a:gd name="T42" fmla="*/ 158 w 161"/>
                <a:gd name="T43" fmla="*/ 27 h 1010"/>
                <a:gd name="T44" fmla="*/ 81 w 161"/>
                <a:gd name="T45" fmla="*/ 7 h 1010"/>
                <a:gd name="T46" fmla="*/ 81 w 161"/>
                <a:gd name="T47" fmla="*/ 7 h 1010"/>
                <a:gd name="T48" fmla="*/ 40 w 161"/>
                <a:gd name="T4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1010">
                  <a:moveTo>
                    <a:pt x="160" y="27"/>
                  </a:moveTo>
                  <a:cubicBezTo>
                    <a:pt x="160" y="27"/>
                    <a:pt x="160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moveTo>
                    <a:pt x="159" y="27"/>
                  </a:moveTo>
                  <a:cubicBezTo>
                    <a:pt x="159" y="27"/>
                    <a:pt x="160" y="27"/>
                    <a:pt x="160" y="27"/>
                  </a:cubicBezTo>
                  <a:cubicBezTo>
                    <a:pt x="160" y="27"/>
                    <a:pt x="159" y="27"/>
                    <a:pt x="159" y="27"/>
                  </a:cubicBezTo>
                  <a:moveTo>
                    <a:pt x="158" y="27"/>
                  </a:moveTo>
                  <a:cubicBezTo>
                    <a:pt x="158" y="27"/>
                    <a:pt x="159" y="27"/>
                    <a:pt x="159" y="27"/>
                  </a:cubicBezTo>
                  <a:cubicBezTo>
                    <a:pt x="159" y="27"/>
                    <a:pt x="158" y="27"/>
                    <a:pt x="158" y="27"/>
                  </a:cubicBezTo>
                  <a:moveTo>
                    <a:pt x="40" y="0"/>
                  </a:moveTo>
                  <a:cubicBezTo>
                    <a:pt x="122" y="46"/>
                    <a:pt x="87" y="167"/>
                    <a:pt x="75" y="246"/>
                  </a:cubicBezTo>
                  <a:cubicBezTo>
                    <a:pt x="32" y="505"/>
                    <a:pt x="30" y="758"/>
                    <a:pt x="0" y="1010"/>
                  </a:cubicBezTo>
                  <a:cubicBezTo>
                    <a:pt x="23" y="1006"/>
                    <a:pt x="45" y="999"/>
                    <a:pt x="68" y="990"/>
                  </a:cubicBezTo>
                  <a:cubicBezTo>
                    <a:pt x="81" y="834"/>
                    <a:pt x="98" y="679"/>
                    <a:pt x="113" y="523"/>
                  </a:cubicBezTo>
                  <a:cubicBezTo>
                    <a:pt x="128" y="358"/>
                    <a:pt x="140" y="192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40" y="192"/>
                    <a:pt x="128" y="358"/>
                    <a:pt x="113" y="523"/>
                  </a:cubicBezTo>
                  <a:cubicBezTo>
                    <a:pt x="98" y="679"/>
                    <a:pt x="81" y="834"/>
                    <a:pt x="68" y="990"/>
                  </a:cubicBezTo>
                  <a:cubicBezTo>
                    <a:pt x="64" y="992"/>
                    <a:pt x="60" y="993"/>
                    <a:pt x="56" y="995"/>
                  </a:cubicBezTo>
                  <a:cubicBezTo>
                    <a:pt x="62" y="908"/>
                    <a:pt x="129" y="311"/>
                    <a:pt x="137" y="94"/>
                  </a:cubicBezTo>
                  <a:cubicBezTo>
                    <a:pt x="137" y="66"/>
                    <a:pt x="127" y="40"/>
                    <a:pt x="112" y="15"/>
                  </a:cubicBezTo>
                  <a:cubicBezTo>
                    <a:pt x="127" y="19"/>
                    <a:pt x="142" y="23"/>
                    <a:pt x="158" y="27"/>
                  </a:cubicBezTo>
                  <a:cubicBezTo>
                    <a:pt x="132" y="21"/>
                    <a:pt x="107" y="12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7" y="4"/>
                    <a:pt x="53" y="2"/>
                    <a:pt x="40" y="0"/>
                  </a:cubicBezTo>
                </a:path>
              </a:pathLst>
            </a:custGeom>
            <a:solidFill>
              <a:srgbClr val="EBD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6"/>
            <p:cNvSpPr/>
            <p:nvPr/>
          </p:nvSpPr>
          <p:spPr bwMode="auto">
            <a:xfrm>
              <a:off x="5519284" y="2259880"/>
              <a:ext cx="796925" cy="4368800"/>
            </a:xfrm>
            <a:custGeom>
              <a:avLst/>
              <a:gdLst>
                <a:gd name="T0" fmla="*/ 174 w 188"/>
                <a:gd name="T1" fmla="*/ 2 h 1030"/>
                <a:gd name="T2" fmla="*/ 151 w 188"/>
                <a:gd name="T3" fmla="*/ 1 h 1030"/>
                <a:gd name="T4" fmla="*/ 0 w 188"/>
                <a:gd name="T5" fmla="*/ 1014 h 1030"/>
                <a:gd name="T6" fmla="*/ 61 w 188"/>
                <a:gd name="T7" fmla="*/ 1029 h 1030"/>
                <a:gd name="T8" fmla="*/ 76 w 188"/>
                <a:gd name="T9" fmla="*/ 1030 h 1030"/>
                <a:gd name="T10" fmla="*/ 188 w 188"/>
                <a:gd name="T11" fmla="*/ 4 h 1030"/>
                <a:gd name="T12" fmla="*/ 174 w 188"/>
                <a:gd name="T13" fmla="*/ 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030">
                  <a:moveTo>
                    <a:pt x="174" y="2"/>
                  </a:moveTo>
                  <a:cubicBezTo>
                    <a:pt x="168" y="1"/>
                    <a:pt x="168" y="0"/>
                    <a:pt x="151" y="1"/>
                  </a:cubicBezTo>
                  <a:cubicBezTo>
                    <a:pt x="92" y="342"/>
                    <a:pt x="46" y="695"/>
                    <a:pt x="0" y="1014"/>
                  </a:cubicBezTo>
                  <a:cubicBezTo>
                    <a:pt x="29" y="1028"/>
                    <a:pt x="26" y="1025"/>
                    <a:pt x="61" y="1029"/>
                  </a:cubicBezTo>
                  <a:cubicBezTo>
                    <a:pt x="63" y="1029"/>
                    <a:pt x="74" y="1029"/>
                    <a:pt x="76" y="1030"/>
                  </a:cubicBezTo>
                  <a:cubicBezTo>
                    <a:pt x="111" y="690"/>
                    <a:pt x="146" y="344"/>
                    <a:pt x="188" y="4"/>
                  </a:cubicBezTo>
                  <a:cubicBezTo>
                    <a:pt x="179" y="3"/>
                    <a:pt x="183" y="2"/>
                    <a:pt x="174" y="2"/>
                  </a:cubicBezTo>
                  <a:close/>
                </a:path>
              </a:pathLst>
            </a:custGeom>
            <a:solidFill>
              <a:srgbClr val="F4E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7"/>
            <p:cNvSpPr/>
            <p:nvPr/>
          </p:nvSpPr>
          <p:spPr bwMode="auto">
            <a:xfrm>
              <a:off x="5085896" y="2285280"/>
              <a:ext cx="666750" cy="4021138"/>
            </a:xfrm>
            <a:custGeom>
              <a:avLst/>
              <a:gdLst>
                <a:gd name="T0" fmla="*/ 157 w 157"/>
                <a:gd name="T1" fmla="*/ 0 h 948"/>
                <a:gd name="T2" fmla="*/ 114 w 157"/>
                <a:gd name="T3" fmla="*/ 4 h 948"/>
                <a:gd name="T4" fmla="*/ 114 w 157"/>
                <a:gd name="T5" fmla="*/ 4 h 948"/>
                <a:gd name="T6" fmla="*/ 114 w 157"/>
                <a:gd name="T7" fmla="*/ 4 h 948"/>
                <a:gd name="T8" fmla="*/ 62 w 157"/>
                <a:gd name="T9" fmla="*/ 475 h 948"/>
                <a:gd name="T10" fmla="*/ 28 w 157"/>
                <a:gd name="T11" fmla="*/ 704 h 948"/>
                <a:gd name="T12" fmla="*/ 12 w 157"/>
                <a:gd name="T13" fmla="*/ 823 h 948"/>
                <a:gd name="T14" fmla="*/ 0 w 157"/>
                <a:gd name="T15" fmla="*/ 939 h 948"/>
                <a:gd name="T16" fmla="*/ 1 w 157"/>
                <a:gd name="T17" fmla="*/ 939 h 948"/>
                <a:gd name="T18" fmla="*/ 9 w 157"/>
                <a:gd name="T19" fmla="*/ 948 h 948"/>
                <a:gd name="T20" fmla="*/ 10 w 157"/>
                <a:gd name="T21" fmla="*/ 925 h 948"/>
                <a:gd name="T22" fmla="*/ 68 w 157"/>
                <a:gd name="T23" fmla="*/ 536 h 948"/>
                <a:gd name="T24" fmla="*/ 129 w 157"/>
                <a:gd name="T25" fmla="*/ 81 h 948"/>
                <a:gd name="T26" fmla="*/ 157 w 157"/>
                <a:gd name="T2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948">
                  <a:moveTo>
                    <a:pt x="157" y="0"/>
                  </a:moveTo>
                  <a:cubicBezTo>
                    <a:pt x="142" y="2"/>
                    <a:pt x="128" y="3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00" y="162"/>
                    <a:pt x="82" y="318"/>
                    <a:pt x="62" y="475"/>
                  </a:cubicBezTo>
                  <a:cubicBezTo>
                    <a:pt x="51" y="551"/>
                    <a:pt x="41" y="628"/>
                    <a:pt x="28" y="704"/>
                  </a:cubicBezTo>
                  <a:cubicBezTo>
                    <a:pt x="22" y="744"/>
                    <a:pt x="16" y="783"/>
                    <a:pt x="12" y="823"/>
                  </a:cubicBezTo>
                  <a:cubicBezTo>
                    <a:pt x="8" y="862"/>
                    <a:pt x="7" y="901"/>
                    <a:pt x="0" y="939"/>
                  </a:cubicBezTo>
                  <a:cubicBezTo>
                    <a:pt x="1" y="939"/>
                    <a:pt x="1" y="939"/>
                    <a:pt x="1" y="939"/>
                  </a:cubicBezTo>
                  <a:cubicBezTo>
                    <a:pt x="4" y="943"/>
                    <a:pt x="6" y="945"/>
                    <a:pt x="9" y="948"/>
                  </a:cubicBezTo>
                  <a:cubicBezTo>
                    <a:pt x="9" y="940"/>
                    <a:pt x="10" y="933"/>
                    <a:pt x="10" y="925"/>
                  </a:cubicBezTo>
                  <a:cubicBezTo>
                    <a:pt x="23" y="851"/>
                    <a:pt x="60" y="593"/>
                    <a:pt x="68" y="536"/>
                  </a:cubicBezTo>
                  <a:cubicBezTo>
                    <a:pt x="101" y="380"/>
                    <a:pt x="105" y="237"/>
                    <a:pt x="129" y="81"/>
                  </a:cubicBezTo>
                  <a:cubicBezTo>
                    <a:pt x="132" y="53"/>
                    <a:pt x="138" y="22"/>
                    <a:pt x="157" y="0"/>
                  </a:cubicBezTo>
                </a:path>
              </a:pathLst>
            </a:custGeom>
            <a:solidFill>
              <a:srgbClr val="DD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8"/>
            <p:cNvSpPr>
              <a:spLocks noEditPoints="1"/>
            </p:cNvSpPr>
            <p:nvPr/>
          </p:nvSpPr>
          <p:spPr bwMode="auto">
            <a:xfrm>
              <a:off x="6889296" y="2412280"/>
              <a:ext cx="7938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1 w 2"/>
                <a:gd name="T4" fmla="*/ 1 w 2"/>
                <a:gd name="T5" fmla="*/ 1 w 2"/>
                <a:gd name="T6" fmla="*/ 0 w 2"/>
                <a:gd name="T7" fmla="*/ 0 w 2"/>
                <a:gd name="T8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6455909" y="2361480"/>
              <a:ext cx="446088" cy="4156075"/>
            </a:xfrm>
            <a:custGeom>
              <a:avLst/>
              <a:gdLst>
                <a:gd name="T0" fmla="*/ 56 w 105"/>
                <a:gd name="T1" fmla="*/ 0 h 980"/>
                <a:gd name="T2" fmla="*/ 81 w 105"/>
                <a:gd name="T3" fmla="*/ 79 h 980"/>
                <a:gd name="T4" fmla="*/ 0 w 105"/>
                <a:gd name="T5" fmla="*/ 980 h 980"/>
                <a:gd name="T6" fmla="*/ 12 w 105"/>
                <a:gd name="T7" fmla="*/ 975 h 980"/>
                <a:gd name="T8" fmla="*/ 57 w 105"/>
                <a:gd name="T9" fmla="*/ 508 h 980"/>
                <a:gd name="T10" fmla="*/ 105 w 105"/>
                <a:gd name="T11" fmla="*/ 12 h 980"/>
                <a:gd name="T12" fmla="*/ 105 w 105"/>
                <a:gd name="T13" fmla="*/ 12 h 980"/>
                <a:gd name="T14" fmla="*/ 104 w 105"/>
                <a:gd name="T15" fmla="*/ 12 h 980"/>
                <a:gd name="T16" fmla="*/ 104 w 105"/>
                <a:gd name="T17" fmla="*/ 12 h 980"/>
                <a:gd name="T18" fmla="*/ 104 w 105"/>
                <a:gd name="T19" fmla="*/ 12 h 980"/>
                <a:gd name="T20" fmla="*/ 104 w 105"/>
                <a:gd name="T21" fmla="*/ 12 h 980"/>
                <a:gd name="T22" fmla="*/ 103 w 105"/>
                <a:gd name="T23" fmla="*/ 12 h 980"/>
                <a:gd name="T24" fmla="*/ 103 w 105"/>
                <a:gd name="T25" fmla="*/ 12 h 980"/>
                <a:gd name="T26" fmla="*/ 102 w 105"/>
                <a:gd name="T27" fmla="*/ 12 h 980"/>
                <a:gd name="T28" fmla="*/ 102 w 105"/>
                <a:gd name="T29" fmla="*/ 12 h 980"/>
                <a:gd name="T30" fmla="*/ 56 w 105"/>
                <a:gd name="T31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80">
                  <a:moveTo>
                    <a:pt x="56" y="0"/>
                  </a:moveTo>
                  <a:cubicBezTo>
                    <a:pt x="71" y="25"/>
                    <a:pt x="81" y="51"/>
                    <a:pt x="81" y="79"/>
                  </a:cubicBezTo>
                  <a:cubicBezTo>
                    <a:pt x="73" y="296"/>
                    <a:pt x="6" y="893"/>
                    <a:pt x="0" y="980"/>
                  </a:cubicBezTo>
                  <a:cubicBezTo>
                    <a:pt x="4" y="978"/>
                    <a:pt x="8" y="977"/>
                    <a:pt x="12" y="975"/>
                  </a:cubicBezTo>
                  <a:cubicBezTo>
                    <a:pt x="25" y="819"/>
                    <a:pt x="42" y="664"/>
                    <a:pt x="57" y="508"/>
                  </a:cubicBezTo>
                  <a:cubicBezTo>
                    <a:pt x="72" y="343"/>
                    <a:pt x="84" y="177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86" y="8"/>
                    <a:pt x="71" y="4"/>
                    <a:pt x="56" y="0"/>
                  </a:cubicBezTo>
                </a:path>
              </a:pathLst>
            </a:custGeom>
            <a:solidFill>
              <a:srgbClr val="DD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0"/>
            <p:cNvSpPr>
              <a:spLocks noEditPoints="1"/>
            </p:cNvSpPr>
            <p:nvPr/>
          </p:nvSpPr>
          <p:spPr bwMode="auto">
            <a:xfrm>
              <a:off x="6503534" y="1212130"/>
              <a:ext cx="279400" cy="1111250"/>
            </a:xfrm>
            <a:custGeom>
              <a:avLst/>
              <a:gdLst>
                <a:gd name="T0" fmla="*/ 65 w 66"/>
                <a:gd name="T1" fmla="*/ 262 h 262"/>
                <a:gd name="T2" fmla="*/ 66 w 66"/>
                <a:gd name="T3" fmla="*/ 262 h 262"/>
                <a:gd name="T4" fmla="*/ 65 w 66"/>
                <a:gd name="T5" fmla="*/ 262 h 262"/>
                <a:gd name="T6" fmla="*/ 65 w 66"/>
                <a:gd name="T7" fmla="*/ 262 h 262"/>
                <a:gd name="T8" fmla="*/ 65 w 66"/>
                <a:gd name="T9" fmla="*/ 262 h 262"/>
                <a:gd name="T10" fmla="*/ 65 w 66"/>
                <a:gd name="T11" fmla="*/ 262 h 262"/>
                <a:gd name="T12" fmla="*/ 14 w 66"/>
                <a:gd name="T13" fmla="*/ 250 h 262"/>
                <a:gd name="T14" fmla="*/ 14 w 66"/>
                <a:gd name="T15" fmla="*/ 250 h 262"/>
                <a:gd name="T16" fmla="*/ 65 w 66"/>
                <a:gd name="T17" fmla="*/ 262 h 262"/>
                <a:gd name="T18" fmla="*/ 14 w 66"/>
                <a:gd name="T19" fmla="*/ 250 h 262"/>
                <a:gd name="T20" fmla="*/ 0 w 66"/>
                <a:gd name="T21" fmla="*/ 0 h 262"/>
                <a:gd name="T22" fmla="*/ 0 w 66"/>
                <a:gd name="T23" fmla="*/ 0 h 262"/>
                <a:gd name="T24" fmla="*/ 4 w 66"/>
                <a:gd name="T25" fmla="*/ 6 h 262"/>
                <a:gd name="T26" fmla="*/ 13 w 66"/>
                <a:gd name="T27" fmla="*/ 17 h 262"/>
                <a:gd name="T28" fmla="*/ 13 w 66"/>
                <a:gd name="T29" fmla="*/ 17 h 262"/>
                <a:gd name="T30" fmla="*/ 4 w 66"/>
                <a:gd name="T31" fmla="*/ 6 h 262"/>
                <a:gd name="T32" fmla="*/ 0 w 66"/>
                <a:gd name="T3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62">
                  <a:moveTo>
                    <a:pt x="65" y="262"/>
                  </a:moveTo>
                  <a:cubicBezTo>
                    <a:pt x="66" y="262"/>
                    <a:pt x="66" y="262"/>
                    <a:pt x="66" y="262"/>
                  </a:cubicBezTo>
                  <a:cubicBezTo>
                    <a:pt x="66" y="262"/>
                    <a:pt x="66" y="262"/>
                    <a:pt x="65" y="262"/>
                  </a:cubicBezTo>
                  <a:moveTo>
                    <a:pt x="65" y="262"/>
                  </a:moveTo>
                  <a:cubicBezTo>
                    <a:pt x="65" y="262"/>
                    <a:pt x="65" y="262"/>
                    <a:pt x="65" y="262"/>
                  </a:cubicBezTo>
                  <a:cubicBezTo>
                    <a:pt x="65" y="262"/>
                    <a:pt x="65" y="262"/>
                    <a:pt x="65" y="262"/>
                  </a:cubicBezTo>
                  <a:moveTo>
                    <a:pt x="14" y="250"/>
                  </a:moveTo>
                  <a:cubicBezTo>
                    <a:pt x="14" y="250"/>
                    <a:pt x="14" y="250"/>
                    <a:pt x="14" y="250"/>
                  </a:cubicBezTo>
                  <a:cubicBezTo>
                    <a:pt x="31" y="253"/>
                    <a:pt x="48" y="257"/>
                    <a:pt x="65" y="262"/>
                  </a:cubicBezTo>
                  <a:cubicBezTo>
                    <a:pt x="48" y="257"/>
                    <a:pt x="31" y="253"/>
                    <a:pt x="14" y="25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4" y="6"/>
                  </a:cubicBezTo>
                  <a:cubicBezTo>
                    <a:pt x="6" y="10"/>
                    <a:pt x="9" y="15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15"/>
                    <a:pt x="6" y="10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D8D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6392409" y="1212130"/>
              <a:ext cx="390525" cy="1111250"/>
            </a:xfrm>
            <a:custGeom>
              <a:avLst/>
              <a:gdLst>
                <a:gd name="T0" fmla="*/ 26 w 92"/>
                <a:gd name="T1" fmla="*/ 0 h 262"/>
                <a:gd name="T2" fmla="*/ 18 w 92"/>
                <a:gd name="T3" fmla="*/ 190 h 262"/>
                <a:gd name="T4" fmla="*/ 40 w 92"/>
                <a:gd name="T5" fmla="*/ 250 h 262"/>
                <a:gd name="T6" fmla="*/ 91 w 92"/>
                <a:gd name="T7" fmla="*/ 262 h 262"/>
                <a:gd name="T8" fmla="*/ 91 w 92"/>
                <a:gd name="T9" fmla="*/ 262 h 262"/>
                <a:gd name="T10" fmla="*/ 91 w 92"/>
                <a:gd name="T11" fmla="*/ 262 h 262"/>
                <a:gd name="T12" fmla="*/ 91 w 92"/>
                <a:gd name="T13" fmla="*/ 262 h 262"/>
                <a:gd name="T14" fmla="*/ 92 w 92"/>
                <a:gd name="T15" fmla="*/ 262 h 262"/>
                <a:gd name="T16" fmla="*/ 92 w 92"/>
                <a:gd name="T17" fmla="*/ 262 h 262"/>
                <a:gd name="T18" fmla="*/ 36 w 92"/>
                <a:gd name="T19" fmla="*/ 167 h 262"/>
                <a:gd name="T20" fmla="*/ 29 w 92"/>
                <a:gd name="T21" fmla="*/ 102 h 262"/>
                <a:gd name="T22" fmla="*/ 39 w 92"/>
                <a:gd name="T23" fmla="*/ 17 h 262"/>
                <a:gd name="T24" fmla="*/ 30 w 92"/>
                <a:gd name="T25" fmla="*/ 6 h 262"/>
                <a:gd name="T26" fmla="*/ 26 w 92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262">
                  <a:moveTo>
                    <a:pt x="26" y="0"/>
                  </a:moveTo>
                  <a:cubicBezTo>
                    <a:pt x="22" y="63"/>
                    <a:pt x="0" y="127"/>
                    <a:pt x="18" y="190"/>
                  </a:cubicBezTo>
                  <a:cubicBezTo>
                    <a:pt x="25" y="210"/>
                    <a:pt x="32" y="230"/>
                    <a:pt x="40" y="250"/>
                  </a:cubicBezTo>
                  <a:cubicBezTo>
                    <a:pt x="57" y="253"/>
                    <a:pt x="74" y="257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64" y="237"/>
                    <a:pt x="44" y="201"/>
                    <a:pt x="36" y="167"/>
                  </a:cubicBezTo>
                  <a:cubicBezTo>
                    <a:pt x="31" y="146"/>
                    <a:pt x="29" y="124"/>
                    <a:pt x="29" y="102"/>
                  </a:cubicBezTo>
                  <a:cubicBezTo>
                    <a:pt x="29" y="73"/>
                    <a:pt x="32" y="45"/>
                    <a:pt x="39" y="17"/>
                  </a:cubicBezTo>
                  <a:cubicBezTo>
                    <a:pt x="35" y="15"/>
                    <a:pt x="32" y="10"/>
                    <a:pt x="30" y="6"/>
                  </a:cubicBezTo>
                  <a:cubicBezTo>
                    <a:pt x="28" y="4"/>
                    <a:pt x="27" y="2"/>
                    <a:pt x="26" y="0"/>
                  </a:cubicBezTo>
                </a:path>
              </a:pathLst>
            </a:custGeom>
            <a:solidFill>
              <a:srgbClr val="E9D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2"/>
            <p:cNvSpPr>
              <a:spLocks noEditPoints="1"/>
            </p:cNvSpPr>
            <p:nvPr/>
          </p:nvSpPr>
          <p:spPr bwMode="auto">
            <a:xfrm>
              <a:off x="5595484" y="1186730"/>
              <a:ext cx="542925" cy="1081088"/>
            </a:xfrm>
            <a:custGeom>
              <a:avLst/>
              <a:gdLst>
                <a:gd name="T0" fmla="*/ 0 w 128"/>
                <a:gd name="T1" fmla="*/ 255 h 255"/>
                <a:gd name="T2" fmla="*/ 0 w 128"/>
                <a:gd name="T3" fmla="*/ 255 h 255"/>
                <a:gd name="T4" fmla="*/ 0 w 128"/>
                <a:gd name="T5" fmla="*/ 255 h 255"/>
                <a:gd name="T6" fmla="*/ 7 w 128"/>
                <a:gd name="T7" fmla="*/ 254 h 255"/>
                <a:gd name="T8" fmla="*/ 0 w 128"/>
                <a:gd name="T9" fmla="*/ 255 h 255"/>
                <a:gd name="T10" fmla="*/ 7 w 128"/>
                <a:gd name="T11" fmla="*/ 254 h 255"/>
                <a:gd name="T12" fmla="*/ 7 w 128"/>
                <a:gd name="T13" fmla="*/ 254 h 255"/>
                <a:gd name="T14" fmla="*/ 128 w 128"/>
                <a:gd name="T15" fmla="*/ 0 h 255"/>
                <a:gd name="T16" fmla="*/ 125 w 128"/>
                <a:gd name="T17" fmla="*/ 3 h 255"/>
                <a:gd name="T18" fmla="*/ 114 w 128"/>
                <a:gd name="T19" fmla="*/ 11 h 255"/>
                <a:gd name="T20" fmla="*/ 114 w 128"/>
                <a:gd name="T21" fmla="*/ 11 h 255"/>
                <a:gd name="T22" fmla="*/ 125 w 128"/>
                <a:gd name="T23" fmla="*/ 3 h 255"/>
                <a:gd name="T24" fmla="*/ 128 w 128"/>
                <a:gd name="T25" fmla="*/ 0 h 255"/>
                <a:gd name="T26" fmla="*/ 128 w 128"/>
                <a:gd name="T2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55">
                  <a:moveTo>
                    <a:pt x="0" y="255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55"/>
                    <a:pt x="0" y="255"/>
                    <a:pt x="0" y="255"/>
                  </a:cubicBezTo>
                  <a:moveTo>
                    <a:pt x="7" y="254"/>
                  </a:moveTo>
                  <a:cubicBezTo>
                    <a:pt x="5" y="254"/>
                    <a:pt x="3" y="255"/>
                    <a:pt x="0" y="255"/>
                  </a:cubicBezTo>
                  <a:cubicBezTo>
                    <a:pt x="3" y="255"/>
                    <a:pt x="5" y="254"/>
                    <a:pt x="7" y="254"/>
                  </a:cubicBezTo>
                  <a:cubicBezTo>
                    <a:pt x="7" y="254"/>
                    <a:pt x="7" y="254"/>
                    <a:pt x="7" y="254"/>
                  </a:cubicBezTo>
                  <a:moveTo>
                    <a:pt x="128" y="0"/>
                  </a:moveTo>
                  <a:cubicBezTo>
                    <a:pt x="127" y="1"/>
                    <a:pt x="126" y="2"/>
                    <a:pt x="125" y="3"/>
                  </a:cubicBezTo>
                  <a:cubicBezTo>
                    <a:pt x="121" y="6"/>
                    <a:pt x="118" y="9"/>
                    <a:pt x="114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8" y="9"/>
                    <a:pt x="121" y="6"/>
                    <a:pt x="125" y="3"/>
                  </a:cubicBezTo>
                  <a:cubicBezTo>
                    <a:pt x="126" y="2"/>
                    <a:pt x="127" y="1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solidFill>
              <a:srgbClr val="F7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3"/>
            <p:cNvSpPr/>
            <p:nvPr/>
          </p:nvSpPr>
          <p:spPr bwMode="auto">
            <a:xfrm>
              <a:off x="5624059" y="2234480"/>
              <a:ext cx="250825" cy="28575"/>
            </a:xfrm>
            <a:custGeom>
              <a:avLst/>
              <a:gdLst>
                <a:gd name="T0" fmla="*/ 59 w 59"/>
                <a:gd name="T1" fmla="*/ 0 h 7"/>
                <a:gd name="T2" fmla="*/ 0 w 59"/>
                <a:gd name="T3" fmla="*/ 7 h 7"/>
                <a:gd name="T4" fmla="*/ 0 w 59"/>
                <a:gd name="T5" fmla="*/ 7 h 7"/>
                <a:gd name="T6" fmla="*/ 59 w 59"/>
                <a:gd name="T7" fmla="*/ 0 h 7"/>
                <a:gd name="T8" fmla="*/ 59 w 5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">
                  <a:moveTo>
                    <a:pt x="59" y="0"/>
                  </a:moveTo>
                  <a:cubicBezTo>
                    <a:pt x="39" y="1"/>
                    <a:pt x="2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0" y="3"/>
                    <a:pt x="39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D8D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5590721" y="1186730"/>
              <a:ext cx="615950" cy="1081088"/>
            </a:xfrm>
            <a:custGeom>
              <a:avLst/>
              <a:gdLst>
                <a:gd name="T0" fmla="*/ 129 w 145"/>
                <a:gd name="T1" fmla="*/ 0 h 255"/>
                <a:gd name="T2" fmla="*/ 126 w 145"/>
                <a:gd name="T3" fmla="*/ 3 h 255"/>
                <a:gd name="T4" fmla="*/ 115 w 145"/>
                <a:gd name="T5" fmla="*/ 11 h 255"/>
                <a:gd name="T6" fmla="*/ 117 w 145"/>
                <a:gd name="T7" fmla="*/ 51 h 255"/>
                <a:gd name="T8" fmla="*/ 0 w 145"/>
                <a:gd name="T9" fmla="*/ 255 h 255"/>
                <a:gd name="T10" fmla="*/ 1 w 145"/>
                <a:gd name="T11" fmla="*/ 255 h 255"/>
                <a:gd name="T12" fmla="*/ 1 w 145"/>
                <a:gd name="T13" fmla="*/ 255 h 255"/>
                <a:gd name="T14" fmla="*/ 1 w 145"/>
                <a:gd name="T15" fmla="*/ 255 h 255"/>
                <a:gd name="T16" fmla="*/ 8 w 145"/>
                <a:gd name="T17" fmla="*/ 254 h 255"/>
                <a:gd name="T18" fmla="*/ 67 w 145"/>
                <a:gd name="T19" fmla="*/ 247 h 255"/>
                <a:gd name="T20" fmla="*/ 129 w 145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255">
                  <a:moveTo>
                    <a:pt x="129" y="0"/>
                  </a:moveTo>
                  <a:cubicBezTo>
                    <a:pt x="128" y="1"/>
                    <a:pt x="127" y="2"/>
                    <a:pt x="126" y="3"/>
                  </a:cubicBezTo>
                  <a:cubicBezTo>
                    <a:pt x="122" y="6"/>
                    <a:pt x="119" y="9"/>
                    <a:pt x="115" y="11"/>
                  </a:cubicBezTo>
                  <a:cubicBezTo>
                    <a:pt x="116" y="24"/>
                    <a:pt x="117" y="38"/>
                    <a:pt x="117" y="51"/>
                  </a:cubicBezTo>
                  <a:cubicBezTo>
                    <a:pt x="117" y="135"/>
                    <a:pt x="82" y="223"/>
                    <a:pt x="0" y="255"/>
                  </a:cubicBezTo>
                  <a:cubicBezTo>
                    <a:pt x="0" y="255"/>
                    <a:pt x="0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4" y="255"/>
                    <a:pt x="6" y="254"/>
                    <a:pt x="8" y="254"/>
                  </a:cubicBezTo>
                  <a:cubicBezTo>
                    <a:pt x="28" y="250"/>
                    <a:pt x="47" y="248"/>
                    <a:pt x="67" y="247"/>
                  </a:cubicBezTo>
                  <a:cubicBezTo>
                    <a:pt x="119" y="176"/>
                    <a:pt x="145" y="85"/>
                    <a:pt x="129" y="0"/>
                  </a:cubicBezTo>
                </a:path>
              </a:pathLst>
            </a:custGeom>
            <a:solidFill>
              <a:srgbClr val="E9D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5"/>
            <p:cNvSpPr>
              <a:spLocks noEditPoints="1"/>
            </p:cNvSpPr>
            <p:nvPr/>
          </p:nvSpPr>
          <p:spPr bwMode="auto">
            <a:xfrm>
              <a:off x="5047796" y="727942"/>
              <a:ext cx="1884363" cy="5954713"/>
            </a:xfrm>
            <a:custGeom>
              <a:avLst/>
              <a:gdLst>
                <a:gd name="T0" fmla="*/ 440 w 444"/>
                <a:gd name="T1" fmla="*/ 388 h 1404"/>
                <a:gd name="T2" fmla="*/ 439 w 444"/>
                <a:gd name="T3" fmla="*/ 387 h 1404"/>
                <a:gd name="T4" fmla="*/ 363 w 444"/>
                <a:gd name="T5" fmla="*/ 272 h 1404"/>
                <a:gd name="T6" fmla="*/ 363 w 444"/>
                <a:gd name="T7" fmla="*/ 128 h 1404"/>
                <a:gd name="T8" fmla="*/ 346 w 444"/>
                <a:gd name="T9" fmla="*/ 103 h 1404"/>
                <a:gd name="T10" fmla="*/ 345 w 444"/>
                <a:gd name="T11" fmla="*/ 30 h 1404"/>
                <a:gd name="T12" fmla="*/ 341 w 444"/>
                <a:gd name="T13" fmla="*/ 26 h 1404"/>
                <a:gd name="T14" fmla="*/ 286 w 444"/>
                <a:gd name="T15" fmla="*/ 2 h 1404"/>
                <a:gd name="T16" fmla="*/ 279 w 444"/>
                <a:gd name="T17" fmla="*/ 4 h 1404"/>
                <a:gd name="T18" fmla="*/ 260 w 444"/>
                <a:gd name="T19" fmla="*/ 94 h 1404"/>
                <a:gd name="T20" fmla="*/ 238 w 444"/>
                <a:gd name="T21" fmla="*/ 112 h 1404"/>
                <a:gd name="T22" fmla="*/ 212 w 444"/>
                <a:gd name="T23" fmla="*/ 270 h 1404"/>
                <a:gd name="T24" fmla="*/ 116 w 444"/>
                <a:gd name="T25" fmla="*/ 362 h 1404"/>
                <a:gd name="T26" fmla="*/ 0 w 444"/>
                <a:gd name="T27" fmla="*/ 1306 h 1404"/>
                <a:gd name="T28" fmla="*/ 165 w 444"/>
                <a:gd name="T29" fmla="*/ 1396 h 1404"/>
                <a:gd name="T30" fmla="*/ 353 w 444"/>
                <a:gd name="T31" fmla="*/ 1366 h 1404"/>
                <a:gd name="T32" fmla="*/ 366 w 444"/>
                <a:gd name="T33" fmla="*/ 1259 h 1404"/>
                <a:gd name="T34" fmla="*/ 400 w 444"/>
                <a:gd name="T35" fmla="*/ 897 h 1404"/>
                <a:gd name="T36" fmla="*/ 443 w 444"/>
                <a:gd name="T37" fmla="*/ 390 h 1404"/>
                <a:gd name="T38" fmla="*/ 312 w 444"/>
                <a:gd name="T39" fmla="*/ 21 h 1404"/>
                <a:gd name="T40" fmla="*/ 339 w 444"/>
                <a:gd name="T41" fmla="*/ 100 h 1404"/>
                <a:gd name="T42" fmla="*/ 286 w 444"/>
                <a:gd name="T43" fmla="*/ 10 h 1404"/>
                <a:gd name="T44" fmla="*/ 254 w 444"/>
                <a:gd name="T45" fmla="*/ 111 h 1404"/>
                <a:gd name="T46" fmla="*/ 340 w 444"/>
                <a:gd name="T47" fmla="*/ 108 h 1404"/>
                <a:gd name="T48" fmla="*/ 347 w 444"/>
                <a:gd name="T49" fmla="*/ 120 h 1404"/>
                <a:gd name="T50" fmla="*/ 353 w 444"/>
                <a:gd name="T51" fmla="*/ 281 h 1404"/>
                <a:gd name="T52" fmla="*/ 284 w 444"/>
                <a:gd name="T53" fmla="*/ 356 h 1404"/>
                <a:gd name="T54" fmla="*/ 243 w 444"/>
                <a:gd name="T55" fmla="*/ 119 h 1404"/>
                <a:gd name="T56" fmla="*/ 344 w 444"/>
                <a:gd name="T57" fmla="*/ 1360 h 1404"/>
                <a:gd name="T58" fmla="*/ 10 w 444"/>
                <a:gd name="T59" fmla="*/ 1306 h 1404"/>
                <a:gd name="T60" fmla="*/ 21 w 444"/>
                <a:gd name="T61" fmla="*/ 1190 h 1404"/>
                <a:gd name="T62" fmla="*/ 71 w 444"/>
                <a:gd name="T63" fmla="*/ 842 h 1404"/>
                <a:gd name="T64" fmla="*/ 277 w 444"/>
                <a:gd name="T65" fmla="*/ 366 h 1404"/>
                <a:gd name="T66" fmla="*/ 436 w 444"/>
                <a:gd name="T67" fmla="*/ 397 h 1404"/>
                <a:gd name="T68" fmla="*/ 389 w 444"/>
                <a:gd name="T69" fmla="*/ 89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1404">
                  <a:moveTo>
                    <a:pt x="443" y="390"/>
                  </a:moveTo>
                  <a:cubicBezTo>
                    <a:pt x="442" y="389"/>
                    <a:pt x="442" y="388"/>
                    <a:pt x="440" y="388"/>
                  </a:cubicBezTo>
                  <a:cubicBezTo>
                    <a:pt x="440" y="387"/>
                    <a:pt x="440" y="387"/>
                    <a:pt x="440" y="387"/>
                  </a:cubicBezTo>
                  <a:cubicBezTo>
                    <a:pt x="439" y="387"/>
                    <a:pt x="439" y="387"/>
                    <a:pt x="439" y="387"/>
                  </a:cubicBezTo>
                  <a:cubicBezTo>
                    <a:pt x="423" y="369"/>
                    <a:pt x="404" y="355"/>
                    <a:pt x="390" y="334"/>
                  </a:cubicBezTo>
                  <a:cubicBezTo>
                    <a:pt x="376" y="315"/>
                    <a:pt x="368" y="294"/>
                    <a:pt x="363" y="272"/>
                  </a:cubicBezTo>
                  <a:cubicBezTo>
                    <a:pt x="352" y="224"/>
                    <a:pt x="358" y="179"/>
                    <a:pt x="364" y="130"/>
                  </a:cubicBezTo>
                  <a:cubicBezTo>
                    <a:pt x="364" y="129"/>
                    <a:pt x="363" y="128"/>
                    <a:pt x="363" y="128"/>
                  </a:cubicBezTo>
                  <a:cubicBezTo>
                    <a:pt x="361" y="123"/>
                    <a:pt x="357" y="120"/>
                    <a:pt x="354" y="116"/>
                  </a:cubicBezTo>
                  <a:cubicBezTo>
                    <a:pt x="351" y="112"/>
                    <a:pt x="349" y="108"/>
                    <a:pt x="346" y="103"/>
                  </a:cubicBezTo>
                  <a:cubicBezTo>
                    <a:pt x="347" y="103"/>
                    <a:pt x="347" y="103"/>
                    <a:pt x="347" y="103"/>
                  </a:cubicBezTo>
                  <a:cubicBezTo>
                    <a:pt x="350" y="80"/>
                    <a:pt x="347" y="53"/>
                    <a:pt x="345" y="30"/>
                  </a:cubicBezTo>
                  <a:cubicBezTo>
                    <a:pt x="344" y="28"/>
                    <a:pt x="343" y="27"/>
                    <a:pt x="342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4" y="20"/>
                    <a:pt x="325" y="17"/>
                    <a:pt x="316" y="13"/>
                  </a:cubicBezTo>
                  <a:cubicBezTo>
                    <a:pt x="306" y="9"/>
                    <a:pt x="297" y="5"/>
                    <a:pt x="286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4" y="0"/>
                    <a:pt x="279" y="0"/>
                    <a:pt x="279" y="4"/>
                  </a:cubicBezTo>
                  <a:cubicBezTo>
                    <a:pt x="274" y="34"/>
                    <a:pt x="267" y="64"/>
                    <a:pt x="261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56" y="97"/>
                    <a:pt x="252" y="101"/>
                    <a:pt x="248" y="104"/>
                  </a:cubicBezTo>
                  <a:cubicBezTo>
                    <a:pt x="245" y="107"/>
                    <a:pt x="240" y="109"/>
                    <a:pt x="238" y="112"/>
                  </a:cubicBezTo>
                  <a:cubicBezTo>
                    <a:pt x="236" y="113"/>
                    <a:pt x="235" y="114"/>
                    <a:pt x="235" y="116"/>
                  </a:cubicBezTo>
                  <a:cubicBezTo>
                    <a:pt x="239" y="168"/>
                    <a:pt x="236" y="222"/>
                    <a:pt x="212" y="270"/>
                  </a:cubicBezTo>
                  <a:cubicBezTo>
                    <a:pt x="192" y="310"/>
                    <a:pt x="159" y="336"/>
                    <a:pt x="121" y="359"/>
                  </a:cubicBezTo>
                  <a:cubicBezTo>
                    <a:pt x="119" y="358"/>
                    <a:pt x="117" y="359"/>
                    <a:pt x="116" y="362"/>
                  </a:cubicBezTo>
                  <a:cubicBezTo>
                    <a:pt x="97" y="520"/>
                    <a:pt x="82" y="679"/>
                    <a:pt x="61" y="838"/>
                  </a:cubicBezTo>
                  <a:cubicBezTo>
                    <a:pt x="40" y="993"/>
                    <a:pt x="6" y="1149"/>
                    <a:pt x="0" y="1306"/>
                  </a:cubicBezTo>
                  <a:cubicBezTo>
                    <a:pt x="0" y="1309"/>
                    <a:pt x="2" y="1311"/>
                    <a:pt x="5" y="1311"/>
                  </a:cubicBezTo>
                  <a:cubicBezTo>
                    <a:pt x="43" y="1364"/>
                    <a:pt x="102" y="1387"/>
                    <a:pt x="165" y="1396"/>
                  </a:cubicBezTo>
                  <a:cubicBezTo>
                    <a:pt x="224" y="1404"/>
                    <a:pt x="297" y="1401"/>
                    <a:pt x="349" y="1369"/>
                  </a:cubicBezTo>
                  <a:cubicBezTo>
                    <a:pt x="351" y="1369"/>
                    <a:pt x="352" y="1368"/>
                    <a:pt x="353" y="1366"/>
                  </a:cubicBezTo>
                  <a:cubicBezTo>
                    <a:pt x="354" y="1365"/>
                    <a:pt x="355" y="1363"/>
                    <a:pt x="354" y="1362"/>
                  </a:cubicBezTo>
                  <a:cubicBezTo>
                    <a:pt x="362" y="1329"/>
                    <a:pt x="363" y="1293"/>
                    <a:pt x="366" y="1259"/>
                  </a:cubicBezTo>
                  <a:cubicBezTo>
                    <a:pt x="369" y="1223"/>
                    <a:pt x="373" y="1187"/>
                    <a:pt x="376" y="1151"/>
                  </a:cubicBezTo>
                  <a:cubicBezTo>
                    <a:pt x="384" y="1066"/>
                    <a:pt x="392" y="982"/>
                    <a:pt x="400" y="897"/>
                  </a:cubicBezTo>
                  <a:cubicBezTo>
                    <a:pt x="416" y="729"/>
                    <a:pt x="435" y="561"/>
                    <a:pt x="444" y="393"/>
                  </a:cubicBezTo>
                  <a:cubicBezTo>
                    <a:pt x="444" y="392"/>
                    <a:pt x="444" y="391"/>
                    <a:pt x="443" y="390"/>
                  </a:cubicBezTo>
                  <a:close/>
                  <a:moveTo>
                    <a:pt x="286" y="10"/>
                  </a:moveTo>
                  <a:cubicBezTo>
                    <a:pt x="295" y="14"/>
                    <a:pt x="304" y="17"/>
                    <a:pt x="312" y="21"/>
                  </a:cubicBezTo>
                  <a:cubicBezTo>
                    <a:pt x="321" y="24"/>
                    <a:pt x="329" y="30"/>
                    <a:pt x="338" y="32"/>
                  </a:cubicBezTo>
                  <a:cubicBezTo>
                    <a:pt x="337" y="54"/>
                    <a:pt x="336" y="78"/>
                    <a:pt x="339" y="100"/>
                  </a:cubicBezTo>
                  <a:cubicBezTo>
                    <a:pt x="315" y="99"/>
                    <a:pt x="291" y="96"/>
                    <a:pt x="267" y="95"/>
                  </a:cubicBezTo>
                  <a:cubicBezTo>
                    <a:pt x="278" y="69"/>
                    <a:pt x="284" y="38"/>
                    <a:pt x="286" y="10"/>
                  </a:cubicBezTo>
                  <a:close/>
                  <a:moveTo>
                    <a:pt x="243" y="119"/>
                  </a:moveTo>
                  <a:cubicBezTo>
                    <a:pt x="247" y="117"/>
                    <a:pt x="250" y="114"/>
                    <a:pt x="254" y="111"/>
                  </a:cubicBezTo>
                  <a:cubicBezTo>
                    <a:pt x="257" y="108"/>
                    <a:pt x="261" y="105"/>
                    <a:pt x="264" y="101"/>
                  </a:cubicBezTo>
                  <a:cubicBezTo>
                    <a:pt x="289" y="106"/>
                    <a:pt x="315" y="108"/>
                    <a:pt x="340" y="108"/>
                  </a:cubicBezTo>
                  <a:cubicBezTo>
                    <a:pt x="341" y="108"/>
                    <a:pt x="341" y="108"/>
                    <a:pt x="341" y="108"/>
                  </a:cubicBezTo>
                  <a:cubicBezTo>
                    <a:pt x="342" y="112"/>
                    <a:pt x="344" y="116"/>
                    <a:pt x="347" y="120"/>
                  </a:cubicBezTo>
                  <a:cubicBezTo>
                    <a:pt x="349" y="124"/>
                    <a:pt x="352" y="129"/>
                    <a:pt x="356" y="131"/>
                  </a:cubicBezTo>
                  <a:cubicBezTo>
                    <a:pt x="344" y="180"/>
                    <a:pt x="341" y="232"/>
                    <a:pt x="353" y="281"/>
                  </a:cubicBezTo>
                  <a:cubicBezTo>
                    <a:pt x="361" y="315"/>
                    <a:pt x="381" y="351"/>
                    <a:pt x="409" y="376"/>
                  </a:cubicBezTo>
                  <a:cubicBezTo>
                    <a:pt x="369" y="364"/>
                    <a:pt x="325" y="359"/>
                    <a:pt x="284" y="356"/>
                  </a:cubicBezTo>
                  <a:cubicBezTo>
                    <a:pt x="233" y="352"/>
                    <a:pt x="179" y="353"/>
                    <a:pt x="128" y="363"/>
                  </a:cubicBezTo>
                  <a:cubicBezTo>
                    <a:pt x="224" y="326"/>
                    <a:pt x="256" y="213"/>
                    <a:pt x="243" y="119"/>
                  </a:cubicBezTo>
                  <a:close/>
                  <a:moveTo>
                    <a:pt x="389" y="893"/>
                  </a:moveTo>
                  <a:cubicBezTo>
                    <a:pt x="374" y="1049"/>
                    <a:pt x="357" y="1204"/>
                    <a:pt x="344" y="1360"/>
                  </a:cubicBezTo>
                  <a:cubicBezTo>
                    <a:pt x="290" y="1380"/>
                    <a:pt x="237" y="1391"/>
                    <a:pt x="179" y="1385"/>
                  </a:cubicBezTo>
                  <a:cubicBezTo>
                    <a:pt x="113" y="1379"/>
                    <a:pt x="54" y="1358"/>
                    <a:pt x="10" y="1306"/>
                  </a:cubicBezTo>
                  <a:cubicBezTo>
                    <a:pt x="9" y="1306"/>
                    <a:pt x="9" y="1306"/>
                    <a:pt x="9" y="1306"/>
                  </a:cubicBezTo>
                  <a:cubicBezTo>
                    <a:pt x="16" y="1268"/>
                    <a:pt x="17" y="1229"/>
                    <a:pt x="21" y="1190"/>
                  </a:cubicBezTo>
                  <a:cubicBezTo>
                    <a:pt x="25" y="1150"/>
                    <a:pt x="31" y="1111"/>
                    <a:pt x="37" y="1071"/>
                  </a:cubicBezTo>
                  <a:cubicBezTo>
                    <a:pt x="50" y="995"/>
                    <a:pt x="60" y="918"/>
                    <a:pt x="71" y="842"/>
                  </a:cubicBezTo>
                  <a:cubicBezTo>
                    <a:pt x="91" y="685"/>
                    <a:pt x="109" y="529"/>
                    <a:pt x="123" y="371"/>
                  </a:cubicBezTo>
                  <a:cubicBezTo>
                    <a:pt x="174" y="366"/>
                    <a:pt x="225" y="362"/>
                    <a:pt x="277" y="366"/>
                  </a:cubicBezTo>
                  <a:cubicBezTo>
                    <a:pt x="304" y="368"/>
                    <a:pt x="330" y="372"/>
                    <a:pt x="357" y="377"/>
                  </a:cubicBezTo>
                  <a:cubicBezTo>
                    <a:pt x="384" y="382"/>
                    <a:pt x="410" y="392"/>
                    <a:pt x="436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16" y="562"/>
                    <a:pt x="404" y="728"/>
                    <a:pt x="389" y="893"/>
                  </a:cubicBezTo>
                  <a:close/>
                </a:path>
              </a:pathLst>
            </a:custGeom>
            <a:solidFill>
              <a:srgbClr val="F2A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1"/>
            <p:cNvSpPr>
              <a:spLocks noEditPoints="1"/>
            </p:cNvSpPr>
            <p:nvPr/>
          </p:nvSpPr>
          <p:spPr bwMode="auto">
            <a:xfrm>
              <a:off x="6647996" y="6441355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FF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2"/>
            <p:cNvSpPr>
              <a:spLocks noEditPoints="1"/>
            </p:cNvSpPr>
            <p:nvPr/>
          </p:nvSpPr>
          <p:spPr bwMode="auto">
            <a:xfrm>
              <a:off x="6647996" y="6446117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0 w 1"/>
                <a:gd name="T3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FB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20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40BAA3"/>
      </a:accent1>
      <a:accent2>
        <a:srgbClr val="40BAA3"/>
      </a:accent2>
      <a:accent3>
        <a:srgbClr val="40BAA3"/>
      </a:accent3>
      <a:accent4>
        <a:srgbClr val="40BAA3"/>
      </a:accent4>
      <a:accent5>
        <a:srgbClr val="40BAA3"/>
      </a:accent5>
      <a:accent6>
        <a:srgbClr val="40BAA3"/>
      </a:accent6>
      <a:hlink>
        <a:srgbClr val="40BAA3"/>
      </a:hlink>
      <a:folHlink>
        <a:srgbClr val="B26B02"/>
      </a:folHlink>
    </a:clrScheme>
    <a:fontScheme name="xr0p35tx">
      <a:majorFont>
        <a:latin typeface="Arial"/>
        <a:ea typeface="LiSu"/>
        <a:cs typeface=""/>
      </a:majorFont>
      <a:minorFont>
        <a:latin typeface="Arial"/>
        <a:ea typeface="LiS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1527</Words>
  <Application>Microsoft Macintosh PowerPoint</Application>
  <PresentationFormat>宽屏</PresentationFormat>
  <Paragraphs>314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华文新魏</vt:lpstr>
      <vt:lpstr>Myriad Pro</vt:lpstr>
      <vt:lpstr>Arial</vt:lpstr>
      <vt:lpstr>Calibri</vt:lpstr>
      <vt:lpstr>Calibri Light</vt:lpstr>
      <vt:lpstr>Comic Sans MS</vt:lpstr>
      <vt:lpstr>HelveticaNeue</vt:lpstr>
      <vt:lpstr>Times New Roman</vt:lpstr>
      <vt:lpstr>Wingdings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nqdp</cp:lastModifiedBy>
  <cp:revision>236</cp:revision>
  <cp:lastPrinted>2019-09-08T09:58:38Z</cp:lastPrinted>
  <dcterms:created xsi:type="dcterms:W3CDTF">2019-08-25T08:32:00Z</dcterms:created>
  <dcterms:modified xsi:type="dcterms:W3CDTF">2019-09-08T10:00:03Z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2052-11.1.0.9069</vt:lpwstr>
  </property>
</Properties>
</file>