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32" r:id="rId2"/>
    <p:sldId id="564" r:id="rId3"/>
    <p:sldId id="524" r:id="rId4"/>
    <p:sldId id="525" r:id="rId5"/>
    <p:sldId id="526" r:id="rId6"/>
    <p:sldId id="565" r:id="rId7"/>
    <p:sldId id="547" r:id="rId8"/>
    <p:sldId id="277" r:id="rId9"/>
    <p:sldId id="538" r:id="rId10"/>
    <p:sldId id="489" r:id="rId11"/>
    <p:sldId id="552" r:id="rId12"/>
    <p:sldId id="555" r:id="rId13"/>
    <p:sldId id="633" r:id="rId14"/>
    <p:sldId id="550" r:id="rId15"/>
    <p:sldId id="531" r:id="rId16"/>
    <p:sldId id="557" r:id="rId17"/>
    <p:sldId id="541" r:id="rId18"/>
    <p:sldId id="551" r:id="rId19"/>
    <p:sldId id="543" r:id="rId20"/>
    <p:sldId id="558" r:id="rId21"/>
    <p:sldId id="544" r:id="rId22"/>
    <p:sldId id="560" r:id="rId23"/>
    <p:sldId id="563" r:id="rId24"/>
    <p:sldId id="545" r:id="rId25"/>
    <p:sldId id="559" r:id="rId26"/>
    <p:sldId id="553" r:id="rId27"/>
    <p:sldId id="634" r:id="rId28"/>
    <p:sldId id="561" r:id="rId2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CC3300"/>
    <a:srgbClr val="434547"/>
    <a:srgbClr val="18191A"/>
    <a:srgbClr val="FFFFFF"/>
    <a:srgbClr val="FF9900"/>
    <a:srgbClr val="00375E"/>
    <a:srgbClr val="003E6A"/>
    <a:srgbClr val="002A48"/>
    <a:srgbClr val="CDB8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1914" autoAdjust="0"/>
  </p:normalViewPr>
  <p:slideViewPr>
    <p:cSldViewPr>
      <p:cViewPr varScale="1">
        <p:scale>
          <a:sx n="95" d="100"/>
          <a:sy n="95" d="100"/>
        </p:scale>
        <p:origin x="2120" y="184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D3982-6448-4D1C-9BF2-3E4921A5BC3F}" type="datetimeFigureOut">
              <a:rPr lang="zh-CN" altLang="en-US" smtClean="0"/>
              <a:t>2019/9/18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83AC9-05FB-4129-A0DF-5D3E298FD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2228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4101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E2F3117-D2F0-492F-A03B-FB622A0449A8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F4585BAC-9BCF-4524-B70A-0E81165D2C21}" type="slidenum">
              <a:rPr lang="en-US" altLang="zh-CN" smtClean="0">
                <a:latin typeface="Calibri" panose="020F0502020204030204" pitchFamily="34" charset="0"/>
              </a:rPr>
              <a:t>23</a:t>
            </a:fld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</p:spPr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339634" y="84176"/>
            <a:ext cx="8429716" cy="699594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339633" y="966332"/>
            <a:ext cx="8421189" cy="5193212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71CA2-3A5A-4D99-AAE7-650ED56F349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F6AC2-9E97-4C97-88D4-625C76E8D36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0E9A0-3DAE-4180-A062-0C9E273A56E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EB67A-C984-4DA4-8B5B-7848A7E2AAF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35FB9-7AEE-44FE-8D9E-414ED0CD3B0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313A7-4298-4B4E-9686-0314E5EFF271}" type="datetimeFigureOut">
              <a:rPr lang="zh-CN" altLang="en-US"/>
              <a:t>2019/9/18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228C-E2D6-4608-B103-53E42F1A263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KSO_BT1"/>
          <p:cNvSpPr>
            <a:spLocks noGrp="1"/>
          </p:cNvSpPr>
          <p:nvPr>
            <p:ph type="ctrTitle"/>
          </p:nvPr>
        </p:nvSpPr>
        <p:spPr>
          <a:xfrm>
            <a:off x="1020763" y="4308475"/>
            <a:ext cx="6246812" cy="8445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lvl="0" algn="ctr">
              <a:defRPr sz="3600" kern="1200"/>
            </a:lvl1pPr>
          </a:lstStyle>
          <a:p>
            <a:pPr lvl="0"/>
            <a:r>
              <a:rPr lang="zh-CN" altLang="en-US" noProof="1"/>
              <a:t>单击此处编辑母版标题样式</a:t>
            </a:r>
          </a:p>
        </p:txBody>
      </p:sp>
      <p:sp>
        <p:nvSpPr>
          <p:cNvPr id="15366" name="KSO_BC1"/>
          <p:cNvSpPr>
            <a:spLocks noGrp="1"/>
          </p:cNvSpPr>
          <p:nvPr>
            <p:ph type="subTitle" idx="1"/>
          </p:nvPr>
        </p:nvSpPr>
        <p:spPr>
          <a:xfrm>
            <a:off x="1036638" y="5180013"/>
            <a:ext cx="6213475" cy="454025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0" lvl="0" indent="0" algn="ctr">
              <a:buNone/>
              <a:defRPr sz="1800" kern="1200">
                <a:solidFill>
                  <a:srgbClr val="BB9955"/>
                </a:solidFill>
              </a:defRPr>
            </a:lvl1pPr>
            <a:lvl2pPr marL="0" lvl="1" indent="0" algn="ctr">
              <a:buNone/>
              <a:defRPr sz="1800" kern="1200">
                <a:solidFill>
                  <a:srgbClr val="BB9955"/>
                </a:solidFill>
              </a:defRPr>
            </a:lvl2pPr>
            <a:lvl3pPr marL="914400" lvl="2" indent="-914400" algn="ctr">
              <a:buNone/>
              <a:defRPr sz="1800" kern="1200">
                <a:solidFill>
                  <a:srgbClr val="BB9955"/>
                </a:solidFill>
              </a:defRPr>
            </a:lvl3pPr>
            <a:lvl4pPr marL="1371600" lvl="3" indent="-1371600" algn="ctr">
              <a:buNone/>
              <a:defRPr sz="1800" kern="1200">
                <a:solidFill>
                  <a:srgbClr val="BB9955"/>
                </a:solidFill>
              </a:defRPr>
            </a:lvl4pPr>
            <a:lvl5pPr marL="1828800" lvl="4" indent="-1828800" algn="ctr">
              <a:buNone/>
              <a:defRPr sz="1800" kern="1200">
                <a:solidFill>
                  <a:srgbClr val="BB9955"/>
                </a:solidFill>
              </a:defRPr>
            </a:lvl5pPr>
          </a:lstStyle>
          <a:p>
            <a:pPr lvl="0"/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F1798-A8AB-47B9-82B0-5FB90A75F225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46470" y="85090"/>
            <a:ext cx="2990215" cy="96774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KSO_BT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39725" y="14288"/>
            <a:ext cx="8370888" cy="7000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7" name="KSO_BC1"/>
          <p:cNvSpPr>
            <a:spLocks noGrp="1" noChangeArrowheads="1"/>
          </p:cNvSpPr>
          <p:nvPr>
            <p:ph type="body" idx="9"/>
          </p:nvPr>
        </p:nvSpPr>
        <p:spPr bwMode="auto">
          <a:xfrm>
            <a:off x="339725" y="862013"/>
            <a:ext cx="8361363" cy="5192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noProof="1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939494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B0FE6299-E604-4EE7-8185-DF675FA6D57B}" type="slidenum">
              <a:rPr lang="zh-CN" altLang="en-US"/>
              <a:t>‹#›</a:t>
            </a:fld>
            <a:endParaRPr lang="zh-CN" altLang="en-US"/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46470" y="85090"/>
            <a:ext cx="2990215" cy="9677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6B552B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 kern="1200">
          <a:solidFill>
            <a:srgbClr val="6B552B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357505" indent="-357505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A49E9C"/>
        </a:buClr>
        <a:buFont typeface="幼圆" panose="02010509060101010101" pitchFamily="49" charset="-122"/>
        <a:buChar char=" "/>
        <a:defRPr sz="1600" kern="12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2.png"/><Relationship Id="rId9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amber%20room.mp4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fanyong.BDFZCQ\&#26700;&#38754;\&#20026;&#26126;&#26032;&#35838;&#22530;&#8220;&#19977;&#35838;&#8221;&#27604;&#36187;\&#20026;&#26126;&#26032;&#35838;&#22530;&#8220;&#19977;&#35838;&#8221;&#27604;&#36187;%20&#23548;&#20837;&#35270;&#39057;.wmv" TargetMode="External"/><Relationship Id="rId1" Type="http://schemas.microsoft.com/office/2007/relationships/media" Target="file:///C:\Documents%20and%20Settings\fanyong.BDFZCQ\&#26700;&#38754;\&#20026;&#26126;&#26032;&#35838;&#22530;&#8220;&#19977;&#35838;&#8221;&#27604;&#36187;\&#20026;&#26126;&#26032;&#35838;&#22530;&#8220;&#19977;&#35838;&#8221;&#27604;&#36187;%20&#23548;&#20837;&#35270;&#39057;.wmv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>
            <a:extLst>
              <a:ext uri="{FF2B5EF4-FFF2-40B4-BE49-F238E27FC236}">
                <a16:creationId xmlns:a16="http://schemas.microsoft.com/office/drawing/2014/main" id="{1BB92BAB-C431-F540-9ACE-54691F2B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956" y="2169319"/>
            <a:ext cx="3429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9458" name="图片 2">
            <a:extLst>
              <a:ext uri="{FF2B5EF4-FFF2-40B4-BE49-F238E27FC236}">
                <a16:creationId xmlns:a16="http://schemas.microsoft.com/office/drawing/2014/main" id="{027A5259-9CE5-6C4E-A987-FEFA3055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908697"/>
            <a:ext cx="184308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>
            <a:extLst>
              <a:ext uri="{FF2B5EF4-FFF2-40B4-BE49-F238E27FC236}">
                <a16:creationId xmlns:a16="http://schemas.microsoft.com/office/drawing/2014/main" id="{5CFC9920-D99F-9042-81D2-C7CE9D82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637" y="2169319"/>
            <a:ext cx="292536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375" b="1">
                <a:latin typeface="华文新魏" panose="02010800040101010101" pitchFamily="2" charset="-122"/>
              </a:rPr>
              <a:t>知识产权声明</a:t>
            </a:r>
          </a:p>
        </p:txBody>
      </p:sp>
    </p:spTree>
    <p:extLst>
      <p:ext uri="{BB962C8B-B14F-4D97-AF65-F5344CB8AC3E}">
        <p14:creationId xmlns:p14="http://schemas.microsoft.com/office/powerpoint/2010/main" val="847284540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1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107950" y="908050"/>
            <a:ext cx="9036050" cy="5294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A.The Amber Room became a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   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wonder of the world.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B. The Amber Room got lost.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C.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</a:t>
            </a:r>
            <a:r>
              <a: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Amber Room was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re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built.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D. The Amber Room was</a:t>
            </a:r>
            <a:r>
              <a:rPr lang="zh-CN" altLang="en-US" sz="32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built</a:t>
            </a: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E. The Amber Room was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given to the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       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Czar</a:t>
            </a:r>
            <a:r>
              <a:rPr lang="en-US" altLang="zh-CN" sz="32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as a gift.</a:t>
            </a:r>
          </a:p>
        </p:txBody>
      </p:sp>
      <p:cxnSp>
        <p:nvCxnSpPr>
          <p:cNvPr id="2" name="直接箭头连接符 1"/>
          <p:cNvCxnSpPr>
            <a:stCxn id="0" idx="1"/>
            <a:endCxn id="0" idx="1"/>
          </p:cNvCxnSpPr>
          <p:nvPr/>
        </p:nvCxnSpPr>
        <p:spPr>
          <a:xfrm>
            <a:off x="107950" y="355441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206625"/>
            <a:ext cx="1225550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图片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430588"/>
            <a:ext cx="1328738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图片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2205038"/>
            <a:ext cx="130492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图片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3429000"/>
            <a:ext cx="1252538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图片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4076700"/>
            <a:ext cx="11969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07950" y="1771650"/>
            <a:ext cx="1438275" cy="66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Para.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07950" y="2924175"/>
            <a:ext cx="1438275" cy="66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Para. </a:t>
            </a:r>
            <a:r>
              <a:rPr lang="zh-CN" altLang="en-US" sz="3200" b="1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07950" y="3571875"/>
            <a:ext cx="1438275" cy="668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Para.</a:t>
            </a:r>
            <a:r>
              <a:rPr lang="zh-CN" alt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34925" y="4221163"/>
            <a:ext cx="1541463" cy="668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Para. </a:t>
            </a:r>
            <a:r>
              <a:rPr lang="zh-CN" altLang="en-US" sz="3200" b="1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07950" y="4868863"/>
            <a:ext cx="1438275" cy="668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Para. </a:t>
            </a:r>
            <a:r>
              <a:rPr lang="zh-CN" altLang="en-US" sz="3200" b="1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5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0" y="1052513"/>
            <a:ext cx="8634413" cy="596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i="1" u="sng" dirty="0"/>
              <a:t>Skim and Match the main idea of each paragraph.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376" name="TextBox 16"/>
          <p:cNvSpPr txBox="1">
            <a:spLocks noChangeArrowheads="1"/>
          </p:cNvSpPr>
          <p:nvPr/>
        </p:nvSpPr>
        <p:spPr bwMode="auto">
          <a:xfrm>
            <a:off x="250825" y="0"/>
            <a:ext cx="1481138" cy="741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A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sus\appdata\roaming\360se6\User Data\temp\d32fe670f4d52ba0c7a542fd1052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0" y="0"/>
            <a:ext cx="4565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37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09503" y="-841425"/>
            <a:ext cx="11614151" cy="78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开门988.wav">
            <a:hlinkClick r:id="" action="ppaction://media"/>
          </p:cNvPr>
          <p:cNvPicPr>
            <a:picLocks noRot="1" noChangeAspect="1"/>
          </p:cNvPicPr>
          <p:nvPr>
            <a:wavAudioFile r:embed="rId1" name="开门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5563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836613"/>
            <a:ext cx="8964613" cy="89255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Amber Room </a:t>
            </a: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was</a:t>
            </a:r>
            <a:r>
              <a:rPr lang="zh-CN" altLang="en-US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built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en-US" altLang="zh-CN" sz="4000" b="1" dirty="0"/>
              <a:t>	(Para.1)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7" presetClass="exit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0" y="0"/>
            <a:ext cx="7129463" cy="6858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>
          <a:xfrm>
            <a:off x="467544" y="0"/>
            <a:ext cx="8421687" cy="61595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FFFF"/>
                </a:solidFill>
              </a:rPr>
              <a:t>                             ID card</a:t>
            </a:r>
          </a:p>
          <a:p>
            <a:r>
              <a:rPr lang="en-US" altLang="zh-CN" sz="2800" dirty="0">
                <a:solidFill>
                  <a:srgbClr val="FFFFFF"/>
                </a:solidFill>
              </a:rPr>
              <a:t>Name :    The Amber Room</a:t>
            </a:r>
            <a:endParaRPr lang="zh-CN" altLang="zh-CN" sz="2800" dirty="0">
              <a:solidFill>
                <a:srgbClr val="FFFFFF"/>
              </a:solidFill>
            </a:endParaRPr>
          </a:p>
          <a:p>
            <a:r>
              <a:rPr lang="en-US" altLang="zh-CN" sz="2800" dirty="0">
                <a:solidFill>
                  <a:srgbClr val="FFFFFF"/>
                </a:solidFill>
              </a:rPr>
              <a:t>Birthplace (</a:t>
            </a:r>
            <a:r>
              <a:rPr lang="zh-CN" altLang="zh-CN" sz="2800" dirty="0">
                <a:solidFill>
                  <a:srgbClr val="FFFFFF"/>
                </a:solidFill>
              </a:rPr>
              <a:t>出生地</a:t>
            </a:r>
            <a:r>
              <a:rPr lang="en-US" altLang="zh-CN" sz="2800" dirty="0">
                <a:solidFill>
                  <a:srgbClr val="FFFFFF"/>
                </a:solidFill>
              </a:rPr>
              <a:t>): ________________ </a:t>
            </a:r>
          </a:p>
          <a:p>
            <a:r>
              <a:rPr lang="en-US" altLang="zh-CN" sz="2800" dirty="0">
                <a:solidFill>
                  <a:srgbClr val="FFFFFF"/>
                </a:solidFill>
              </a:rPr>
              <a:t>Material (</a:t>
            </a:r>
            <a:r>
              <a:rPr lang="zh-CN" altLang="zh-CN" sz="2800" dirty="0">
                <a:solidFill>
                  <a:srgbClr val="FFFFFF"/>
                </a:solidFill>
              </a:rPr>
              <a:t>材料</a:t>
            </a:r>
            <a:r>
              <a:rPr lang="en-US" altLang="zh-CN" sz="2800" dirty="0">
                <a:solidFill>
                  <a:srgbClr val="FFFFFF"/>
                </a:solidFill>
              </a:rPr>
              <a:t>): ________________</a:t>
            </a:r>
            <a:endParaRPr lang="zh-CN" altLang="zh-CN" sz="2800" dirty="0">
              <a:solidFill>
                <a:srgbClr val="FFFFFF"/>
              </a:solidFill>
            </a:endParaRPr>
          </a:p>
          <a:p>
            <a:r>
              <a:rPr lang="en-US" altLang="zh-CN" sz="2800" dirty="0">
                <a:solidFill>
                  <a:srgbClr val="FFFFFF"/>
                </a:solidFill>
              </a:rPr>
              <a:t>Color : ________________          </a:t>
            </a:r>
          </a:p>
          <a:p>
            <a:r>
              <a:rPr lang="en-US" altLang="zh-CN" sz="2800" dirty="0">
                <a:solidFill>
                  <a:srgbClr val="FFFFFF"/>
                </a:solidFill>
              </a:rPr>
              <a:t> Style : ________________</a:t>
            </a:r>
            <a:endParaRPr lang="zh-CN" altLang="zh-CN" sz="2800" dirty="0">
              <a:solidFill>
                <a:srgbClr val="FFFFFF"/>
              </a:solidFill>
            </a:endParaRPr>
          </a:p>
          <a:p>
            <a:r>
              <a:rPr lang="en-US" altLang="zh-CN" sz="2800" dirty="0">
                <a:solidFill>
                  <a:srgbClr val="FFFFFF"/>
                </a:solidFill>
              </a:rPr>
              <a:t>Decoration : ________________   </a:t>
            </a:r>
          </a:p>
          <a:p>
            <a:r>
              <a:rPr lang="en-US" altLang="zh-CN" sz="2800" dirty="0">
                <a:solidFill>
                  <a:srgbClr val="FFFFFF"/>
                </a:solidFill>
              </a:rPr>
              <a:t>Builders : ________________</a:t>
            </a:r>
            <a:endParaRPr lang="zh-CN" altLang="zh-CN" sz="2800" dirty="0">
              <a:solidFill>
                <a:srgbClr val="FFFFFF"/>
              </a:solidFill>
            </a:endParaRPr>
          </a:p>
          <a:p>
            <a:r>
              <a:rPr lang="en-US" altLang="zh-CN" sz="2800" dirty="0">
                <a:solidFill>
                  <a:srgbClr val="FFFFFF"/>
                </a:solidFill>
              </a:rPr>
              <a:t>Time of building : ________________</a:t>
            </a:r>
          </a:p>
          <a:p>
            <a:r>
              <a:rPr lang="en-US" altLang="zh-CN" sz="2800" dirty="0">
                <a:solidFill>
                  <a:srgbClr val="FFFFFF"/>
                </a:solidFill>
              </a:rPr>
              <a:t>History: ________________</a:t>
            </a:r>
          </a:p>
          <a:p>
            <a:endParaRPr lang="en-US" altLang="zh-CN" sz="2800" dirty="0">
              <a:solidFill>
                <a:srgbClr val="FFFFFF"/>
              </a:solidFill>
            </a:endParaRPr>
          </a:p>
          <a:p>
            <a:r>
              <a:rPr lang="en-US" altLang="zh-CN" sz="2800" dirty="0">
                <a:solidFill>
                  <a:srgbClr val="FFFFFF"/>
                </a:solidFill>
              </a:rPr>
              <a:t> </a:t>
            </a:r>
            <a:endParaRPr lang="zh-CN" altLang="zh-CN" sz="2800" dirty="0">
              <a:solidFill>
                <a:srgbClr val="FFFFFF"/>
              </a:solidFill>
            </a:endParaRPr>
          </a:p>
          <a:p>
            <a:r>
              <a:rPr lang="en-US" altLang="zh-CN" dirty="0"/>
              <a:t> </a:t>
            </a:r>
            <a:endParaRPr lang="zh-CN" altLang="zh-CN" dirty="0"/>
          </a:p>
          <a:p>
            <a:pP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pic>
        <p:nvPicPr>
          <p:cNvPr id="5" name="图片 245766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1268760"/>
            <a:ext cx="20510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8198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3573016"/>
            <a:ext cx="21240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39952" y="1052736"/>
            <a:ext cx="2225289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Prussia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1628800"/>
            <a:ext cx="4955203" cy="73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Arial" panose="020B0604020202020204" pitchFamily="34" charset="0"/>
                <a:ea typeface="微软雅黑" panose="020B0503020204020204" pitchFamily="34" charset="-122"/>
              </a:rPr>
              <a:t>several tons of amber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5696" y="2420888"/>
            <a:ext cx="4921540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ea typeface="微软雅黑" panose="020B0503020204020204" pitchFamily="34" charset="-122"/>
              </a:rPr>
              <a:t>y</a:t>
            </a:r>
            <a:r>
              <a:rPr lang="en-US" altLang="zh-CN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ellow and brown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1720" y="3068960"/>
            <a:ext cx="3103735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fancy style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3789040"/>
            <a:ext cx="4389343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ea typeface="微软雅黑" panose="020B0503020204020204" pitchFamily="34" charset="-122"/>
              </a:rPr>
              <a:t>gold and jewels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4509120"/>
            <a:ext cx="5656228" cy="73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ea typeface="微软雅黑" panose="020B0503020204020204" pitchFamily="34" charset="-122"/>
              </a:rPr>
              <a:t>the country’s best artists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1840" y="5085184"/>
            <a:ext cx="4139275" cy="972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ea typeface="微软雅黑" panose="020B0503020204020204" pitchFamily="34" charset="-122"/>
              </a:rPr>
              <a:t>a</a:t>
            </a:r>
            <a:r>
              <a:rPr lang="en-US" altLang="zh-CN" sz="4400" b="1" dirty="0">
                <a:latin typeface="Arial" panose="020B0604020202020204" pitchFamily="34" charset="0"/>
                <a:ea typeface="微软雅黑" panose="020B0503020204020204" pitchFamily="34" charset="-122"/>
              </a:rPr>
              <a:t>bout 10 years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736" y="5977053"/>
            <a:ext cx="4365298" cy="73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ea typeface="微软雅黑" panose="020B0503020204020204" pitchFamily="34" charset="-122"/>
              </a:rPr>
              <a:t>an amazing history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>
            <a:extLst>
              <a:ext uri="{FF2B5EF4-FFF2-40B4-BE49-F238E27FC236}">
                <a16:creationId xmlns:a16="http://schemas.microsoft.com/office/drawing/2014/main" id="{1BB92BAB-C431-F540-9ACE-54691F2B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956" y="2169319"/>
            <a:ext cx="3429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9458" name="图片 2">
            <a:extLst>
              <a:ext uri="{FF2B5EF4-FFF2-40B4-BE49-F238E27FC236}">
                <a16:creationId xmlns:a16="http://schemas.microsoft.com/office/drawing/2014/main" id="{027A5259-9CE5-6C4E-A987-FEFA3055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908697"/>
            <a:ext cx="184308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>
            <a:extLst>
              <a:ext uri="{FF2B5EF4-FFF2-40B4-BE49-F238E27FC236}">
                <a16:creationId xmlns:a16="http://schemas.microsoft.com/office/drawing/2014/main" id="{5CFC9920-D99F-9042-81D2-C7CE9D82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637" y="2169319"/>
            <a:ext cx="292536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375" b="1">
                <a:latin typeface="华文新魏" panose="02010800040101010101" pitchFamily="2" charset="-122"/>
              </a:rPr>
              <a:t>知识产权声明</a:t>
            </a:r>
          </a:p>
        </p:txBody>
      </p:sp>
    </p:spTree>
    <p:extLst>
      <p:ext uri="{BB962C8B-B14F-4D97-AF65-F5344CB8AC3E}">
        <p14:creationId xmlns:p14="http://schemas.microsoft.com/office/powerpoint/2010/main" val="240849154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sus\appdata\roaming\360se6\User Data\temp\d32fe670f4d52ba0c7a542fd1052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0" y="0"/>
            <a:ext cx="4565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37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09503" y="-841425"/>
            <a:ext cx="11614151" cy="78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开门988.wav">
            <a:hlinkClick r:id="" action="ppaction://media"/>
          </p:cNvPr>
          <p:cNvPicPr>
            <a:picLocks noRot="1" noChangeAspect="1"/>
          </p:cNvPicPr>
          <p:nvPr>
            <a:wavAudioFile r:embed="rId1" name="开门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5563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628800"/>
            <a:ext cx="9144000" cy="169277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Amber Room </a:t>
            </a: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was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given</a:t>
            </a: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to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the Czar 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as a </a:t>
            </a:r>
            <a:r>
              <a:rPr lang="en-US" altLang="zh-CN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gift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en-US" altLang="zh-CN" sz="4000" b="1" dirty="0"/>
              <a:t>	(Para.2)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01008"/>
            <a:ext cx="9144000" cy="169277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Amber Room became a </a:t>
            </a:r>
            <a:r>
              <a:rPr lang="en-US" altLang="zh-CN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wonder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of the world.</a:t>
            </a: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  </a:t>
            </a:r>
            <a:r>
              <a:rPr lang="en-US" altLang="zh-CN" sz="4000" b="1" dirty="0"/>
              <a:t>(Para.3)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301208"/>
            <a:ext cx="9144000" cy="89255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Amber Room </a:t>
            </a:r>
            <a:r>
              <a: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got</a:t>
            </a:r>
            <a:r>
              <a:rPr lang="zh-CN" altLang="en-US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lost</a:t>
            </a: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en-US" altLang="zh-CN" sz="4000" b="1" dirty="0"/>
              <a:t> (Para.4)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8520" y="548680"/>
            <a:ext cx="9252520" cy="89255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 amazing history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(scan Para.2</a:t>
            </a: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、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3</a:t>
            </a: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、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4)</a:t>
            </a:r>
            <a:r>
              <a:rPr lang="zh-CN" altLang="en-US" sz="4000" b="1" dirty="0">
                <a:latin typeface="Times New Roman" panose="02020603050405020304" pitchFamily="18" charset="0"/>
                <a:ea typeface="微软雅黑" panose="020B0503020204020204" pitchFamily="34" charset="-122"/>
                <a:sym typeface="Wingdings" panose="05000000000000000000" pitchFamily="2" charset="2"/>
              </a:rPr>
              <a:t>：</a:t>
            </a:r>
            <a:endParaRPr lang="en-US" altLang="zh-CN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1" descr="william i"/>
          <p:cNvPicPr>
            <a:picLocks noChangeAspect="1" noChangeArrowheads="1"/>
          </p:cNvPicPr>
          <p:nvPr/>
        </p:nvPicPr>
        <p:blipFill>
          <a:blip r:embed="rId2" cstate="print"/>
          <a:srcRect b="2499"/>
          <a:stretch>
            <a:fillRect/>
          </a:stretch>
        </p:blipFill>
        <p:spPr bwMode="auto">
          <a:xfrm>
            <a:off x="755650" y="1052513"/>
            <a:ext cx="237648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图片 2" descr="peter the gr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125538"/>
            <a:ext cx="22336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AutoShape 7"/>
          <p:cNvSpPr>
            <a:spLocks noChangeArrowheads="1"/>
          </p:cNvSpPr>
          <p:nvPr/>
        </p:nvSpPr>
        <p:spPr bwMode="auto">
          <a:xfrm>
            <a:off x="3347864" y="1628800"/>
            <a:ext cx="2952750" cy="1080120"/>
          </a:xfrm>
          <a:prstGeom prst="rightArrow">
            <a:avLst>
              <a:gd name="adj1" fmla="val 50000"/>
              <a:gd name="adj2" fmla="val 4729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eaLnBrk="0" hangingPunct="0"/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give  ?      </a:t>
            </a:r>
          </a:p>
        </p:txBody>
      </p:sp>
      <p:sp>
        <p:nvSpPr>
          <p:cNvPr id="19461" name="AutoShape 4"/>
          <p:cNvSpPr>
            <a:spLocks noChangeArrowheads="1"/>
          </p:cNvSpPr>
          <p:nvPr/>
        </p:nvSpPr>
        <p:spPr bwMode="auto">
          <a:xfrm>
            <a:off x="3419475" y="2708275"/>
            <a:ext cx="2952750" cy="1081088"/>
          </a:xfrm>
          <a:prstGeom prst="leftArrow">
            <a:avLst>
              <a:gd name="adj1" fmla="val 50000"/>
              <a:gd name="adj2" fmla="val 51426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eaLnBrk="0" hangingPunct="0"/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return ?</a:t>
            </a:r>
          </a:p>
          <a:p>
            <a:pPr eaLnBrk="0" hangingPunct="0">
              <a:buFontTx/>
              <a:buNone/>
            </a:pPr>
            <a:r>
              <a:rPr lang="en-US" altLang="zh-CN" sz="1000" dirty="0">
                <a:latin typeface="Calibri" panose="020F0502020204030204" pitchFamily="34" charset="0"/>
                <a:cs typeface="Times New Roman" panose="02020603050405020304" pitchFamily="18" charset="0"/>
              </a:rPr>
              <a:t>_</a:t>
            </a:r>
            <a:endParaRPr lang="en-US" altLang="zh-CN" dirty="0"/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0" y="27285"/>
            <a:ext cx="8558753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zh-C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Scan para.2 and finish the exercises.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endParaRPr lang="en-US" altLang="zh-CN" dirty="0"/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9464" name="Rectangle 12"/>
          <p:cNvSpPr>
            <a:spLocks noChangeArrowheads="1"/>
          </p:cNvSpPr>
          <p:nvPr/>
        </p:nvSpPr>
        <p:spPr bwMode="auto">
          <a:xfrm>
            <a:off x="0" y="25146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eaLnBrk="0" hangingPunct="0"/>
            <a:endParaRPr lang="zh-CN" altLang="zh-CN"/>
          </a:p>
        </p:txBody>
      </p:sp>
      <p:sp>
        <p:nvSpPr>
          <p:cNvPr id="19465" name="Rectangle 14"/>
          <p:cNvSpPr>
            <a:spLocks noChangeArrowheads="1"/>
          </p:cNvSpPr>
          <p:nvPr/>
        </p:nvSpPr>
        <p:spPr bwMode="auto">
          <a:xfrm>
            <a:off x="539750" y="4581525"/>
            <a:ext cx="5207000" cy="1138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 altLang="zh-CN" sz="10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en-US" altLang="zh-CN" sz="10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zh-CN" sz="2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altLang="zh-CN" sz="1000" dirty="0">
              <a:cs typeface="Times New Roman" panose="02020603050405020304" pitchFamily="18" charset="0"/>
            </a:endParaRPr>
          </a:p>
          <a:p>
            <a:pPr eaLnBrk="0" hangingPunct="0">
              <a:buFontTx/>
              <a:buNone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Relation(Prussia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Russia)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/>
          </a:p>
        </p:txBody>
      </p:sp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3203575" y="908050"/>
            <a:ext cx="3562065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u="sng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Amber Room</a:t>
            </a:r>
            <a:endParaRPr lang="zh-CN" altLang="en-US" sz="3600" b="1" u="sng" dirty="0">
              <a:solidFill>
                <a:srgbClr val="CC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419" name="TextBox 14"/>
          <p:cNvSpPr txBox="1">
            <a:spLocks noChangeArrowheads="1"/>
          </p:cNvSpPr>
          <p:nvPr/>
        </p:nvSpPr>
        <p:spPr bwMode="auto">
          <a:xfrm>
            <a:off x="2484438" y="3500438"/>
            <a:ext cx="5318764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u="sng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troo</a:t>
            </a:r>
            <a:r>
              <a:rPr lang="en-US" altLang="zh-CN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sz="3600" b="1" u="sng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his best soldiers</a:t>
            </a:r>
            <a:endParaRPr lang="zh-CN" altLang="en-US" sz="3600" b="1" u="sng" dirty="0">
              <a:solidFill>
                <a:srgbClr val="CC99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2843213" y="5589588"/>
            <a:ext cx="485775" cy="287337"/>
          </a:xfrm>
          <a:prstGeom prst="downArrow">
            <a:avLst>
              <a:gd name="adj1" fmla="val 50000"/>
              <a:gd name="adj2" fmla="val 530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469" name="TextBox 12"/>
          <p:cNvSpPr txBox="1">
            <a:spLocks noChangeArrowheads="1"/>
          </p:cNvSpPr>
          <p:nvPr/>
        </p:nvSpPr>
        <p:spPr bwMode="auto">
          <a:xfrm>
            <a:off x="1331913" y="5876925"/>
            <a:ext cx="3114955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former Germany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pic>
        <p:nvPicPr>
          <p:cNvPr id="14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40364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0" y="0"/>
            <a:ext cx="1481138" cy="741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B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6096" y="5301208"/>
            <a:ext cx="1814920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rgbClr val="CC99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Good.</a:t>
            </a:r>
            <a:endParaRPr lang="zh-CN" altLang="en-US" sz="4400" b="1" dirty="0">
              <a:solidFill>
                <a:srgbClr val="CC99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3284984"/>
            <a:ext cx="2909066" cy="520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Frederick William</a:t>
            </a:r>
            <a:r>
              <a:rPr lang="zh-CN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Ⅰ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1999" y="3284984"/>
            <a:ext cx="2392001" cy="524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/>
              <a:t>Peter the Great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19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/>
          </p:nvPr>
        </p:nvSpPr>
        <p:spPr>
          <a:xfrm>
            <a:off x="179388" y="333375"/>
            <a:ext cx="8429625" cy="836613"/>
          </a:xfrm>
        </p:spPr>
        <p:txBody>
          <a:bodyPr/>
          <a:lstStyle/>
          <a:p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Scan para.3and fill in the blanks.</a:t>
            </a:r>
            <a:br>
              <a:rPr lang="zh-CN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内容占位符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>
              <a:lnSpc>
                <a:spcPts val="2200"/>
              </a:lnSpc>
            </a:pPr>
            <a:r>
              <a:rPr lang="en-US" altLang="zh-CN" sz="2800" b="1" dirty="0"/>
              <a:t>1. What did Catherine II do to make the room shine?</a:t>
            </a:r>
            <a:endParaRPr lang="zh-CN" altLang="zh-CN" sz="2800" b="1" dirty="0"/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A. lighting 60 candles and gold 	   </a:t>
            </a:r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B. lighting up the lights </a:t>
            </a:r>
            <a:endParaRPr lang="zh-CN" altLang="zh-CN" sz="2800" b="1" dirty="0"/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C. adding almost 600 candles</a:t>
            </a:r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D. adding 6000 candles and gold </a:t>
            </a:r>
            <a:endParaRPr lang="zh-CN" altLang="zh-CN" sz="2800" b="1" dirty="0"/>
          </a:p>
          <a:p>
            <a:pPr>
              <a:lnSpc>
                <a:spcPts val="2200"/>
              </a:lnSpc>
            </a:pPr>
            <a:r>
              <a:rPr lang="en-US" altLang="zh-CN" sz="2800" b="1" dirty="0"/>
              <a:t>2. We can infer that Catherine II was a person who ______.</a:t>
            </a:r>
            <a:endParaRPr lang="zh-CN" altLang="zh-CN" sz="2800" b="1" dirty="0"/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 A. was cruel   	      B. ignored the Amber Room</a:t>
            </a:r>
            <a:endParaRPr lang="zh-CN" altLang="zh-CN" sz="2800" b="1" dirty="0"/>
          </a:p>
          <a:p>
            <a:pPr>
              <a:lnSpc>
                <a:spcPts val="2200"/>
              </a:lnSpc>
              <a:buNone/>
            </a:pPr>
            <a:r>
              <a:rPr lang="en-US" altLang="zh-CN" sz="2800" b="1" dirty="0"/>
              <a:t>     C. acted like a man      D. loved beautiful things</a:t>
            </a:r>
            <a:endParaRPr lang="zh-CN" altLang="zh-CN" sz="2800" b="1" dirty="0"/>
          </a:p>
          <a:p>
            <a:pP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pic>
        <p:nvPicPr>
          <p:cNvPr id="21508" name="图片 27" descr="Cathr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661248"/>
            <a:ext cx="2231083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55776" y="6021288"/>
            <a:ext cx="2448272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CatherineⅡ</a:t>
            </a:r>
          </a:p>
        </p:txBody>
      </p:sp>
      <p:pic>
        <p:nvPicPr>
          <p:cNvPr id="6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351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50825" y="0"/>
            <a:ext cx="1481138" cy="741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B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爆炸形 1 14"/>
          <p:cNvSpPr>
            <a:spLocks noChangeArrowheads="1"/>
          </p:cNvSpPr>
          <p:nvPr/>
        </p:nvSpPr>
        <p:spPr bwMode="auto">
          <a:xfrm>
            <a:off x="-252536" y="5805264"/>
            <a:ext cx="2428875" cy="1214438"/>
          </a:xfrm>
          <a:prstGeom prst="irregularSeal1">
            <a:avLst/>
          </a:prstGeom>
          <a:solidFill>
            <a:srgbClr val="CC99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251520" y="6021288"/>
            <a:ext cx="1668463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 points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17" name="图片 245766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245766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97152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8429625" cy="700087"/>
          </a:xfrm>
        </p:spPr>
        <p:txBody>
          <a:bodyPr/>
          <a:lstStyle/>
          <a:p>
            <a:r>
              <a:rPr lang="en-US" altLang="zh-C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Scan para.4and answer the question.</a:t>
            </a:r>
            <a:br>
              <a:rPr lang="zh-CN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192712"/>
          </a:xfrm>
        </p:spPr>
        <p:txBody>
          <a:bodyPr/>
          <a:lstStyle/>
          <a:p>
            <a:pPr>
              <a:buNone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Nazi army do to the Amber Room?</a:t>
            </a:r>
          </a:p>
          <a:p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Relation(Germany &amp;Russia)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sp>
        <p:nvSpPr>
          <p:cNvPr id="23556" name="Oval 7" descr="20051024102223"/>
          <p:cNvSpPr>
            <a:spLocks noChangeArrowheads="1"/>
          </p:cNvSpPr>
          <p:nvPr/>
        </p:nvSpPr>
        <p:spPr bwMode="auto">
          <a:xfrm>
            <a:off x="6156325" y="4869160"/>
            <a:ext cx="2987675" cy="2204864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364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0" y="0"/>
            <a:ext cx="1481138" cy="741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B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700808"/>
            <a:ext cx="8964488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Some of the Nazis secretly stole the Amber Room</a:t>
            </a:r>
            <a:r>
              <a:rPr lang="en-US" altLang="zh-CN" sz="3200" b="1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and </a:t>
            </a:r>
            <a:r>
              <a:rPr lang="en-US" altLang="zh-CN" sz="3200" b="1" dirty="0">
                <a:solidFill>
                  <a:schemeClr val="accent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put it inside 27 wooden boxes for Konigsberg.</a:t>
            </a:r>
          </a:p>
          <a:p>
            <a:pPr>
              <a:lnSpc>
                <a:spcPct val="130000"/>
              </a:lnSpc>
            </a:pPr>
            <a:endParaRPr lang="zh-CN" altLang="en-US" sz="2400" b="1" dirty="0">
              <a:solidFill>
                <a:srgbClr val="434547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4293096"/>
            <a:ext cx="1407758" cy="880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Bad.</a:t>
            </a:r>
            <a:endParaRPr lang="zh-CN" altLang="en-US" sz="4400" b="1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sus\appdata\roaming\360se6\User Data\temp\d32fe670f4d52ba0c7a542fd10527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0" y="0"/>
            <a:ext cx="4565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37" y="0"/>
            <a:ext cx="45640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209503" y="-841425"/>
            <a:ext cx="11614151" cy="78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开门988.wav">
            <a:hlinkClick r:id="" action="ppaction://media"/>
          </p:cNvPr>
          <p:cNvPicPr>
            <a:picLocks noRot="1" noChangeAspect="1"/>
          </p:cNvPicPr>
          <p:nvPr>
            <a:wavAudioFile r:embed="rId1" name="开门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5563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836613"/>
            <a:ext cx="9144000" cy="64633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</a:rPr>
              <a:t>Amber Room </a:t>
            </a:r>
            <a:r>
              <a: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was</a:t>
            </a:r>
            <a:r>
              <a:rPr lang="zh-CN" altLang="en-US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re</a:t>
            </a:r>
            <a:r>
              <a:rPr lang="zh-CN" altLang="en-US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built</a:t>
            </a:r>
            <a:r>
              <a:rPr lang="en-US" altLang="zh-CN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zh-CN" altLang="en-US" sz="36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/>
              <a:t>	(Para.5)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75656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250825" y="404664"/>
            <a:ext cx="8893175" cy="698500"/>
          </a:xfrm>
        </p:spPr>
        <p:txBody>
          <a:bodyPr/>
          <a:lstStyle/>
          <a:p>
            <a:r>
              <a:rPr lang="en-US" altLang="zh-CN" i="1" dirty="0"/>
              <a:t>            Read para.5 </a:t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24579" name="内容占位符 2"/>
          <p:cNvSpPr>
            <a:spLocks noGrp="1"/>
          </p:cNvSpPr>
          <p:nvPr>
            <p:ph idx="1"/>
          </p:nvPr>
        </p:nvSpPr>
        <p:spPr>
          <a:xfrm>
            <a:off x="0" y="692696"/>
            <a:ext cx="8964612" cy="4530725"/>
          </a:xfrm>
        </p:spPr>
        <p:txBody>
          <a:bodyPr/>
          <a:lstStyle/>
          <a:p>
            <a:pPr>
              <a:lnSpc>
                <a:spcPts val="20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rebuild an Amber Room?</a:t>
            </a:r>
          </a:p>
          <a:p>
            <a:pPr>
              <a:lnSpc>
                <a:spcPts val="2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______________________________________.</a:t>
            </a:r>
          </a:p>
          <a:p>
            <a:pPr>
              <a:lnSpc>
                <a:spcPts val="20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Relation(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Gemany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&amp;Russia)?why?</a:t>
            </a:r>
          </a:p>
          <a:p>
            <a:pPr>
              <a:lnSpc>
                <a:spcPts val="2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zh-CN" altLang="zh-CN" dirty="0"/>
          </a:p>
          <a:p>
            <a:endParaRPr lang="zh-CN" altLang="en-US" dirty="0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81128"/>
            <a:ext cx="2555776" cy="23981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0" y="0"/>
            <a:ext cx="1479892" cy="7406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B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6" y="3789040"/>
            <a:ext cx="91440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CC9900"/>
                </a:solidFill>
                <a:ea typeface="微软雅黑" panose="020B0503020204020204" pitchFamily="34" charset="-122"/>
              </a:rPr>
              <a:t>Good. Because</a:t>
            </a:r>
            <a:r>
              <a:rPr lang="en-US" altLang="zh-CN" sz="2800" b="1" dirty="0">
                <a:solidFill>
                  <a:srgbClr val="CC99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the two countries cooperated </a:t>
            </a:r>
            <a:r>
              <a:rPr lang="en-US" altLang="zh-CN" sz="2800" b="1" dirty="0">
                <a:solidFill>
                  <a:srgbClr val="CC9900"/>
                </a:solidFill>
                <a:ea typeface="微软雅黑" panose="020B0503020204020204" pitchFamily="34" charset="-122"/>
              </a:rPr>
              <a:t>to rebuild the Amber Room</a:t>
            </a:r>
            <a:r>
              <a:rPr lang="en-US" altLang="zh-CN" sz="2800" b="1" dirty="0">
                <a:solidFill>
                  <a:srgbClr val="CC99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CC99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1484784"/>
            <a:ext cx="8604448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CC9900"/>
                </a:solidFill>
                <a:ea typeface="微软雅黑" panose="020B0503020204020204" pitchFamily="34" charset="-122"/>
              </a:rPr>
              <a:t>The Russians and Germans have rebuilt an Amber Room. </a:t>
            </a:r>
            <a:endParaRPr lang="zh-CN" altLang="en-US" sz="2800" b="1" dirty="0">
              <a:solidFill>
                <a:srgbClr val="CC99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787650" y="1690688"/>
            <a:ext cx="1841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sp>
        <p:nvSpPr>
          <p:cNvPr id="5123" name="AutoShape 2" descr="data:image/jpeg;base64,/9j/4AAQSkZJRgABAQAAAQABAAD/2wBDAAgGBgcGBQgHBwcJCQgKDBQNDAsLDBkSEw8UHRofHh0aHBwgJC4nICIsIxwcKDcpLDAxNDQ0Hyc5PTgyPC4zNDL/2wBDAQkJCQwLDBgNDRgyIRwhMjIyMjIyMjIyMjIyMjIyMjIyMjIyMjIyMjIyMjIyMjIyMjIyMjIyMjIyMjIyMjIyMjL/wAARCAHY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4UtFArU85BS0CgUgClopaBhSUUtAwoooAoGAFLRRQMKKKWgYUUUUAFLiiikMKKWinYdgooooYwoooxSAKKXFHSkAlLiil60AJijFLijFAxMUYpcUYoATFGKXFGKAExSYpcUUBYSiloxQISijFFMAooop3ATFFLRQKwlJS0UhCUUUUxCUUtJQAUUUUAxOlFR3M8drbvNKcIgyaWKVJolkjYMjDII71PtI83JfUOWXLzW0H0UVBHdQS3EsEcqtLFjeoOSuemfyp3SdhcreqJ6SlFFMgbSU6koASiiimIUUUDpRQAlFFLQAUtApRSGFJS0goGhRRRQOaBgPWlopVGWAoGhACTgVMsQ79aeqKpyBzTqls3jC25GYh2qIqQcd6s0YouNwTKtLU0igqT3qHrT3M3GzCloopgFFFFJgFFLRSAKKXFFAwxRRRQAUUuKMUAJRS0UAJRS0UgEpQpNKATUgHFFy1G5GEOadsFOoouUopDCg7UzFTU1lHWgUo9iKilopmYmKSlooEJRRRTAKSlopgJRS0KpbpSFYbRUoiHel2rijmK9mzE8Qaq+jaW14kQkKuoKscZBOOtQaP4o03WQFjk8qc/8ALGQ4P4dj+FTeKtLn1XRWtLRQZXkQ/McADPJrJ03wtp3h5Eubwi5uhypI4B/2R/U159atVp1ebRQS1uenSo4R4T37+0vpb9S54iNzceXaW0Mrg/O5VSR7DNLoNtqNpuiuIsQHkZYZU/SorjVriUkRny19uv51TaaVzlpHJ92r5qvm+Hji3iKfNJ/crfidFPD1Xh/YySS+9lrxRea3FAYdKspGUj550wWHsq9fxxWD4CaeDWbyC5WRJJIt58wEEkH3+tayXU8Rykzj8a0bXWPmC3Kj/fUdK6qGc4eviIzqNxa76o0cZ0cJLDxgnfqtzaoDqW2hhn0zXLa7YToDdwTyyW7cld5O3/61aPh2w+y2fnOMSzDJz2HYV7NLHVamJ9h7Oy3vfp5aHkVcJThQ9tz38vM2KSnUlemeeJSUtJTEKOlFAooGJS0UtIApaBRQCEpaSloKCl6UgGKWgYVJEgY5Pao6kiYA4NJlwtfUnoopMjOKk6BaKKDQAVE6AcipajkbjFCJlsR0UUuKoyEpaKWkMSloooAKKWikAUUUUDCilxRQAlFLRQAnNFLRQBIMYpajDEUu/wBqLGikh9FJnignFIoWkIo3CgsAOtAaEbLg02nMcnNJTMXuJRS4pKYhKKWhRlgKAsAQn2p3l/WpKKVzTkSIzH6GngADFLRQNJIQ9K5nxFHqNsftVtczCE/fRT933+ldPkVQ1DUtPtFEd5cxJ5nyhGPLZ7Y71y4yiq1JxcuXzOjDzlComlfyMTw9LMLW41C7nldB8qhmJ6df6CqV3dPdTtLIfoOwFaurrHZ2EFnAuyMknHt/+s1z1w2FCjvXxea1JwccHe6itfNs9bDRVSbq2tfbyQyS4PO0gAd6pvexA/eLH2qteTFnMYPyr19zVWvNjBJHs06KtdmtFdKx+STn0NXYpt/B4P8AOucrStJzInJ+Ze9KcEyKtFWujqNLu9sn2aU5jfgZ6A1S1jxdJomsPZzWQkh2qyOj4OCPT65qFGJUMOD1q5q/h1PEVxp93JL5aLGRLj7zDqAPxzX0eS4uvVoyoQfvR29OqPEnRw0MQp4he407+vy+4vaL4itdcDfZ4p1KD5i6cD2yOK2DVezs7ewtkt7aIRxIOFFWK+tpqaiud3Z4GIdJ1H7FWj0uIaSlpK0MBR0ooFFAxBS0UtAgpOtBpRQNBQOTWV4j1lPD+g3epum/yEyqf3mJAA/MisvwP4uh8UaOrySRrqEXFxEOMc8ED0IxU+0ipcvU6Y4WrKi66Xup2Oqoqtfahaabavc3lwkMK9WY/p7n2rh774sabDIUs7G4uQP42YRg/TqaU6kYfEzfCZdisXf2EG/y+89Bpa4LTfinpF3Ksd3BNZk/xt86D6kc/pXVaVr+ma0pNjdxSsMkoGG4DPUjqPxojUjLZjxOXYrDfxoNfl95qBj2NGTnPekpaqxxEglOORSM5bjtTe1FFi+Z2DNFFFAhaKKWkMKcE9acoGOlOpGkY9xuwU3aalxRSHyoiIIoqQjNMIwaZLjYSiiimSFFFFIAooooGFFNZ1QZZgo9ScUz7TB/z3j/AO+hSckt2OzJaKi+1W//AD3j/wC+hTkmjkzskVsddpzRzLuHKx9FFFMQUUUUCCkpaKAEooo6mgACk08IBTgMCig0UbBRRRSKCg9KKKYihqlnPe2TwwXclq5HEkYBIry298O6rpms273itMjToBcAlgfmHU9R+NewnpWVrOqQ6bFGzoHZ2AC+3c1w42jSlH2lR2selgMbVoNwpq/N/W5R8RA+db+m01ztz95fpXU6uq3emx3MR3BfmBHoa5mZNycdRXxmcw5Mc5dJWaO3AS/dpdjn5RiZwf7xplXru3LN5iDJ7iqPSuNHuwkmgq5YA7nPbFVURnbCgk1qW0GxQg+8eSaUmRVklGxfh/1K1c1aWSHR7AxsUfeSCDz0P+NV44y7JGgyScCtee50tdTtdKuQrTiPdGH6emPrxXpZNhp1o1XF2ukr+d7/AKHhYqpy1Iu17XdvKxFo+sz3ZEM8Lsf+eqLx+NbooVVVcKoAHYCivtsLSqUqajUlzPufPYipCpNyhHlXYU0hpaSuk5gHSigUUAFLSCloBCUtIKWmUct8Q7aW78EaikW4lUDlQu7cAQT/AI/hXzvBcXFpMssE0kMq8q8bFWH4ivobxidfs44tQ0Q+cEUpcWxTeGXqGA9ueleFX0AubuWV4xA7MS0aLtVT3AHavMxivJNH3/DFKUsNKOjT131Xk1+o6XxBqmq+TDqF9NdJGDs8187f8fxoqGG3SHkZJ9TU1cyu9z6/D0VShypWGs6KVDMAWOFBPWu2+GmppaeJFtJmkC3AKpiQhQ/uucHPTkelckbSwne1kebZsOZGdSfL9SMdav6RNpg8UWU+mm7aJbiIefM4VCwYdBj8zVxqclRJf8A8rNKsatKeGmtZLTy838/wPosdKKqWGpWWppK9lcJOkUhidozkBgASM9+oq5Xrp3R+WODi7MKKKKGxBS0UtIYUUUtAEq4xS1DnFLyetI0UyWjPrUQJFKSTRYfOP3D1phOaSiglybCijFLQISloooGFFFNYhVJJwAMmgDyrx3qX2vxJLZhyY7VFXbnjcRkn9QPwrmMCq9xqB1DxJf3RORcSuw+meP0q7EIxHPPKGaOCIyMqdWxgYz+NfGYuUqldvufS0YqFJIiq9o9++m6tbXSOVCSDfjuueR+VU4LiDUNPa7hgaAxyiNkL7gcjIIP4U2sE5Up67o0aU4tHvq42ilrM8PXn27QLKcnLGIBj/tDg/qK06+3pyU4qS6ny8o8snHsJRS0VZIlFFFABQOtFFAiWimK2OtOyKRqncKKKTIpjFooopAIehrmtT0C91S+aZ5444x8qLycCumo7VhicNTxEOSpsaUq0qMuaG5j2Vouj6XLHeXKvAoLFmG0KO/esW+sjbOHjO+B+UccjFQePb26njj0qygmlL4eYxoW47Dj8/wAKreEG1u3A0+/06d7BvutIuPL/AD7fyrxcdhKWIthoq3Ls9Xby9D1qNKcaLxTkrvptdd/USSAMcrwaga2JPMan8BXSXGmWsk7pa3cayKcGJm5Bqu2j3qniMMPUMK+aqZdjKTty83pqdEMbC2/3mKls2MbQoqykYjHHU960k0a6Y/NsQepOavWdlaQlisi3EyckAg4/D/GtsPk+Lry9+PKvMxrY+nFaO/oM0qwMQ+0SjDH7qnt71xGp6D4h1XWp74WToXkzGTIqlVH3e/oBW/f6ze/2hGJUe3jjcN5fcgHv611wORkdK+kwNDDVabw9O6UHr0u+5yvF4jBT9u0m5r1suxnaK2onT0XVI1S5T5SVYEMPXjvWiaO9Fe/CPLFK54dSfPNyta/YKKTvS0zJgKKBRQAUlLSUDQtHeigUxikcV5j8RfBsssr63p0Rckf6TEo5/wB8D+f5+tenAZp/ksfSsqkFNWZ6GW46tgqyrUvmu67HzD5E2/YIpN393ac1o2nhvVbwApaMi/3pPl/nzXvl74fguGMkJ8lz1wOD+FZjeG7wHCvEw9ckVyrCrqz7X/WhVI+6lF+Z4/P4V1eyTz1RJCnP7p8kfgcZ/CqMOi6nrUCLpelyum/YxiX5AxOTz0A/QV7pD4Zcn/SJgB3Ef+JrasNNttMtEtrSBYok6Kv8/rQ8JFu5yV+JPd0ipT6Psupz3gTw3J4a8NRWc3Ny7mWbByA5wMD6AAV0pBHWp8Y6UEDHNdcUorlR8lWlKtN1JvVkFLSsMHFJTMLBS0UCgBaKKKQBiloooGFFFFAwpcUUUDCiiigAoxS0UDsFY/ii8+weGtQnBwwhKqfduB/OtiuG+J155Wi29oDgzy5I/wBlR/iRXPiqns6MpeRrQhzVEjxyM+RdoT0DdfaugileCTfGcEZHTII9CO9YtzFvXcOo/lWnA/mQRv6jmvkKzulJH0cexZkuHkRY9sccanISJAig+uB3qKiiudtvcpI9M+Hd352jzWpPMEuR9GH+INdlXmHw8vPI1yS3J+WeI4+q8/yzXqFfX5ZU58NHy0PAxtPlrPz1EopaSvQOMKSlooASiiigQUUUUxCUDg0UUguPDA06oqTNFilPuTEgVGz9hTTSGnYTm2IMjpTt3tTaKLISk0cdrGnz3XiGWOCPJcK+ewGMZP5V0OmaedPt9hmeRj94ljgfQVe2jJOBn1pa8/D5dTo1ZVt22/kdNfG1KlONPojzbxvp+oWdwbpbq4lsZT91pCRG3pj09K6nwhpX9maFFvXE0/72TPUZ6D8v61tT28NzC0U0ayRtwysMg1KBgYranhIwrOrfc1r5jKrhY4drbr37Fe6s4LyMxzxK6+/UfSpY0EcaoM4UADNOorpVOKlzJannOUuXlvoIaKWkqzMQ0oopBQJjhRQKKBCGgUlLQMKUUneloGOjIDjNWahiT+I1NUs6aasgooopFhRRRQAVQ1bV7XR7Jrm6fag4AHJY+gq/XCeNkMuqWivzHHEWVe24nGfyFcmNxDoUXNbmtGmpzUWV5PiDeyOTb6RmPsXY5P5Cmf8ACeap/wBAhP8AvpqyxSSzRW8RlnljiiXq8jhVH4nivm/7SxTekj0XhqK3iaw8eap/0CE/76al/wCE71X/AKA6fm1c3/wkOiA/8hnTv/AqP/GlHiLRP+gzp3/gVH/jVvGY7u/u/wCAT7HD9kdIPHeqf9AdPzaj/hOtV/6BCfm1c4PEeh/9BnTv/AqP/Gnf8JJoX/Qa07/wLj/xo+uY7u/u/wCAHscP2R0Y8c6p/wBAhPzNKPG+qf8AQIT8zXODxJoX/Qa07/wLj/xpw8S6F/0GtO/8Co/8aPreO7v7v+AHscP2R0Y8bamf+YUn5mnDxrqR/wCYUn/fRrmv+Em0Ef8AMa07/wACk/xpw8TaD/0G9O/8Ck/xp/XMb3f3f8AXsqHZHSjxpqRP/ILT/vo07/hMtRP/ADDU/wC+jXMf8JNoP/Qb07/wKT/Gnf8ACT6D/wBBvTv/AAKT/Gn9cxvn93/AD2VDsdP/AMJjqHfTU/M0o8X3/wD0Dk/M1y//AAk+gf8AQb03/wACk/xpf+Eo0D/oN6d/4FJ/jR9cxvn93/AD2NA6j/hL77/oHJ+Zpw8W3x/5cE/76Nct/wAJRoH/AEG9N/8AApP8aX/hKNA/6Dem/wDgUn+NP67jPP7v+AHsqJ1P/CW3v/Pgn/fRrnPEi3HiS5hmmVoREhVUUZHJ5P8AKof+Ep8P/wDQb03/AMCk/wAaX/hKfD//AEHNO/8AApP8aipicVUjyzTt6DhGnB3juZP/AAjBP/LST/vmpIfDhhj2B5CMkj5elaX/AAlPh/8A6Denf+BSf40f8JT4f/6Denf+BSf41zOE39l/ibKtbqUDoTY6yf8AfNIdDf8A6af981of8JT4f/6Dem/+BSf40f8ACU+H/wDoOad/4FJ/jS9lL+R/cx+3fcr6bZ3GmajBexK7PE24KRwfausPi/UB/wAw1P8Avo1zX/CU6B/0HNO/8Ck/xpP+Ep0D/oOad/4FJ/jW9KriaK5aaaXoZVPZ1Heep0h8Y6iP+YYn/fRpp8ZaiP8AmGJ+ZrnD4o0D/oN6b/4FJ/jSf8JPoH/Qb07/AMCk/wAa1+uYzz+7/gEexodjoz4z1L/oFJ+Zpp8a6mP+YSn5mue/4SjQP+g3p3/gUn+NJ/wk2g/9BvTv/ApP8aX1zG9393/AD2VDsjoD421T/oEJ+bUh8caqP+YQv5tXPnxNoP8A0G9O/wDApP8AGkPibQf+g1p3/gUn+NL63je7+7/gDVKh2Rv/APCc6r/0CF/NqT/hOtV/6BCfm1YB8S6F/wBBrTv/AAKT/GmnxJoR/wCY1p3/AIFJ/jR9bx3d/d/wA9lQ7I6D/hO9V/6A6fm1J/wneq/9AdPzaufPiTQv+g1p3/gVH/jSHxHof/QZ07/wKj/xo+uY7u/u/wCAHscP2X3nQ/8ACd6r/wBAdP8AvpqT/hPNV/6A6fm1c7/wkWh/9BnTv/AqP/GkPiLRP+gzp3/gVH/jR9cx3d/d/wAAPY4fsvvOi/4T3VP+gQn/AH01J/wnuqf9AhP++mrAj1zSJpBHFq1g7noq3SEn8M1dIIPIqZY/Fx+KTXy/4A1h6D2ibun+PUe4WLU7JrUMcCUElR9RiuzVgyhgcg8g15W6LIhRwCp7V33hgyHw9aiRixQMgJ9AxA/TFetleOqV5OnU1OPGYeNNKUdDXpKWkNe2zzmIaKWkoQgpKU0lAgpO9LSGgQUlLSGmIcKKQdKKQhKWkHWloGA60tIKWgZPEQUHqKkqqrFTkVMJR3qWjeM1azJKKYZVx3phkJ6cUinNImopiuCKdkUFXFriPGf/ACEbf/rl/U12jOMYHWuJ8Yf8f9v/ANcv615ubf7s/kdGEf71I55QSwA715H4nvZtV1yZ7kkwxMVt4T91E7HHqRya9dT76/WvJfFgCeLdVVRhRcuAB2Ga8nJ7e2kmtbHRjm+VGKIIf+eSf98il8iH/nlH/wB8inA0oNfSHmCCGH/nlH/3yKd5EOf9VH/3yKKcDSAT7PB/zxj/AO+RS/Z4P+eMf/fIpQaXNADfs8H/ADxj/wC+BTvs8H/PGP8A75FLmloAb9ng/wCeMf8A3yKPs8H/ADxj/wC+BTwaWkIZ9ng/54x/98Cj7PB/zxj/AO+BT6KQDPs8H/PGP/vgUv2eD/njH/3wKfmigBn2eD/njH/3wKT7NB/zwi/74FSZpc0Bci+zQf8APCL/AL4FH2aD/nhF/wB8CpaM0Bcj+zwf88Y/++BR9ng/54x/98CpM0UBcj+zwf8APGP/AL4FJ9mg/wCeEX/fAqTNFAXI/s8H/PCP/vgUfZ4P+eMf/fAqSjNAEf2eD/njH/3wKPs8H/PGP/vgU+imBH9ng/54x/8AfIo+zwf88Y/++RUlITQAz7PB/wA8Y/8AvkUnkQf88Y/++RT80ZpjI/s8H/PGP/vkUn2eH/njH/3yKfmkJoAjMEI/5Yx/98ik8iH/AJ5J/wB8ink0hNAEZghIwYkx/uiu/wDh/f3Mtvc6fK7SwwKHhZjkxjOCmfTkEenNcHmu/wDhuqmy1piBuBgAPpy9efmlvqzbXb8zowrftVY68133hv8A5AVv/wAC/wDQjXAGu+8N/wDICt/+Bf8AoRrzsl/jv0/yOzMP4a9TWooor6k8cSkpaSkSFJS0lMQUdqKKBMSg0d6KBADRSCigBRRQKD0pgKOlFHaikMKWkpaCgpaSlpAhRRRRTKCuO8Y/8f8Ab/8AXL+prsa43xl/x/2//XL+pry83/3V/I68F/GRz8f+sX615N4vP/FYat/18v8Azr1iP/WL9a8l8Xn/AIrDVv8Ar6f+dePk3+8P0/VHZjvhRkA04GowaUGvpTzLEgNLmmZp2aAHA04Go80tICeOMydCOKkkh2oGHOOtRW8myXk8HirQlLFl2EkHn0rjrTqRnpsfVZXg8vxGDcan8R3XfVar+vUq5opGxuOOme9Ga61qj5aUeWTj2HZpc03NGadiR1FNzS5pALRSZpc0AGaXNJmjNFhi5pM0ZozRYA5oozSZoELRSZpM0AOzSZpKTNOwC5ozTc0ZoGLmkzSE00mgBSaTNITRmgAzSZpM0maYCk16B8NT/oGt/WD+b154TXoXw150/XPrb/zevNzb/dJeq/M6ML/FR1xrv/DX/IBt/wDgX/oRrz+vQPDX/IAt/q3/AKEa87Jf479P8jszD+GvU1qKKK+pPHEoNFBoJEo70UGmISiiigTE70Ud6KBAKKBRQADpQaB0opgLRRRSKQUtJS0AFLSDrS0hoWiiigoBXG+Mv+Qhb/8AXL+prsx0rivGf/IQtv8Arl/U15eb/wC6v5HXgv4yOfj/ANYv1FeS+Lz/AMVjq/8A19P/ADr1mM5dfqK8k8YH/istXH/T0/8AOvHyX/eJen6o7Md8KMfNLmmA04GvpzzTQWAz24cn5tuF/Cqmexq/ZsDbKAeRkGqdypS4bI68iuKhUftJQZ9NnGBprBUcXT3aV/N/1oIFYruAJGcUA1YtCWQLtyu7OfQ4GKnngEy5HDDpVSxKjPlkjKjkE8ThPrFGV3bbv3sUc1ct5C0ZBO4jt7VS5BINT2zlTknC5x05qsRFSgcuSVpUcYk3ZPR/15BOR5hIYnPtjFR5qzdKCm8cnOCaqU6E+aCM85w0sPjJJ9dfvJM0ZpmaXNbHlmjpGlXOs3wtLUAvtLHJxgDrVrxJoq6Fqa2qStIrRhwWGD6HI+oP4Vd8ACZvFULRZ2qjeYAQPlx/jitH4mqBrFm3PzW+PyY15M8XUWYxw/2WrkXfNY4qjNNzRmvWLHZozSAMQSASB1OOlJnFArjs+9Gabn3ozQMdmkzSZpM0AOzRmm5q9Z6ZNfW8kkbAFTgA9/WtKdKdWXLBXY4xcnZFImkzTxBMxkCxs3l/ewM4p09ncW0SSSxlVfpn+vpR7Kdm7OyDldr2Is00mkJozUCDNJmikpALTTRmmk0wsKTSE0hNJmgdgzXoXw0/5B+ufW3/AJvXnhNehfDQ/wDEv1z62/8AN683Nv8AdJeq/M6MN/FR156V6D4Z/wCQBb/8C/8AQjXnhNeh+GP+QBbfVv8A0I152Sfx36f5HXmH8NeprUUUV9SeOFIaKKBMSg0UU0SJRRRQDEPWihutFMkBRQDRSAB0o70dqO9MBaKKKRSFFFAooAUUUCjvSGhaKKKGUKOlcV40/wCQhbf9cv6mu1HSuJ8aH/iY23/XL+pry83/AN1fyOvA/wAZHOxn94v1FeR+MT/xWesf9fT/AM69bjP7xfqK8i8ZH/is9Y/6+n/nXkZL/vEvT9Ttx3woyM04GogacDX055hq6eQYWA6huaS/Q7VkHbg1WsG2yu3GAvOTitRkEkZVsEMK8uq/ZV+c/Qcvgsxyf6s9Glp8noVLDPlvg9xVzerMVyNw6iobePyLYlhzyTgc1S+1H7V5wHHTHtUypuvUk0Ojjo5Tg6FOru912Wt38rkt6u2YMBgMPzNLZYLvn0qeO4iuGMYB6dxTYIGhncYymODWntGqTpz0aOWGApyzKGNw75qcpO9ujsLdOyAqRlWHHsaZpthNql9HaQYDuerHgDuaS+ZcKMnd1wK9RsoodH8P2TJZiW6WEBUjA3u+0kgH/vo/nXNWxjwtCPKrylt/mefnNF18wnFy92Nv+GOLk8E6pHaySMFMquAsa87gTjOf6VRvPDOp2MDTTQjan3trA44z/Q1uXtl4w1G6Vp2ktoySyhJMLGAM/wAGT7eta+i+FX0+3uBqF084uE+eOPI2nByc9Se1ZPMJ0oqVSpFvstTylhI1HaMGl3Zz3gKWGLXw0t8bYkBVXp5uT93P5Vq/FCMC/wBPl2tlomXPbg/z5rmfD8anxRA1vPshhl8wyOOQg68dzj+dd38TYBJoNtcBdxinA3DsGB/wFZYmShmtKa+0rHjy0meW5rrvBvg1vEa3FxcO8VtGNqEDG9j746Dv+FcfnivffCL2r+FbD7HIWVIVDc8b9oLD8z2719RQpqUtTlx1eVKn7u7Kl1p2h6JpdlJqEoa3s2GwYUbjn5SQOWwD79zVe8fw3qsUk8t1pNwAqxwqXRNnzcZONw7CvMvFWpS3mqtatCtvFaFolgjcsitkliCfVifwxWFmtJVknZLQxpYKUoqTm7nbeNPB8Ogwpe2Ls9q7iMDO7BweSe3QViafoMl5ZtPIxiz/AKsEdR60211e7u9PttCkw1n9oVwoXDZyc8jr1rZ1+7+zaOiRhkMu1QOhUdf/AK34104WjSnGdaa0itvMdSpXp8tG+re/kQ2tpo1oZGmmikxyu8g8Hpgd6kNjpGowkWYiLjnCkg4rj81teGoJZb95Y5QgjUbh13Anp+n8q0w+KjVkqPs1Z/eFfDyhF1XUd0Qa3YJp19sjP7t13qPT2/Sug0uHydNhXoWXcfqeayfE7tNqkUK5yFAHJ6k+lbfmxW1ugmlRQq4JLYyR1ruwFKnDE1ZbJHsZU3Kkpz3sQS3EOmwZmdcgAIFGGP4fXNPFxFdaWZ2T920ZJXr+FclfXjXt08zcdgPQV0tvCG0aC3hbaZYwSfQHG4/rWmGxjr1JwgvdS08ztp1XOTS2RyeecVLBaz3T7YYi55+nHvXW22m2ljHlBgjkyMeT+NWIJoJd4gdG2HDbOgNctPJdV7Wdn2X9foZRwf8AMzhGyjFWBBBwQa0NN0eXUoWlWRERGw244OO5H0yKXWFSbVhHbR/OwAKgclj/AFrqdYkmtfDGxY1inlKxMq+/B/wrip4SKqT5tVH8TXCYSM3OU9VH8TNt5bO51P8Asm2tFltejTBjkgd8+mazfEmlxaZdReQCIZFyASc5HXrXQaPpb6DYSXdxGGm6kRgFguBxz6deDz71yGq6lLqd680j5UEiMAYAXtxV4lKNBKovee3kjpxijDDJVV7728kUqTNaC6JfNpkt+YtsMfUNkMR6genNZma86VOUbcy3PJnTnC3MrXFLV6H8M+dO1z62/wDN686Jr0T4ZH/iW679bf8Am9eXm/8AukvVfmjTC/xUdeTXonhj/kAW31b/ANCNedV6L4X/AORftvq3/oRrzcl/jv0/yOvMP4a9TWooor6k8cKSlpBQxMSiig00SJRRRQDENFB6UUyWJRSjvRSAB0o70Cg0wFooopDQUtIKWgYoo70lLSGhaKKKGUKOlcR41/5CNt/1y/qa7YVxHjb/AJCNt/1x/qa8vN/91fyOvA/xkc7H/rE/3hXkPjM/8VrrP/X0/wDOvXIz+8T6ivIPGhx411n/AK+5P515GS/7xL0/U7cd8KMcGnA1EGpwNfTnmlmCXypQ3UdCD3FbUGPJUhiQeRk5rnga09PvEVBC+BjoSa48ZTco80T6fhnHwoV/ZVXZPb10NB22xs3oCaxA1bDMkoliD7SOCR7isQ/KxGc4OKzwKsnc6eLZqpKk4O8dfvJVcqwZeo5FaMd9EVG8kNjnisoGlBrpq0I1V7x4GXZriMA37LZ9HsWrqVZZsryoGBXrnhnUk1Xw/bSKyefGvlsDztcDGfxHP4141mtHSNau9FuGmtCm5gAwdcgj+lcOY5f9ZoKEN47BDMJPESrVftbnfeINY13TrCUS2SKvy7bq3clQc9x1FcVd+JdWvVlSS8kEUmcxocLg9vpzXZ2vj7Srix23sUsUu0b0VNyk8Zxz/OntZ+ENelEkbwLM+GIR/Lb8v0rzMNUWFVq9D5pXN60XXd6VX5XOB0eWWLWbN4QDIJV25fYOvrxivddT0y01jT3srpS0LgH5TgjHQivC9bgtLTWbiCwZjbxthCWz29ajt9X1C1uBPBezpKBjcJDnHp9K7Mfl8sdyVqcuVpaaHiVaT5rdj0678I+GPD1m9/cq8nlAsqTyg+Y2DhQOAa5zwZ41h8PTXSXcMklvcOGXywP3fJ7ccc9BXIXN/d3m37VdTT7enmSFsfnVfNduX4ethk5VajlJmc6CqQcZ6nqOoeGNN8bNLrGh3Zt7iUkvDcDAcjqwA5H155rBm+GniSGLeIIJeM7UmGf1xXK2V/Pp1yJ7dwr4K/MoYEehB4rV1HxlruqGI3N837p967FC84x2616blCWrWpzqliKbUYSXL5mSrS2lznlJom6Ecgg1293aprmkxbZDHvxIpIzzjofzrgnkaSRndizsSWYnJJ9atRareQW32eOd1j9M9Pp6V0YPFQpKUKivFjxOHlU5ZQdpI1Y/C12TmaaKNB1IJJx9K0Yrmx8PxTQYkaQEFskZb0+nf8q5w61qJg8k3UmzBB9Tn361SZ2c5dixxjJOa0WKo0dcPHXuyXhqtXStLTsi3cajNcX4u2I8wEFfbHSm3moTXuzzdgCZwFGBz1qnmjNcTrVGmr77nfH3Y8q2JEVpJFReWYgCuzubhdO0wlChaJQqgnr2riM0EkkknJrpwmM+rRlyrV9exrSq+zTstzU1HWpbwskZKQsoBU/59q1tBK2+jSXD8LuZz9AMf0Ncpmt2O/iXwu0COhmAIZCcEAt1/UV0YLEt1pVar1SdjSjUfO5SfQxTO/nmYEh924EdQeteiaRqdvrdpCXkAuoSGdOM5HcA9jXm2aFkaNw6OVccgqcEVy4bFSoSbtdPc1weNlhpN2unuj1DUNNk1B9s17JHa/8APOIYLfU1TbTNG0GJ7t4VKjB+f52B9s1xf/CQ6p5bobyQ7gBuP3gPY9qoT3U9wQZppJCOBvYnFdlTH0X70Ye95no1c0oN88ad5d30Oj1nxfJdxyW1lGIoHG0uw+Yj+lcuTTSaQmvOq1p1Zc02ePXxFSvLmqO4pNei/DE/8S3Xvrb/AM3rzYmvR/hgf+JZr3+9b/zevIzf/dJfL80PC/xUdia9F8L/APIv23/Av/QjXnFej+Fv+Retv+Bf+hGvLyT+O/T/ACOvH/w16mvRRRX1R44UlLSUMTEoNFBpokSiiigGIaKG60UEgDRRRQACigUUALRQOlFAwpaSloGFLSUtIYtFFFDKCuI8b/8AIRtv+uX9TXb1w/jf/kI23/XL+pry83/3V/I68F/GRzcf+sT/AHhXj/jU/wDFbaz/ANfb/wA69fjOZF+orx7xqf8Ait9Z/wCvt/515GSf7xL0/U7cdsjFBpwNRA1LJFLCQJY3jJGQGUjIr6iztc86ztccDSg1EGpwakIlDYpQaiBpwNAXbJQaXNR5pd3vQIkzS5qPNLmgCTNLmos0uaVgJc0maZmlyKAHg0ZpmaXdQA7NGabmjNADs0Zpu6jNIB2aM0RqZHCjjuSewp2bcHBMhH94Y/lRc1jSclzbLzGZozSyp5TAZBUjKsO4qPNNakTg4ScZbofmkzTd1IT70WJHE0mabmkJ96LAOzSE03dTc0wHZpCaaTTSaBjieKaTSE00tQApNekfC4/8SzXv963/AJvXnEcMsxxGjN9BXceCtSTw/YapHdxOXujCYwmD93dnPPuK83NFz4aUI76fmjswlGpKomoux35r0fwt/wAi7bf8C/8AQjXiL+L+fks+P9p//rVs6f8AFe/06xjtYtNtmRM4LO2Tkk/1rzMrToVXOporHoYvBVqsEoo9toryCL4zXoI83R4G9dsxH9DWvZ/GLS5SovNPuoPVkIkH9DX0EcXSfU8yWW4mP2T0eisLS/GWgawyraalCZG6RyHY35HGfwrczW8ZKWqZw1KcoO0lYKDRQaszEooooExDyaKO9FAhBRSiigBKWkpaAAUtIOtLQMKWkpaCgpaSmvIkSM8jKqKMlmOAB60mBJSFlUElgAOpJrzfxJ8V7SyZ7bRY1u5hwZ34jU+3dv0FeYav4m1jXXJ1C+lkQ/8ALIHag/4COK46uNpw0WrPWw+VVqqvL3V+J7vqPjnw3phKz6rA7j+CEmQ/T5QcfjXnXir4gabqd5FJY29w4jTbmQBAefqa83orzcRiHXjySWh6+HyulRfNdtnRt4vuQ4MdtEMHjcSf8K5TV7Uavqt1qMrlJbiQyMqj5QT6f/rqxRXNRSoy5qejOueFozVpRK+hafaWOqpPqBMkCDKhUz83qR/+uu8ubPS/ENiyK0Uq9mQ8qf5g1xdCM8MomgkaKUdHQ4P/ANevewWcyox9nUinFlUaMKMHCMdGMuPDUljuLrmMMRvAz+dU5NNRl4Iz7iuv07xEk6ix1NEUucCX+B/r6GtO90XTGhLeWIjjhkOP06V0zy5Yle1wc7rs90NYOhONoxPK7i1e3JyDioUBdto610s0SSAofmGeDVSPT1Sbd8uPp1ry44yyalueRWym9S8HoYx3ISGGDS5q/qsCxosijGTjFZma66VT2kVI8rE0PYVHAkzTs1FmlDVqYEuaM1GGpd1AEmaXNRZqa2gnu7hLe2ikmmkOEjjUszH2AoATNXrDR9U1XcdO028uwn3jbwM+364Fa1v4G15by3F5pdwtuZUE5jIZo0JGSQpJGBnqKXxfrOppr15pYkktLKxneG3s4WKRxqpIBwOpPUseTmgDn7iCe0naC5hkhmQ4aORSrKfcGos11sPiXTLnw9BLrts2qatZyNHarK5CtEQCPNYfMwU5wM9/SjSL7TvFGpQ6NfaNY2kl2/lW93YxmJopDwu4ZIZc4Bzzz1oA5LNdFoujhre4n1CzcIIvMiaRW2kDluFIOSuSPoa52VDFM8bfeRipx6iuitdce7hgQ3EVrfQyB1kZAsdzgYAkI74yMnggnOO/LivactofM2oKPNeRlboHvLsWqusLB/KDn5gucgH3wKpZycY610V34eu/tEd3p1uyxudzRsf9R3OW6FAMnd0x1rO1rRrzSdRe3mgKyDBKoQwGQDwRwRggg1pSnGUbo3lTc4JW1j+T6kNxFtEcbOilFwct3Jz/AFqrIjRNtbHIyCDkEUvkODmUiNfVuv4CmzyiRxtGEUBVHtVx00FiOWSc3Hlelv68huaM1HmjNWcY7NJmm5pM0AOzSFqbmm5oAdmkLU3NPjTeeWCqOpNJuyuyoxcnZCxxSTuEjUkmte20qOMBpv3jenYUyzlVF228RY92rQTzT9/aPYCvNxGIm/dWiPewWBpRSlL3n+A9VCjCgAegpaKQkKMkgD3rguz17JIWiojcxD+MUonibo4p8shc0e5JRRkEUUigrptB8ea7oLKsdybi2HWCcllx7HqPwrmaQsFGScCrhOUXeLM6lOnUVpq6Pofwt430zxRHsibyL1Rl7aQ8/VT/ABCulr5Ytria1uI7i3kaKaMhkdTgqa998C+Kx4n0cmbAvrfCTqBgN6MPr/MGvWwuK9p7stz5nMcu9h+8p/D+R1VFFHau48diUdqBQaBAKKAaKAE70tBooEHelpp6VyPjTx/Y+E4hAq/atScZS3U42j1Y9h+p/WlKSirs0p05VJcsVdnYVHPMLe3kmb7qKWP4CvnTUPHfi7VZS76tJaITkR2p8sL+I5/MmpdG8QeLLi7EP9t3M8DcTLO5cFe4+bOPwrCjiY1aqpxV7nr08mrtq56IfG+q2bvcTiCW3BLMhXaVHsa4nxh48vPEr/Z4N1tp4/5ZA8yH1Y9/pWd4i1NppjZocRxn58H7x/8ArVg1GcYum6nsqKslu+59C8Fh41FOMEmgooorwzcKKKKBhRW34V8OyeJtWe1EphhiiLyShc4PRR+J/QGtbVPhnr1ll7J7e/jHZT5T/keP1rWNKTV0YSxFOMuVs46ii6juNPnMF/aT2so/hlQimq6P91gahxa3NIzjLZisqupVhkGrNtqskEf2O7d3tyMI2eQPT6VXpsiCRCp71dKvOndRbV9B6r3o7lySS0UHyoSx9WPFVSckngVmXGoSWShGi3kcbt2KzLnUri5BUsEQ/wAK960pYOc9ehx4jMqVPR79ixql4s8ojjOUTv6mqOajzmlzXrwgoRUUfNVqsqs3OXUkzRupgNLuqjIfmlzTM0UASZrqtIuZNH8E6jqlmSl7cXSWPnr96KMoWbB7FsAZ9Aa5HNbWg68uli5tLy1F5pd4AtzbFtpOPuujfwuOx9yDQMzY7iWGUSxSPHIDkOrEEH61rzPNqyjVNavG5HlrJt3SzY4/HHTJ9K0Y/Dnh7UbLUb/TdfuY4bO3Nw8F1ZfvFGQoXcrbSSzADp16cVkBrXUrC2ie6W2nt1KYkB2MM5yCOhrKq2kraI6MNGLbvq+ieiZDe2UcMEdzbTGa3kJUErhlYdiK6vw7oeo6JpB8Uvp9zNOyMumxRws+GIx5zYHCqDkZ6nHYVyt9PbRWMVhaSGZVcySS7cBmxjAHoKqW19dWcqy21xNDIpyHjcqR9CKdFycfeJxCgp2j+G1xjE7juzuzzmkzXT67dNrfhSw1y7Vf7SF1JZzTKMG4UIrKzY6sM4J78ZrlM1oYG3o3iG40aO8hWGG5t7uEwywz7tpGQcjBBByBXQab8RbhvPg1uBJ4Z5N4nigjMsJ6cBgVZQONp/AiuEzRmiyKUmtmd7q8fhy+0e9ujeaaLlI99rLZI0Mkr5HySQEYHBJ3KcDHeuFzTM0maCR+6kzTc0maAHZpM5ppNGaAHE0mabmkzTGOznpWrYaZvAkmHHZaraZbiefc33V5rfjdXyE+6OM9q4MXXcfdiexl2DjL95U+QqoqDCgAe1Oop6hFGXyT2Ary2+p7yVtEMqJoRI2ZCSOw9KuC4UdIlp32lO8X5UlJroDinuUDawn+H9ajayU/dYj681qeZbt1UD8KXyoH6EfgaftpITowfQxfs88f3T+RpfNuV4Ib8VrZ+yKejGj7Ko6uar266kfV7fCzHEt03AUj/gOKsQWsjsGcl2HQdhV/FvH1+Y/XNRyTlhtUbV9qXtG/hQ1SS1k7jHCr8oOT3NdV8ONZj0fxZGbiZYra4jaGRmOFz1XP4gD8a5EkKMk0oqqc3CSkhV6aq03B9T6qByM0GvN/hh4ue/gOiX0ha4hXNu7Hl0HVT7j+X0r0g819BSqKpFSR8TicPKhUdOQUhpaStDnHCigUUCENeV+OfiVdabrJ0nRwB9nYfa58An1KLnIzjv616pXzh4vspLHxdqkUoOWuHkBPcMdwP5GuTGVZU4JxPTyrDQr1Wp9Eeiaz8XtJi0cHRTJc6hKuESSMqIj6t649BXkMss91dS3l3K011MxaSRjkk0xY1DZCgE98VYjtmk6SR/i4ry6+JlV32PpMJgKeHu47kSqWYKoyScAV1FvZ/wBiaTNdSMTOyjABwAew/Wsq0hhs50nmmQ7TkKDV3XtUhvbOCO3fILFnHpjp/OvSyydClQqYi/vrRL16/ielFcqu9znyxZizHJJySaSiivFbbd2ZBUttF506J2zz9KirqfBuiHU9TiV1/d/fkPog/wAelJ32W4m1FOT2RzMyeXPIhGNrEYqNmCKWPQVr+KGjbxRqflABBcOBj2OD+tXfA3h4+INfWSVM2FmQ8pPR3/hX+p+laxheXKZTqqNPnZ6N8P8AQjo3h1JJ023d4RNLnqox8q/gP1Jrq6KK70raHjNuTuyte6fZ6lbmC9toriI/wyKGFed6/wDCa3lLXGhTm3k6iCViUP0bqPxzXptGaTSe4KTjsfNV9a6hot4bTU7WSGQf3h1HqD0I+lCsrruU5FfQur6Lp+u2TWt/brNGehP3lPqD2NeH+K/CN74RvA67p9PkbEc2On+y3of51hUordHdQxWtpHO6lbiaAnHPSuaOQSO4rrziaE46MK5W9TZdOPXmujAzesGcebUlpURFmlzTM0A16B4pJmlzUeaXNAEmaM0zNGaAJAaM0zNGaAOr8MRPqPh7xHpdsC17NDDcRRjrKsT5dR6nB3Y/2a5lVeSQRojNITgKBkk+mKLa6ns7iO4tpXhmjbckiNhlPqDXRN8QfEZX5byGOU9biK1iSU/8DC7s++aAOijtNJ0vQ7fw9rNiLi8CSXt15LBbi2LbdqoehIVdzIfX1FYB0XwwZfMXxYBbddjWEnnD2wPlz/wLFc9Df3EN+t6srNcK/mb2OSTnv65qxq8EcV0lxbrttrpPOiH93JwV/Agj8BWd2p2ezFfXUv8AiDWbS8hs9N0uGSHS7IN5QlI8yV2+9I+OMnAGOwAFYea0dL0dr+KW7uJltdPgIEtw4zz2VR/Ex9PzxWxp1loNxY6heSWd0LG0jOLiWfDSykfIgUDAJPPU4AqKleML9bCbsctmk3U3NJmtyh+aM0zNGaAHZo3UzNG6gB2aTNNJpM0AOzSZpuaTNAGlaSMY44IvvPyx9BmuijQRxhR0ArD0OLMhkP4f5/Gt76cnoAO9ePi37/Kj6bLlalzy/pBUbTRpwzCu40L4Z6hqiLcatM1jbtyIVGZWHv2X9fpXdaf4A8Naco26ZHM4/juP3hP58fpURw7e5pUxsVpHU8IN7GOmT+FH21P7rV7o+teHrJ2S300vFGdsktvZgxr9SBWzb2+lalapPFb2s8DjKt5akH9KpUoPRMyeLqJXaPnMXcZ65H4VIs8TdHH4179c+EfD13nztHsyT3WIKfzGKw7v4V+GrgkxR3NsT/zymyP/AB7NN4ddAWNfVHkAYHo360pYdzXpb/BzTC2Y9Uu1Huqn+gp0Xwd0pT+91K8ceihV/oaj6uzT69HseXtLGo5cfnVnTrHUNZuPI0yyluX7sBhV+p6CvYbD4beGbEhjZG5cd7hyw/Lp+ldRb20FrEsVvDHFGvREUKB+Aq44ddTKeNk/hR4N4g8OHw61nb3k4m1CZTM6x/ciUcAD1JOefasmup+Jbv8A8J0Q33fsqBfpyf55rlqxraSsdWGbcLvcuaVqM2k6pbX8BxJBIHHv6j8RkV9MWtzHeWkNzEcxzIrqfYjIr5br6E+H9w1z4H0x2OSqNH+CsQP5V25dN3cTyc8pJwjU67HTUgpTQK9U+aYCilFFAhK4fx/4JbxHCl9YBRqEK7dpOBKvpn1Hau3paipTjUjyyNqFedCopw3R8uXlldWFw1veW8kEy9UkUg1BX1Dd2Fnfp5d5aw3Cf3ZUDAfnWaPB/hwNu/sWyz/1yFedLLnf3WfQQz2NvfhqfO1ta3N5MIbWCWaVuiRqWJ/AVY1TSb3RblLa/i8qZoxJsyCQCTjOO/FfStrZWtknl2ttDAn92JAo/SvEvirn/hNXz0+zx4+nP/16yr4RUafM3dm+EzN4qtyKNlY4miip7W2a5kwOFHU1wN21Z7CVxbS1NzIOPkB5P9K9b02KLwh4Sn1G4ULcMm7afX+BP1/U1Q8HeFlCx6hdxgQrzDG38X+0azPE91qXjjV10zQ4TJYWzYe5PERfoTnvjsB71vRpv+I/kcOJqxk/ZJ6Lf/I4e0s73XdWSytFMl3cMSzHoo7sT6V7v4f0O28PaPDp9sMhBl3PWRz1Y1T8K+FLPwvZGOE+bdSczXDDlz6D0HtXQV004KKOOtWdR+QUUUVoYBWFe6C+sao76jM5sIwBDbRuVDHHLNjvngfSt2ub8daze6D4VuL6wC+erIoZlyEBOM4/T8aTSe5cL393c1dN0q20tXjtGlETdI3kLhfpnpU2oWFtqdjLZ3cSywSrtdT6f41x3wv1e51jR7ya6mLyLcEFcdzli34lsY6DaK7qhJdAmmpNPc+etf0CfwvrsmnyEvA/z28hH31/x7GuL1eCQTmYRv5Wdu/adufTPrX0Z8Q9DXVvDUlwi5urL9/Ge+B94fiP1ArD+Hmm2994Tu7O/t0mtr6dyVYdQAFz+h5pU7U6nMXXftsPyvdM+fBS5q5ren/2Trt/p27cLa4eIN6hWIqjmvSPEH5ozTAaXNAh+aM03NGaAH5ozTKXNADgeea7WfTbWSygvfDem22o2/ljz4pS73ET99yhhx6FQBXEZp0crwuHidkcdGU4I/GsatNzs07W+4TR0kJ0S+kFvfaZcaVMeBNalpEB/wBqNyWx9G/Crcvh6ZIm0ie5gxFIs9vdFsRmJiFc5PQDKHHsa559b1goofU77Yw4BnfBH50/Q7jOtwiZyy3BMEhY5yHBXJ/PP4VjKlUSbT2+ZDTsdJr0uipJDZnUBJplkNsFrZnc0zfxO7/dBY9xuIHauc1TWptRWKBY0trKDIgtYvupnqT3Zj3J5NZsqNFK8b8MjFSPcVNb2rXENzKGCrBGHPH3iWCgfr+laU6MKaTbv/X6laRVyHdRmlmikgmaKVSkinDKeoNMzXQUOzSZpM0maAHZozTc0ZoAXNGabmkJoAdmkzmkzXdfCbQ7XW/Gam9jWSCzhNx5bDIZgQBn25z+FJuyuVGPM7IytHikhjCyxsjFd2GGDg8g/livZfh94Sjit49avow0z826MOEX+99T29vrXP8AjDTGv/iTp6hNseoCNCR7HafyABr2GONYo1jRQqKAqgdgK8zl5qjme57RxoRpodRRSbl6bh+daHOVxe2QvPsIuIPtIXd5Acbwvrt64p1rZ29kjx20YjR3LlR0yeuB2rz7QfB2sQ/Ei81zUCBbrJI0ThwTJuyFGOwAPf0r0iguSS0TuFFFFBAUUVT1G1u7uJY7W9Npz8zqgZiPQZ6UmNFyiufgg1jSdRhVruTUbGZtjl1HmQnscjqOx9K6ChO+42rbHknxdsTDqmm6oq/K6GFz7g5H6Mfyrhq9p+IumDU/Bl5gZktsXCf8B6/+Ok14lAd0CE+lc2Ij1PQwU7pxJK+gfh3CYfAunBhjcHf8C7EV4FBDJcXEcES7pJGCKvqScCvpvTLJdN0q1sk+7BEsefXAxXRl0fecjhzyolTjDuy11paKDXrnzDAUUCigQlKKaKWkAGlopKBoWvFvi7b+X4ntZwPlltQPxDN/Qivaa84+LemNc6ZZ3qLkwuyHHuMj+R/OuTHK9F+R6mUT5cUl3PHVUu4UdScCvRPBfhlL1xcXCZtIT0P/AC1b0+n/AOquI0i3a61KKFBl2OFHueB/OvfNOso9P0+G1jGFjUD6nua8alT5567I+nxVf2cLR3ZYMaNGY2VShGCpHBHpWZqlhdXEEFlYyC0t2P76SLAZUHZfQmtWkcFkYA4JFd7V9DyE2ncyLHw5Z6dcJNay3SMPvAzFg/1B4rYrxTVvEvinw14yggvLyZ4o9mIWYMkqHryFGT15xnivax0oSS0RpUjJWcne4UySQRjLA7fUDOKfTZG2ITtLewFNmYqsHUMpBB7ioru0gvrSW1uollglUq6MOCKbaRvHDhxgk5A9KsUlsBkaVpGm+HLV7TTLYRI7l2G4sSfcnJ7VfinZ3CkDHtT3gV2LZIzT0jVBhRV6WLbVvMJY1lieNxlHBUj1BrhNQ8ZeEvBemva292s9zaKYUtIyS+9eME4wOepPvXb3lzHZWU91M22KGNpHPoAMmvj+/u3v9QubyT788rSt9WJP9aulTU3qclaq4KyC+vJdQ1C4vZzmW4kaVyPVjk/zqvWzaeGr698L3uv25je2s5limjBO8AgfNjHTkV3OvfDxdRv/AA5a6JHFbm60kTSu2QrMiglj7ncorqckjjUJPU8topWUoxVhgg4NJVEBmlzSUUALmjNJRQA7NTW9yICd0EMynqsi5/Ucj8Kr0UmrqwNXLd3di48tETZDEpWNCc7QSSee/JNQRyGORXB5Ugio6KEklYSSSsWb25+2X1xc7AnnSNJtB4GTnFJbXc1nMssL4ZSCM8jI6ce3Wq9FHKrW6DsrWHlyzFmOSeST3pM02imA7NJmkooAXNJRRQAUUV0HgixtdS8a6TZ3sYktpZwHRujcEgH8cUm7K40ruxmJpF9Jo8urLbsbGKUQvNkYDkZAx1//AFiug+HPiWLwv4uhu7okWkyGCdh/CpIO78CB+Ga9E1Twz9g+G/iLSLWPA/tkeUOpVWeLb+hFcP8AFLRdP8P67Yabp8CRLFYp5jAcyNub5m9zis1JT0NXBw95HvE2kWep3emaraypKLeXzYnVgVZGUg4I7cg/hW7Xyd4W8R3fh/XbC6W5nFrFOrSwq52sucNx06E19XxyJLGskbBkcBlYdCD0Nc06fIdlKr7RA67kIzjIqm0Tqfun6ir1FSpWN4yaIYN2z5gfbNTVSbVbJNXXS2nVb14vOWM8FlyRkevSrtD1Jb1K6ztNMUiA2r1Y1YqtaxPBlCoKk53A1ZqV5gwrjPiH4suvC+m2wsVT7VcuVV3XIQDGeO55FdnWZqVlp+plI76yhuVifcglUHB9qpK5UF72quO0G8uNQ0CwvLuMJcTQJI6gYAJGelaNRRTI2FAwR0FS0NWJasyC9gF1YXFuwyJYmQj6givm6AEQKD1r6YrnbPwt4e0qNbf7BDKxHMk6CRj9Sen4VjVhzI6MPWVJttHE/C7w+2pa8dSlT/RrLlSRw0h6D8Ov5V7bWXo9ra6dEbW0t44ISxcLGuBk9a1K9DCQUKdkeHmVadWu3LboLSUppK6TzhRRSA8UUAJS0gooAdSUUtAIKzdesYtS0e4s5f8AlquFPo3UH8DWj0qvermJT2B5rOt8DR0YbSrF3tqeJeGtJe28cW8UibdrtuU/wsBn+lewVzt3pHl6/b6nGCHjY78fxqQR+fNdCpDKCOhFeRQg4Jpn02Jqqq1JdhaCQBk9KKa670K5xmtzmRn3ltYXs8MtzZQzyQHdE8iAlD6jPSr0UokB4wRUQteeX/Sp0QIuFFU7W0Lly20HUoBJwASfQCqOs+MdA8MQwnVi8byA7dtuzhse4GM+2a5S8+OOjo3laTo97dyn7ocLGp/LJ/SqUF1ZjH2s3aEGz0GOymkwSNo9TRcR28CiMSq0552ludvrj06V4rrPxA8e6yjLaxR6ZA3G2AqHx7sxyPwxXQfDDQtQs4L3WNWaRry8IRTK+9ti9857k/oKb5UtEbTwdeEVOroux6DRRTZJEhiaSRgqKMknsKyvYg88+MXiJdJ8JHTonxdaifLwOojHLn+Q/GvA9I0ufWtWttNtmjWe4fYhkbaufc17H4p0i18Ua09/c3s6rtCRR+SpCKO3J7nJ/GsmDwVYW1xHPBf3CSxsHR1gUFSOQRzWUM0wsFbm19Gc1TD1JyvbQ0PhjoF5DaeL/C2qwmCZ4kQq3IG9XXcPUdDXpH9mCwmsrjgxWGnSW4P/AH7/AKIataRf2+oxecm37SFCy/KA3H9Ov51otgqQcEHrmtlWVRc0dmaRpcqsfJ2ueHrrSdN0zUrlgP7TV5kjxyigjBP1BzWHXvvjbSLDxJqkJNy8cNrH5UaxxKV68kZI9h+Fcz/wgel/8/k3/gOv/wAVUf2tho6Slr6MwlhKl9EeUUV6v/wgWmf8/k3/AIDr/wDFUf8ACBaZ/wA/k3/gOv8A8VR/a+E/m/Bi+qVex5RRXq//AAgWmf8AP5N/4Dr/APFUf8IFpf8Az+Tf+A6//FUf2vhP5vwYfVKvY8oor1j/AIQLTP8An8m/8B1/+Ko/4QHTP+fyb/vwv/xVH9sYT+b8GH1Sr2PJ6K9Y/wCEB0z/AJ/Jv+/C/wDxVH/CA6Z/z+Tf9+F/+Ko/tfC9/wAGL6pV7Hk9Fesf8IDpn/P5N/34X/4qk/4QLTP+fyb/AMB1/wAaP7Xwn834MPqlXseUUV6v/wAIFpn/AD+Tf+A6/wDxVH/CBaZ/z+Tf+A6//FUf2vhP5vwY/qlXseUUV6v/AMIFpn/P5N/4Dr/8VR/wgWl/8/k3/fhf/iqP7Xwn834MPqlXseUUV6v/AMIFpf8Az+Tf+A6//FUf8IFpf/P5N/4Dr/8AFUf2vhP5vwYfVKvY8or1H4a+HbfW9GS9swi6xperxT7ycboTsyp9vlcj3HvU3/CBaZ/z+zf+A6/41v8AhPTrfwnqT3VtdTSRSrsliMKqHHY5zwQf61Ms2wzVlL8GVDC1FLVHqIs7f99mJWEziRwwyCwAAP8A46Pyrh/E/hHS5fEV34s8QFJtOsrMBLY9GZck7vXqAB3Jrura5iu7dJ4W3Iw4NcP47T+2v+JS95LBbIQ0qJGG8w9Rkk9B6etEsTCkueT0Z0ShzKyR84yuJJpHVAgZiQq9FHoK+hfhD4qXWvDY0u4kze6eAmD1aL+E/h0/AetcZ/wgml/8/k//AIDr/jWnoOgQeHdXh1Gyv5xJGfmXyFAde6n5uhpTzXCSVub8GY0sPVhK9j2aiq9lew39qs8LZU9R3B9DVitIyUldHQebeONVbwt4/wBA8QNEZLcRPDIq9SuTnHvh8/hXo2katovia1FzpN9FLxlkB+ZP95eornfHHhn/AISjw+9rEVW6ibzIGbpuHY+xHH5V4zD4V1bTbnfHei1u4zjMbMrKfqOa1g+lrnRDDPEL3HaSPpOSynj/AINw9VqAqy/eBH1FeJW/xI8c+GgqXdxFfQDgNcJvB/4EMH863bf4+ymPbdeHleT1jutoP4FT/Om4w72Mp4bE03Zxuen5qKSBXOQcGuF0u08ReM9Wh1zXXk03To+bbT4WZC/u/QkfXr6Ade/rO9noLWPqV0ttrhi3SrFFFF7g23uFZ8lpNNcMWwFJ657VpxRmV9o6dz6Ve+zxDHyDirjQdRHNVxUKTs9ytaRndv7LV6kAwKWu2nDkVjyK9V1ZczEpKWkqzEUUUA0UDG0tJ0opkjqUU2lpDFNIQCCCMg0tJQNMrNZKT8rED0NI1mAhwxLe9W6Kz9jDsdKxVVdTKIKkgjBFJWjLAso54b1qlJC8R+YceorkqUpQ9D0qOJhUXZkdFFFZHQUtW0my1vT5LLUIFmgfseoPqD2Ncdb/AAztdNDLYXWAx5aVMt+YrvqKadjajXqUXeDOXsfBdtA4kupmnI/gA2r+PrXTqoRQqgAAYAFLUkcLyn5V49T0o1loTXxM6nvVZEfWoNT8P3OqwLF9sEEfVl2bsn35ragtki5PzN61PW/1WM48tTqeZVxbv+7OI/4V8T/zEf8AyF/9el/4V+f+giP+/X/167aisf7Jwn8v4sz+u1u5yVj4VOi3H2r7b5gKlCnl4zn8fart1p0uqW7W0Vz5AP3mC5yPTrWheyh3CA8L1+tS6emImkI++ePoKIYWkm6UF7p0utONLnk9Tk28A7FLHUgABknyv/r15i/iEq7AWjEZODu6j8q9w8S3v2Dw5f3AOGERVfq3yj9TXhdeTmGGw9CSjCP4s6cFUnVi5TY7/hIm/wCfNv8Avr/61H/CRN/z5t/31/8AWptFedal/KdtjrvB+mS+KobqYn7KkDKgJG7cSCT6dOPzrp/+Ffn/AKCI/wC/X/16veALL7J4VgcjDXDtKfzwP0ArqK+gw+V4aVKMpx1fmzxq+LqKo1F6HE/8K/P/AEER/wB+v/r0f8K/P/QR/wDIX/167ajmtv7Kwn8v4sy+uVu5xP8AwgBH/MRH/fr/AOvR/wAIAf8AoIj/AL9f/XrtqKP7Kwn8v4sPrlbucT/wr8/9BH/yF/8AXo/4V+f+giP+/X/167bmij+ysJ/L+LD65W7nE/8ACvz/ANBEf9+v/r0f8IAf+giP+/X/ANeu2oo/srCfy/iw+u1u5xP/AAgB/wCgj/5C/wDr1i+J/Dknh3Rm1FJftQR1VkCbcA8Z798V6hWdrtp9v0O8txyWiO36jkfqKzq5VhlB8sdfVmlPGVedcz0PCP8AhIJP+fFv++v/AK1H/CQSf8+Lf99f/Wq7RXzPNT/k/E93kRR/4SCT/nxb/vr/AOtXe+HvC41/Q7fUlu/J80HMZjyVIJBGc+1chXo/w8u/M0q5tScmGUMB6Bh/iDXbl9OhWrck4/izkxjnTpc0GXrHR20W38gz+crMWB27cdOOtUbrwkNWvZbpbwRFsZTy89vrXV3UPnwkL94cr9az4JjG4YA8cMD/ACr3auEpWUJL3ThpVpzg+V+8c/8A8K+P/QRH/fr/AOvSf8K+P/QRH/fn/wCvXbJIsiBlORTqFlOEevL+LOd4yunZs5TTfCVxpdx5kWpAqfvoYuGH59a1JYmibDDjsfWtamsoYFWAIreGDp048tPQUcZPmvLUyKoaho9jqePtMILgYDrww/GtuSyHWNvwNVpIni++MD1rOUJQ1PQpYhN3g7M5KbwHps6NG8s7RsMFSVPH5VLongLw9oUizW1kJLheRNOd7D6Z4H4CulozUNt7nTOvUnpKVwooqRYJH6IQPU8UJN7HPKcY7sjqSKFpTxwO5qzHaKOXO4+g6VZAAGAMCuiGHb1kcVbGpaUxkcaxLtUU6ilrrSsrI8yUm3dhSUUlBIUGikpiHDpRSDpRQMSikoNAh1FJS0gFFLSUCgYUtFJQNC0dRRRQMie2if8Ahx9KiNiOz/mKtA5rL1zWo9HtlYrvlkJCJnH4n2qVh1Ulypas68POvOSp03dsnNmRjMi8nAqvIrRysnpxk1w02uX89/FdySlmicMiDhR7Yrrn8Y6RJZeayv8AaAOITGSc+men61tiMrqU0uVXue1PB4mjbmXNft0NOyjEjtuTIAzk1jt40tIpnie1mwjFcqQc4NZ8vjeVtOaGKyEVywx5gb5V9wOtYVrpN7dqHjhO09HY4B/OunC4GNKLeJ0NqOXRk5Sxasump2aeM9Lb7wnT6pn+RqzH4p0iQ/8AH3t/3kYf0rzu4ge1naGQrvXrtORUVdyy6hNXi2b/ANh4WavFv7z1W21fT7yURW93FJIRnaG5x9KdcXYAKRHJ7t6V534ZG7xAx/u25P8A48K7aKN7ltsXCj7z+n0rxcfTdGr7KGuh5eJwNLDVbN3S7joojcy+WM7Ry7eg9K1wAqhQMADAFMhhSCMIgwP51JWNOnyRPMr1nUfkcT8S73ydFt7RTgzy7iP9lR/iRXlldl8SL3z/ABDHbA/LbwgEf7Tcn9MVxtfMZjU58RLy0PawcOWivMKdGjSSLGoyzHAHqTTa2/CFl9u8U2EZGVSTzW+i/N/MCuSlDnmorqbzlyxcj2ewthZafb2qfdhjWMfgMVYzSDgUua+0SsrHzLbbuLmjNJmimFxc0ZpKKAFzRmkooC4uaSjNGaAuFHakzRRYDxTWLT7DrN5bYwElYL9M5H6VRrq/H9p5GvJcAfLPEDn3HH8sVylfD4un7OtKHmfUYefPSjIK6rwFdeR4gMBPyzxMuPccj9Aa5WrukXRsdYtLnOBHKpP0zz+maWEqezrRn2Y68OenKJ7ZVG8tCxM0I+f+Jf73/wBer2aSvuGlJWZ8xCo4O6MeGZkO5Dg9wf61zXi34jnwxew2v9mfaXki8zd52wDkjHQ+ldlc2SzHeh2Seo7/AFrwv4qF/wDhLEikADR2yA4OepY1yVOektHoe9lVHD47EKNRX0Naf40am2fs+l2kf++7P/LFZdz8WvE8+fLe0g/65wZ/9CJrhaVRlh9a55Vqnc+tp5NgY7U1+f5nRXXi3xBeuWuNYvDnqElKD8lwK774Y6hLeWV/FcXEksqyhv3jljgj3+hryirenaneaTci5sp3hlAxuXuPQjvXLGq1K7Z3Y3LKdXDulSiovpoewePL7+zvC87RSvFNKyxoUbBznJx+ANeTxeI9ahcOmq3gYeszH9CaTVde1LW3V9QuWl2D5VwAB+ArMoqVHJ3RGW5ZHD0HCqk2z0nwt8WLiGZLXX1EsJOBdRqAy/7wHUfTn6167b3EV1BHPBIkkUg3K6nIYeor5RP3j9a9E+GfjN9Kvk0e+lP2GdsRMx/1Tn+h/n+Nejh8Q1aMj5nO8ig4uvhlZrdf5Ht9JRnNArvPhxaKKSgkKSikoAKSilpiFHSigCigBtLSUUCFoopKCh1LTaWkA6ikpaAEpaKSgYvvXmviS+N9rk5BzHCfKT8Op/PP5V6JdTC3s5p26RoXP4DNeSIWZQznLN8zH3PJr1Msp3m5vofR8PUU5yqvpp946irdtpt3dkeVCxU/xHgVtWvhYcG6mz/sp/jXfXx1Cj8UtT6SpiqVP4mUNB08Xt55ki5hi5OehPYV18qK0RXaSP7oOM+1QxQ2mmW+1dsUY5JY9/xrn9Y17z1NvaEhD96ToT7CvAqe2zGveCtFHkz9pi6vu7FfW5bqOMxvYx28PVdoBzj3rSg8FST2kMwvVBdAxUx9MjOM5rlpXdoWVnYrg4BOe1etWI22FuvpEo/QV6eIlPC04xg7b/1qLMsRVwVOCpO17/1qc5o3hKTTtRluJ7lJY3QIFQEHrnmupRVRQqgADsKWivLqTlVlzy3PmsRiquIlzVHcWgmkrP168+waFe3QODHCxX/exgfqRWM5KMW30MopykkjxnXrz+0NdvboHKvM236DgfoBWdRRXxM5c0nJ9T6iMeVJIK7z4Y2W/UL29I4ijEan3Y5P/oP61wdeu/D2y+zeGVmIw1xI0n4D5R/L9a78spc+IT7HLjp8tFrudZRRRX1VjwQoooosAUUUUWAKKKKLAFFFFFgCiiigDjviFaebpVvdAcwy7SfQMP8AECvN69l8RWv23w/ewAZYxll+q8j+VeNV8pnVLlrqXdHvZZU5qXL2CiiivHPSPZ9Bu/tuhWdxnLNEAx9xwf1BrRzXI/D+787RZrcnJgl4+jc/zzXW191hKntKEZeR8niYclWUfMK4jxH8NbPxLrMmpXGoXETuqrsRVwABjvXb0ma3lCMlaQ8PiauGnz0nZnmf/CltL/6Cl5/3yv8AhXN+Nfh9pvhTQhfRX1zNM8yxIr7QOQSeg9BXuFeU/GW9UJpdjuHO+Vh+QH9a5q9OnCm2ke/lGY43FY2nSnUdnv8ALU8psraW9u4raJ0V5G2gyOFUfUnpXrmieC9ONjDHqGj27Ptw08V2z7j69sfhmvIQIz/drtvD/irRfDaRLa6bPLK4H2id5cH32ryMflXnwnHqj63NMPiZRXsJP5f53RpeK/hzFb2b3ui+bmMZe3Zt2R/snrn2rzE5BINfRWl69puswB7O6jkJHKE4ZfqKy7/wD4f1CeS4a1aOWQlmaJyMn6dK0cE9YnlYTNZ0L08VfT7/AJnhJBABIIB6e9AODnvXtt98PNLvNHt9PSSWNrd2Mc5wXAJyVPqM1zk/wjlU5t9VRvaSHH8jRyNHdTzjDT+J2O8+HniL/hIfDMRlfdd2v7mbPU46N+I/UGutryjwVoOseDvE6pcBJrC9XynlhJKqw5UkdRzkf8Cr1bNelQm5Q1Pgc3oU6WKbpO8Zar/IKSiitTzApKKTrTELSGiigBR0ooFFMBKKKKkQUtJRTGLSikooAUUtJQKQx1FJS0AU9Via40m7gQhWliZFJ9SMCsHT9DtLONMoJZAOXYZrppo/NjK5waq/Y3/vLWdSdZLkg9D1MFilTpuLla7KwAHA4rN1HWrewBQESTdkB6fU1leItSvbbVZbBH2RKisGUYZsjnmue69etd+DyjnSqVno+iPosJglViqknoyzeX099L5kz59FHQVWoor6CEIwjyxVkexGKirRWgjDKke1evQjbBGPRQP0rySNd8qL6sBXro6CvKzR6xXr+h83xE/4a9f0FzS0lFeSfMi1x3xHvPI8Px2wPzXEwBH+yvJ/XFdjXlvxKvfO1q2tAcrBDuI/2mP+AFcOY1OTDy89DswUOasvI4qiiivkj6EVQWYKBkk4Ar3zSrQWOlWloB/qYlT8QOa8Z8MWf2/xJYQEZXzQ7fReT/KvcOnSvfyenpKfyPIzOesYC0uabmjNe2eVcWlzSUZouO4Zpc0lFAC5pKKM0AGaKTNGaBXFopKKAAgEYPI7ivEtStfsOqXVrjHlSso+meP0r22vL/Hdp9n8QmYD5biNX/EcH+Qrxs6pXpKfZ/mepldS1Rw7nMUUUV8se8db8P7vydZltiflni4HuvP8s16VXjGh3f2LXLO4JwFlAb6Hg/oa9mr6vJanNQcezPn80haqpd0FFFFeweYFeC/Fm7a68aPCOVtoEj/E5Y/+hCveq+ZvE+pLqHifU7rOVe4faf8AZBwP0ArjxsmoJI+o4UoqeKlOX2V+Zh4PpRU/mr70eYlebzvsfoHJH+YiR2RgVYgjuDXQaP411zRiFiuzNCP+WU/zr/iPwNYnmJ/kUnmL6U+eS6GVXC0aitOzPdPBXilvFsNyDaiCa227gHyG3Z5H5V05ikXqh/KvJ/hDfrH4mubUnie3JH1Ug/yJr2qu+jSVSHM9z88zmX1LGSpQXu6NGasMjn5VOfXpWj2paSuqnTUNjwq+IdZq6CkoorQ5w60UUlMAooopCFHSigUUANpaSimIWiiikMKWkopgLSikooGLS0lFIYtDEAEnAA71T1DUrbTLbzrh8Doqjqx9BXE6t4nutRRoYh5EB6gH5mHua6aGFqVn7u3c9DBZbXxTvFWj3K3ii7iv9ZM9q42xxiMsRw2CTn9ayAZcfdQ/iR/SklOdkY/iPP0HWlnYrEdvU8D8a+ipQVOCguh95Qoxo0o047IA0hHCL/31/wDWoUyMM/KB+dPUBVAHYYpkP3W9mP8AOrNR8MrJMGDfPGwYcceor0XQvEMOqIIZcR3QHK9m9xXmsh2XEb9m+U/0qdWZGDIxVlOQQcEVzYnCxrR13ODH5fDFwtLRrZnr+RTTIg6uo/GuBsfEUjAR3kjZ7SZ6/WthZFlUOjhgehBzX55muZ4rL6jhUo27O+j+dj4zE4OrhpctRfPodE15AvWVfzrxTxJe/wBoeIr64ByplKqf9lflH6CvQb+4FpYTz/8APOMsPqBXlRJJyeteO81q46DU0kl2OvLIaykJRRRWR651ngJTFqk95sDeVHtGexY/4A16EdWm7Ig/OuP8HW3laO0xHzTSE/gOP8a6GuKrmeJoydOlOyR87jZ89Zl06rceiD8KQ6ndH+Jf++ap0Vg81xr3qv7zlLf9o3X/AD0/QU06hdH/AJa/oKrUVDzHFv8A5eS+9jLP2+6/56n8hR9vuv8AnsfyFVqKn6/iv+fj+9hcsfbrr/nu35Cj7ddf892/If4VXoo+v4r/AJ+P72BY+3XX/PdvyH+FL/aF3/z2/wDHR/hVaiqWY4tf8vZfeItf2leD/loh+qUo1S8HeE/8AP8AjVSitFm2NX/LxjLn9r3Y/wCWcLfiRXL+NZZb22tp3hVDExXKtng/h7VuVQ1qD7RpFwgGSF3D8Oa0WbYup7lSd4s3ws+StGR5/RRRW59UA4ORXsGl6zaXWm20j3MYkaNSwLY5xzXj9dh4aMVzphjdQWicj3wef8a6KGYTwSc4K9zy80hekpdj0JLiGT7kqN9GBp+RXINYwnpuX6GkFtMn+quZF/E120+KV9un+J8/Y39e1AaXoN9ekgGGBmXPdscD88V8wNG5JJ5z717/ADi9mgeCZ1uIXGGSQBgR7g1ys/hfR5ySbMIf+mbFf06V6+BrvN+Z0NOXe/me3lXEGDymLjiIybl1Vun/AA55R5belGxvSvS38E6W33WuF+jj/Coj4F089Lm5H4r/AIV2vKsWuiPejxtkr3lJfI858tvSl8pvSvRR4F08dbm5P4r/AIVPF4L0lDlhPJ/vP/gKFlWLfRIJ8b5NHZyfyOV8DXTab4z0yckBWl8tvowK/wBa+ja8l0Cw0zRvFcUdxZxPDNxE8i7tjE8EZ9+Pxr1kdK6Vg6uF92o0766HzOb5vhs0qRrYeLVlbUWkooqjyAoopKACiiigQUUUlAhRRQKKBjaWkooJFpaSigYtFIWVepFRmYDoM1zVcXRpfHJIuMJS2RKKWqj3O3qwWqsl6vbc1eVX4gw9P4Vc0VJrdmkZUXqR+FMa5UdvzrJa7kbphfpULMzHLMT9TXi1uJK0namrFcsPUyvGE3nT2hDZG1hweAeP8/hXNV12radJeacxRf3kfzoPUjt+IrkFYMoIr9F4axVXEYGPtlaSv/mj7XJ53wyi1ZojVd1wzn+EbR/WpCAcZ7HNLRX0B6oUiqFz7kmlooAZKnmJgcHOQafTHfZgAFmY4VR1Jqb7FqYG46fJj2IJ/KsK2KoUWlVmo32u0iJ1YQ0nJL1IycCup0ONk0tGbjeS4HselYNjpd3e3CrNbvBAOXL8FvYV1ygKoUDAHAHpX59xrm9GrCODoyUtbtrX0R85nmMhKMaMHfqzB8X3Pk6IYweZnC/gOf6V5/XU+NrndeW1sP8Almhc/U8f0rlq+VwkeWivMxwEOWivMKBycUVd0i2+16vaw4yGkBP0HJ/QV0t2V2dcpcsW2ekabb/ZNMtoMYKRgH69/wBatUUV87KXM2z5eT5ncKKKKkkKVQCwBzjPOKSimnZ3A0jbx+e1sLd1TZu88nIB9Kz3UK7KCCAcZHen/ap9pXzWIIxzUVdeKr0qiXs42Nak4ytyqwUUUVxmQUUUUAFFFFABSMoZSp6EYpaKBrQ81uYTb3UsJ/gcr+tRVr+JYPJ1d2A4kUN/T+lZFe3GXNFM+soz56cZd0FdB4Tn2Xs0BPEibh9R/wDrrn6u6RP9m1a2kJ43hT9Dx/WlUjzQaIxNPnpSj5HoVFFFeKfKgehrCrcb7p+lYY6V+hcDLSs/8P6ni5vvD5/oFFFUtTvGs7YNGAZGYBR619+ld2PGjFydkXaKUo8eFkXa2ORSVnCpGpFSg7phJOLs9zP1e0Nzab0B82L5lx+o/wA+lb2ieLpbmxTzokkkQbXIOCT6/jWdLIkMZeRgqjqTVfRtIla6mvMNbwSfcjI5b3x2FeRxFW9ll8qinyyi/d8/I9XLJT5nG2h2sXiCzkwJA8Z9xkfpV+K8t5x+6mRvYHmuQexlX7uH+lVyrIfmBB96+AocS4iP8RKX4HtuJ3tFcXDqN3b/AOrncD0JyP1rQg8RzLgTRI49V4NexQ4jws9KicfxJ5TpKKzYNcs5sBnMZ9HH9avpIki7kZWB7g5r2aOKo11enJMlpjqSiiugQ4dKKQUUAJSFgOpqEyMenH0qF5VQZZsV4OIz2nDSkr+bN44d7yZZMw7DP1qN5SRlmwKoveE8IuPc1Xd2c5Zia+dxWd1qmnN92iNEoR2Rde7jX7uWPtVd7qR+h2j2qCivHniak+oObYEknJOT70VTvdRhsl+c7nPRB1rR0OzudShW7n2RQNnagBJI9c16GFyPG4qn7aMbR7vS/p3NVhqjp+1atH8wht5Lh9sak1dksPsoQt8xPWtuKCOBAqKABVTULm2WIo7ZfsF6ivosNlWGwNP2lVpy7vb5FUlGnJSkZtcprmht57XWn4LMcyQ+p9QfWt95mfjoPQVHXI+KJ4apfCL1v1+R1xzKVGfNSOBeVomKywzRsOqslTQW19eEC3tHwf45BtFdxRXoVOPa7haFFKXe7a+7T8ztlxDU5fdgk/U4+TR9WhGfIjmH/TN+f1qGOy1KeTyotOnD+silQPxNd1AMyj2q3XrZXxJiq+G9pWim/uOjD5tWnTvNI5rTdBTT5fOuHE11jr2T2H+Na1Kx3MT6mqtzcmEhVXJI6npX51mWOq43EyrVZXu9PQ+exNeeIquc3cs0HjrWU11M/VyPpxUEsjiJ25ZgCQOua4VG7MVG7OP8QXP2rXLqQHKh9g+g4/pWZTmJZiW6k5NNr6FR5UkfTQioxSQVv+ElVdTe4dSRFGcY9Tx/LNYFdX4bg8uweUjmR+PoP8mscTLlpMwxkuWi/M6g6gnaM/nSHUPSP9ao0V4h4NkXP7QP/PMfnR/aD9kWqdFFgsi39vk/uLSfb5P7q/lVWiiwWRa+3y+i/lR9ul9F/KqtFFgsi19vl9F/Kj7fL6J+VVaKLBZFr7fL/dWl+3yf3VqpRRYLIuf2g/8AcWj+0G/55j86p0UBZF4ah6x/rSjUF7ofzqhRRYXKjP8AE7JPHBMqkFSVOff/APVXN11OpRedp8oAyQNw/CuWr08M707dj6DLp3o8vYKUEg5HBFJRW53npNpOLm0hmH8aBj7cVNXLaNI/9nJyRtJA9xWotzMvRyfrzXkVI8s2j5StT5ajijUbJRgOuKx/s0wOPKc49FzWhbXTTNtZeQOo6VdgbEo9+K93h/OZ5fV9mopqbV/L+rnn4jAxxMoqTsYXkTf88pP++TVCGwnvtfjeaGRLa2G4F1IDt7Z9/wCVdpL9zPoap96+ozviKvQoclOKXOmr329AeTQw0lPmuVryDzo8qPnXp71lRJcXJxbxHbnHmSfKv4dz/nmt6ivl8v4lxWBwzw9NJ9m+hFbA0qtTnkQ2OjWsbLNKxuJl5BccKfZeg+vJ960JIA3K9arKxU5U4NWYpw/DcGvQo5zDMF7PF7vvs/8AI9nCugoeyUUisQVODTWVWGGAI96vSRLIPQ+tVHRkODXi5jlU8M+enrD8jOvh3T1WxTksYn+7lT7VVks5Y+QNw9q1KK8hNnNYw+h54NPjmkhbdHIyH/ZOK1pIY5R86g+/eqctgRzG2fY1cZuLvF2YrE8GvXUWBJtlX3GD+dasGu2k2A5aJv8Aa6fnXMPG8Zw6kH3ptevhs8xlDRy5l5kuKZ3aSI67lYMp6EHNFcZCxCHBxzRXsx4kbV3D8f8AgE8huyXbNwnyj171XJJOScn1NJRXx06kpu8mbNt7hRRWfdXxhIR0KtuGcdCPakk3oiZSUdzQoqKCVpVBMbL7ngH+tS0rWY07nJ6vxqU2GJ5HXtxXY6V4jitbW1t7u0mtYtihJWGUP41xuqAjUp8/3q6HQ/EVmNNOnaqMxBSquV3Ar6HFftWFpc2WULLm91eux9XOi6mBpNR5rdtzo9T1Fw4igfC4yWU9aySSTknJqvaFDax+WzNHj5C3Xb2/TFT1+TZriKlXFTUnom0vkfMVVabj2CiiivNMwooooAsWyMSzgfKOM1NI22Nj7Ve0RB5EjEdTSayI47ZVVFBZuwr7ejH6vlSqf3b/AHndTr8lK1jEpGVXGGAI96WiviThK72ULcgFfoaibT/7sn5irtFFx3ZjSaFAzFjbwMTySVHNRnQoB/y5Qn6KK3aKv2s+5p7afc586Jbj/lwj/wC+BU4gaNQoiKqBgALgCtmih1JSWrE6knuzF2t/dP5UlbdGAai5PMYlFbRRT1UflSeXGeqL+VFx8xjUVseTF/zzX8qTyIv+eaflRcOYyKK1/Ii/55p+VH2eH/nmv5UXDmMiitfyIv8Anmv5UeRF/wA80/Ki4cxkUVr+RF/zzT8qXyYv+eaflRcOYx6K2fKjH8C/lS7FH8I/Ki4cxi0u1j0B/KtnA9BS0XDmMcRSHpGx/Cof7JjY5NmuT/s4reoqlNrYcako7OxhjRYz/wAukQ/AU8aFCesEI/Ctmin7Sfcft6n8zKKaaqKF3AAdAoqVbKJeuW+pqzRUNtkOTYioqDCgAe1OBwQfSkooTaaaEnZ3LzfMhx3FUj941chOYl/Kqso2yEV9TnDVXBwqruvxR6GKfNSUhlFFFfKnnBRRRTAmjnK4Dcj+VallDDMCzlHBGNuc/nWLXM6zZLp11calDfX1ncMDtzauquccqHz/AEr7ThZ1MbOVCq/dS00v8maTxdSnC26L154ht7bxJNpwUNAsgjWUN0PfP48VsV5daxtPexLyWZxXp4+VBwSQPzpcY5RhcuqUlh1ZyWq9OvzOLDVZVE2x1FZ8moeVcqGjdfUY5I//AF1djLsgZ12k/wAPXFfGuLWp0KSeg5lVxhgCPeqctgDzGcH0PSrtFJMdjMSCRAQyHOfSitUdKK6Iy0Qco2iiiuYApGRW+8oP1FLRQAUUUUAZGr6Y9ywngGXxhl9ayIdMu5pAghZfUsMAV11FfUZfxXjcDhvq8UpJbN9D08LmtfDU/Zx1XTyGQxiGBIh0RQo/Cn0UZHrXzU5OcnKW7POk3J3YUUmR6ijI9RUEi0E4GaKq6lIYtOnZeu3H58VvhqLr1oUl9ppfezSnDnmod2dTojK2nJIv3X+YH1FVtcJ8yH0wf6Vg6H4qhtNK+z3IdpocLGqDJcdhWm/9t6lCJJLS1gjzlUdzv/McV+kZllNT6nLDQ6JJX62O+vgp07xeiXfqVKKjimSZSyNnBIPsR2qSvzOpTnTk4TVmjzpRcXZ7hRRRUEhRRRQAUUUUAFFFFABRRRQAUUUUAFFFFABRV5LGNbcTzTBExuOeAB9aJrWOWJJrPDqf7pyDXb9QrcnP+HU19lLl5ijRRRXEZBRRRQAUUhIAyTgUtABRRRQAUUUUAFFFFABRRUDXcAn+ziaJrjtB5oV2+meM+1dWEwdbF1VSoxuwbS3L+j3FpqE1zaxXA8+A/OuOlO1KOK3u1iEgLlN2CefyrzyfULjQNdku9Puw0kuTIskeGXJ5Rl9cjtVa3vNQ1TxBHeM7SXLOCzDsPT2GOK/TsTwvF5a4c9ko3u+61+7p6GH1+TiqTWtz0Kiiivyg3CiiikBV1KZ7fTLqaPIdImKkdjjrXnratqDWktq97O8EuNyO5YHBz36V6WyhlKsAQRgg96wW8J2RmLqWCk529cV9vwnn2By2nUhio6tpp2vt0ObEUZ1GnFmN4WsGmvhcMPkj5FdxUNtaw2kQjhXaO/vU1eHn+bvNcY69rRWiXka0qapxUUIUUnJUEjuRS0UV4hoFFFFMY5elFC9KK3jshjaKKK5yRURpHCICWPAAq9FpNw0m2TCDGc5zVW2dkuI2QgNuGCas+JtI1TVUtxpuom1MZJcBiu78R6elfSZBleGx13WdrP5f5nRh6UakrSdvMhu7RrSQKzBgRkEVXrduWW201IrlvOl2bdxHLNjrWFXDnGCp4TEclJ3T6djKcVF2QVWumnXHl/d7kdas0V5RKMZpHb7zsfqabWy0aP8AeQH6ioWs4T/CR9DTuVzIzKK0DYR9nYUw6f6SfpRcfMimGYdCR+NJIWliaN2YqwwRmrn9nt/z0H5Uf2e3/PQflVQm4SUouzQc1ndHOXFs1tIGUkr2b0qc61qbQGE385QjGN/b69a3Dp24EM4IPbFVj4fgJz5rj2Ar9DyvjGh7JU8eryXW17/8E93C5vT5VHExvbZ7/mVNAdxeOi/cKZYdvaujqtZ2MNkhEQOT1Y9TVmvks/zGlmGNlXoxtHT526nl4/ExxNd1IqyCiiivFOIKZ5g81k6YUN/OkkmSIZfOPZSayr28Rm3wPnchRgRjirjG5E5qKNT7RH8mGyX+6B1NS1n6XGWV7h/vN8o9gK0KUkk7IcW2rhUsVvNMQI42Oe/aoqvTpcX+nW0NpqgspkkBYqASyjtivSynBUcZW9nVnyo2pQU5Wk7FN0aNyjDDDqDTavapJG84VANy/eYd6o1yYujGjXlThK6T3JkrOwUUUVzEhRRRQBfje0l0829wcqfvA59e1SGS3sLJYrQrjsM5+prMor0FmE1DlSV7Wv1NlXly8nQKKKK88xCmSmQLmMAkfwnvT6KYGXNqKmSLCkbSSynjB7Vbt7kygYjdgf4sYX8MmnSWdvKxZ4gWJyTU4AA4qnKNtEQoyvdsKntLY3U4jDBeMkmoKmtHWO7idyQoOSRWmGUHWgqnw3VzRbl1rbTbKdIry8jDycRo7hSfp61Df2LW0hKKxi4wfSl1PQNH13UYLmeUtNEAAEfAYA5watare4X7NGAQR8xz09q+wzTBZZDBXpuzXbv2OqrCkqacXr1MeiiiviDkCvNdXjuItXufPDBzIWB9RnjH4V6VUM1rBcEGWJHI6Eivo+HM9WUV5VJQ5lJW8zGvR9qkr2POIbS61Cct87Mxy0j859/euosLGOxiAQfOerd63/sluBhYlUewxUZsYj0LD8a6c94qr5nH2UFyU+3f1HQoQpa7sz9xPc0ZPqaunTx2kP4ikOnntIPyr5W503RUDsOjMPxpwnlHSRvzqx/Z7f8APQflR/Z7f89B+VAroiW7nX+PP1FSpqDD76A/SlGn+sn5CpFsIx95mNLQNCzaH7a22Lr3z2q+mm9VaVRIOiiqll5drOjYIUdcdavIunm/a+DkTYwcnjpjpXpYKlh5xvPe/V20NaUack+Yz2VkbawII9RSVNczm4m3kAAcD6VDXn1FFTag7owdr6BRRRUgOXpRQvSit47IY2iiisCQqVbmdGUrK4K9OaKKuE5w1i7DvYSa4luGDSuWI6VHRRSnOU5OU3dsAoooqBBRRRQAUUUUAFFFFABRRRQAUUUUAFFFFABUbQRO4do1LDocUUU7hYkooopAFFFFAwooooEFFFFABRRRQAUUUUAFFFFABRRRQAUUUUAFFFFABRRRTuAUUUUgCiiigAooooAKKKKACiiigAooooAKKKKACiiigAooopjHL0oooreOy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AutoShape 4" descr="data:image/jpeg;base64,/9j/4AAQSkZJRgABAQAAAQABAAD/2wBDAAgGBgcGBQgHBwcJCQgKDBQNDAsLDBkSEw8UHRofHh0aHBwgJC4nICIsIxwcKDcpLDAxNDQ0Hyc5PTgyPC4zNDL/2wBDAQkJCQwLDBgNDRgyIRwhMjIyMjIyMjIyMjIyMjIyMjIyMjIyMjIyMjIyMjIyMjIyMjIyMjIyMjIyMjIyMjIyMjL/wAARCAHY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4UtFArU85BS0CgUgClopaBhSUUtAwoooAoGAFLRRQMKKKWgYUUUUAFLiiikMKKWinYdgooooYwoooxSAKKXFHSkAlLiil60AJijFLijFAxMUYpcUYoATFGKXFGKAExSYpcUUBYSiloxQISijFFMAooop3ATFFLRQKwlJS0UhCUUUUxCUUtJQAUUUUAxOlFR3M8drbvNKcIgyaWKVJolkjYMjDII71PtI83JfUOWXLzW0H0UVBHdQS3EsEcqtLFjeoOSuemfyp3SdhcreqJ6SlFFMgbSU6koASiiimIUUUDpRQAlFFLQAUtApRSGFJS0goGhRRRQOaBgPWlopVGWAoGhACTgVMsQ79aeqKpyBzTqls3jC25GYh2qIqQcd6s0YouNwTKtLU0igqT3qHrT3M3GzCloopgFFFFJgFFLRSAKKXFFAwxRRRQAUUuKMUAJRS0UAJRS0UgEpQpNKATUgHFFy1G5GEOadsFOoouUopDCg7UzFTU1lHWgUo9iKilopmYmKSlooEJRRRTAKSlopgJRS0KpbpSFYbRUoiHel2rijmK9mzE8Qaq+jaW14kQkKuoKscZBOOtQaP4o03WQFjk8qc/8ALGQ4P4dj+FTeKtLn1XRWtLRQZXkQ/McADPJrJ03wtp3h5Eubwi5uhypI4B/2R/U159atVp1ebRQS1uenSo4R4T37+0vpb9S54iNzceXaW0Mrg/O5VSR7DNLoNtqNpuiuIsQHkZYZU/SorjVriUkRny19uv51TaaVzlpHJ92r5qvm+Hji3iKfNJ/crfidFPD1Xh/YySS+9lrxRea3FAYdKspGUj550wWHsq9fxxWD4CaeDWbyC5WRJJIt58wEEkH3+tayXU8Rykzj8a0bXWPmC3Kj/fUdK6qGc4eviIzqNxa76o0cZ0cJLDxgnfqtzaoDqW2hhn0zXLa7YToDdwTyyW7cld5O3/61aPh2w+y2fnOMSzDJz2HYV7NLHVamJ9h7Oy3vfp5aHkVcJThQ9tz38vM2KSnUlemeeJSUtJTEKOlFAooGJS0UtIApaBRQCEpaSloKCl6UgGKWgYVJEgY5Pao6kiYA4NJlwtfUnoopMjOKk6BaKKDQAVE6AcipajkbjFCJlsR0UUuKoyEpaKWkMSloooAKKWikAUUUUDCilxRQAlFLRQAnNFLRQBIMYpajDEUu/wBqLGikh9FJnignFIoWkIo3CgsAOtAaEbLg02nMcnNJTMXuJRS4pKYhKKWhRlgKAsAQn2p3l/WpKKVzTkSIzH6GngADFLRQNJIQ9K5nxFHqNsftVtczCE/fRT933+ldPkVQ1DUtPtFEd5cxJ5nyhGPLZ7Y71y4yiq1JxcuXzOjDzlComlfyMTw9LMLW41C7nldB8qhmJ6df6CqV3dPdTtLIfoOwFaurrHZ2EFnAuyMknHt/+s1z1w2FCjvXxea1JwccHe6itfNs9bDRVSbq2tfbyQyS4PO0gAd6pvexA/eLH2qteTFnMYPyr19zVWvNjBJHs06KtdmtFdKx+STn0NXYpt/B4P8AOucrStJzInJ+Ze9KcEyKtFWujqNLu9sn2aU5jfgZ6A1S1jxdJomsPZzWQkh2qyOj4OCPT65qFGJUMOD1q5q/h1PEVxp93JL5aLGRLj7zDqAPxzX0eS4uvVoyoQfvR29OqPEnRw0MQp4he407+vy+4vaL4itdcDfZ4p1KD5i6cD2yOK2DVezs7ewtkt7aIRxIOFFWK+tpqaiud3Z4GIdJ1H7FWj0uIaSlpK0MBR0ooFFAxBS0UtAgpOtBpRQNBQOTWV4j1lPD+g3epum/yEyqf3mJAA/MisvwP4uh8UaOrySRrqEXFxEOMc8ED0IxU+0ipcvU6Y4WrKi66Xup2Oqoqtfahaabavc3lwkMK9WY/p7n2rh774sabDIUs7G4uQP42YRg/TqaU6kYfEzfCZdisXf2EG/y+89Bpa4LTfinpF3Ksd3BNZk/xt86D6kc/pXVaVr+ma0pNjdxSsMkoGG4DPUjqPxojUjLZjxOXYrDfxoNfl95qBj2NGTnPekpaqxxEglOORSM5bjtTe1FFi+Z2DNFFFAhaKKWkMKcE9acoGOlOpGkY9xuwU3aalxRSHyoiIIoqQjNMIwaZLjYSiiimSFFFFIAooooGFFNZ1QZZgo9ScUz7TB/z3j/AO+hSckt2OzJaKi+1W//AD3j/wC+hTkmjkzskVsddpzRzLuHKx9FFFMQUUUUCCkpaKAEooo6mgACk08IBTgMCig0UbBRRRSKCg9KKKYihqlnPe2TwwXclq5HEkYBIry298O6rpms273itMjToBcAlgfmHU9R+NewnpWVrOqQ6bFGzoHZ2AC+3c1w42jSlH2lR2selgMbVoNwpq/N/W5R8RA+db+m01ztz95fpXU6uq3emx3MR3BfmBHoa5mZNycdRXxmcw5Mc5dJWaO3AS/dpdjn5RiZwf7xplXru3LN5iDJ7iqPSuNHuwkmgq5YA7nPbFVURnbCgk1qW0GxQg+8eSaUmRVklGxfh/1K1c1aWSHR7AxsUfeSCDz0P+NV44y7JGgyScCtee50tdTtdKuQrTiPdGH6emPrxXpZNhp1o1XF2ukr+d7/AKHhYqpy1Iu17XdvKxFo+sz3ZEM8Lsf+eqLx+NbooVVVcKoAHYCivtsLSqUqajUlzPufPYipCpNyhHlXYU0hpaSuk5gHSigUUAFLSCloBCUtIKWmUct8Q7aW78EaikW4lUDlQu7cAQT/AI/hXzvBcXFpMssE0kMq8q8bFWH4ivobxidfs44tQ0Q+cEUpcWxTeGXqGA9ueleFX0AubuWV4xA7MS0aLtVT3AHavMxivJNH3/DFKUsNKOjT131Xk1+o6XxBqmq+TDqF9NdJGDs8187f8fxoqGG3SHkZJ9TU1cyu9z6/D0VShypWGs6KVDMAWOFBPWu2+GmppaeJFtJmkC3AKpiQhQ/uucHPTkelckbSwne1kebZsOZGdSfL9SMdav6RNpg8UWU+mm7aJbiIefM4VCwYdBj8zVxqclRJf8A8rNKsatKeGmtZLTy838/wPosdKKqWGpWWppK9lcJOkUhidozkBgASM9+oq5Xrp3R+WODi7MKKKKGxBS0UtIYUUUtAEq4xS1DnFLyetI0UyWjPrUQJFKSTRYfOP3D1phOaSiglybCijFLQISloooGFFFNYhVJJwAMmgDyrx3qX2vxJLZhyY7VFXbnjcRkn9QPwrmMCq9xqB1DxJf3RORcSuw+meP0q7EIxHPPKGaOCIyMqdWxgYz+NfGYuUqldvufS0YqFJIiq9o9++m6tbXSOVCSDfjuueR+VU4LiDUNPa7hgaAxyiNkL7gcjIIP4U2sE5Up67o0aU4tHvq42ilrM8PXn27QLKcnLGIBj/tDg/qK06+3pyU4qS6ny8o8snHsJRS0VZIlFFFABQOtFFAiWimK2OtOyKRqncKKKTIpjFooopAIehrmtT0C91S+aZ5444x8qLycCumo7VhicNTxEOSpsaUq0qMuaG5j2Vouj6XLHeXKvAoLFmG0KO/esW+sjbOHjO+B+UccjFQePb26njj0qygmlL4eYxoW47Dj8/wAKreEG1u3A0+/06d7BvutIuPL/AD7fyrxcdhKWIthoq3Ls9Xby9D1qNKcaLxTkrvptdd/USSAMcrwaga2JPMan8BXSXGmWsk7pa3cayKcGJm5Bqu2j3qniMMPUMK+aqZdjKTty83pqdEMbC2/3mKls2MbQoqykYjHHU960k0a6Y/NsQepOavWdlaQlisi3EyckAg4/D/GtsPk+Lry9+PKvMxrY+nFaO/oM0qwMQ+0SjDH7qnt71xGp6D4h1XWp74WToXkzGTIqlVH3e/oBW/f6ze/2hGJUe3jjcN5fcgHv611wORkdK+kwNDDVabw9O6UHr0u+5yvF4jBT9u0m5r1suxnaK2onT0XVI1S5T5SVYEMPXjvWiaO9Fe/CPLFK54dSfPNyta/YKKTvS0zJgKKBRQAUlLSUDQtHeigUxikcV5j8RfBsssr63p0Rckf6TEo5/wB8D+f5+tenAZp/ksfSsqkFNWZ6GW46tgqyrUvmu67HzD5E2/YIpN393ac1o2nhvVbwApaMi/3pPl/nzXvl74fguGMkJ8lz1wOD+FZjeG7wHCvEw9ckVyrCrqz7X/WhVI+6lF+Z4/P4V1eyTz1RJCnP7p8kfgcZ/CqMOi6nrUCLpelyum/YxiX5AxOTz0A/QV7pD4Zcn/SJgB3Ef+JrasNNttMtEtrSBYok6Kv8/rQ8JFu5yV+JPd0ipT6Psupz3gTw3J4a8NRWc3Ny7mWbByA5wMD6AAV0pBHWp8Y6UEDHNdcUorlR8lWlKtN1JvVkFLSsMHFJTMLBS0UCgBaKKKQBiloooGFFFFAwpcUUUDCiiigAoxS0UDsFY/ii8+weGtQnBwwhKqfduB/OtiuG+J155Wi29oDgzy5I/wBlR/iRXPiqns6MpeRrQhzVEjxyM+RdoT0DdfaugileCTfGcEZHTII9CO9YtzFvXcOo/lWnA/mQRv6jmvkKzulJH0cexZkuHkRY9sccanISJAig+uB3qKiiudtvcpI9M+Hd352jzWpPMEuR9GH+INdlXmHw8vPI1yS3J+WeI4+q8/yzXqFfX5ZU58NHy0PAxtPlrPz1EopaSvQOMKSlooASiiigQUUUUxCUDg0UUguPDA06oqTNFilPuTEgVGz9hTTSGnYTm2IMjpTt3tTaKLISk0cdrGnz3XiGWOCPJcK+ewGMZP5V0OmaedPt9hmeRj94ljgfQVe2jJOBn1pa8/D5dTo1ZVt22/kdNfG1KlONPojzbxvp+oWdwbpbq4lsZT91pCRG3pj09K6nwhpX9maFFvXE0/72TPUZ6D8v61tT28NzC0U0ayRtwysMg1KBgYranhIwrOrfc1r5jKrhY4drbr37Fe6s4LyMxzxK6+/UfSpY0EcaoM4UADNOorpVOKlzJannOUuXlvoIaKWkqzMQ0oopBQJjhRQKKBCGgUlLQMKUUneloGOjIDjNWahiT+I1NUs6aasgooopFhRRRQAVQ1bV7XR7Jrm6fag4AHJY+gq/XCeNkMuqWivzHHEWVe24nGfyFcmNxDoUXNbmtGmpzUWV5PiDeyOTb6RmPsXY5P5Cmf8ACeap/wBAhP8AvpqyxSSzRW8RlnljiiXq8jhVH4nivm/7SxTekj0XhqK3iaw8eap/0CE/76al/wCE71X/AKA6fm1c3/wkOiA/8hnTv/AqP/GlHiLRP+gzp3/gVH/jVvGY7u/u/wCAT7HD9kdIPHeqf9AdPzaj/hOtV/6BCfm1c4PEeh/9BnTv/AqP/Gnf8JJoX/Qa07/wLj/xo+uY7u/u/wCAHscP2R0Y8c6p/wBAhPzNKPG+qf8AQIT8zXODxJoX/Qa07/wLj/xpw8S6F/0GtO/8Co/8aPreO7v7v+AHscP2R0Y8bamf+YUn5mnDxrqR/wCYUn/fRrmv+Em0Ef8AMa07/wACk/xpw8TaD/0G9O/8Ck/xp/XMb3f3f8AXsqHZHSjxpqRP/ILT/vo07/hMtRP/ADDU/wC+jXMf8JNoP/Qb07/wKT/Gnf8ACT6D/wBBvTv/AAKT/Gn9cxvn93/AD2VDsdP/AMJjqHfTU/M0o8X3/wD0Dk/M1y//AAk+gf8AQb03/wACk/xpf+Eo0D/oN6d/4FJ/jR9cxvn93/AD2NA6j/hL77/oHJ+Zpw8W3x/5cE/76Nct/wAJRoH/AEG9N/8AApP8aX/hKNA/6Dem/wDgUn+NP67jPP7v+AHsqJ1P/CW3v/Pgn/fRrnPEi3HiS5hmmVoREhVUUZHJ5P8AKof+Ep8P/wDQb03/AMCk/wAaX/hKfD//AEHNO/8AApP8aipicVUjyzTt6DhGnB3juZP/AAjBP/LST/vmpIfDhhj2B5CMkj5elaX/AAlPh/8A6Denf+BSf40f8JT4f/6Denf+BSf41zOE39l/ibKtbqUDoTY6yf8AfNIdDf8A6af981of8JT4f/6Dem/+BSf40f8ACU+H/wDoOad/4FJ/jS9lL+R/cx+3fcr6bZ3GmajBexK7PE24KRwfausPi/UB/wAw1P8Avo1zX/CU6B/0HNO/8Ck/xpP+Ep0D/oOad/4FJ/jW9KriaK5aaaXoZVPZ1Heep0h8Y6iP+YYn/fRpp8ZaiP8AmGJ+ZrnD4o0D/oN6b/4FJ/jSf8JPoH/Qb07/AMCk/wAa1+uYzz+7/gEexodjoz4z1L/oFJ+Zpp8a6mP+YSn5mue/4SjQP+g3p3/gUn+NJ/wk2g/9BvTv/ApP8aX1zG9393/AD2VDsjoD421T/oEJ+bUh8caqP+YQv5tXPnxNoP8A0G9O/wDApP8AGkPibQf+g1p3/gUn+NL63je7+7/gDVKh2Rv/APCc6r/0CF/NqT/hOtV/6BCfm1YB8S6F/wBBrTv/AAKT/GmnxJoR/wCY1p3/AIFJ/jR9bx3d/d/wA9lQ7I6D/hO9V/6A6fm1J/wneq/9AdPzaufPiTQv+g1p3/gVH/jSHxHof/QZ07/wKj/xo+uY7u/u/wCAHscP2X3nQ/8ACd6r/wBAdP8AvpqT/hPNV/6A6fm1c7/wkWh/9BnTv/AqP/GkPiLRP+gzp3/gVH/jR9cx3d/d/wAAPY4fsvvOi/4T3VP+gQn/AH01J/wnuqf9AhP++mrAj1zSJpBHFq1g7noq3SEn8M1dIIPIqZY/Fx+KTXy/4A1h6D2ibun+PUe4WLU7JrUMcCUElR9RiuzVgyhgcg8g15W6LIhRwCp7V33hgyHw9aiRixQMgJ9AxA/TFetleOqV5OnU1OPGYeNNKUdDXpKWkNe2zzmIaKWkoQgpKU0lAgpO9LSGgQUlLSGmIcKKQdKKQhKWkHWloGA60tIKWgZPEQUHqKkqqrFTkVMJR3qWjeM1azJKKYZVx3phkJ6cUinNImopiuCKdkUFXFriPGf/ACEbf/rl/U12jOMYHWuJ8Yf8f9v/ANcv615ubf7s/kdGEf71I55QSwA715H4nvZtV1yZ7kkwxMVt4T91E7HHqRya9dT76/WvJfFgCeLdVVRhRcuAB2Ga8nJ7e2kmtbHRjm+VGKIIf+eSf98il8iH/nlH/wB8inA0oNfSHmCCGH/nlH/3yKd5EOf9VH/3yKKcDSAT7PB/zxj/AO+RS/Z4P+eMf/fIpQaXNADfs8H/ADxj/wC+BTvs8H/PGP8A75FLmloAb9ng/wCeMf8A3yKPs8H/ADxj/wC+BTwaWkIZ9ng/54x/98Cj7PB/zxj/AO+BT6KQDPs8H/PGP/vgUv2eD/njH/3wKfmigBn2eD/njH/3wKT7NB/zwi/74FSZpc0Bci+zQf8APCL/AL4FH2aD/nhF/wB8CpaM0Bcj+zwf88Y/++BR9ng/54x/98CpM0UBcj+zwf8APGP/AL4FJ9mg/wCeEX/fAqTNFAXI/s8H/PCP/vgUfZ4P+eMf/fAqSjNAEf2eD/njH/3wKPs8H/PGP/vgU+imBH9ng/54x/8AfIo+zwf88Y/++RUlITQAz7PB/wA8Y/8AvkUnkQf88Y/++RT80ZpjI/s8H/PGP/vkUn2eH/njH/3yKfmkJoAjMEI/5Yx/98ik8iH/AJ5J/wB8ink0hNAEZghIwYkx/uiu/wDh/f3Mtvc6fK7SwwKHhZjkxjOCmfTkEenNcHmu/wDhuqmy1piBuBgAPpy9efmlvqzbXb8zowrftVY68133hv8A5AVv/wAC/wDQjXAGu+8N/wDICt/+Bf8AoRrzsl/jv0/yOzMP4a9TWooor6k8cSkpaSkSFJS0lMQUdqKKBMSg0d6KBADRSCigBRRQKD0pgKOlFHaikMKWkpaCgpaSlpAhRRRRTKCuO8Y/8f8Ab/8AXL+prsa43xl/x/2//XL+pry83/3V/I68F/GRz8f+sX615N4vP/FYat/18v8Azr1iP/WL9a8l8Xn/AIrDVv8Ar6f+dePk3+8P0/VHZjvhRkA04GowaUGvpTzLEgNLmmZp2aAHA04Go80tICeOMydCOKkkh2oGHOOtRW8myXk8HirQlLFl2EkHn0rjrTqRnpsfVZXg8vxGDcan8R3XfVar+vUq5opGxuOOme9Ga61qj5aUeWTj2HZpc03NGadiR1FNzS5pALRSZpc0AGaXNJmjNFhi5pM0ZozRYA5oozSZoELRSZpM0AOzSZpKTNOwC5ozTc0ZoGLmkzSE00mgBSaTNITRmgAzSZpM0maYCk16B8NT/oGt/WD+b154TXoXw150/XPrb/zevNzb/dJeq/M6ML/FR1xrv/DX/IBt/wDgX/oRrz+vQPDX/IAt/q3/AKEa87Jf479P8jszD+GvU1qKKK+pPHEoNFBoJEo70UGmISiiigTE70Ud6KBAKKBRQADpQaB0opgLRRRSKQUtJS0AFLSDrS0hoWiiigoBXG+Mv+Qhb/8AXL+prsx0rivGf/IQtv8Arl/U15eb/wC6v5HXgv4yOfj/ANYv1FeS+Lz/AMVjq/8A19P/ADr1mM5dfqK8k8YH/istXH/T0/8AOvHyX/eJen6o7Md8KMfNLmmA04GvpzzTQWAz24cn5tuF/Cqmexq/ZsDbKAeRkGqdypS4bI68iuKhUftJQZ9NnGBprBUcXT3aV/N/1oIFYruAJGcUA1YtCWQLtyu7OfQ4GKnngEy5HDDpVSxKjPlkjKjkE8ThPrFGV3bbv3sUc1ct5C0ZBO4jt7VS5BINT2zlTknC5x05qsRFSgcuSVpUcYk3ZPR/15BOR5hIYnPtjFR5qzdKCm8cnOCaqU6E+aCM85w0sPjJJ9dfvJM0ZpmaXNbHlmjpGlXOs3wtLUAvtLHJxgDrVrxJoq6Fqa2qStIrRhwWGD6HI+oP4Vd8ACZvFULRZ2qjeYAQPlx/jitH4mqBrFm3PzW+PyY15M8XUWYxw/2WrkXfNY4qjNNzRmvWLHZozSAMQSASB1OOlJnFArjs+9Gabn3ozQMdmkzSZpM0AOzRmm5q9Z6ZNfW8kkbAFTgA9/WtKdKdWXLBXY4xcnZFImkzTxBMxkCxs3l/ewM4p09ncW0SSSxlVfpn+vpR7Kdm7OyDldr2Is00mkJozUCDNJmikpALTTRmmk0wsKTSE0hNJmgdgzXoXw0/5B+ufW3/AJvXnhNehfDQ/wDEv1z62/8AN683Nv8AdJeq/M6MN/FR156V6D4Z/wCQBb/8C/8AQjXnhNeh+GP+QBbfVv8A0I152Sfx36f5HXmH8NeprUUUV9SeOFIaKKBMSg0UU0SJRRRQDEPWihutFMkBRQDRSAB0o70dqO9MBaKKKRSFFFAooAUUUCjvSGhaKKKGUKOlcV40/wCQhbf9cv6mu1HSuJ8aH/iY23/XL+pry83/AN1fyOvA/wAZHOxn94v1FeR+MT/xWesf9fT/AM69bjP7xfqK8i8ZH/is9Y/6+n/nXkZL/vEvT9Ttx3woyM04GogacDX055hq6eQYWA6huaS/Q7VkHbg1WsG2yu3GAvOTitRkEkZVsEMK8uq/ZV+c/Qcvgsxyf6s9Glp8noVLDPlvg9xVzerMVyNw6iobePyLYlhzyTgc1S+1H7V5wHHTHtUypuvUk0Ojjo5Tg6FOru912Wt38rkt6u2YMBgMPzNLZYLvn0qeO4iuGMYB6dxTYIGhncYymODWntGqTpz0aOWGApyzKGNw75qcpO9ujsLdOyAqRlWHHsaZpthNql9HaQYDuerHgDuaS+ZcKMnd1wK9RsoodH8P2TJZiW6WEBUjA3u+0kgH/vo/nXNWxjwtCPKrylt/mefnNF18wnFy92Nv+GOLk8E6pHaySMFMquAsa87gTjOf6VRvPDOp2MDTTQjan3trA44z/Q1uXtl4w1G6Vp2ktoySyhJMLGAM/wAGT7eta+i+FX0+3uBqF084uE+eOPI2nByc9Se1ZPMJ0oqVSpFvstTylhI1HaMGl3Zz3gKWGLXw0t8bYkBVXp5uT93P5Vq/FCMC/wBPl2tlomXPbg/z5rmfD8anxRA1vPshhl8wyOOQg68dzj+dd38TYBJoNtcBdxinA3DsGB/wFZYmShmtKa+0rHjy0meW5rrvBvg1vEa3FxcO8VtGNqEDG9j746Dv+FcfnivffCL2r+FbD7HIWVIVDc8b9oLD8z2719RQpqUtTlx1eVKn7u7Kl1p2h6JpdlJqEoa3s2GwYUbjn5SQOWwD79zVe8fw3qsUk8t1pNwAqxwqXRNnzcZONw7CvMvFWpS3mqtatCtvFaFolgjcsitkliCfVifwxWFmtJVknZLQxpYKUoqTm7nbeNPB8Ogwpe2Ls9q7iMDO7BweSe3QViafoMl5ZtPIxiz/AKsEdR60211e7u9PttCkw1n9oVwoXDZyc8jr1rZ1+7+zaOiRhkMu1QOhUdf/AK34104WjSnGdaa0itvMdSpXp8tG+re/kQ2tpo1oZGmmikxyu8g8Hpgd6kNjpGowkWYiLjnCkg4rj81teGoJZb95Y5QgjUbh13Anp+n8q0w+KjVkqPs1Z/eFfDyhF1XUd0Qa3YJp19sjP7t13qPT2/Sug0uHydNhXoWXcfqeayfE7tNqkUK5yFAHJ6k+lbfmxW1ugmlRQq4JLYyR1ruwFKnDE1ZbJHsZU3Kkpz3sQS3EOmwZmdcgAIFGGP4fXNPFxFdaWZ2T920ZJXr+FclfXjXt08zcdgPQV0tvCG0aC3hbaZYwSfQHG4/rWmGxjr1JwgvdS08ztp1XOTS2RyeecVLBaz3T7YYi55+nHvXW22m2ljHlBgjkyMeT+NWIJoJd4gdG2HDbOgNctPJdV7Wdn2X9foZRwf8AMzhGyjFWBBBwQa0NN0eXUoWlWRERGw244OO5H0yKXWFSbVhHbR/OwAKgclj/AFrqdYkmtfDGxY1inlKxMq+/B/wrip4SKqT5tVH8TXCYSM3OU9VH8TNt5bO51P8Asm2tFltejTBjkgd8+mazfEmlxaZdReQCIZFyASc5HXrXQaPpb6DYSXdxGGm6kRgFguBxz6deDz71yGq6lLqd680j5UEiMAYAXtxV4lKNBKovee3kjpxijDDJVV7728kUqTNaC6JfNpkt+YtsMfUNkMR6genNZma86VOUbcy3PJnTnC3MrXFLV6H8M+dO1z62/wDN686Jr0T4ZH/iW679bf8Am9eXm/8AukvVfmjTC/xUdeTXonhj/kAW31b/ANCNedV6L4X/AORftvq3/oRrzcl/jv0/yOvMP4a9TWooor6k8cKSlpBQxMSiig00SJRRRQDENFB6UUyWJRSjvRSAB0o70Cg0wFooopDQUtIKWgYoo70lLSGhaKKKGUKOlcR41/5CNt/1y/qa7YVxHjb/AJCNt/1x/qa8vN/91fyOvA/xkc7H/rE/3hXkPjM/8VrrP/X0/wDOvXIz+8T6ivIPGhx411n/AK+5P515GS/7xL0/U7cd8KMcGnA1EGpwNfTnmlmCXypQ3UdCD3FbUGPJUhiQeRk5rnga09PvEVBC+BjoSa48ZTco80T6fhnHwoV/ZVXZPb10NB22xs3oCaxA1bDMkoliD7SOCR7isQ/KxGc4OKzwKsnc6eLZqpKk4O8dfvJVcqwZeo5FaMd9EVG8kNjnisoGlBrpq0I1V7x4GXZriMA37LZ9HsWrqVZZsryoGBXrnhnUk1Xw/bSKyefGvlsDztcDGfxHP4141mtHSNau9FuGmtCm5gAwdcgj+lcOY5f9ZoKEN47BDMJPESrVftbnfeINY13TrCUS2SKvy7bq3clQc9x1FcVd+JdWvVlSS8kEUmcxocLg9vpzXZ2vj7Srix23sUsUu0b0VNyk8Zxz/OntZ+ENelEkbwLM+GIR/Lb8v0rzMNUWFVq9D5pXN60XXd6VX5XOB0eWWLWbN4QDIJV25fYOvrxivddT0y01jT3srpS0LgH5TgjHQivC9bgtLTWbiCwZjbxthCWz29ajt9X1C1uBPBezpKBjcJDnHp9K7Mfl8sdyVqcuVpaaHiVaT5rdj0678I+GPD1m9/cq8nlAsqTyg+Y2DhQOAa5zwZ41h8PTXSXcMklvcOGXywP3fJ7ccc9BXIXN/d3m37VdTT7enmSFsfnVfNduX4ethk5VajlJmc6CqQcZ6nqOoeGNN8bNLrGh3Zt7iUkvDcDAcjqwA5H155rBm+GniSGLeIIJeM7UmGf1xXK2V/Pp1yJ7dwr4K/MoYEehB4rV1HxlruqGI3N837p967FC84x2616blCWrWpzqliKbUYSXL5mSrS2lznlJom6Ecgg1293aprmkxbZDHvxIpIzzjofzrgnkaSRndizsSWYnJJ9atRareQW32eOd1j9M9Pp6V0YPFQpKUKivFjxOHlU5ZQdpI1Y/C12TmaaKNB1IJJx9K0Yrmx8PxTQYkaQEFskZb0+nf8q5w61qJg8k3UmzBB9Tn361SZ2c5dixxjJOa0WKo0dcPHXuyXhqtXStLTsi3cajNcX4u2I8wEFfbHSm3moTXuzzdgCZwFGBz1qnmjNcTrVGmr77nfH3Y8q2JEVpJFReWYgCuzubhdO0wlChaJQqgnr2riM0EkkknJrpwmM+rRlyrV9exrSq+zTstzU1HWpbwskZKQsoBU/59q1tBK2+jSXD8LuZz9AMf0Ncpmt2O/iXwu0COhmAIZCcEAt1/UV0YLEt1pVar1SdjSjUfO5SfQxTO/nmYEh924EdQeteiaRqdvrdpCXkAuoSGdOM5HcA9jXm2aFkaNw6OVccgqcEVy4bFSoSbtdPc1weNlhpN2unuj1DUNNk1B9s17JHa/8APOIYLfU1TbTNG0GJ7t4VKjB+f52B9s1xf/CQ6p5bobyQ7gBuP3gPY9qoT3U9wQZppJCOBvYnFdlTH0X70Ye95no1c0oN88ad5d30Oj1nxfJdxyW1lGIoHG0uw+Yj+lcuTTSaQmvOq1p1Zc02ePXxFSvLmqO4pNei/DE/8S3Xvrb/AM3rzYmvR/hgf+JZr3+9b/zevIzf/dJfL80PC/xUdia9F8L/APIv23/Av/QjXnFej+Fv+Retv+Bf+hGvLyT+O/T/ACOvH/w16mvRRRX1R44UlLSUMTEoNFBpokSiiigGIaKG60UEgDRRRQACigUUALRQOlFAwpaSloGFLSUtIYtFFFDKCuI8b/8AIRtv+uX9TXb1w/jf/kI23/XL+pry83/3V/I68F/GRzcf+sT/AHhXj/jU/wDFbaz/ANfb/wA69fjOZF+orx7xqf8Ait9Z/wCvt/515GSf7xL0/U7cdsjFBpwNRA1LJFLCQJY3jJGQGUjIr6iztc86ztccDSg1EGpwakIlDYpQaiBpwNAXbJQaXNR5pd3vQIkzS5qPNLmgCTNLmos0uaVgJc0maZmlyKAHg0ZpmaXdQA7NGabmjNADs0Zpu6jNIB2aM0RqZHCjjuSewp2bcHBMhH94Y/lRc1jSclzbLzGZozSyp5TAZBUjKsO4qPNNakTg4ScZbofmkzTd1IT70WJHE0mabmkJ96LAOzSE03dTc0wHZpCaaTTSaBjieKaTSE00tQApNekfC4/8SzXv963/AJvXnEcMsxxGjN9BXceCtSTw/YapHdxOXujCYwmD93dnPPuK83NFz4aUI76fmjswlGpKomoux35r0fwt/wAi7bf8C/8AQjXiL+L+fks+P9p//rVs6f8AFe/06xjtYtNtmRM4LO2Tkk/1rzMrToVXOporHoYvBVqsEoo9toryCL4zXoI83R4G9dsxH9DWvZ/GLS5SovNPuoPVkIkH9DX0EcXSfU8yWW4mP2T0eisLS/GWgawyraalCZG6RyHY35HGfwrczW8ZKWqZw1KcoO0lYKDRQaszEooooExDyaKO9FAhBRSiigBKWkpaAAUtIOtLQMKWkpaCgpaSmvIkSM8jKqKMlmOAB60mBJSFlUElgAOpJrzfxJ8V7SyZ7bRY1u5hwZ34jU+3dv0FeYav4m1jXXJ1C+lkQ/8ALIHag/4COK46uNpw0WrPWw+VVqqvL3V+J7vqPjnw3phKz6rA7j+CEmQ/T5QcfjXnXir4gabqd5FJY29w4jTbmQBAefqa83orzcRiHXjySWh6+HyulRfNdtnRt4vuQ4MdtEMHjcSf8K5TV7Uavqt1qMrlJbiQyMqj5QT6f/rqxRXNRSoy5qejOueFozVpRK+hafaWOqpPqBMkCDKhUz83qR/+uu8ubPS/ENiyK0Uq9mQ8qf5g1xdCM8MomgkaKUdHQ4P/ANevewWcyox9nUinFlUaMKMHCMdGMuPDUljuLrmMMRvAz+dU5NNRl4Iz7iuv07xEk6ix1NEUucCX+B/r6GtO90XTGhLeWIjjhkOP06V0zy5Yle1wc7rs90NYOhONoxPK7i1e3JyDioUBdto610s0SSAofmGeDVSPT1Sbd8uPp1ry44yyalueRWym9S8HoYx3ISGGDS5q/qsCxosijGTjFZma66VT2kVI8rE0PYVHAkzTs1FmlDVqYEuaM1GGpd1AEmaXNRZqa2gnu7hLe2ikmmkOEjjUszH2AoATNXrDR9U1XcdO028uwn3jbwM+364Fa1v4G15by3F5pdwtuZUE5jIZo0JGSQpJGBnqKXxfrOppr15pYkktLKxneG3s4WKRxqpIBwOpPUseTmgDn7iCe0naC5hkhmQ4aORSrKfcGos11sPiXTLnw9BLrts2qatZyNHarK5CtEQCPNYfMwU5wM9/SjSL7TvFGpQ6NfaNY2kl2/lW93YxmJopDwu4ZIZc4Bzzz1oA5LNdFoujhre4n1CzcIIvMiaRW2kDluFIOSuSPoa52VDFM8bfeRipx6iuitdce7hgQ3EVrfQyB1kZAsdzgYAkI74yMnggnOO/LivactofM2oKPNeRlboHvLsWqusLB/KDn5gucgH3wKpZycY610V34eu/tEd3p1uyxudzRsf9R3OW6FAMnd0x1rO1rRrzSdRe3mgKyDBKoQwGQDwRwRggg1pSnGUbo3lTc4JW1j+T6kNxFtEcbOilFwct3Jz/AFqrIjRNtbHIyCDkEUvkODmUiNfVuv4CmzyiRxtGEUBVHtVx00FiOWSc3Hlelv68huaM1HmjNWcY7NJmm5pM0AOzSFqbmm5oAdmkLU3NPjTeeWCqOpNJuyuyoxcnZCxxSTuEjUkmte20qOMBpv3jenYUyzlVF228RY92rQTzT9/aPYCvNxGIm/dWiPewWBpRSlL3n+A9VCjCgAegpaKQkKMkgD3rguz17JIWiojcxD+MUonibo4p8shc0e5JRRkEUUigrptB8ea7oLKsdybi2HWCcllx7HqPwrmaQsFGScCrhOUXeLM6lOnUVpq6Pofwt430zxRHsibyL1Rl7aQ8/VT/ABCulr5Ytria1uI7i3kaKaMhkdTgqa998C+Kx4n0cmbAvrfCTqBgN6MPr/MGvWwuK9p7stz5nMcu9h+8p/D+R1VFFHau48diUdqBQaBAKKAaKAE70tBooEHelpp6VyPjTx/Y+E4hAq/atScZS3U42j1Y9h+p/WlKSirs0p05VJcsVdnYVHPMLe3kmb7qKWP4CvnTUPHfi7VZS76tJaITkR2p8sL+I5/MmpdG8QeLLi7EP9t3M8DcTLO5cFe4+bOPwrCjiY1aqpxV7nr08mrtq56IfG+q2bvcTiCW3BLMhXaVHsa4nxh48vPEr/Z4N1tp4/5ZA8yH1Y9/pWd4i1NppjZocRxn58H7x/8ArVg1GcYum6nsqKslu+59C8Fh41FOMEmgooorwzcKKKKBhRW34V8OyeJtWe1EphhiiLyShc4PRR+J/QGtbVPhnr1ll7J7e/jHZT5T/keP1rWNKTV0YSxFOMuVs46ii6juNPnMF/aT2so/hlQimq6P91gahxa3NIzjLZisqupVhkGrNtqskEf2O7d3tyMI2eQPT6VXpsiCRCp71dKvOndRbV9B6r3o7lySS0UHyoSx9WPFVSckngVmXGoSWShGi3kcbt2KzLnUri5BUsEQ/wAK960pYOc9ehx4jMqVPR79ixql4s8ojjOUTv6mqOajzmlzXrwgoRUUfNVqsqs3OXUkzRupgNLuqjIfmlzTM0UASZrqtIuZNH8E6jqlmSl7cXSWPnr96KMoWbB7FsAZ9Aa5HNbWg68uli5tLy1F5pd4AtzbFtpOPuujfwuOx9yDQMzY7iWGUSxSPHIDkOrEEH61rzPNqyjVNavG5HlrJt3SzY4/HHTJ9K0Y/Dnh7UbLUb/TdfuY4bO3Nw8F1ZfvFGQoXcrbSSzADp16cVkBrXUrC2ie6W2nt1KYkB2MM5yCOhrKq2kraI6MNGLbvq+ieiZDe2UcMEdzbTGa3kJUErhlYdiK6vw7oeo6JpB8Uvp9zNOyMumxRws+GIx5zYHCqDkZ6nHYVyt9PbRWMVhaSGZVcySS7cBmxjAHoKqW19dWcqy21xNDIpyHjcqR9CKdFycfeJxCgp2j+G1xjE7juzuzzmkzXT67dNrfhSw1y7Vf7SF1JZzTKMG4UIrKzY6sM4J78ZrlM1oYG3o3iG40aO8hWGG5t7uEwywz7tpGQcjBBByBXQab8RbhvPg1uBJ4Z5N4nigjMsJ6cBgVZQONp/AiuEzRmiyKUmtmd7q8fhy+0e9ujeaaLlI99rLZI0Mkr5HySQEYHBJ3KcDHeuFzTM0maCR+6kzTc0maAHZpM5ppNGaAHE0mabmkzTGOznpWrYaZvAkmHHZaraZbiefc33V5rfjdXyE+6OM9q4MXXcfdiexl2DjL95U+QqoqDCgAe1Oop6hFGXyT2Ary2+p7yVtEMqJoRI2ZCSOw9KuC4UdIlp32lO8X5UlJroDinuUDawn+H9ajayU/dYj681qeZbt1UD8KXyoH6EfgaftpITowfQxfs88f3T+RpfNuV4Ib8VrZ+yKejGj7Ko6uar266kfV7fCzHEt03AUj/gOKsQWsjsGcl2HQdhV/FvH1+Y/XNRyTlhtUbV9qXtG/hQ1SS1k7jHCr8oOT3NdV8ONZj0fxZGbiZYra4jaGRmOFz1XP4gD8a5EkKMk0oqqc3CSkhV6aq03B9T6qByM0GvN/hh4ue/gOiX0ha4hXNu7Hl0HVT7j+X0r0g819BSqKpFSR8TicPKhUdOQUhpaStDnHCigUUCENeV+OfiVdabrJ0nRwB9nYfa58An1KLnIzjv616pXzh4vspLHxdqkUoOWuHkBPcMdwP5GuTGVZU4JxPTyrDQr1Wp9Eeiaz8XtJi0cHRTJc6hKuESSMqIj6t649BXkMss91dS3l3K011MxaSRjkk0xY1DZCgE98VYjtmk6SR/i4ry6+JlV32PpMJgKeHu47kSqWYKoyScAV1FvZ/wBiaTNdSMTOyjABwAew/Wsq0hhs50nmmQ7TkKDV3XtUhvbOCO3fILFnHpjp/OvSyydClQqYi/vrRL16/ielFcqu9znyxZizHJJySaSiivFbbd2ZBUttF506J2zz9KirqfBuiHU9TiV1/d/fkPog/wAelJ32W4m1FOT2RzMyeXPIhGNrEYqNmCKWPQVr+KGjbxRqflABBcOBj2OD+tXfA3h4+INfWSVM2FmQ8pPR3/hX+p+laxheXKZTqqNPnZ6N8P8AQjo3h1JJ023d4RNLnqox8q/gP1Jrq6KK70raHjNuTuyte6fZ6lbmC9toriI/wyKGFed6/wDCa3lLXGhTm3k6iCViUP0bqPxzXptGaTSe4KTjsfNV9a6hot4bTU7WSGQf3h1HqD0I+lCsrruU5FfQur6Lp+u2TWt/brNGehP3lPqD2NeH+K/CN74RvA67p9PkbEc2On+y3of51hUordHdQxWtpHO6lbiaAnHPSuaOQSO4rrziaE46MK5W9TZdOPXmujAzesGcebUlpURFmlzTM0A16B4pJmlzUeaXNAEmaM0zNGaAJAaM0zNGaAOr8MRPqPh7xHpdsC17NDDcRRjrKsT5dR6nB3Y/2a5lVeSQRojNITgKBkk+mKLa6ns7iO4tpXhmjbckiNhlPqDXRN8QfEZX5byGOU9biK1iSU/8DC7s++aAOijtNJ0vQ7fw9rNiLi8CSXt15LBbi2LbdqoehIVdzIfX1FYB0XwwZfMXxYBbddjWEnnD2wPlz/wLFc9Df3EN+t6srNcK/mb2OSTnv65qxq8EcV0lxbrttrpPOiH93JwV/Agj8BWd2p2ezFfXUv8AiDWbS8hs9N0uGSHS7IN5QlI8yV2+9I+OMnAGOwAFYea0dL0dr+KW7uJltdPgIEtw4zz2VR/Ex9PzxWxp1loNxY6heSWd0LG0jOLiWfDSykfIgUDAJPPU4AqKleML9bCbsctmk3U3NJmtyh+aM0zNGaAHZo3UzNG6gB2aTNNJpM0AOzSZpuaTNAGlaSMY44IvvPyx9BmuijQRxhR0ArD0OLMhkP4f5/Gt76cnoAO9ePi37/Kj6bLlalzy/pBUbTRpwzCu40L4Z6hqiLcatM1jbtyIVGZWHv2X9fpXdaf4A8Naco26ZHM4/juP3hP58fpURw7e5pUxsVpHU8IN7GOmT+FH21P7rV7o+teHrJ2S300vFGdsktvZgxr9SBWzb2+lalapPFb2s8DjKt5akH9KpUoPRMyeLqJXaPnMXcZ65H4VIs8TdHH4179c+EfD13nztHsyT3WIKfzGKw7v4V+GrgkxR3NsT/zymyP/AB7NN4ddAWNfVHkAYHo360pYdzXpb/BzTC2Y9Uu1Huqn+gp0Xwd0pT+91K8ceihV/oaj6uzT69HseXtLGo5cfnVnTrHUNZuPI0yyluX7sBhV+p6CvYbD4beGbEhjZG5cd7hyw/Lp+ldRb20FrEsVvDHFGvREUKB+Aq44ddTKeNk/hR4N4g8OHw61nb3k4m1CZTM6x/ciUcAD1JOefasmup+Jbv8A8J0Q33fsqBfpyf55rlqxraSsdWGbcLvcuaVqM2k6pbX8BxJBIHHv6j8RkV9MWtzHeWkNzEcxzIrqfYjIr5br6E+H9w1z4H0x2OSqNH+CsQP5V25dN3cTyc8pJwjU67HTUgpTQK9U+aYCilFFAhK4fx/4JbxHCl9YBRqEK7dpOBKvpn1Hau3paipTjUjyyNqFedCopw3R8uXlldWFw1veW8kEy9UkUg1BX1Dd2Fnfp5d5aw3Cf3ZUDAfnWaPB/hwNu/sWyz/1yFedLLnf3WfQQz2NvfhqfO1ta3N5MIbWCWaVuiRqWJ/AVY1TSb3RblLa/i8qZoxJsyCQCTjOO/FfStrZWtknl2ttDAn92JAo/SvEvirn/hNXz0+zx4+nP/16yr4RUafM3dm+EzN4qtyKNlY4miip7W2a5kwOFHU1wN21Z7CVxbS1NzIOPkB5P9K9b02KLwh4Sn1G4ULcMm7afX+BP1/U1Q8HeFlCx6hdxgQrzDG38X+0azPE91qXjjV10zQ4TJYWzYe5PERfoTnvjsB71vRpv+I/kcOJqxk/ZJ6Lf/I4e0s73XdWSytFMl3cMSzHoo7sT6V7v4f0O28PaPDp9sMhBl3PWRz1Y1T8K+FLPwvZGOE+bdSczXDDlz6D0HtXQV004KKOOtWdR+QUUUVoYBWFe6C+sao76jM5sIwBDbRuVDHHLNjvngfSt2ub8daze6D4VuL6wC+erIoZlyEBOM4/T8aTSe5cL393c1dN0q20tXjtGlETdI3kLhfpnpU2oWFtqdjLZ3cSywSrtdT6f41x3wv1e51jR7ya6mLyLcEFcdzli34lsY6DaK7qhJdAmmpNPc+etf0CfwvrsmnyEvA/z28hH31/x7GuL1eCQTmYRv5Wdu/adufTPrX0Z8Q9DXVvDUlwi5urL9/Ge+B94fiP1ArD+Hmm2994Tu7O/t0mtr6dyVYdQAFz+h5pU7U6nMXXftsPyvdM+fBS5q5ren/2Trt/p27cLa4eIN6hWIqjmvSPEH5ozTAaXNAh+aM03NGaAH5ozTKXNADgeea7WfTbWSygvfDem22o2/ljz4pS73ET99yhhx6FQBXEZp0crwuHidkcdGU4I/GsatNzs07W+4TR0kJ0S+kFvfaZcaVMeBNalpEB/wBqNyWx9G/Crcvh6ZIm0ie5gxFIs9vdFsRmJiFc5PQDKHHsa559b1goofU77Yw4BnfBH50/Q7jOtwiZyy3BMEhY5yHBXJ/PP4VjKlUSbT2+ZDTsdJr0uipJDZnUBJplkNsFrZnc0zfxO7/dBY9xuIHauc1TWptRWKBY0trKDIgtYvupnqT3Zj3J5NZsqNFK8b8MjFSPcVNb2rXENzKGCrBGHPH3iWCgfr+laU6MKaTbv/X6laRVyHdRmlmikgmaKVSkinDKeoNMzXQUOzSZpM0maAHZozTc0ZoAXNGabmkJoAdmkzmkzXdfCbQ7XW/Gam9jWSCzhNx5bDIZgQBn25z+FJuyuVGPM7IytHikhjCyxsjFd2GGDg8g/livZfh94Sjit49avow0z826MOEX+99T29vrXP8AjDTGv/iTp6hNseoCNCR7HafyABr2GONYo1jRQqKAqgdgK8zl5qjme57RxoRpodRRSbl6bh+daHOVxe2QvPsIuIPtIXd5Acbwvrt64p1rZ29kjx20YjR3LlR0yeuB2rz7QfB2sQ/Ei81zUCBbrJI0ThwTJuyFGOwAPf0r0iguSS0TuFFFFBAUUVT1G1u7uJY7W9Npz8zqgZiPQZ6UmNFyiufgg1jSdRhVruTUbGZtjl1HmQnscjqOx9K6ChO+42rbHknxdsTDqmm6oq/K6GFz7g5H6Mfyrhq9p+IumDU/Bl5gZktsXCf8B6/+Ok14lAd0CE+lc2Ij1PQwU7pxJK+gfh3CYfAunBhjcHf8C7EV4FBDJcXEcES7pJGCKvqScCvpvTLJdN0q1sk+7BEsefXAxXRl0fecjhzyolTjDuy11paKDXrnzDAUUCigQlKKaKWkAGlopKBoWvFvi7b+X4ntZwPlltQPxDN/Qivaa84+LemNc6ZZ3qLkwuyHHuMj+R/OuTHK9F+R6mUT5cUl3PHVUu4UdScCvRPBfhlL1xcXCZtIT0P/AC1b0+n/AOquI0i3a61KKFBl2OFHueB/OvfNOso9P0+G1jGFjUD6nua8alT5567I+nxVf2cLR3ZYMaNGY2VShGCpHBHpWZqlhdXEEFlYyC0t2P76SLAZUHZfQmtWkcFkYA4JFd7V9DyE2ncyLHw5Z6dcJNay3SMPvAzFg/1B4rYrxTVvEvinw14yggvLyZ4o9mIWYMkqHryFGT15xnivax0oSS0RpUjJWcne4UySQRjLA7fUDOKfTZG2ITtLewFNmYqsHUMpBB7ioru0gvrSW1uollglUq6MOCKbaRvHDhxgk5A9KsUlsBkaVpGm+HLV7TTLYRI7l2G4sSfcnJ7VfinZ3CkDHtT3gV2LZIzT0jVBhRV6WLbVvMJY1lieNxlHBUj1BrhNQ8ZeEvBemva292s9zaKYUtIyS+9eME4wOepPvXb3lzHZWU91M22KGNpHPoAMmvj+/u3v9QubyT788rSt9WJP9aulTU3qclaq4KyC+vJdQ1C4vZzmW4kaVyPVjk/zqvWzaeGr698L3uv25je2s5limjBO8AgfNjHTkV3OvfDxdRv/AA5a6JHFbm60kTSu2QrMiglj7ncorqckjjUJPU8topWUoxVhgg4NJVEBmlzSUUALmjNJRQA7NTW9yICd0EMynqsi5/Ucj8Kr0UmrqwNXLd3di48tETZDEpWNCc7QSSee/JNQRyGORXB5Ugio6KEklYSSSsWb25+2X1xc7AnnSNJtB4GTnFJbXc1nMssL4ZSCM8jI6ce3Wq9FHKrW6DsrWHlyzFmOSeST3pM02imA7NJmkooAXNJRRQAUUV0HgixtdS8a6TZ3sYktpZwHRujcEgH8cUm7K40ruxmJpF9Jo8urLbsbGKUQvNkYDkZAx1//AFiug+HPiWLwv4uhu7okWkyGCdh/CpIO78CB+Ga9E1Twz9g+G/iLSLWPA/tkeUOpVWeLb+hFcP8AFLRdP8P67Yabp8CRLFYp5jAcyNub5m9zis1JT0NXBw95HvE2kWep3emaraypKLeXzYnVgVZGUg4I7cg/hW7Xyd4W8R3fh/XbC6W5nFrFOrSwq52sucNx06E19XxyJLGskbBkcBlYdCD0Nc06fIdlKr7RA67kIzjIqm0Tqfun6ir1FSpWN4yaIYN2z5gfbNTVSbVbJNXXS2nVb14vOWM8FlyRkevSrtD1Jb1K6ztNMUiA2r1Y1YqtaxPBlCoKk53A1ZqV5gwrjPiH4suvC+m2wsVT7VcuVV3XIQDGeO55FdnWZqVlp+plI76yhuVifcglUHB9qpK5UF72quO0G8uNQ0CwvLuMJcTQJI6gYAJGelaNRRTI2FAwR0FS0NWJasyC9gF1YXFuwyJYmQj6givm6AEQKD1r6YrnbPwt4e0qNbf7BDKxHMk6CRj9Sen4VjVhzI6MPWVJttHE/C7w+2pa8dSlT/RrLlSRw0h6D8Ov5V7bWXo9ra6dEbW0t44ISxcLGuBk9a1K9DCQUKdkeHmVadWu3LboLSUppK6TzhRRSA8UUAJS0gooAdSUUtAIKzdesYtS0e4s5f8AlquFPo3UH8DWj0qvermJT2B5rOt8DR0YbSrF3tqeJeGtJe28cW8UibdrtuU/wsBn+lewVzt3pHl6/b6nGCHjY78fxqQR+fNdCpDKCOhFeRQg4Jpn02Jqqq1JdhaCQBk9KKa670K5xmtzmRn3ltYXs8MtzZQzyQHdE8iAlD6jPSr0UokB4wRUQteeX/Sp0QIuFFU7W0Lly20HUoBJwASfQCqOs+MdA8MQwnVi8byA7dtuzhse4GM+2a5S8+OOjo3laTo97dyn7ocLGp/LJ/SqUF1ZjH2s3aEGz0GOymkwSNo9TRcR28CiMSq0552ludvrj06V4rrPxA8e6yjLaxR6ZA3G2AqHx7sxyPwxXQfDDQtQs4L3WNWaRry8IRTK+9ti9857k/oKb5UtEbTwdeEVOroux6DRRTZJEhiaSRgqKMknsKyvYg88+MXiJdJ8JHTonxdaifLwOojHLn+Q/GvA9I0ufWtWttNtmjWe4fYhkbaufc17H4p0i18Ua09/c3s6rtCRR+SpCKO3J7nJ/GsmDwVYW1xHPBf3CSxsHR1gUFSOQRzWUM0wsFbm19Gc1TD1JyvbQ0PhjoF5DaeL/C2qwmCZ4kQq3IG9XXcPUdDXpH9mCwmsrjgxWGnSW4P/AH7/AKIataRf2+oxecm37SFCy/KA3H9Ov51otgqQcEHrmtlWVRc0dmaRpcqsfJ2ueHrrSdN0zUrlgP7TV5kjxyigjBP1BzWHXvvjbSLDxJqkJNy8cNrH5UaxxKV68kZI9h+Fcz/wgel/8/k3/gOv/wAVUf2tho6Slr6MwlhKl9EeUUV6v/wgWmf8/k3/AIDr/wDFUf8ACBaZ/wA/k3/gOv8A8VR/a+E/m/Bi+qVex5RRXq//AAgWmf8AP5N/4Dr/APFUf8IFpf8Az+Tf+A6//FUf2vhP5vwYfVKvY8oor1j/AIQLTP8An8m/8B1/+Ko/4QHTP+fyb/vwv/xVH9sYT+b8GH1Sr2PJ6K9Y/wCEB0z/AJ/Jv+/C/wDxVH/CA6Z/z+Tf9+F/+Ko/tfC9/wAGL6pV7Hk9Fesf8IDpn/P5N/34X/4qk/4QLTP+fyb/AMB1/wAaP7Xwn834MPqlXseUUV6v/wAIFpn/AD+Tf+A6/wDxVH/CBaZ/z+Tf+A6//FUf2vhP5vwY/qlXseUUV6v/AMIFpn/P5N/4Dr/8VR/wgWl/8/k3/fhf/iqP7Xwn834MPqlXseUUV6v/AMIFpf8Az+Tf+A6//FUf8IFpf/P5N/4Dr/8AFUf2vhP5vwYfVKvY8or1H4a+HbfW9GS9swi6xperxT7ycboTsyp9vlcj3HvU3/CBaZ/z+zf+A6/41v8AhPTrfwnqT3VtdTSRSrsliMKqHHY5zwQf61Ms2wzVlL8GVDC1FLVHqIs7f99mJWEziRwwyCwAAP8A46Pyrh/E/hHS5fEV34s8QFJtOsrMBLY9GZck7vXqAB3Jrura5iu7dJ4W3Iw4NcP47T+2v+JS95LBbIQ0qJGG8w9Rkk9B6etEsTCkueT0Z0ShzKyR84yuJJpHVAgZiQq9FHoK+hfhD4qXWvDY0u4kze6eAmD1aL+E/h0/AetcZ/wgml/8/k//AIDr/jWnoOgQeHdXh1Gyv5xJGfmXyFAde6n5uhpTzXCSVub8GY0sPVhK9j2aiq9lew39qs8LZU9R3B9DVitIyUldHQebeONVbwt4/wBA8QNEZLcRPDIq9SuTnHvh8/hXo2katovia1FzpN9FLxlkB+ZP95eornfHHhn/AISjw+9rEVW6ibzIGbpuHY+xHH5V4zD4V1bTbnfHei1u4zjMbMrKfqOa1g+lrnRDDPEL3HaSPpOSynj/AINw9VqAqy/eBH1FeJW/xI8c+GgqXdxFfQDgNcJvB/4EMH863bf4+ymPbdeHleT1jutoP4FT/Om4w72Mp4bE03Zxuen5qKSBXOQcGuF0u08ReM9Wh1zXXk03To+bbT4WZC/u/QkfXr6Ade/rO9noLWPqV0ttrhi3SrFFFF7g23uFZ8lpNNcMWwFJ657VpxRmV9o6dz6Ve+zxDHyDirjQdRHNVxUKTs9ytaRndv7LV6kAwKWu2nDkVjyK9V1ZczEpKWkqzEUUUA0UDG0tJ0opkjqUU2lpDFNIQCCCMg0tJQNMrNZKT8rED0NI1mAhwxLe9W6Kz9jDsdKxVVdTKIKkgjBFJWjLAso54b1qlJC8R+YceorkqUpQ9D0qOJhUXZkdFFFZHQUtW0my1vT5LLUIFmgfseoPqD2Ncdb/AAztdNDLYXWAx5aVMt+YrvqKadjajXqUXeDOXsfBdtA4kupmnI/gA2r+PrXTqoRQqgAAYAFLUkcLyn5V49T0o1loTXxM6nvVZEfWoNT8P3OqwLF9sEEfVl2bsn35ragtki5PzN61PW/1WM48tTqeZVxbv+7OI/4V8T/zEf8AyF/9el/4V+f+giP+/X/167aisf7Jwn8v4sz+u1u5yVj4VOi3H2r7b5gKlCnl4zn8fart1p0uqW7W0Vz5AP3mC5yPTrWheyh3CA8L1+tS6emImkI++ePoKIYWkm6UF7p0utONLnk9Tk28A7FLHUgABknyv/r15i/iEq7AWjEZODu6j8q9w8S3v2Dw5f3AOGERVfq3yj9TXhdeTmGGw9CSjCP4s6cFUnVi5TY7/hIm/wCfNv8Avr/61H/CRN/z5t/31/8AWptFedal/KdtjrvB+mS+KobqYn7KkDKgJG7cSCT6dOPzrp/+Ffn/AKCI/wC/X/16veALL7J4VgcjDXDtKfzwP0ArqK+gw+V4aVKMpx1fmzxq+LqKo1F6HE/8K/P/AEER/wB+v/r0f8K/P/QR/wDIX/167ajmtv7Kwn8v4sy+uVu5xP8AwgBH/MRH/fr/AOvR/wAIAf8AoIj/AL9f/XrtqKP7Kwn8v4sPrlbucT/wr8/9BH/yF/8AXo/4V+f+giP+/X/167bmij+ysJ/L+LD65W7nE/8ACvz/ANBEf9+v/r0f8IAf+giP+/X/ANeu2oo/srCfy/iw+u1u5xP/AAgB/wCgj/5C/wDr1i+J/Dknh3Rm1FJftQR1VkCbcA8Z798V6hWdrtp9v0O8txyWiO36jkfqKzq5VhlB8sdfVmlPGVedcz0PCP8AhIJP+fFv++v/AK1H/CQSf8+Lf99f/Wq7RXzPNT/k/E93kRR/4SCT/nxb/vr/AOtXe+HvC41/Q7fUlu/J80HMZjyVIJBGc+1chXo/w8u/M0q5tScmGUMB6Bh/iDXbl9OhWrck4/izkxjnTpc0GXrHR20W38gz+crMWB27cdOOtUbrwkNWvZbpbwRFsZTy89vrXV3UPnwkL94cr9az4JjG4YA8cMD/ACr3auEpWUJL3ThpVpzg+V+8c/8A8K+P/QRH/fr/AOvSf8K+P/QRH/fn/wCvXbJIsiBlORTqFlOEevL+LOd4yunZs5TTfCVxpdx5kWpAqfvoYuGH59a1JYmibDDjsfWtamsoYFWAIreGDp048tPQUcZPmvLUyKoaho9jqePtMILgYDrww/GtuSyHWNvwNVpIni++MD1rOUJQ1PQpYhN3g7M5KbwHps6NG8s7RsMFSVPH5VLongLw9oUizW1kJLheRNOd7D6Z4H4CulozUNt7nTOvUnpKVwooqRYJH6IQPU8UJN7HPKcY7sjqSKFpTxwO5qzHaKOXO4+g6VZAAGAMCuiGHb1kcVbGpaUxkcaxLtUU6ilrrSsrI8yUm3dhSUUlBIUGikpiHDpRSDpRQMSikoNAh1FJS0gFFLSUCgYUtFJQNC0dRRRQMie2if8Ahx9KiNiOz/mKtA5rL1zWo9HtlYrvlkJCJnH4n2qVh1Ulypas68POvOSp03dsnNmRjMi8nAqvIrRysnpxk1w02uX89/FdySlmicMiDhR7Yrrn8Y6RJZeayv8AaAOITGSc+men61tiMrqU0uVXue1PB4mjbmXNft0NOyjEjtuTIAzk1jt40tIpnie1mwjFcqQc4NZ8vjeVtOaGKyEVywx5gb5V9wOtYVrpN7dqHjhO09HY4B/OunC4GNKLeJ0NqOXRk5Sxasump2aeM9Lb7wnT6pn+RqzH4p0iQ/8AH3t/3kYf0rzu4ge1naGQrvXrtORUVdyy6hNXi2b/ANh4WavFv7z1W21fT7yURW93FJIRnaG5x9KdcXYAKRHJ7t6V534ZG7xAx/u25P8A48K7aKN7ltsXCj7z+n0rxcfTdGr7KGuh5eJwNLDVbN3S7joojcy+WM7Ry7eg9K1wAqhQMADAFMhhSCMIgwP51JWNOnyRPMr1nUfkcT8S73ydFt7RTgzy7iP9lR/iRXlldl8SL3z/ABDHbA/LbwgEf7Tcn9MVxtfMZjU58RLy0PawcOWivMKdGjSSLGoyzHAHqTTa2/CFl9u8U2EZGVSTzW+i/N/MCuSlDnmorqbzlyxcj2ewthZafb2qfdhjWMfgMVYzSDgUua+0SsrHzLbbuLmjNJmimFxc0ZpKKAFzRmkooC4uaSjNGaAuFHakzRRYDxTWLT7DrN5bYwElYL9M5H6VRrq/H9p5GvJcAfLPEDn3HH8sVylfD4un7OtKHmfUYefPSjIK6rwFdeR4gMBPyzxMuPccj9Aa5WrukXRsdYtLnOBHKpP0zz+maWEqezrRn2Y68OenKJ7ZVG8tCxM0I+f+Jf73/wBer2aSvuGlJWZ8xCo4O6MeGZkO5Dg9wf61zXi34jnwxew2v9mfaXki8zd52wDkjHQ+ldlc2SzHeh2Seo7/AFrwv4qF/wDhLEikADR2yA4OepY1yVOektHoe9lVHD47EKNRX0Naf40am2fs+l2kf++7P/LFZdz8WvE8+fLe0g/65wZ/9CJrhaVRlh9a55Vqnc+tp5NgY7U1+f5nRXXi3xBeuWuNYvDnqElKD8lwK774Y6hLeWV/FcXEksqyhv3jljgj3+hryirenaneaTci5sp3hlAxuXuPQjvXLGq1K7Z3Y3LKdXDulSiovpoewePL7+zvC87RSvFNKyxoUbBznJx+ANeTxeI9ahcOmq3gYeszH9CaTVde1LW3V9QuWl2D5VwAB+ArMoqVHJ3RGW5ZHD0HCqk2z0nwt8WLiGZLXX1EsJOBdRqAy/7wHUfTn6167b3EV1BHPBIkkUg3K6nIYeor5RP3j9a9E+GfjN9Kvk0e+lP2GdsRMx/1Tn+h/n+Nejh8Q1aMj5nO8ig4uvhlZrdf5Ht9JRnNArvPhxaKKSgkKSikoAKSilpiFHSigCigBtLSUUCFoopKCh1LTaWkA6ikpaAEpaKSgYvvXmviS+N9rk5BzHCfKT8Op/PP5V6JdTC3s5p26RoXP4DNeSIWZQznLN8zH3PJr1Msp3m5vofR8PUU5yqvpp946irdtpt3dkeVCxU/xHgVtWvhYcG6mz/sp/jXfXx1Cj8UtT6SpiqVP4mUNB08Xt55ki5hi5OehPYV18qK0RXaSP7oOM+1QxQ2mmW+1dsUY5JY9/xrn9Y17z1NvaEhD96ToT7CvAqe2zGveCtFHkz9pi6vu7FfW5bqOMxvYx28PVdoBzj3rSg8FST2kMwvVBdAxUx9MjOM5rlpXdoWVnYrg4BOe1etWI22FuvpEo/QV6eIlPC04xg7b/1qLMsRVwVOCpO17/1qc5o3hKTTtRluJ7lJY3QIFQEHrnmupRVRQqgADsKWivLqTlVlzy3PmsRiquIlzVHcWgmkrP168+waFe3QODHCxX/exgfqRWM5KMW30MopykkjxnXrz+0NdvboHKvM236DgfoBWdRRXxM5c0nJ9T6iMeVJIK7z4Y2W/UL29I4ijEan3Y5P/oP61wdeu/D2y+zeGVmIw1xI0n4D5R/L9a78spc+IT7HLjp8tFrudZRRRX1VjwQoooosAUUUUWAKKKKLAFFFFFgCiiigDjviFaebpVvdAcwy7SfQMP8AECvN69l8RWv23w/ewAZYxll+q8j+VeNV8pnVLlrqXdHvZZU5qXL2CiiivHPSPZ9Bu/tuhWdxnLNEAx9xwf1BrRzXI/D+787RZrcnJgl4+jc/zzXW191hKntKEZeR8niYclWUfMK4jxH8NbPxLrMmpXGoXETuqrsRVwABjvXb0ma3lCMlaQ8PiauGnz0nZnmf/CltL/6Cl5/3yv8AhXN+Nfh9pvhTQhfRX1zNM8yxIr7QOQSeg9BXuFeU/GW9UJpdjuHO+Vh+QH9a5q9OnCm2ke/lGY43FY2nSnUdnv8ALU8psraW9u4raJ0V5G2gyOFUfUnpXrmieC9ONjDHqGj27Ptw08V2z7j69sfhmvIQIz/drtvD/irRfDaRLa6bPLK4H2id5cH32ryMflXnwnHqj63NMPiZRXsJP5f53RpeK/hzFb2b3ui+bmMZe3Zt2R/snrn2rzE5BINfRWl69puswB7O6jkJHKE4ZfqKy7/wD4f1CeS4a1aOWQlmaJyMn6dK0cE9YnlYTNZ0L08VfT7/AJnhJBABIIB6e9AODnvXtt98PNLvNHt9PSSWNrd2Mc5wXAJyVPqM1zk/wjlU5t9VRvaSHH8jRyNHdTzjDT+J2O8+HniL/hIfDMRlfdd2v7mbPU46N+I/UGutryjwVoOseDvE6pcBJrC9XynlhJKqw5UkdRzkf8Cr1bNelQm5Q1Pgc3oU6WKbpO8Zar/IKSiitTzApKKTrTELSGiigBR0ooFFMBKKKKkQUtJRTGLSikooAUUtJQKQx1FJS0AU9Via40m7gQhWliZFJ9SMCsHT9DtLONMoJZAOXYZrppo/NjK5waq/Y3/vLWdSdZLkg9D1MFilTpuLla7KwAHA4rN1HWrewBQESTdkB6fU1leItSvbbVZbBH2RKisGUYZsjnmue69etd+DyjnSqVno+iPosJglViqknoyzeX099L5kz59FHQVWoor6CEIwjyxVkexGKirRWgjDKke1evQjbBGPRQP0rySNd8qL6sBXro6CvKzR6xXr+h83xE/4a9f0FzS0lFeSfMi1x3xHvPI8Px2wPzXEwBH+yvJ/XFdjXlvxKvfO1q2tAcrBDuI/2mP+AFcOY1OTDy89DswUOasvI4qiiivkj6EVQWYKBkk4Ar3zSrQWOlWloB/qYlT8QOa8Z8MWf2/xJYQEZXzQ7fReT/KvcOnSvfyenpKfyPIzOesYC0uabmjNe2eVcWlzSUZouO4Zpc0lFAC5pKKM0AGaKTNGaBXFopKKAAgEYPI7ivEtStfsOqXVrjHlSso+meP0r22vL/Hdp9n8QmYD5biNX/EcH+Qrxs6pXpKfZ/mepldS1Rw7nMUUUV8se8db8P7vydZltiflni4HuvP8s16VXjGh3f2LXLO4JwFlAb6Hg/oa9mr6vJanNQcezPn80haqpd0FFFFeweYFeC/Fm7a68aPCOVtoEj/E5Y/+hCveq+ZvE+pLqHifU7rOVe4faf8AZBwP0ArjxsmoJI+o4UoqeKlOX2V+Zh4PpRU/mr70eYlebzvsfoHJH+YiR2RgVYgjuDXQaP411zRiFiuzNCP+WU/zr/iPwNYnmJ/kUnmL6U+eS6GVXC0aitOzPdPBXilvFsNyDaiCa227gHyG3Z5H5V05ikXqh/KvJ/hDfrH4mubUnie3JH1Ug/yJr2qu+jSVSHM9z88zmX1LGSpQXu6NGasMjn5VOfXpWj2paSuqnTUNjwq+IdZq6CkoorQ5w60UUlMAooopCFHSigUUANpaSimIWiiikMKWkopgLSikooGLS0lFIYtDEAEnAA71T1DUrbTLbzrh8Doqjqx9BXE6t4nutRRoYh5EB6gH5mHua6aGFqVn7u3c9DBZbXxTvFWj3K3ii7iv9ZM9q42xxiMsRw2CTn9ayAZcfdQ/iR/SklOdkY/iPP0HWlnYrEdvU8D8a+ipQVOCguh95Qoxo0o047IA0hHCL/31/wDWoUyMM/KB+dPUBVAHYYpkP3W9mP8AOrNR8MrJMGDfPGwYcceor0XQvEMOqIIZcR3QHK9m9xXmsh2XEb9m+U/0qdWZGDIxVlOQQcEVzYnCxrR13ODH5fDFwtLRrZnr+RTTIg6uo/GuBsfEUjAR3kjZ7SZ6/WthZFlUOjhgehBzX55muZ4rL6jhUo27O+j+dj4zE4OrhpctRfPodE15AvWVfzrxTxJe/wBoeIr64ByplKqf9lflH6CvQb+4FpYTz/8APOMsPqBXlRJJyeteO81q46DU0kl2OvLIaykJRRRWR651ngJTFqk95sDeVHtGexY/4A16EdWm7Ig/OuP8HW3laO0xHzTSE/gOP8a6GuKrmeJoydOlOyR87jZ89Zl06rceiD8KQ6ndH+Jf++ap0Vg81xr3qv7zlLf9o3X/AD0/QU06hdH/AJa/oKrUVDzHFv8A5eS+9jLP2+6/56n8hR9vuv8AnsfyFVqKn6/iv+fj+9hcsfbrr/nu35Cj7ddf892/If4VXoo+v4r/AJ+P72BY+3XX/PdvyH+FL/aF3/z2/wDHR/hVaiqWY4tf8vZfeItf2leD/loh+qUo1S8HeE/8AP8AjVSitFm2NX/LxjLn9r3Y/wCWcLfiRXL+NZZb22tp3hVDExXKtng/h7VuVQ1qD7RpFwgGSF3D8Oa0WbYup7lSd4s3ws+StGR5/RRRW59UA4ORXsGl6zaXWm20j3MYkaNSwLY5xzXj9dh4aMVzphjdQWicj3wef8a6KGYTwSc4K9zy80hekpdj0JLiGT7kqN9GBp+RXINYwnpuX6GkFtMn+quZF/E120+KV9un+J8/Y39e1AaXoN9ekgGGBmXPdscD88V8wNG5JJ5z717/ADi9mgeCZ1uIXGGSQBgR7g1ys/hfR5ySbMIf+mbFf06V6+BrvN+Z0NOXe/me3lXEGDymLjiIybl1Vun/AA55R5belGxvSvS38E6W33WuF+jj/Coj4F089Lm5H4r/AIV2vKsWuiPejxtkr3lJfI858tvSl8pvSvRR4F08dbm5P4r/AIVPF4L0lDlhPJ/vP/gKFlWLfRIJ8b5NHZyfyOV8DXTab4z0yckBWl8tvowK/wBa+ja8l0Cw0zRvFcUdxZxPDNxE8i7tjE8EZ9+Pxr1kdK6Vg6uF92o0766HzOb5vhs0qRrYeLVlbUWkooqjyAoopKACiiigQUUUlAhRRQKKBjaWkooJFpaSigYtFIWVepFRmYDoM1zVcXRpfHJIuMJS2RKKWqj3O3qwWqsl6vbc1eVX4gw9P4Vc0VJrdmkZUXqR+FMa5UdvzrJa7kbphfpULMzHLMT9TXi1uJK0namrFcsPUyvGE3nT2hDZG1hweAeP8/hXNV12radJeacxRf3kfzoPUjt+IrkFYMoIr9F4axVXEYGPtlaSv/mj7XJ53wyi1ZojVd1wzn+EbR/WpCAcZ7HNLRX0B6oUiqFz7kmlooAZKnmJgcHOQafTHfZgAFmY4VR1Jqb7FqYG46fJj2IJ/KsK2KoUWlVmo32u0iJ1YQ0nJL1IycCup0ONk0tGbjeS4HselYNjpd3e3CrNbvBAOXL8FvYV1ygKoUDAHAHpX59xrm9GrCODoyUtbtrX0R85nmMhKMaMHfqzB8X3Pk6IYweZnC/gOf6V5/XU+NrndeW1sP8Almhc/U8f0rlq+VwkeWivMxwEOWivMKBycUVd0i2+16vaw4yGkBP0HJ/QV0t2V2dcpcsW2ekabb/ZNMtoMYKRgH69/wBatUUV87KXM2z5eT5ncKKKKkkKVQCwBzjPOKSimnZ3A0jbx+e1sLd1TZu88nIB9Kz3UK7KCCAcZHen/ap9pXzWIIxzUVdeKr0qiXs42Nak4ytyqwUUUVxmQUUUUAFFFFABSMoZSp6EYpaKBrQ81uYTb3UsJ/gcr+tRVr+JYPJ1d2A4kUN/T+lZFe3GXNFM+soz56cZd0FdB4Tn2Xs0BPEibh9R/wDrrn6u6RP9m1a2kJ43hT9Dx/WlUjzQaIxNPnpSj5HoVFFFeKfKgehrCrcb7p+lYY6V+hcDLSs/8P6ni5vvD5/oFFFUtTvGs7YNGAZGYBR619+ld2PGjFydkXaKUo8eFkXa2ORSVnCpGpFSg7phJOLs9zP1e0Nzab0B82L5lx+o/wA+lb2ieLpbmxTzokkkQbXIOCT6/jWdLIkMZeRgqjqTVfRtIla6mvMNbwSfcjI5b3x2FeRxFW9ll8qinyyi/d8/I9XLJT5nG2h2sXiCzkwJA8Z9xkfpV+K8t5x+6mRvYHmuQexlX7uH+lVyrIfmBB96+AocS4iP8RKX4HtuJ3tFcXDqN3b/AOrncD0JyP1rQg8RzLgTRI49V4NexQ4jws9KicfxJ5TpKKzYNcs5sBnMZ9HH9avpIki7kZWB7g5r2aOKo11enJMlpjqSiiugQ4dKKQUUAJSFgOpqEyMenH0qF5VQZZsV4OIz2nDSkr+bN44d7yZZMw7DP1qN5SRlmwKoveE8IuPc1Xd2c5Zia+dxWd1qmnN92iNEoR2Rde7jX7uWPtVd7qR+h2j2qCivHniak+oObYEknJOT70VTvdRhsl+c7nPRB1rR0OzudShW7n2RQNnagBJI9c16GFyPG4qn7aMbR7vS/p3NVhqjp+1atH8wht5Lh9sak1dksPsoQt8xPWtuKCOBAqKABVTULm2WIo7ZfsF6ivosNlWGwNP2lVpy7vb5FUlGnJSkZtcprmht57XWn4LMcyQ+p9QfWt95mfjoPQVHXI+KJ4apfCL1v1+R1xzKVGfNSOBeVomKywzRsOqslTQW19eEC3tHwf45BtFdxRXoVOPa7haFFKXe7a+7T8ztlxDU5fdgk/U4+TR9WhGfIjmH/TN+f1qGOy1KeTyotOnD+silQPxNd1AMyj2q3XrZXxJiq+G9pWim/uOjD5tWnTvNI5rTdBTT5fOuHE11jr2T2H+Na1Kx3MT6mqtzcmEhVXJI6npX51mWOq43EyrVZXu9PQ+exNeeIquc3cs0HjrWU11M/VyPpxUEsjiJ25ZgCQOua4VG7MVG7OP8QXP2rXLqQHKh9g+g4/pWZTmJZiW6k5NNr6FR5UkfTQioxSQVv+ElVdTe4dSRFGcY9Tx/LNYFdX4bg8uweUjmR+PoP8mscTLlpMwxkuWi/M6g6gnaM/nSHUPSP9ao0V4h4NkXP7QP/PMfnR/aD9kWqdFFgsi39vk/uLSfb5P7q/lVWiiwWRa+3y+i/lR9ul9F/KqtFFgsi19vl9F/Kj7fL6J+VVaKLBZFr7fL/dWl+3yf3VqpRRYLIuf2g/8AcWj+0G/55j86p0UBZF4ah6x/rSjUF7ofzqhRRYXKjP8AE7JPHBMqkFSVOff/APVXN11OpRedp8oAyQNw/CuWr08M707dj6DLp3o8vYKUEg5HBFJRW53npNpOLm0hmH8aBj7cVNXLaNI/9nJyRtJA9xWotzMvRyfrzXkVI8s2j5StT5ajijUbJRgOuKx/s0wOPKc49FzWhbXTTNtZeQOo6VdgbEo9+K93h/OZ5fV9mopqbV/L+rnn4jAxxMoqTsYXkTf88pP++TVCGwnvtfjeaGRLa2G4F1IDt7Z9/wCVdpL9zPoap96+ozviKvQoclOKXOmr329AeTQw0lPmuVryDzo8qPnXp71lRJcXJxbxHbnHmSfKv4dz/nmt6ivl8v4lxWBwzw9NJ9m+hFbA0qtTnkQ2OjWsbLNKxuJl5BccKfZeg+vJ960JIA3K9arKxU5U4NWYpw/DcGvQo5zDMF7PF7vvs/8AI9nCugoeyUUisQVODTWVWGGAI96vSRLIPQ+tVHRkODXi5jlU8M+enrD8jOvh3T1WxTksYn+7lT7VVks5Y+QNw9q1KK8hNnNYw+h54NPjmkhbdHIyH/ZOK1pIY5R86g+/eqctgRzG2fY1cZuLvF2YrE8GvXUWBJtlX3GD+dasGu2k2A5aJv8Aa6fnXMPG8Zw6kH3ptevhs8xlDRy5l5kuKZ3aSI67lYMp6EHNFcZCxCHBxzRXsx4kbV3D8f8AgE8huyXbNwnyj171XJJOScn1NJRXx06kpu8mbNt7hRRWfdXxhIR0KtuGcdCPakk3oiZSUdzQoqKCVpVBMbL7ngH+tS0rWY07nJ6vxqU2GJ5HXtxXY6V4jitbW1t7u0mtYtihJWGUP41xuqAjUp8/3q6HQ/EVmNNOnaqMxBSquV3Ar6HFftWFpc2WULLm91eux9XOi6mBpNR5rdtzo9T1Fw4igfC4yWU9aySSTknJqvaFDax+WzNHj5C3Xb2/TFT1+TZriKlXFTUnom0vkfMVVabj2CiiivNMwooooAsWyMSzgfKOM1NI22Nj7Ve0RB5EjEdTSayI47ZVVFBZuwr7ejH6vlSqf3b/AHndTr8lK1jEpGVXGGAI96WiviThK72ULcgFfoaibT/7sn5irtFFx3ZjSaFAzFjbwMTySVHNRnQoB/y5Qn6KK3aKv2s+5p7afc586Jbj/lwj/wC+BU4gaNQoiKqBgALgCtmih1JSWrE6knuzF2t/dP5UlbdGAai5PMYlFbRRT1UflSeXGeqL+VFx8xjUVseTF/zzX8qTyIv+eaflRcOYyKK1/Ii/55p+VH2eH/nmv5UXDmMiitfyIv8Anmv5UeRF/wA80/Ki4cxkUVr+RF/zzT8qXyYv+eaflRcOYx6K2fKjH8C/lS7FH8I/Ki4cxi0u1j0B/KtnA9BS0XDmMcRSHpGx/Cof7JjY5NmuT/s4reoqlNrYcako7OxhjRYz/wAukQ/AU8aFCesEI/Ctmin7Sfcft6n8zKKaaqKF3AAdAoqVbKJeuW+pqzRUNtkOTYioqDCgAe1OBwQfSkooTaaaEnZ3LzfMhx3FUj941chOYl/Kqso2yEV9TnDVXBwqruvxR6GKfNSUhlFFFfKnnBRRRTAmjnK4Dcj+VallDDMCzlHBGNuc/nWLXM6zZLp11calDfX1ncMDtzauquccqHz/AEr7ThZ1MbOVCq/dS00v8maTxdSnC26L154ht7bxJNpwUNAsgjWUN0PfP48VsV5daxtPexLyWZxXp4+VBwSQPzpcY5RhcuqUlh1ZyWq9OvzOLDVZVE2x1FZ8moeVcqGjdfUY5I//AF1djLsgZ12k/wAPXFfGuLWp0KSeg5lVxhgCPeqctgDzGcH0PSrtFJMdjMSCRAQyHOfSitUdKK6Iy0Qco2iiiuYApGRW+8oP1FLRQAUUUUAZGr6Y9ywngGXxhl9ayIdMu5pAghZfUsMAV11FfUZfxXjcDhvq8UpJbN9D08LmtfDU/Zx1XTyGQxiGBIh0RQo/Cn0UZHrXzU5OcnKW7POk3J3YUUmR6ijI9RUEi0E4GaKq6lIYtOnZeu3H58VvhqLr1oUl9ppfezSnDnmod2dTojK2nJIv3X+YH1FVtcJ8yH0wf6Vg6H4qhtNK+z3IdpocLGqDJcdhWm/9t6lCJJLS1gjzlUdzv/McV+kZllNT6nLDQ6JJX62O+vgp07xeiXfqVKKjimSZSyNnBIPsR2qSvzOpTnTk4TVmjzpRcXZ7hRRRUEhRRRQAUUUUAFFFFABRRRQAUUUUAFFFFABRV5LGNbcTzTBExuOeAB9aJrWOWJJrPDqf7pyDXb9QrcnP+HU19lLl5ijRRRXEZBRRRQAUUhIAyTgUtABRRRQAUUUUAFFFFABRRUDXcAn+ziaJrjtB5oV2+meM+1dWEwdbF1VSoxuwbS3L+j3FpqE1zaxXA8+A/OuOlO1KOK3u1iEgLlN2CefyrzyfULjQNdku9Puw0kuTIskeGXJ5Rl9cjtVa3vNQ1TxBHeM7SXLOCzDsPT2GOK/TsTwvF5a4c9ko3u+61+7p6GH1+TiqTWtz0Kiiivyg3CiiikBV1KZ7fTLqaPIdImKkdjjrXnratqDWktq97O8EuNyO5YHBz36V6WyhlKsAQRgg96wW8J2RmLqWCk529cV9vwnn2By2nUhio6tpp2vt0ObEUZ1GnFmN4WsGmvhcMPkj5FdxUNtaw2kQjhXaO/vU1eHn+bvNcY69rRWiXka0qapxUUIUUnJUEjuRS0UV4hoFFFFMY5elFC9KK3jshjaKKK5yRURpHCICWPAAq9FpNw0m2TCDGc5zVW2dkuI2QgNuGCas+JtI1TVUtxpuom1MZJcBiu78R6elfSZBleGx13WdrP5f5nRh6UakrSdvMhu7RrSQKzBgRkEVXrduWW201IrlvOl2bdxHLNjrWFXDnGCp4TEclJ3T6djKcVF2QVWumnXHl/d7kdas0V5RKMZpHb7zsfqabWy0aP8AeQH6ioWs4T/CR9DTuVzIzKK0DYR9nYUw6f6SfpRcfMimGYdCR+NJIWliaN2YqwwRmrn9nt/z0H5Uf2e3/PQflVQm4SUouzQc1ndHOXFs1tIGUkr2b0qc61qbQGE385QjGN/b69a3Dp24EM4IPbFVj4fgJz5rj2Ar9DyvjGh7JU8eryXW17/8E93C5vT5VHExvbZ7/mVNAdxeOi/cKZYdvaujqtZ2MNkhEQOT1Y9TVmvks/zGlmGNlXoxtHT526nl4/ExxNd1IqyCiiivFOIKZ5g81k6YUN/OkkmSIZfOPZSayr28Rm3wPnchRgRjirjG5E5qKNT7RH8mGyX+6B1NS1n6XGWV7h/vN8o9gK0KUkk7IcW2rhUsVvNMQI42Oe/aoqvTpcX+nW0NpqgspkkBYqASyjtivSynBUcZW9nVnyo2pQU5Wk7FN0aNyjDDDqDTavapJG84VANy/eYd6o1yYujGjXlThK6T3JkrOwUUUVzEhRRRQBfje0l0829wcqfvA59e1SGS3sLJYrQrjsM5+prMor0FmE1DlSV7Wv1NlXly8nQKKKK88xCmSmQLmMAkfwnvT6KYGXNqKmSLCkbSSynjB7Vbt7kygYjdgf4sYX8MmnSWdvKxZ4gWJyTU4AA4qnKNtEQoyvdsKntLY3U4jDBeMkmoKmtHWO7idyQoOSRWmGUHWgqnw3VzRbl1rbTbKdIry8jDycRo7hSfp61Df2LW0hKKxi4wfSl1PQNH13UYLmeUtNEAAEfAYA5watare4X7NGAQR8xz09q+wzTBZZDBXpuzXbv2OqrCkqacXr1MeiiiviDkCvNdXjuItXufPDBzIWB9RnjH4V6VUM1rBcEGWJHI6Eivo+HM9WUV5VJQ5lJW8zGvR9qkr2POIbS61Cct87Mxy0j859/euosLGOxiAQfOerd63/sluBhYlUewxUZsYj0LD8a6c94qr5nH2UFyU+3f1HQoQpa7sz9xPc0ZPqaunTx2kP4ikOnntIPyr5W503RUDsOjMPxpwnlHSRvzqx/Z7f8APQflR/Z7f89B+VAroiW7nX+PP1FSpqDD76A/SlGn+sn5CpFsIx95mNLQNCzaH7a22Lr3z2q+mm9VaVRIOiiqll5drOjYIUdcdavIunm/a+DkTYwcnjpjpXpYKlh5xvPe/V20NaUack+Yz2VkbawII9RSVNczm4m3kAAcD6VDXn1FFTag7owdr6BRRRUgOXpRQvSit47IY2iiisCQqVbmdGUrK4K9OaKKuE5w1i7DvYSa4luGDSuWI6VHRRSnOU5OU3dsAoooqBBRRRQAUUUUAFFFFABRRRQAUUUUAFFFFABUbQRO4do1LDocUUU7hYkooopAFFFFAwooooEFFFFABRRRQAUUUUAFFFFABRRRQAUUUUAFFFFABRRRTuAUUUUgCiiigAooooAKKKKACiiigAooooAKKKKACiiigAooopjHL0oooreOy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5" name="AutoShape 6" descr="data:image/jpeg;base64,/9j/4AAQSkZJRgABAQAAAQABAAD/2wBDAAgGBgcGBQgHBwcJCQgKDBQNDAsLDBkSEw8UHRofHh0aHBwgJC4nICIsIxwcKDcpLDAxNDQ0Hyc5PTgyPC4zNDL/2wBDAQkJCQwLDBgNDRgyIRwhMjIyMjIyMjIyMjIyMjIyMjIyMjIyMjIyMjIyMjIyMjIyMjIyMjIyMjIyMjIyMjIyMjL/wAARCAHY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4UtFArU85BS0CgUgClopaBhSUUtAwoooAoGAFLRRQMKKKWgYUUUUAFLiiikMKKWinYdgooooYwoooxSAKKXFHSkAlLiil60AJijFLijFAxMUYpcUYoATFGKXFGKAExSYpcUUBYSiloxQISijFFMAooop3ATFFLRQKwlJS0UhCUUUUxCUUtJQAUUUUAxOlFR3M8drbvNKcIgyaWKVJolkjYMjDII71PtI83JfUOWXLzW0H0UVBHdQS3EsEcqtLFjeoOSuemfyp3SdhcreqJ6SlFFMgbSU6koASiiimIUUUDpRQAlFFLQAUtApRSGFJS0goGhRRRQOaBgPWlopVGWAoGhACTgVMsQ79aeqKpyBzTqls3jC25GYh2qIqQcd6s0YouNwTKtLU0igqT3qHrT3M3GzCloopgFFFFJgFFLRSAKKXFFAwxRRRQAUUuKMUAJRS0UAJRS0UgEpQpNKATUgHFFy1G5GEOadsFOoouUopDCg7UzFTU1lHWgUo9iKilopmYmKSlooEJRRRTAKSlopgJRS0KpbpSFYbRUoiHel2rijmK9mzE8Qaq+jaW14kQkKuoKscZBOOtQaP4o03WQFjk8qc/8ALGQ4P4dj+FTeKtLn1XRWtLRQZXkQ/McADPJrJ03wtp3h5Eubwi5uhypI4B/2R/U159atVp1ebRQS1uenSo4R4T37+0vpb9S54iNzceXaW0Mrg/O5VSR7DNLoNtqNpuiuIsQHkZYZU/SorjVriUkRny19uv51TaaVzlpHJ92r5qvm+Hji3iKfNJ/crfidFPD1Xh/YySS+9lrxRea3FAYdKspGUj550wWHsq9fxxWD4CaeDWbyC5WRJJIt58wEEkH3+tayXU8Rykzj8a0bXWPmC3Kj/fUdK6qGc4eviIzqNxa76o0cZ0cJLDxgnfqtzaoDqW2hhn0zXLa7YToDdwTyyW7cld5O3/61aPh2w+y2fnOMSzDJz2HYV7NLHVamJ9h7Oy3vfp5aHkVcJThQ9tz38vM2KSnUlemeeJSUtJTEKOlFAooGJS0UtIApaBRQCEpaSloKCl6UgGKWgYVJEgY5Pao6kiYA4NJlwtfUnoopMjOKk6BaKKDQAVE6AcipajkbjFCJlsR0UUuKoyEpaKWkMSloooAKKWikAUUUUDCilxRQAlFLRQAnNFLRQBIMYpajDEUu/wBqLGikh9FJnignFIoWkIo3CgsAOtAaEbLg02nMcnNJTMXuJRS4pKYhKKWhRlgKAsAQn2p3l/WpKKVzTkSIzH6GngADFLRQNJIQ9K5nxFHqNsftVtczCE/fRT933+ldPkVQ1DUtPtFEd5cxJ5nyhGPLZ7Y71y4yiq1JxcuXzOjDzlComlfyMTw9LMLW41C7nldB8qhmJ6df6CqV3dPdTtLIfoOwFaurrHZ2EFnAuyMknHt/+s1z1w2FCjvXxea1JwccHe6itfNs9bDRVSbq2tfbyQyS4PO0gAd6pvexA/eLH2qteTFnMYPyr19zVWvNjBJHs06KtdmtFdKx+STn0NXYpt/B4P8AOucrStJzInJ+Ze9KcEyKtFWujqNLu9sn2aU5jfgZ6A1S1jxdJomsPZzWQkh2qyOj4OCPT65qFGJUMOD1q5q/h1PEVxp93JL5aLGRLj7zDqAPxzX0eS4uvVoyoQfvR29OqPEnRw0MQp4he407+vy+4vaL4itdcDfZ4p1KD5i6cD2yOK2DVezs7ewtkt7aIRxIOFFWK+tpqaiud3Z4GIdJ1H7FWj0uIaSlpK0MBR0ooFFAxBS0UtAgpOtBpRQNBQOTWV4j1lPD+g3epum/yEyqf3mJAA/MisvwP4uh8UaOrySRrqEXFxEOMc8ED0IxU+0ipcvU6Y4WrKi66Xup2Oqoqtfahaabavc3lwkMK9WY/p7n2rh774sabDIUs7G4uQP42YRg/TqaU6kYfEzfCZdisXf2EG/y+89Bpa4LTfinpF3Ksd3BNZk/xt86D6kc/pXVaVr+ma0pNjdxSsMkoGG4DPUjqPxojUjLZjxOXYrDfxoNfl95qBj2NGTnPekpaqxxEglOORSM5bjtTe1FFi+Z2DNFFFAhaKKWkMKcE9acoGOlOpGkY9xuwU3aalxRSHyoiIIoqQjNMIwaZLjYSiiimSFFFFIAooooGFFNZ1QZZgo9ScUz7TB/z3j/AO+hSckt2OzJaKi+1W//AD3j/wC+hTkmjkzskVsddpzRzLuHKx9FFFMQUUUUCCkpaKAEooo6mgACk08IBTgMCig0UbBRRRSKCg9KKKYihqlnPe2TwwXclq5HEkYBIry298O6rpms273itMjToBcAlgfmHU9R+NewnpWVrOqQ6bFGzoHZ2AC+3c1w42jSlH2lR2selgMbVoNwpq/N/W5R8RA+db+m01ztz95fpXU6uq3emx3MR3BfmBHoa5mZNycdRXxmcw5Mc5dJWaO3AS/dpdjn5RiZwf7xplXru3LN5iDJ7iqPSuNHuwkmgq5YA7nPbFVURnbCgk1qW0GxQg+8eSaUmRVklGxfh/1K1c1aWSHR7AxsUfeSCDz0P+NV44y7JGgyScCtee50tdTtdKuQrTiPdGH6emPrxXpZNhp1o1XF2ukr+d7/AKHhYqpy1Iu17XdvKxFo+sz3ZEM8Lsf+eqLx+NbooVVVcKoAHYCivtsLSqUqajUlzPufPYipCpNyhHlXYU0hpaSuk5gHSigUUAFLSCloBCUtIKWmUct8Q7aW78EaikW4lUDlQu7cAQT/AI/hXzvBcXFpMssE0kMq8q8bFWH4ivobxidfs44tQ0Q+cEUpcWxTeGXqGA9ueleFX0AubuWV4xA7MS0aLtVT3AHavMxivJNH3/DFKUsNKOjT131Xk1+o6XxBqmq+TDqF9NdJGDs8187f8fxoqGG3SHkZJ9TU1cyu9z6/D0VShypWGs6KVDMAWOFBPWu2+GmppaeJFtJmkC3AKpiQhQ/uucHPTkelckbSwne1kebZsOZGdSfL9SMdav6RNpg8UWU+mm7aJbiIefM4VCwYdBj8zVxqclRJf8A8rNKsatKeGmtZLTy838/wPosdKKqWGpWWppK9lcJOkUhidozkBgASM9+oq5Xrp3R+WODi7MKKKKGxBS0UtIYUUUtAEq4xS1DnFLyetI0UyWjPrUQJFKSTRYfOP3D1phOaSiglybCijFLQISloooGFFFNYhVJJwAMmgDyrx3qX2vxJLZhyY7VFXbnjcRkn9QPwrmMCq9xqB1DxJf3RORcSuw+meP0q7EIxHPPKGaOCIyMqdWxgYz+NfGYuUqldvufS0YqFJIiq9o9++m6tbXSOVCSDfjuueR+VU4LiDUNPa7hgaAxyiNkL7gcjIIP4U2sE5Up67o0aU4tHvq42ilrM8PXn27QLKcnLGIBj/tDg/qK06+3pyU4qS6ny8o8snHsJRS0VZIlFFFABQOtFFAiWimK2OtOyKRqncKKKTIpjFooopAIehrmtT0C91S+aZ5444x8qLycCumo7VhicNTxEOSpsaUq0qMuaG5j2Vouj6XLHeXKvAoLFmG0KO/esW+sjbOHjO+B+UccjFQePb26njj0qygmlL4eYxoW47Dj8/wAKreEG1u3A0+/06d7BvutIuPL/AD7fyrxcdhKWIthoq3Ls9Xby9D1qNKcaLxTkrvptdd/USSAMcrwaga2JPMan8BXSXGmWsk7pa3cayKcGJm5Bqu2j3qniMMPUMK+aqZdjKTty83pqdEMbC2/3mKls2MbQoqykYjHHU960k0a6Y/NsQepOavWdlaQlisi3EyckAg4/D/GtsPk+Lry9+PKvMxrY+nFaO/oM0qwMQ+0SjDH7qnt71xGp6D4h1XWp74WToXkzGTIqlVH3e/oBW/f6ze/2hGJUe3jjcN5fcgHv611wORkdK+kwNDDVabw9O6UHr0u+5yvF4jBT9u0m5r1suxnaK2onT0XVI1S5T5SVYEMPXjvWiaO9Fe/CPLFK54dSfPNyta/YKKTvS0zJgKKBRQAUlLSUDQtHeigUxikcV5j8RfBsssr63p0Rckf6TEo5/wB8D+f5+tenAZp/ksfSsqkFNWZ6GW46tgqyrUvmu67HzD5E2/YIpN393ac1o2nhvVbwApaMi/3pPl/nzXvl74fguGMkJ8lz1wOD+FZjeG7wHCvEw9ckVyrCrqz7X/WhVI+6lF+Z4/P4V1eyTz1RJCnP7p8kfgcZ/CqMOi6nrUCLpelyum/YxiX5AxOTz0A/QV7pD4Zcn/SJgB3Ef+JrasNNttMtEtrSBYok6Kv8/rQ8JFu5yV+JPd0ipT6Psupz3gTw3J4a8NRWc3Ny7mWbByA5wMD6AAV0pBHWp8Y6UEDHNdcUorlR8lWlKtN1JvVkFLSsMHFJTMLBS0UCgBaKKKQBiloooGFFFFAwpcUUUDCiiigAoxS0UDsFY/ii8+weGtQnBwwhKqfduB/OtiuG+J155Wi29oDgzy5I/wBlR/iRXPiqns6MpeRrQhzVEjxyM+RdoT0DdfaugileCTfGcEZHTII9CO9YtzFvXcOo/lWnA/mQRv6jmvkKzulJH0cexZkuHkRY9sccanISJAig+uB3qKiiudtvcpI9M+Hd352jzWpPMEuR9GH+INdlXmHw8vPI1yS3J+WeI4+q8/yzXqFfX5ZU58NHy0PAxtPlrPz1EopaSvQOMKSlooASiiigQUUUUxCUDg0UUguPDA06oqTNFilPuTEgVGz9hTTSGnYTm2IMjpTt3tTaKLISk0cdrGnz3XiGWOCPJcK+ewGMZP5V0OmaedPt9hmeRj94ljgfQVe2jJOBn1pa8/D5dTo1ZVt22/kdNfG1KlONPojzbxvp+oWdwbpbq4lsZT91pCRG3pj09K6nwhpX9maFFvXE0/72TPUZ6D8v61tT28NzC0U0ayRtwysMg1KBgYranhIwrOrfc1r5jKrhY4drbr37Fe6s4LyMxzxK6+/UfSpY0EcaoM4UADNOorpVOKlzJannOUuXlvoIaKWkqzMQ0oopBQJjhRQKKBCGgUlLQMKUUneloGOjIDjNWahiT+I1NUs6aasgooopFhRRRQAVQ1bV7XR7Jrm6fag4AHJY+gq/XCeNkMuqWivzHHEWVe24nGfyFcmNxDoUXNbmtGmpzUWV5PiDeyOTb6RmPsXY5P5Cmf8ACeap/wBAhP8AvpqyxSSzRW8RlnljiiXq8jhVH4nivm/7SxTekj0XhqK3iaw8eap/0CE/76al/wCE71X/AKA6fm1c3/wkOiA/8hnTv/AqP/GlHiLRP+gzp3/gVH/jVvGY7u/u/wCAT7HD9kdIPHeqf9AdPzaj/hOtV/6BCfm1c4PEeh/9BnTv/AqP/Gnf8JJoX/Qa07/wLj/xo+uY7u/u/wCAHscP2R0Y8c6p/wBAhPzNKPG+qf8AQIT8zXODxJoX/Qa07/wLj/xpw8S6F/0GtO/8Co/8aPreO7v7v+AHscP2R0Y8bamf+YUn5mnDxrqR/wCYUn/fRrmv+Em0Ef8AMa07/wACk/xpw8TaD/0G9O/8Ck/xp/XMb3f3f8AXsqHZHSjxpqRP/ILT/vo07/hMtRP/ADDU/wC+jXMf8JNoP/Qb07/wKT/Gnf8ACT6D/wBBvTv/AAKT/Gn9cxvn93/AD2VDsdP/AMJjqHfTU/M0o8X3/wD0Dk/M1y//AAk+gf8AQb03/wACk/xpf+Eo0D/oN6d/4FJ/jR9cxvn93/AD2NA6j/hL77/oHJ+Zpw8W3x/5cE/76Nct/wAJRoH/AEG9N/8AApP8aX/hKNA/6Dem/wDgUn+NP67jPP7v+AHsqJ1P/CW3v/Pgn/fRrnPEi3HiS5hmmVoREhVUUZHJ5P8AKof+Ep8P/wDQb03/AMCk/wAaX/hKfD//AEHNO/8AApP8aipicVUjyzTt6DhGnB3juZP/AAjBP/LST/vmpIfDhhj2B5CMkj5elaX/AAlPh/8A6Denf+BSf40f8JT4f/6Denf+BSf41zOE39l/ibKtbqUDoTY6yf8AfNIdDf8A6af981of8JT4f/6Dem/+BSf40f8ACU+H/wDoOad/4FJ/jS9lL+R/cx+3fcr6bZ3GmajBexK7PE24KRwfausPi/UB/wAw1P8Avo1zX/CU6B/0HNO/8Ck/xpP+Ep0D/oOad/4FJ/jW9KriaK5aaaXoZVPZ1Heep0h8Y6iP+YYn/fRpp8ZaiP8AmGJ+ZrnD4o0D/oN6b/4FJ/jSf8JPoH/Qb07/AMCk/wAa1+uYzz+7/gEexodjoz4z1L/oFJ+Zpp8a6mP+YSn5mue/4SjQP+g3p3/gUn+NJ/wk2g/9BvTv/ApP8aX1zG9393/AD2VDsjoD421T/oEJ+bUh8caqP+YQv5tXPnxNoP8A0G9O/wDApP8AGkPibQf+g1p3/gUn+NL63je7+7/gDVKh2Rv/APCc6r/0CF/NqT/hOtV/6BCfm1YB8S6F/wBBrTv/AAKT/GmnxJoR/wCY1p3/AIFJ/jR9bx3d/d/wA9lQ7I6D/hO9V/6A6fm1J/wneq/9AdPzaufPiTQv+g1p3/gVH/jSHxHof/QZ07/wKj/xo+uY7u/u/wCAHscP2X3nQ/8ACd6r/wBAdP8AvpqT/hPNV/6A6fm1c7/wkWh/9BnTv/AqP/GkPiLRP+gzp3/gVH/jR9cx3d/d/wAAPY4fsvvOi/4T3VP+gQn/AH01J/wnuqf9AhP++mrAj1zSJpBHFq1g7noq3SEn8M1dIIPIqZY/Fx+KTXy/4A1h6D2ibun+PUe4WLU7JrUMcCUElR9RiuzVgyhgcg8g15W6LIhRwCp7V33hgyHw9aiRixQMgJ9AxA/TFetleOqV5OnU1OPGYeNNKUdDXpKWkNe2zzmIaKWkoQgpKU0lAgpO9LSGgQUlLSGmIcKKQdKKQhKWkHWloGA60tIKWgZPEQUHqKkqqrFTkVMJR3qWjeM1azJKKYZVx3phkJ6cUinNImopiuCKdkUFXFriPGf/ACEbf/rl/U12jOMYHWuJ8Yf8f9v/ANcv615ubf7s/kdGEf71I55QSwA715H4nvZtV1yZ7kkwxMVt4T91E7HHqRya9dT76/WvJfFgCeLdVVRhRcuAB2Ga8nJ7e2kmtbHRjm+VGKIIf+eSf98il8iH/nlH/wB8inA0oNfSHmCCGH/nlH/3yKd5EOf9VH/3yKKcDSAT7PB/zxj/AO+RS/Z4P+eMf/fIpQaXNADfs8H/ADxj/wC+BTvs8H/PGP8A75FLmloAb9ng/wCeMf8A3yKPs8H/ADxj/wC+BTwaWkIZ9ng/54x/98Cj7PB/zxj/AO+BT6KQDPs8H/PGP/vgUv2eD/njH/3wKfmigBn2eD/njH/3wKT7NB/zwi/74FSZpc0Bci+zQf8APCL/AL4FH2aD/nhF/wB8CpaM0Bcj+zwf88Y/++BR9ng/54x/98CpM0UBcj+zwf8APGP/AL4FJ9mg/wCeEX/fAqTNFAXI/s8H/PCP/vgUfZ4P+eMf/fAqSjNAEf2eD/njH/3wKPs8H/PGP/vgU+imBH9ng/54x/8AfIo+zwf88Y/++RUlITQAz7PB/wA8Y/8AvkUnkQf88Y/++RT80ZpjI/s8H/PGP/vkUn2eH/njH/3yKfmkJoAjMEI/5Yx/98ik8iH/AJ5J/wB8ink0hNAEZghIwYkx/uiu/wDh/f3Mtvc6fK7SwwKHhZjkxjOCmfTkEenNcHmu/wDhuqmy1piBuBgAPpy9efmlvqzbXb8zowrftVY68133hv8A5AVv/wAC/wDQjXAGu+8N/wDICt/+Bf8AoRrzsl/jv0/yOzMP4a9TWooor6k8cSkpaSkSFJS0lMQUdqKKBMSg0d6KBADRSCigBRRQKD0pgKOlFHaikMKWkpaCgpaSlpAhRRRRTKCuO8Y/8f8Ab/8AXL+prsa43xl/x/2//XL+pry83/3V/I68F/GRz8f+sX615N4vP/FYat/18v8Azr1iP/WL9a8l8Xn/AIrDVv8Ar6f+dePk3+8P0/VHZjvhRkA04GowaUGvpTzLEgNLmmZp2aAHA04Go80tICeOMydCOKkkh2oGHOOtRW8myXk8HirQlLFl2EkHn0rjrTqRnpsfVZXg8vxGDcan8R3XfVar+vUq5opGxuOOme9Ga61qj5aUeWTj2HZpc03NGadiR1FNzS5pALRSZpc0AGaXNJmjNFhi5pM0ZozRYA5oozSZoELRSZpM0AOzSZpKTNOwC5ozTc0ZoGLmkzSE00mgBSaTNITRmgAzSZpM0maYCk16B8NT/oGt/WD+b154TXoXw150/XPrb/zevNzb/dJeq/M6ML/FR1xrv/DX/IBt/wDgX/oRrz+vQPDX/IAt/q3/AKEa87Jf479P8jszD+GvU1qKKK+pPHEoNFBoJEo70UGmISiiigTE70Ud6KBAKKBRQADpQaB0opgLRRRSKQUtJS0AFLSDrS0hoWiiigoBXG+Mv+Qhb/8AXL+prsx0rivGf/IQtv8Arl/U15eb/wC6v5HXgv4yOfj/ANYv1FeS+Lz/AMVjq/8A19P/ADr1mM5dfqK8k8YH/istXH/T0/8AOvHyX/eJen6o7Md8KMfNLmmA04GvpzzTQWAz24cn5tuF/Cqmexq/ZsDbKAeRkGqdypS4bI68iuKhUftJQZ9NnGBprBUcXT3aV/N/1oIFYruAJGcUA1YtCWQLtyu7OfQ4GKnngEy5HDDpVSxKjPlkjKjkE8ThPrFGV3bbv3sUc1ct5C0ZBO4jt7VS5BINT2zlTknC5x05qsRFSgcuSVpUcYk3ZPR/15BOR5hIYnPtjFR5qzdKCm8cnOCaqU6E+aCM85w0sPjJJ9dfvJM0ZpmaXNbHlmjpGlXOs3wtLUAvtLHJxgDrVrxJoq6Fqa2qStIrRhwWGD6HI+oP4Vd8ACZvFULRZ2qjeYAQPlx/jitH4mqBrFm3PzW+PyY15M8XUWYxw/2WrkXfNY4qjNNzRmvWLHZozSAMQSASB1OOlJnFArjs+9Gabn3ozQMdmkzSZpM0AOzRmm5q9Z6ZNfW8kkbAFTgA9/WtKdKdWXLBXY4xcnZFImkzTxBMxkCxs3l/ewM4p09ncW0SSSxlVfpn+vpR7Kdm7OyDldr2Is00mkJozUCDNJmikpALTTRmmk0wsKTSE0hNJmgdgzXoXw0/5B+ufW3/AJvXnhNehfDQ/wDEv1z62/8AN683Nv8AdJeq/M6MN/FR156V6D4Z/wCQBb/8C/8AQjXnhNeh+GP+QBbfVv8A0I152Sfx36f5HXmH8NeprUUUV9SeOFIaKKBMSg0UU0SJRRRQDEPWihutFMkBRQDRSAB0o70dqO9MBaKKKRSFFFAooAUUUCjvSGhaKKKGUKOlcV40/wCQhbf9cv6mu1HSuJ8aH/iY23/XL+pry83/AN1fyOvA/wAZHOxn94v1FeR+MT/xWesf9fT/AM69bjP7xfqK8i8ZH/is9Y/6+n/nXkZL/vEvT9Ttx3woyM04GogacDX055hq6eQYWA6huaS/Q7VkHbg1WsG2yu3GAvOTitRkEkZVsEMK8uq/ZV+c/Qcvgsxyf6s9Glp8noVLDPlvg9xVzerMVyNw6iobePyLYlhzyTgc1S+1H7V5wHHTHtUypuvUk0Ojjo5Tg6FOru912Wt38rkt6u2YMBgMPzNLZYLvn0qeO4iuGMYB6dxTYIGhncYymODWntGqTpz0aOWGApyzKGNw75qcpO9ujsLdOyAqRlWHHsaZpthNql9HaQYDuerHgDuaS+ZcKMnd1wK9RsoodH8P2TJZiW6WEBUjA3u+0kgH/vo/nXNWxjwtCPKrylt/mefnNF18wnFy92Nv+GOLk8E6pHaySMFMquAsa87gTjOf6VRvPDOp2MDTTQjan3trA44z/Q1uXtl4w1G6Vp2ktoySyhJMLGAM/wAGT7eta+i+FX0+3uBqF084uE+eOPI2nByc9Se1ZPMJ0oqVSpFvstTylhI1HaMGl3Zz3gKWGLXw0t8bYkBVXp5uT93P5Vq/FCMC/wBPl2tlomXPbg/z5rmfD8anxRA1vPshhl8wyOOQg68dzj+dd38TYBJoNtcBdxinA3DsGB/wFZYmShmtKa+0rHjy0meW5rrvBvg1vEa3FxcO8VtGNqEDG9j746Dv+FcfnivffCL2r+FbD7HIWVIVDc8b9oLD8z2719RQpqUtTlx1eVKn7u7Kl1p2h6JpdlJqEoa3s2GwYUbjn5SQOWwD79zVe8fw3qsUk8t1pNwAqxwqXRNnzcZONw7CvMvFWpS3mqtatCtvFaFolgjcsitkliCfVifwxWFmtJVknZLQxpYKUoqTm7nbeNPB8Ogwpe2Ls9q7iMDO7BweSe3QViafoMl5ZtPIxiz/AKsEdR60211e7u9PttCkw1n9oVwoXDZyc8jr1rZ1+7+zaOiRhkMu1QOhUdf/AK34104WjSnGdaa0itvMdSpXp8tG+re/kQ2tpo1oZGmmikxyu8g8Hpgd6kNjpGowkWYiLjnCkg4rj81teGoJZb95Y5QgjUbh13Anp+n8q0w+KjVkqPs1Z/eFfDyhF1XUd0Qa3YJp19sjP7t13qPT2/Sug0uHydNhXoWXcfqeayfE7tNqkUK5yFAHJ6k+lbfmxW1ugmlRQq4JLYyR1ruwFKnDE1ZbJHsZU3Kkpz3sQS3EOmwZmdcgAIFGGP4fXNPFxFdaWZ2T920ZJXr+FclfXjXt08zcdgPQV0tvCG0aC3hbaZYwSfQHG4/rWmGxjr1JwgvdS08ztp1XOTS2RyeecVLBaz3T7YYi55+nHvXW22m2ljHlBgjkyMeT+NWIJoJd4gdG2HDbOgNctPJdV7Wdn2X9foZRwf8AMzhGyjFWBBBwQa0NN0eXUoWlWRERGw244OO5H0yKXWFSbVhHbR/OwAKgclj/AFrqdYkmtfDGxY1inlKxMq+/B/wrip4SKqT5tVH8TXCYSM3OU9VH8TNt5bO51P8Asm2tFltejTBjkgd8+mazfEmlxaZdReQCIZFyASc5HXrXQaPpb6DYSXdxGGm6kRgFguBxz6deDz71yGq6lLqd680j5UEiMAYAXtxV4lKNBKovee3kjpxijDDJVV7728kUqTNaC6JfNpkt+YtsMfUNkMR6genNZma86VOUbcy3PJnTnC3MrXFLV6H8M+dO1z62/wDN686Jr0T4ZH/iW679bf8Am9eXm/8AukvVfmjTC/xUdeTXonhj/kAW31b/ANCNedV6L4X/AORftvq3/oRrzcl/jv0/yOvMP4a9TWooor6k8cKSlpBQxMSiig00SJRRRQDENFB6UUyWJRSjvRSAB0o70Cg0wFooopDQUtIKWgYoo70lLSGhaKKKGUKOlcR41/5CNt/1y/qa7YVxHjb/AJCNt/1x/qa8vN/91fyOvA/xkc7H/rE/3hXkPjM/8VrrP/X0/wDOvXIz+8T6ivIPGhx411n/AK+5P515GS/7xL0/U7cd8KMcGnA1EGpwNfTnmlmCXypQ3UdCD3FbUGPJUhiQeRk5rnga09PvEVBC+BjoSa48ZTco80T6fhnHwoV/ZVXZPb10NB22xs3oCaxA1bDMkoliD7SOCR7isQ/KxGc4OKzwKsnc6eLZqpKk4O8dfvJVcqwZeo5FaMd9EVG8kNjnisoGlBrpq0I1V7x4GXZriMA37LZ9HsWrqVZZsryoGBXrnhnUk1Xw/bSKyefGvlsDztcDGfxHP4141mtHSNau9FuGmtCm5gAwdcgj+lcOY5f9ZoKEN47BDMJPESrVftbnfeINY13TrCUS2SKvy7bq3clQc9x1FcVd+JdWvVlSS8kEUmcxocLg9vpzXZ2vj7Srix23sUsUu0b0VNyk8Zxz/OntZ+ENelEkbwLM+GIR/Lb8v0rzMNUWFVq9D5pXN60XXd6VX5XOB0eWWLWbN4QDIJV25fYOvrxivddT0y01jT3srpS0LgH5TgjHQivC9bgtLTWbiCwZjbxthCWz29ajt9X1C1uBPBezpKBjcJDnHp9K7Mfl8sdyVqcuVpaaHiVaT5rdj0678I+GPD1m9/cq8nlAsqTyg+Y2DhQOAa5zwZ41h8PTXSXcMklvcOGXywP3fJ7ccc9BXIXN/d3m37VdTT7enmSFsfnVfNduX4ethk5VajlJmc6CqQcZ6nqOoeGNN8bNLrGh3Zt7iUkvDcDAcjqwA5H155rBm+GniSGLeIIJeM7UmGf1xXK2V/Pp1yJ7dwr4K/MoYEehB4rV1HxlruqGI3N837p967FC84x2616blCWrWpzqliKbUYSXL5mSrS2lznlJom6Ecgg1293aprmkxbZDHvxIpIzzjofzrgnkaSRndizsSWYnJJ9atRareQW32eOd1j9M9Pp6V0YPFQpKUKivFjxOHlU5ZQdpI1Y/C12TmaaKNB1IJJx9K0Yrmx8PxTQYkaQEFskZb0+nf8q5w61qJg8k3UmzBB9Tn361SZ2c5dixxjJOa0WKo0dcPHXuyXhqtXStLTsi3cajNcX4u2I8wEFfbHSm3moTXuzzdgCZwFGBz1qnmjNcTrVGmr77nfH3Y8q2JEVpJFReWYgCuzubhdO0wlChaJQqgnr2riM0EkkknJrpwmM+rRlyrV9exrSq+zTstzU1HWpbwskZKQsoBU/59q1tBK2+jSXD8LuZz9AMf0Ncpmt2O/iXwu0COhmAIZCcEAt1/UV0YLEt1pVar1SdjSjUfO5SfQxTO/nmYEh924EdQeteiaRqdvrdpCXkAuoSGdOM5HcA9jXm2aFkaNw6OVccgqcEVy4bFSoSbtdPc1weNlhpN2unuj1DUNNk1B9s17JHa/8APOIYLfU1TbTNG0GJ7t4VKjB+f52B9s1xf/CQ6p5bobyQ7gBuP3gPY9qoT3U9wQZppJCOBvYnFdlTH0X70Ye95no1c0oN88ad5d30Oj1nxfJdxyW1lGIoHG0uw+Yj+lcuTTSaQmvOq1p1Zc02ePXxFSvLmqO4pNei/DE/8S3Xvrb/AM3rzYmvR/hgf+JZr3+9b/zevIzf/dJfL80PC/xUdia9F8L/APIv23/Av/QjXnFej+Fv+Retv+Bf+hGvLyT+O/T/ACOvH/w16mvRRRX1R44UlLSUMTEoNFBpokSiiigGIaKG60UEgDRRRQACigUUALRQOlFAwpaSloGFLSUtIYtFFFDKCuI8b/8AIRtv+uX9TXb1w/jf/kI23/XL+pry83/3V/I68F/GRzcf+sT/AHhXj/jU/wDFbaz/ANfb/wA69fjOZF+orx7xqf8Ait9Z/wCvt/515GSf7xL0/U7cdsjFBpwNRA1LJFLCQJY3jJGQGUjIr6iztc86ztccDSg1EGpwakIlDYpQaiBpwNAXbJQaXNR5pd3vQIkzS5qPNLmgCTNLmos0uaVgJc0maZmlyKAHg0ZpmaXdQA7NGabmjNADs0Zpu6jNIB2aM0RqZHCjjuSewp2bcHBMhH94Y/lRc1jSclzbLzGZozSyp5TAZBUjKsO4qPNNakTg4ScZbofmkzTd1IT70WJHE0mabmkJ96LAOzSE03dTc0wHZpCaaTTSaBjieKaTSE00tQApNekfC4/8SzXv963/AJvXnEcMsxxGjN9BXceCtSTw/YapHdxOXujCYwmD93dnPPuK83NFz4aUI76fmjswlGpKomoux35r0fwt/wAi7bf8C/8AQjXiL+L+fks+P9p//rVs6f8AFe/06xjtYtNtmRM4LO2Tkk/1rzMrToVXOporHoYvBVqsEoo9toryCL4zXoI83R4G9dsxH9DWvZ/GLS5SovNPuoPVkIkH9DX0EcXSfU8yWW4mP2T0eisLS/GWgawyraalCZG6RyHY35HGfwrczW8ZKWqZw1KcoO0lYKDRQaszEooooExDyaKO9FAhBRSiigBKWkpaAAUtIOtLQMKWkpaCgpaSmvIkSM8jKqKMlmOAB60mBJSFlUElgAOpJrzfxJ8V7SyZ7bRY1u5hwZ34jU+3dv0FeYav4m1jXXJ1C+lkQ/8ALIHag/4COK46uNpw0WrPWw+VVqqvL3V+J7vqPjnw3phKz6rA7j+CEmQ/T5QcfjXnXir4gabqd5FJY29w4jTbmQBAefqa83orzcRiHXjySWh6+HyulRfNdtnRt4vuQ4MdtEMHjcSf8K5TV7Uavqt1qMrlJbiQyMqj5QT6f/rqxRXNRSoy5qejOueFozVpRK+hafaWOqpPqBMkCDKhUz83qR/+uu8ubPS/ENiyK0Uq9mQ8qf5g1xdCM8MomgkaKUdHQ4P/ANevewWcyox9nUinFlUaMKMHCMdGMuPDUljuLrmMMRvAz+dU5NNRl4Iz7iuv07xEk6ix1NEUucCX+B/r6GtO90XTGhLeWIjjhkOP06V0zy5Yle1wc7rs90NYOhONoxPK7i1e3JyDioUBdto610s0SSAofmGeDVSPT1Sbd8uPp1ry44yyalueRWym9S8HoYx3ISGGDS5q/qsCxosijGTjFZma66VT2kVI8rE0PYVHAkzTs1FmlDVqYEuaM1GGpd1AEmaXNRZqa2gnu7hLe2ikmmkOEjjUszH2AoATNXrDR9U1XcdO028uwn3jbwM+364Fa1v4G15by3F5pdwtuZUE5jIZo0JGSQpJGBnqKXxfrOppr15pYkktLKxneG3s4WKRxqpIBwOpPUseTmgDn7iCe0naC5hkhmQ4aORSrKfcGos11sPiXTLnw9BLrts2qatZyNHarK5CtEQCPNYfMwU5wM9/SjSL7TvFGpQ6NfaNY2kl2/lW93YxmJopDwu4ZIZc4Bzzz1oA5LNdFoujhre4n1CzcIIvMiaRW2kDluFIOSuSPoa52VDFM8bfeRipx6iuitdce7hgQ3EVrfQyB1kZAsdzgYAkI74yMnggnOO/LivactofM2oKPNeRlboHvLsWqusLB/KDn5gucgH3wKpZycY610V34eu/tEd3p1uyxudzRsf9R3OW6FAMnd0x1rO1rRrzSdRe3mgKyDBKoQwGQDwRwRggg1pSnGUbo3lTc4JW1j+T6kNxFtEcbOilFwct3Jz/AFqrIjRNtbHIyCDkEUvkODmUiNfVuv4CmzyiRxtGEUBVHtVx00FiOWSc3Hlelv68huaM1HmjNWcY7NJmm5pM0AOzSFqbmm5oAdmkLU3NPjTeeWCqOpNJuyuyoxcnZCxxSTuEjUkmte20qOMBpv3jenYUyzlVF228RY92rQTzT9/aPYCvNxGIm/dWiPewWBpRSlL3n+A9VCjCgAegpaKQkKMkgD3rguz17JIWiojcxD+MUonibo4p8shc0e5JRRkEUUigrptB8ea7oLKsdybi2HWCcllx7HqPwrmaQsFGScCrhOUXeLM6lOnUVpq6Pofwt430zxRHsibyL1Rl7aQ8/VT/ABCulr5Ytria1uI7i3kaKaMhkdTgqa998C+Kx4n0cmbAvrfCTqBgN6MPr/MGvWwuK9p7stz5nMcu9h+8p/D+R1VFFHau48diUdqBQaBAKKAaKAE70tBooEHelpp6VyPjTx/Y+E4hAq/atScZS3U42j1Y9h+p/WlKSirs0p05VJcsVdnYVHPMLe3kmb7qKWP4CvnTUPHfi7VZS76tJaITkR2p8sL+I5/MmpdG8QeLLi7EP9t3M8DcTLO5cFe4+bOPwrCjiY1aqpxV7nr08mrtq56IfG+q2bvcTiCW3BLMhXaVHsa4nxh48vPEr/Z4N1tp4/5ZA8yH1Y9/pWd4i1NppjZocRxn58H7x/8ArVg1GcYum6nsqKslu+59C8Fh41FOMEmgooorwzcKKKKBhRW34V8OyeJtWe1EphhiiLyShc4PRR+J/QGtbVPhnr1ll7J7e/jHZT5T/keP1rWNKTV0YSxFOMuVs46ii6juNPnMF/aT2so/hlQimq6P91gahxa3NIzjLZisqupVhkGrNtqskEf2O7d3tyMI2eQPT6VXpsiCRCp71dKvOndRbV9B6r3o7lySS0UHyoSx9WPFVSckngVmXGoSWShGi3kcbt2KzLnUri5BUsEQ/wAK960pYOc9ehx4jMqVPR79ixql4s8ojjOUTv6mqOajzmlzXrwgoRUUfNVqsqs3OXUkzRupgNLuqjIfmlzTM0UASZrqtIuZNH8E6jqlmSl7cXSWPnr96KMoWbB7FsAZ9Aa5HNbWg68uli5tLy1F5pd4AtzbFtpOPuujfwuOx9yDQMzY7iWGUSxSPHIDkOrEEH61rzPNqyjVNavG5HlrJt3SzY4/HHTJ9K0Y/Dnh7UbLUb/TdfuY4bO3Nw8F1ZfvFGQoXcrbSSzADp16cVkBrXUrC2ie6W2nt1KYkB2MM5yCOhrKq2kraI6MNGLbvq+ieiZDe2UcMEdzbTGa3kJUErhlYdiK6vw7oeo6JpB8Uvp9zNOyMumxRws+GIx5zYHCqDkZ6nHYVyt9PbRWMVhaSGZVcySS7cBmxjAHoKqW19dWcqy21xNDIpyHjcqR9CKdFycfeJxCgp2j+G1xjE7juzuzzmkzXT67dNrfhSw1y7Vf7SF1JZzTKMG4UIrKzY6sM4J78ZrlM1oYG3o3iG40aO8hWGG5t7uEwywz7tpGQcjBBByBXQab8RbhvPg1uBJ4Z5N4nigjMsJ6cBgVZQONp/AiuEzRmiyKUmtmd7q8fhy+0e9ujeaaLlI99rLZI0Mkr5HySQEYHBJ3KcDHeuFzTM0maCR+6kzTc0maAHZpM5ppNGaAHE0mabmkzTGOznpWrYaZvAkmHHZaraZbiefc33V5rfjdXyE+6OM9q4MXXcfdiexl2DjL95U+QqoqDCgAe1Oop6hFGXyT2Ary2+p7yVtEMqJoRI2ZCSOw9KuC4UdIlp32lO8X5UlJroDinuUDawn+H9ajayU/dYj681qeZbt1UD8KXyoH6EfgaftpITowfQxfs88f3T+RpfNuV4Ib8VrZ+yKejGj7Ko6uar266kfV7fCzHEt03AUj/gOKsQWsjsGcl2HQdhV/FvH1+Y/XNRyTlhtUbV9qXtG/hQ1SS1k7jHCr8oOT3NdV8ONZj0fxZGbiZYra4jaGRmOFz1XP4gD8a5EkKMk0oqqc3CSkhV6aq03B9T6qByM0GvN/hh4ue/gOiX0ha4hXNu7Hl0HVT7j+X0r0g819BSqKpFSR8TicPKhUdOQUhpaStDnHCigUUCENeV+OfiVdabrJ0nRwB9nYfa58An1KLnIzjv616pXzh4vspLHxdqkUoOWuHkBPcMdwP5GuTGVZU4JxPTyrDQr1Wp9Eeiaz8XtJi0cHRTJc6hKuESSMqIj6t649BXkMss91dS3l3K011MxaSRjkk0xY1DZCgE98VYjtmk6SR/i4ry6+JlV32PpMJgKeHu47kSqWYKoyScAV1FvZ/wBiaTNdSMTOyjABwAew/Wsq0hhs50nmmQ7TkKDV3XtUhvbOCO3fILFnHpjp/OvSyydClQqYi/vrRL16/ielFcqu9znyxZizHJJySaSiivFbbd2ZBUttF506J2zz9KirqfBuiHU9TiV1/d/fkPog/wAelJ32W4m1FOT2RzMyeXPIhGNrEYqNmCKWPQVr+KGjbxRqflABBcOBj2OD+tXfA3h4+INfWSVM2FmQ8pPR3/hX+p+laxheXKZTqqNPnZ6N8P8AQjo3h1JJ023d4RNLnqox8q/gP1Jrq6KK70raHjNuTuyte6fZ6lbmC9toriI/wyKGFed6/wDCa3lLXGhTm3k6iCViUP0bqPxzXptGaTSe4KTjsfNV9a6hot4bTU7WSGQf3h1HqD0I+lCsrruU5FfQur6Lp+u2TWt/brNGehP3lPqD2NeH+K/CN74RvA67p9PkbEc2On+y3of51hUordHdQxWtpHO6lbiaAnHPSuaOQSO4rrziaE46MK5W9TZdOPXmujAzesGcebUlpURFmlzTM0A16B4pJmlzUeaXNAEmaM0zNGaAJAaM0zNGaAOr8MRPqPh7xHpdsC17NDDcRRjrKsT5dR6nB3Y/2a5lVeSQRojNITgKBkk+mKLa6ns7iO4tpXhmjbckiNhlPqDXRN8QfEZX5byGOU9biK1iSU/8DC7s++aAOijtNJ0vQ7fw9rNiLi8CSXt15LBbi2LbdqoehIVdzIfX1FYB0XwwZfMXxYBbddjWEnnD2wPlz/wLFc9Df3EN+t6srNcK/mb2OSTnv65qxq8EcV0lxbrttrpPOiH93JwV/Agj8BWd2p2ezFfXUv8AiDWbS8hs9N0uGSHS7IN5QlI8yV2+9I+OMnAGOwAFYea0dL0dr+KW7uJltdPgIEtw4zz2VR/Ex9PzxWxp1loNxY6heSWd0LG0jOLiWfDSykfIgUDAJPPU4AqKleML9bCbsctmk3U3NJmtyh+aM0zNGaAHZo3UzNG6gB2aTNNJpM0AOzSZpuaTNAGlaSMY44IvvPyx9BmuijQRxhR0ArD0OLMhkP4f5/Gt76cnoAO9ePi37/Kj6bLlalzy/pBUbTRpwzCu40L4Z6hqiLcatM1jbtyIVGZWHv2X9fpXdaf4A8Naco26ZHM4/juP3hP58fpURw7e5pUxsVpHU8IN7GOmT+FH21P7rV7o+teHrJ2S300vFGdsktvZgxr9SBWzb2+lalapPFb2s8DjKt5akH9KpUoPRMyeLqJXaPnMXcZ65H4VIs8TdHH4179c+EfD13nztHsyT3WIKfzGKw7v4V+GrgkxR3NsT/zymyP/AB7NN4ddAWNfVHkAYHo360pYdzXpb/BzTC2Y9Uu1Huqn+gp0Xwd0pT+91K8ceihV/oaj6uzT69HseXtLGo5cfnVnTrHUNZuPI0yyluX7sBhV+p6CvYbD4beGbEhjZG5cd7hyw/Lp+ldRb20FrEsVvDHFGvREUKB+Aq44ddTKeNk/hR4N4g8OHw61nb3k4m1CZTM6x/ciUcAD1JOefasmup+Jbv8A8J0Q33fsqBfpyf55rlqxraSsdWGbcLvcuaVqM2k6pbX8BxJBIHHv6j8RkV9MWtzHeWkNzEcxzIrqfYjIr5br6E+H9w1z4H0x2OSqNH+CsQP5V25dN3cTyc8pJwjU67HTUgpTQK9U+aYCilFFAhK4fx/4JbxHCl9YBRqEK7dpOBKvpn1Hau3paipTjUjyyNqFedCopw3R8uXlldWFw1veW8kEy9UkUg1BX1Dd2Fnfp5d5aw3Cf3ZUDAfnWaPB/hwNu/sWyz/1yFedLLnf3WfQQz2NvfhqfO1ta3N5MIbWCWaVuiRqWJ/AVY1TSb3RblLa/i8qZoxJsyCQCTjOO/FfStrZWtknl2ttDAn92JAo/SvEvirn/hNXz0+zx4+nP/16yr4RUafM3dm+EzN4qtyKNlY4miip7W2a5kwOFHU1wN21Z7CVxbS1NzIOPkB5P9K9b02KLwh4Sn1G4ULcMm7afX+BP1/U1Q8HeFlCx6hdxgQrzDG38X+0azPE91qXjjV10zQ4TJYWzYe5PERfoTnvjsB71vRpv+I/kcOJqxk/ZJ6Lf/I4e0s73XdWSytFMl3cMSzHoo7sT6V7v4f0O28PaPDp9sMhBl3PWRz1Y1T8K+FLPwvZGOE+bdSczXDDlz6D0HtXQV004KKOOtWdR+QUUUVoYBWFe6C+sao76jM5sIwBDbRuVDHHLNjvngfSt2ub8daze6D4VuL6wC+erIoZlyEBOM4/T8aTSe5cL393c1dN0q20tXjtGlETdI3kLhfpnpU2oWFtqdjLZ3cSywSrtdT6f41x3wv1e51jR7ya6mLyLcEFcdzli34lsY6DaK7qhJdAmmpNPc+etf0CfwvrsmnyEvA/z28hH31/x7GuL1eCQTmYRv5Wdu/adufTPrX0Z8Q9DXVvDUlwi5urL9/Ge+B94fiP1ArD+Hmm2994Tu7O/t0mtr6dyVYdQAFz+h5pU7U6nMXXftsPyvdM+fBS5q5ren/2Trt/p27cLa4eIN6hWIqjmvSPEH5ozTAaXNAh+aM03NGaAH5ozTKXNADgeea7WfTbWSygvfDem22o2/ljz4pS73ET99yhhx6FQBXEZp0crwuHidkcdGU4I/GsatNzs07W+4TR0kJ0S+kFvfaZcaVMeBNalpEB/wBqNyWx9G/Crcvh6ZIm0ie5gxFIs9vdFsRmJiFc5PQDKHHsa559b1goofU77Yw4BnfBH50/Q7jOtwiZyy3BMEhY5yHBXJ/PP4VjKlUSbT2+ZDTsdJr0uipJDZnUBJplkNsFrZnc0zfxO7/dBY9xuIHauc1TWptRWKBY0trKDIgtYvupnqT3Zj3J5NZsqNFK8b8MjFSPcVNb2rXENzKGCrBGHPH3iWCgfr+laU6MKaTbv/X6laRVyHdRmlmikgmaKVSkinDKeoNMzXQUOzSZpM0maAHZozTc0ZoAXNGabmkJoAdmkzmkzXdfCbQ7XW/Gam9jWSCzhNx5bDIZgQBn25z+FJuyuVGPM7IytHikhjCyxsjFd2GGDg8g/livZfh94Sjit49avow0z826MOEX+99T29vrXP8AjDTGv/iTp6hNseoCNCR7HafyABr2GONYo1jRQqKAqgdgK8zl5qjme57RxoRpodRRSbl6bh+daHOVxe2QvPsIuIPtIXd5Acbwvrt64p1rZ29kjx20YjR3LlR0yeuB2rz7QfB2sQ/Ei81zUCBbrJI0ThwTJuyFGOwAPf0r0iguSS0TuFFFFBAUUVT1G1u7uJY7W9Npz8zqgZiPQZ6UmNFyiufgg1jSdRhVruTUbGZtjl1HmQnscjqOx9K6ChO+42rbHknxdsTDqmm6oq/K6GFz7g5H6Mfyrhq9p+IumDU/Bl5gZktsXCf8B6/+Ok14lAd0CE+lc2Ij1PQwU7pxJK+gfh3CYfAunBhjcHf8C7EV4FBDJcXEcES7pJGCKvqScCvpvTLJdN0q1sk+7BEsefXAxXRl0fecjhzyolTjDuy11paKDXrnzDAUUCigQlKKaKWkAGlopKBoWvFvi7b+X4ntZwPlltQPxDN/Qivaa84+LemNc6ZZ3qLkwuyHHuMj+R/OuTHK9F+R6mUT5cUl3PHVUu4UdScCvRPBfhlL1xcXCZtIT0P/AC1b0+n/AOquI0i3a61KKFBl2OFHueB/OvfNOso9P0+G1jGFjUD6nua8alT5567I+nxVf2cLR3ZYMaNGY2VShGCpHBHpWZqlhdXEEFlYyC0t2P76SLAZUHZfQmtWkcFkYA4JFd7V9DyE2ncyLHw5Z6dcJNay3SMPvAzFg/1B4rYrxTVvEvinw14yggvLyZ4o9mIWYMkqHryFGT15xnivax0oSS0RpUjJWcne4UySQRjLA7fUDOKfTZG2ITtLewFNmYqsHUMpBB7ioru0gvrSW1uollglUq6MOCKbaRvHDhxgk5A9KsUlsBkaVpGm+HLV7TTLYRI7l2G4sSfcnJ7VfinZ3CkDHtT3gV2LZIzT0jVBhRV6WLbVvMJY1lieNxlHBUj1BrhNQ8ZeEvBemva292s9zaKYUtIyS+9eME4wOepPvXb3lzHZWU91M22KGNpHPoAMmvj+/u3v9QubyT788rSt9WJP9aulTU3qclaq4KyC+vJdQ1C4vZzmW4kaVyPVjk/zqvWzaeGr698L3uv25je2s5limjBO8AgfNjHTkV3OvfDxdRv/AA5a6JHFbm60kTSu2QrMiglj7ncorqckjjUJPU8topWUoxVhgg4NJVEBmlzSUUALmjNJRQA7NTW9yICd0EMynqsi5/Ucj8Kr0UmrqwNXLd3di48tETZDEpWNCc7QSSee/JNQRyGORXB5Ugio6KEklYSSSsWb25+2X1xc7AnnSNJtB4GTnFJbXc1nMssL4ZSCM8jI6ce3Wq9FHKrW6DsrWHlyzFmOSeST3pM02imA7NJmkooAXNJRRQAUUV0HgixtdS8a6TZ3sYktpZwHRujcEgH8cUm7K40ruxmJpF9Jo8urLbsbGKUQvNkYDkZAx1//AFiug+HPiWLwv4uhu7okWkyGCdh/CpIO78CB+Ga9E1Twz9g+G/iLSLWPA/tkeUOpVWeLb+hFcP8AFLRdP8P67Yabp8CRLFYp5jAcyNub5m9zis1JT0NXBw95HvE2kWep3emaraypKLeXzYnVgVZGUg4I7cg/hW7Xyd4W8R3fh/XbC6W5nFrFOrSwq52sucNx06E19XxyJLGskbBkcBlYdCD0Nc06fIdlKr7RA67kIzjIqm0Tqfun6ir1FSpWN4yaIYN2z5gfbNTVSbVbJNXXS2nVb14vOWM8FlyRkevSrtD1Jb1K6ztNMUiA2r1Y1YqtaxPBlCoKk53A1ZqV5gwrjPiH4suvC+m2wsVT7VcuVV3XIQDGeO55FdnWZqVlp+plI76yhuVifcglUHB9qpK5UF72quO0G8uNQ0CwvLuMJcTQJI6gYAJGelaNRRTI2FAwR0FS0NWJasyC9gF1YXFuwyJYmQj6givm6AEQKD1r6YrnbPwt4e0qNbf7BDKxHMk6CRj9Sen4VjVhzI6MPWVJttHE/C7w+2pa8dSlT/RrLlSRw0h6D8Ov5V7bWXo9ra6dEbW0t44ISxcLGuBk9a1K9DCQUKdkeHmVadWu3LboLSUppK6TzhRRSA8UUAJS0gooAdSUUtAIKzdesYtS0e4s5f8AlquFPo3UH8DWj0qvermJT2B5rOt8DR0YbSrF3tqeJeGtJe28cW8UibdrtuU/wsBn+lewVzt3pHl6/b6nGCHjY78fxqQR+fNdCpDKCOhFeRQg4Jpn02Jqqq1JdhaCQBk9KKa670K5xmtzmRn3ltYXs8MtzZQzyQHdE8iAlD6jPSr0UokB4wRUQteeX/Sp0QIuFFU7W0Lly20HUoBJwASfQCqOs+MdA8MQwnVi8byA7dtuzhse4GM+2a5S8+OOjo3laTo97dyn7ocLGp/LJ/SqUF1ZjH2s3aEGz0GOymkwSNo9TRcR28CiMSq0552ludvrj06V4rrPxA8e6yjLaxR6ZA3G2AqHx7sxyPwxXQfDDQtQs4L3WNWaRry8IRTK+9ti9857k/oKb5UtEbTwdeEVOroux6DRRTZJEhiaSRgqKMknsKyvYg88+MXiJdJ8JHTonxdaifLwOojHLn+Q/GvA9I0ufWtWttNtmjWe4fYhkbaufc17H4p0i18Ua09/c3s6rtCRR+SpCKO3J7nJ/GsmDwVYW1xHPBf3CSxsHR1gUFSOQRzWUM0wsFbm19Gc1TD1JyvbQ0PhjoF5DaeL/C2qwmCZ4kQq3IG9XXcPUdDXpH9mCwmsrjgxWGnSW4P/AH7/AKIataRf2+oxecm37SFCy/KA3H9Ov51otgqQcEHrmtlWVRc0dmaRpcqsfJ2ueHrrSdN0zUrlgP7TV5kjxyigjBP1BzWHXvvjbSLDxJqkJNy8cNrH5UaxxKV68kZI9h+Fcz/wgel/8/k3/gOv/wAVUf2tho6Slr6MwlhKl9EeUUV6v/wgWmf8/k3/AIDr/wDFUf8ACBaZ/wA/k3/gOv8A8VR/a+E/m/Bi+qVex5RRXq//AAgWmf8AP5N/4Dr/APFUf8IFpf8Az+Tf+A6//FUf2vhP5vwYfVKvY8oor1j/AIQLTP8An8m/8B1/+Ko/4QHTP+fyb/vwv/xVH9sYT+b8GH1Sr2PJ6K9Y/wCEB0z/AJ/Jv+/C/wDxVH/CA6Z/z+Tf9+F/+Ko/tfC9/wAGL6pV7Hk9Fesf8IDpn/P5N/34X/4qk/4QLTP+fyb/AMB1/wAaP7Xwn834MPqlXseUUV6v/wAIFpn/AD+Tf+A6/wDxVH/CBaZ/z+Tf+A6//FUf2vhP5vwY/qlXseUUV6v/AMIFpn/P5N/4Dr/8VR/wgWl/8/k3/fhf/iqP7Xwn834MPqlXseUUV6v/AMIFpf8Az+Tf+A6//FUf8IFpf/P5N/4Dr/8AFUf2vhP5vwYfVKvY8or1H4a+HbfW9GS9swi6xperxT7ycboTsyp9vlcj3HvU3/CBaZ/z+zf+A6/41v8AhPTrfwnqT3VtdTSRSrsliMKqHHY5zwQf61Ms2wzVlL8GVDC1FLVHqIs7f99mJWEziRwwyCwAAP8A46Pyrh/E/hHS5fEV34s8QFJtOsrMBLY9GZck7vXqAB3Jrura5iu7dJ4W3Iw4NcP47T+2v+JS95LBbIQ0qJGG8w9Rkk9B6etEsTCkueT0Z0ShzKyR84yuJJpHVAgZiQq9FHoK+hfhD4qXWvDY0u4kze6eAmD1aL+E/h0/AetcZ/wgml/8/k//AIDr/jWnoOgQeHdXh1Gyv5xJGfmXyFAde6n5uhpTzXCSVub8GY0sPVhK9j2aiq9lew39qs8LZU9R3B9DVitIyUldHQebeONVbwt4/wBA8QNEZLcRPDIq9SuTnHvh8/hXo2katovia1FzpN9FLxlkB+ZP95eornfHHhn/AISjw+9rEVW6ibzIGbpuHY+xHH5V4zD4V1bTbnfHei1u4zjMbMrKfqOa1g+lrnRDDPEL3HaSPpOSynj/AINw9VqAqy/eBH1FeJW/xI8c+GgqXdxFfQDgNcJvB/4EMH863bf4+ymPbdeHleT1jutoP4FT/Om4w72Mp4bE03Zxuen5qKSBXOQcGuF0u08ReM9Wh1zXXk03To+bbT4WZC/u/QkfXr6Ade/rO9noLWPqV0ttrhi3SrFFFF7g23uFZ8lpNNcMWwFJ657VpxRmV9o6dz6Ve+zxDHyDirjQdRHNVxUKTs9ytaRndv7LV6kAwKWu2nDkVjyK9V1ZczEpKWkqzEUUUA0UDG0tJ0opkjqUU2lpDFNIQCCCMg0tJQNMrNZKT8rED0NI1mAhwxLe9W6Kz9jDsdKxVVdTKIKkgjBFJWjLAso54b1qlJC8R+YceorkqUpQ9D0qOJhUXZkdFFFZHQUtW0my1vT5LLUIFmgfseoPqD2Ncdb/AAztdNDLYXWAx5aVMt+YrvqKadjajXqUXeDOXsfBdtA4kupmnI/gA2r+PrXTqoRQqgAAYAFLUkcLyn5V49T0o1loTXxM6nvVZEfWoNT8P3OqwLF9sEEfVl2bsn35ragtki5PzN61PW/1WM48tTqeZVxbv+7OI/4V8T/zEf8AyF/9el/4V+f+giP+/X/167aisf7Jwn8v4sz+u1u5yVj4VOi3H2r7b5gKlCnl4zn8fart1p0uqW7W0Vz5AP3mC5yPTrWheyh3CA8L1+tS6emImkI++ePoKIYWkm6UF7p0utONLnk9Tk28A7FLHUgABknyv/r15i/iEq7AWjEZODu6j8q9w8S3v2Dw5f3AOGERVfq3yj9TXhdeTmGGw9CSjCP4s6cFUnVi5TY7/hIm/wCfNv8Avr/61H/CRN/z5t/31/8AWptFedal/KdtjrvB+mS+KobqYn7KkDKgJG7cSCT6dOPzrp/+Ffn/AKCI/wC/X/16veALL7J4VgcjDXDtKfzwP0ArqK+gw+V4aVKMpx1fmzxq+LqKo1F6HE/8K/P/AEER/wB+v/r0f8K/P/QR/wDIX/167ajmtv7Kwn8v4sy+uVu5xP8AwgBH/MRH/fr/AOvR/wAIAf8AoIj/AL9f/XrtqKP7Kwn8v4sPrlbucT/wr8/9BH/yF/8AXo/4V+f+giP+/X/167bmij+ysJ/L+LD65W7nE/8ACvz/ANBEf9+v/r0f8IAf+giP+/X/ANeu2oo/srCfy/iw+u1u5xP/AAgB/wCgj/5C/wDr1i+J/Dknh3Rm1FJftQR1VkCbcA8Z798V6hWdrtp9v0O8txyWiO36jkfqKzq5VhlB8sdfVmlPGVedcz0PCP8AhIJP+fFv++v/AK1H/CQSf8+Lf99f/Wq7RXzPNT/k/E93kRR/4SCT/nxb/vr/AOtXe+HvC41/Q7fUlu/J80HMZjyVIJBGc+1chXo/w8u/M0q5tScmGUMB6Bh/iDXbl9OhWrck4/izkxjnTpc0GXrHR20W38gz+crMWB27cdOOtUbrwkNWvZbpbwRFsZTy89vrXV3UPnwkL94cr9az4JjG4YA8cMD/ACr3auEpWUJL3ThpVpzg+V+8c/8A8K+P/QRH/fr/AOvSf8K+P/QRH/fn/wCvXbJIsiBlORTqFlOEevL+LOd4yunZs5TTfCVxpdx5kWpAqfvoYuGH59a1JYmibDDjsfWtamsoYFWAIreGDp048tPQUcZPmvLUyKoaho9jqePtMILgYDrww/GtuSyHWNvwNVpIni++MD1rOUJQ1PQpYhN3g7M5KbwHps6NG8s7RsMFSVPH5VLongLw9oUizW1kJLheRNOd7D6Z4H4CulozUNt7nTOvUnpKVwooqRYJH6IQPU8UJN7HPKcY7sjqSKFpTxwO5qzHaKOXO4+g6VZAAGAMCuiGHb1kcVbGpaUxkcaxLtUU6ilrrSsrI8yUm3dhSUUlBIUGikpiHDpRSDpRQMSikoNAh1FJS0gFFLSUCgYUtFJQNC0dRRRQMie2if8Ahx9KiNiOz/mKtA5rL1zWo9HtlYrvlkJCJnH4n2qVh1Ulypas68POvOSp03dsnNmRjMi8nAqvIrRysnpxk1w02uX89/FdySlmicMiDhR7Yrrn8Y6RJZeayv8AaAOITGSc+men61tiMrqU0uVXue1PB4mjbmXNft0NOyjEjtuTIAzk1jt40tIpnie1mwjFcqQc4NZ8vjeVtOaGKyEVywx5gb5V9wOtYVrpN7dqHjhO09HY4B/OunC4GNKLeJ0NqOXRk5Sxasump2aeM9Lb7wnT6pn+RqzH4p0iQ/8AH3t/3kYf0rzu4ge1naGQrvXrtORUVdyy6hNXi2b/ANh4WavFv7z1W21fT7yURW93FJIRnaG5x9KdcXYAKRHJ7t6V534ZG7xAx/u25P8A48K7aKN7ltsXCj7z+n0rxcfTdGr7KGuh5eJwNLDVbN3S7joojcy+WM7Ry7eg9K1wAqhQMADAFMhhSCMIgwP51JWNOnyRPMr1nUfkcT8S73ydFt7RTgzy7iP9lR/iRXlldl8SL3z/ABDHbA/LbwgEf7Tcn9MVxtfMZjU58RLy0PawcOWivMKdGjSSLGoyzHAHqTTa2/CFl9u8U2EZGVSTzW+i/N/MCuSlDnmorqbzlyxcj2ewthZafb2qfdhjWMfgMVYzSDgUua+0SsrHzLbbuLmjNJmimFxc0ZpKKAFzRmkooC4uaSjNGaAuFHakzRRYDxTWLT7DrN5bYwElYL9M5H6VRrq/H9p5GvJcAfLPEDn3HH8sVylfD4un7OtKHmfUYefPSjIK6rwFdeR4gMBPyzxMuPccj9Aa5WrukXRsdYtLnOBHKpP0zz+maWEqezrRn2Y68OenKJ7ZVG8tCxM0I+f+Jf73/wBer2aSvuGlJWZ8xCo4O6MeGZkO5Dg9wf61zXi34jnwxew2v9mfaXki8zd52wDkjHQ+ldlc2SzHeh2Seo7/AFrwv4qF/wDhLEikADR2yA4OepY1yVOektHoe9lVHD47EKNRX0Naf40am2fs+l2kf++7P/LFZdz8WvE8+fLe0g/65wZ/9CJrhaVRlh9a55Vqnc+tp5NgY7U1+f5nRXXi3xBeuWuNYvDnqElKD8lwK774Y6hLeWV/FcXEksqyhv3jljgj3+hryirenaneaTci5sp3hlAxuXuPQjvXLGq1K7Z3Y3LKdXDulSiovpoewePL7+zvC87RSvFNKyxoUbBznJx+ANeTxeI9ahcOmq3gYeszH9CaTVde1LW3V9QuWl2D5VwAB+ArMoqVHJ3RGW5ZHD0HCqk2z0nwt8WLiGZLXX1EsJOBdRqAy/7wHUfTn6167b3EV1BHPBIkkUg3K6nIYeor5RP3j9a9E+GfjN9Kvk0e+lP2GdsRMx/1Tn+h/n+Nejh8Q1aMj5nO8ig4uvhlZrdf5Ht9JRnNArvPhxaKKSgkKSikoAKSilpiFHSigCigBtLSUUCFoopKCh1LTaWkA6ikpaAEpaKSgYvvXmviS+N9rk5BzHCfKT8Op/PP5V6JdTC3s5p26RoXP4DNeSIWZQznLN8zH3PJr1Msp3m5vofR8PUU5yqvpp946irdtpt3dkeVCxU/xHgVtWvhYcG6mz/sp/jXfXx1Cj8UtT6SpiqVP4mUNB08Xt55ki5hi5OehPYV18qK0RXaSP7oOM+1QxQ2mmW+1dsUY5JY9/xrn9Y17z1NvaEhD96ToT7CvAqe2zGveCtFHkz9pi6vu7FfW5bqOMxvYx28PVdoBzj3rSg8FST2kMwvVBdAxUx9MjOM5rlpXdoWVnYrg4BOe1etWI22FuvpEo/QV6eIlPC04xg7b/1qLMsRVwVOCpO17/1qc5o3hKTTtRluJ7lJY3QIFQEHrnmupRVRQqgADsKWivLqTlVlzy3PmsRiquIlzVHcWgmkrP168+waFe3QODHCxX/exgfqRWM5KMW30MopykkjxnXrz+0NdvboHKvM236DgfoBWdRRXxM5c0nJ9T6iMeVJIK7z4Y2W/UL29I4ijEan3Y5P/oP61wdeu/D2y+zeGVmIw1xI0n4D5R/L9a78spc+IT7HLjp8tFrudZRRRX1VjwQoooosAUUUUWAKKKKLAFFFFFgCiiigDjviFaebpVvdAcwy7SfQMP8AECvN69l8RWv23w/ewAZYxll+q8j+VeNV8pnVLlrqXdHvZZU5qXL2CiiivHPSPZ9Bu/tuhWdxnLNEAx9xwf1BrRzXI/D+787RZrcnJgl4+jc/zzXW191hKntKEZeR8niYclWUfMK4jxH8NbPxLrMmpXGoXETuqrsRVwABjvXb0ma3lCMlaQ8PiauGnz0nZnmf/CltL/6Cl5/3yv8AhXN+Nfh9pvhTQhfRX1zNM8yxIr7QOQSeg9BXuFeU/GW9UJpdjuHO+Vh+QH9a5q9OnCm2ke/lGY43FY2nSnUdnv8ALU8psraW9u4raJ0V5G2gyOFUfUnpXrmieC9ONjDHqGj27Ptw08V2z7j69sfhmvIQIz/drtvD/irRfDaRLa6bPLK4H2id5cH32ryMflXnwnHqj63NMPiZRXsJP5f53RpeK/hzFb2b3ui+bmMZe3Zt2R/snrn2rzE5BINfRWl69puswB7O6jkJHKE4ZfqKy7/wD4f1CeS4a1aOWQlmaJyMn6dK0cE9YnlYTNZ0L08VfT7/AJnhJBABIIB6e9AODnvXtt98PNLvNHt9PSSWNrd2Mc5wXAJyVPqM1zk/wjlU5t9VRvaSHH8jRyNHdTzjDT+J2O8+HniL/hIfDMRlfdd2v7mbPU46N+I/UGutryjwVoOseDvE6pcBJrC9XynlhJKqw5UkdRzkf8Cr1bNelQm5Q1Pgc3oU6WKbpO8Zar/IKSiitTzApKKTrTELSGiigBR0ooFFMBKKKKkQUtJRTGLSikooAUUtJQKQx1FJS0AU9Via40m7gQhWliZFJ9SMCsHT9DtLONMoJZAOXYZrppo/NjK5waq/Y3/vLWdSdZLkg9D1MFilTpuLla7KwAHA4rN1HWrewBQESTdkB6fU1leItSvbbVZbBH2RKisGUYZsjnmue69etd+DyjnSqVno+iPosJglViqknoyzeX099L5kz59FHQVWoor6CEIwjyxVkexGKirRWgjDKke1evQjbBGPRQP0rySNd8qL6sBXro6CvKzR6xXr+h83xE/4a9f0FzS0lFeSfMi1x3xHvPI8Px2wPzXEwBH+yvJ/XFdjXlvxKvfO1q2tAcrBDuI/2mP+AFcOY1OTDy89DswUOasvI4qiiivkj6EVQWYKBkk4Ar3zSrQWOlWloB/qYlT8QOa8Z8MWf2/xJYQEZXzQ7fReT/KvcOnSvfyenpKfyPIzOesYC0uabmjNe2eVcWlzSUZouO4Zpc0lFAC5pKKM0AGaKTNGaBXFopKKAAgEYPI7ivEtStfsOqXVrjHlSso+meP0r22vL/Hdp9n8QmYD5biNX/EcH+Qrxs6pXpKfZ/mepldS1Rw7nMUUUV8se8db8P7vydZltiflni4HuvP8s16VXjGh3f2LXLO4JwFlAb6Hg/oa9mr6vJanNQcezPn80haqpd0FFFFeweYFeC/Fm7a68aPCOVtoEj/E5Y/+hCveq+ZvE+pLqHifU7rOVe4faf8AZBwP0ArjxsmoJI+o4UoqeKlOX2V+Zh4PpRU/mr70eYlebzvsfoHJH+YiR2RgVYgjuDXQaP411zRiFiuzNCP+WU/zr/iPwNYnmJ/kUnmL6U+eS6GVXC0aitOzPdPBXilvFsNyDaiCa227gHyG3Z5H5V05ikXqh/KvJ/hDfrH4mubUnie3JH1Ug/yJr2qu+jSVSHM9z88zmX1LGSpQXu6NGasMjn5VOfXpWj2paSuqnTUNjwq+IdZq6CkoorQ5w60UUlMAooopCFHSigUUANpaSimIWiiikMKWkopgLSikooGLS0lFIYtDEAEnAA71T1DUrbTLbzrh8Doqjqx9BXE6t4nutRRoYh5EB6gH5mHua6aGFqVn7u3c9DBZbXxTvFWj3K3ii7iv9ZM9q42xxiMsRw2CTn9ayAZcfdQ/iR/SklOdkY/iPP0HWlnYrEdvU8D8a+ipQVOCguh95Qoxo0o047IA0hHCL/31/wDWoUyMM/KB+dPUBVAHYYpkP3W9mP8AOrNR8MrJMGDfPGwYcceor0XQvEMOqIIZcR3QHK9m9xXmsh2XEb9m+U/0qdWZGDIxVlOQQcEVzYnCxrR13ODH5fDFwtLRrZnr+RTTIg6uo/GuBsfEUjAR3kjZ7SZ6/WthZFlUOjhgehBzX55muZ4rL6jhUo27O+j+dj4zE4OrhpctRfPodE15AvWVfzrxTxJe/wBoeIr64ByplKqf9lflH6CvQb+4FpYTz/8APOMsPqBXlRJJyeteO81q46DU0kl2OvLIaykJRRRWR651ngJTFqk95sDeVHtGexY/4A16EdWm7Ig/OuP8HW3laO0xHzTSE/gOP8a6GuKrmeJoydOlOyR87jZ89Zl06rceiD8KQ6ndH+Jf++ap0Vg81xr3qv7zlLf9o3X/AD0/QU06hdH/AJa/oKrUVDzHFv8A5eS+9jLP2+6/56n8hR9vuv8AnsfyFVqKn6/iv+fj+9hcsfbrr/nu35Cj7ddf892/If4VXoo+v4r/AJ+P72BY+3XX/PdvyH+FL/aF3/z2/wDHR/hVaiqWY4tf8vZfeItf2leD/loh+qUo1S8HeE/8AP8AjVSitFm2NX/LxjLn9r3Y/wCWcLfiRXL+NZZb22tp3hVDExXKtng/h7VuVQ1qD7RpFwgGSF3D8Oa0WbYup7lSd4s3ws+StGR5/RRRW59UA4ORXsGl6zaXWm20j3MYkaNSwLY5xzXj9dh4aMVzphjdQWicj3wef8a6KGYTwSc4K9zy80hekpdj0JLiGT7kqN9GBp+RXINYwnpuX6GkFtMn+quZF/E120+KV9un+J8/Y39e1AaXoN9ekgGGBmXPdscD88V8wNG5JJ5z717/ADi9mgeCZ1uIXGGSQBgR7g1ys/hfR5ySbMIf+mbFf06V6+BrvN+Z0NOXe/me3lXEGDymLjiIybl1Vun/AA55R5belGxvSvS38E6W33WuF+jj/Coj4F089Lm5H4r/AIV2vKsWuiPejxtkr3lJfI858tvSl8pvSvRR4F08dbm5P4r/AIVPF4L0lDlhPJ/vP/gKFlWLfRIJ8b5NHZyfyOV8DXTab4z0yckBWl8tvowK/wBa+ja8l0Cw0zRvFcUdxZxPDNxE8i7tjE8EZ9+Pxr1kdK6Vg6uF92o0766HzOb5vhs0qRrYeLVlbUWkooqjyAoopKACiiigQUUUlAhRRQKKBjaWkooJFpaSigYtFIWVepFRmYDoM1zVcXRpfHJIuMJS2RKKWqj3O3qwWqsl6vbc1eVX4gw9P4Vc0VJrdmkZUXqR+FMa5UdvzrJa7kbphfpULMzHLMT9TXi1uJK0namrFcsPUyvGE3nT2hDZG1hweAeP8/hXNV12radJeacxRf3kfzoPUjt+IrkFYMoIr9F4axVXEYGPtlaSv/mj7XJ53wyi1ZojVd1wzn+EbR/WpCAcZ7HNLRX0B6oUiqFz7kmlooAZKnmJgcHOQafTHfZgAFmY4VR1Jqb7FqYG46fJj2IJ/KsK2KoUWlVmo32u0iJ1YQ0nJL1IycCup0ONk0tGbjeS4HselYNjpd3e3CrNbvBAOXL8FvYV1ygKoUDAHAHpX59xrm9GrCODoyUtbtrX0R85nmMhKMaMHfqzB8X3Pk6IYweZnC/gOf6V5/XU+NrndeW1sP8Almhc/U8f0rlq+VwkeWivMxwEOWivMKBycUVd0i2+16vaw4yGkBP0HJ/QV0t2V2dcpcsW2ekabb/ZNMtoMYKRgH69/wBatUUV87KXM2z5eT5ncKKKKkkKVQCwBzjPOKSimnZ3A0jbx+e1sLd1TZu88nIB9Kz3UK7KCCAcZHen/ap9pXzWIIxzUVdeKr0qiXs42Nak4ytyqwUUUVxmQUUUUAFFFFABSMoZSp6EYpaKBrQ81uYTb3UsJ/gcr+tRVr+JYPJ1d2A4kUN/T+lZFe3GXNFM+soz56cZd0FdB4Tn2Xs0BPEibh9R/wDrrn6u6RP9m1a2kJ43hT9Dx/WlUjzQaIxNPnpSj5HoVFFFeKfKgehrCrcb7p+lYY6V+hcDLSs/8P6ni5vvD5/oFFFUtTvGs7YNGAZGYBR619+ld2PGjFydkXaKUo8eFkXa2ORSVnCpGpFSg7phJOLs9zP1e0Nzab0B82L5lx+o/wA+lb2ieLpbmxTzokkkQbXIOCT6/jWdLIkMZeRgqjqTVfRtIla6mvMNbwSfcjI5b3x2FeRxFW9ll8qinyyi/d8/I9XLJT5nG2h2sXiCzkwJA8Z9xkfpV+K8t5x+6mRvYHmuQexlX7uH+lVyrIfmBB96+AocS4iP8RKX4HtuJ3tFcXDqN3b/AOrncD0JyP1rQg8RzLgTRI49V4NexQ4jws9KicfxJ5TpKKzYNcs5sBnMZ9HH9avpIki7kZWB7g5r2aOKo11enJMlpjqSiiugQ4dKKQUUAJSFgOpqEyMenH0qF5VQZZsV4OIz2nDSkr+bN44d7yZZMw7DP1qN5SRlmwKoveE8IuPc1Xd2c5Zia+dxWd1qmnN92iNEoR2Rde7jX7uWPtVd7qR+h2j2qCivHniak+oObYEknJOT70VTvdRhsl+c7nPRB1rR0OzudShW7n2RQNnagBJI9c16GFyPG4qn7aMbR7vS/p3NVhqjp+1atH8wht5Lh9sak1dksPsoQt8xPWtuKCOBAqKABVTULm2WIo7ZfsF6ivosNlWGwNP2lVpy7vb5FUlGnJSkZtcprmht57XWn4LMcyQ+p9QfWt95mfjoPQVHXI+KJ4apfCL1v1+R1xzKVGfNSOBeVomKywzRsOqslTQW19eEC3tHwf45BtFdxRXoVOPa7haFFKXe7a+7T8ztlxDU5fdgk/U4+TR9WhGfIjmH/TN+f1qGOy1KeTyotOnD+silQPxNd1AMyj2q3XrZXxJiq+G9pWim/uOjD5tWnTvNI5rTdBTT5fOuHE11jr2T2H+Na1Kx3MT6mqtzcmEhVXJI6npX51mWOq43EyrVZXu9PQ+exNeeIquc3cs0HjrWU11M/VyPpxUEsjiJ25ZgCQOua4VG7MVG7OP8QXP2rXLqQHKh9g+g4/pWZTmJZiW6k5NNr6FR5UkfTQioxSQVv+ElVdTe4dSRFGcY9Tx/LNYFdX4bg8uweUjmR+PoP8mscTLlpMwxkuWi/M6g6gnaM/nSHUPSP9ao0V4h4NkXP7QP/PMfnR/aD9kWqdFFgsi39vk/uLSfb5P7q/lVWiiwWRa+3y+i/lR9ul9F/KqtFFgsi19vl9F/Kj7fL6J+VVaKLBZFr7fL/dWl+3yf3VqpRRYLIuf2g/8AcWj+0G/55j86p0UBZF4ah6x/rSjUF7ofzqhRRYXKjP8AE7JPHBMqkFSVOff/APVXN11OpRedp8oAyQNw/CuWr08M707dj6DLp3o8vYKUEg5HBFJRW53npNpOLm0hmH8aBj7cVNXLaNI/9nJyRtJA9xWotzMvRyfrzXkVI8s2j5StT5ajijUbJRgOuKx/s0wOPKc49FzWhbXTTNtZeQOo6VdgbEo9+K93h/OZ5fV9mopqbV/L+rnn4jAxxMoqTsYXkTf88pP++TVCGwnvtfjeaGRLa2G4F1IDt7Z9/wCVdpL9zPoap96+ozviKvQoclOKXOmr329AeTQw0lPmuVryDzo8qPnXp71lRJcXJxbxHbnHmSfKv4dz/nmt6ivl8v4lxWBwzw9NJ9m+hFbA0qtTnkQ2OjWsbLNKxuJl5BccKfZeg+vJ960JIA3K9arKxU5U4NWYpw/DcGvQo5zDMF7PF7vvs/8AI9nCugoeyUUisQVODTWVWGGAI96vSRLIPQ+tVHRkODXi5jlU8M+enrD8jOvh3T1WxTksYn+7lT7VVks5Y+QNw9q1KK8hNnNYw+h54NPjmkhbdHIyH/ZOK1pIY5R86g+/eqctgRzG2fY1cZuLvF2YrE8GvXUWBJtlX3GD+dasGu2k2A5aJv8Aa6fnXMPG8Zw6kH3ptevhs8xlDRy5l5kuKZ3aSI67lYMp6EHNFcZCxCHBxzRXsx4kbV3D8f8AgE8huyXbNwnyj171XJJOScn1NJRXx06kpu8mbNt7hRRWfdXxhIR0KtuGcdCPakk3oiZSUdzQoqKCVpVBMbL7ngH+tS0rWY07nJ6vxqU2GJ5HXtxXY6V4jitbW1t7u0mtYtihJWGUP41xuqAjUp8/3q6HQ/EVmNNOnaqMxBSquV3Ar6HFftWFpc2WULLm91eux9XOi6mBpNR5rdtzo9T1Fw4igfC4yWU9aySSTknJqvaFDax+WzNHj5C3Xb2/TFT1+TZriKlXFTUnom0vkfMVVabj2CiiivNMwooooAsWyMSzgfKOM1NI22Nj7Ve0RB5EjEdTSayI47ZVVFBZuwr7ejH6vlSqf3b/AHndTr8lK1jEpGVXGGAI96WiviThK72ULcgFfoaibT/7sn5irtFFx3ZjSaFAzFjbwMTySVHNRnQoB/y5Qn6KK3aKv2s+5p7afc586Jbj/lwj/wC+BU4gaNQoiKqBgALgCtmih1JSWrE6knuzF2t/dP5UlbdGAai5PMYlFbRRT1UflSeXGeqL+VFx8xjUVseTF/zzX8qTyIv+eaflRcOYyKK1/Ii/55p+VH2eH/nmv5UXDmMiitfyIv8Anmv5UeRF/wA80/Ki4cxkUVr+RF/zzT8qXyYv+eaflRcOYx6K2fKjH8C/lS7FH8I/Ki4cxi0u1j0B/KtnA9BS0XDmMcRSHpGx/Cof7JjY5NmuT/s4reoqlNrYcako7OxhjRYz/wAukQ/AU8aFCesEI/Ctmin7Sfcft6n8zKKaaqKF3AAdAoqVbKJeuW+pqzRUNtkOTYioqDCgAe1OBwQfSkooTaaaEnZ3LzfMhx3FUj941chOYl/Kqso2yEV9TnDVXBwqruvxR6GKfNSUhlFFFfKnnBRRRTAmjnK4Dcj+VallDDMCzlHBGNuc/nWLXM6zZLp11calDfX1ncMDtzauquccqHz/AEr7ThZ1MbOVCq/dS00v8maTxdSnC26L154ht7bxJNpwUNAsgjWUN0PfP48VsV5daxtPexLyWZxXp4+VBwSQPzpcY5RhcuqUlh1ZyWq9OvzOLDVZVE2x1FZ8moeVcqGjdfUY5I//AF1djLsgZ12k/wAPXFfGuLWp0KSeg5lVxhgCPeqctgDzGcH0PSrtFJMdjMSCRAQyHOfSitUdKK6Iy0Qco2iiiuYApGRW+8oP1FLRQAUUUUAZGr6Y9ywngGXxhl9ayIdMu5pAghZfUsMAV11FfUZfxXjcDhvq8UpJbN9D08LmtfDU/Zx1XTyGQxiGBIh0RQo/Cn0UZHrXzU5OcnKW7POk3J3YUUmR6ijI9RUEi0E4GaKq6lIYtOnZeu3H58VvhqLr1oUl9ppfezSnDnmod2dTojK2nJIv3X+YH1FVtcJ8yH0wf6Vg6H4qhtNK+z3IdpocLGqDJcdhWm/9t6lCJJLS1gjzlUdzv/McV+kZllNT6nLDQ6JJX62O+vgp07xeiXfqVKKjimSZSyNnBIPsR2qSvzOpTnTk4TVmjzpRcXZ7hRRRUEhRRRQAUUUUAFFFFABRRRQAUUUUAFFFFABRV5LGNbcTzTBExuOeAB9aJrWOWJJrPDqf7pyDXb9QrcnP+HU19lLl5ijRRRXEZBRRRQAUUhIAyTgUtABRRRQAUUUUAFFFFABRRUDXcAn+ziaJrjtB5oV2+meM+1dWEwdbF1VSoxuwbS3L+j3FpqE1zaxXA8+A/OuOlO1KOK3u1iEgLlN2CefyrzyfULjQNdku9Puw0kuTIskeGXJ5Rl9cjtVa3vNQ1TxBHeM7SXLOCzDsPT2GOK/TsTwvF5a4c9ko3u+61+7p6GH1+TiqTWtz0Kiiivyg3CiiikBV1KZ7fTLqaPIdImKkdjjrXnratqDWktq97O8EuNyO5YHBz36V6WyhlKsAQRgg96wW8J2RmLqWCk529cV9vwnn2By2nUhio6tpp2vt0ObEUZ1GnFmN4WsGmvhcMPkj5FdxUNtaw2kQjhXaO/vU1eHn+bvNcY69rRWiXka0qapxUUIUUnJUEjuRS0UV4hoFFFFMY5elFC9KK3jshjaKKK5yRURpHCICWPAAq9FpNw0m2TCDGc5zVW2dkuI2QgNuGCas+JtI1TVUtxpuom1MZJcBiu78R6elfSZBleGx13WdrP5f5nRh6UakrSdvMhu7RrSQKzBgRkEVXrduWW201IrlvOl2bdxHLNjrWFXDnGCp4TEclJ3T6djKcVF2QVWumnXHl/d7kdas0V5RKMZpHb7zsfqabWy0aP8AeQH6ioWs4T/CR9DTuVzIzKK0DYR9nYUw6f6SfpRcfMimGYdCR+NJIWliaN2YqwwRmrn9nt/z0H5Uf2e3/PQflVQm4SUouzQc1ndHOXFs1tIGUkr2b0qc61qbQGE385QjGN/b69a3Dp24EM4IPbFVj4fgJz5rj2Ar9DyvjGh7JU8eryXW17/8E93C5vT5VHExvbZ7/mVNAdxeOi/cKZYdvaujqtZ2MNkhEQOT1Y9TVmvks/zGlmGNlXoxtHT526nl4/ExxNd1IqyCiiivFOIKZ5g81k6YUN/OkkmSIZfOPZSayr28Rm3wPnchRgRjirjG5E5qKNT7RH8mGyX+6B1NS1n6XGWV7h/vN8o9gK0KUkk7IcW2rhUsVvNMQI42Oe/aoqvTpcX+nW0NpqgspkkBYqASyjtivSynBUcZW9nVnyo2pQU5Wk7FN0aNyjDDDqDTavapJG84VANy/eYd6o1yYujGjXlThK6T3JkrOwUUUVzEhRRRQBfje0l0829wcqfvA59e1SGS3sLJYrQrjsM5+prMor0FmE1DlSV7Wv1NlXly8nQKKKK88xCmSmQLmMAkfwnvT6KYGXNqKmSLCkbSSynjB7Vbt7kygYjdgf4sYX8MmnSWdvKxZ4gWJyTU4AA4qnKNtEQoyvdsKntLY3U4jDBeMkmoKmtHWO7idyQoOSRWmGUHWgqnw3VzRbl1rbTbKdIry8jDycRo7hSfp61Df2LW0hKKxi4wfSl1PQNH13UYLmeUtNEAAEfAYA5watare4X7NGAQR8xz09q+wzTBZZDBXpuzXbv2OqrCkqacXr1MeiiiviDkCvNdXjuItXufPDBzIWB9RnjH4V6VUM1rBcEGWJHI6Eivo+HM9WUV5VJQ5lJW8zGvR9qkr2POIbS61Cct87Mxy0j859/euosLGOxiAQfOerd63/sluBhYlUewxUZsYj0LD8a6c94qr5nH2UFyU+3f1HQoQpa7sz9xPc0ZPqaunTx2kP4ikOnntIPyr5W503RUDsOjMPxpwnlHSRvzqx/Z7f8APQflR/Z7f89B+VAroiW7nX+PP1FSpqDD76A/SlGn+sn5CpFsIx95mNLQNCzaH7a22Lr3z2q+mm9VaVRIOiiqll5drOjYIUdcdavIunm/a+DkTYwcnjpjpXpYKlh5xvPe/V20NaUack+Yz2VkbawII9RSVNczm4m3kAAcD6VDXn1FFTag7owdr6BRRRUgOXpRQvSit47IY2iiisCQqVbmdGUrK4K9OaKKuE5w1i7DvYSa4luGDSuWI6VHRRSnOU5OU3dsAoooqBBRRRQAUUUUAFFFFABRRRQAUUUUAFFFFABUbQRO4do1LDocUUU7hYkooopAFFFFAwooooEFFFFABRRRQAUUUUAFFFFABRRRQAUUUUAFFFFABRRRTuAUUUUgCiiigAooooAKKKKACiiigAooooAKKKKACiiigAooopjHL0oooreOy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6" name="AutoShape 10" descr="data:image/jpeg;base64,/9j/4AAQSkZJRgABAQAAAQABAAD/2wBDAAgGBgcGBQgHBwcJCQgKDBQNDAsLDBkSEw8UHRofHh0aHBwgJC4nICIsIxwcKDcpLDAxNDQ0Hyc5PTgyPC4zNDL/2wBDAQkJCQwLDBgNDRgyIRwhMjIyMjIyMjIyMjIyMjIyMjIyMjIyMjIyMjIyMjIyMjIyMjIyMjIyMjIyMjIyMjIyMjL/wAARCAH5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PIxxzSgetIMA+n1p1ABS4zRS0AID2NOpMUdPpQAtLRS0AJS0UYoAKMUtFABRS4pD+tAB0pMZ6/lS49etLigBuKKWigBvTr0opaTp9KACkpaQ0AFJS0lACUlKaKAENJS0hNACHim4z1p2OeaQ0AJSGnGmmgBDx16UGlNNPHSgApDS9RSUAJSGlpKAEpDS0lACUhpaAu4gYOcjI9vWgBhNJ160pUr1BH8qKAENNPNONJQA3p1pDTjTTx9KAEpDS0hoASkpaSgBKSlpKYCUhpaaTSAQ03r9Kdj1pKYCUlLSUhDTx9KSnGmn2pgIaKM0UAdKAAB0zTqSlpDFFFFLQAUtJS0AGMdPypQc0UY796AFooHNLQAUUUdfpQAnXpSgYpaKAEopaKAEpKWigBKSloNADSO4oBzS0hFACUGjPr1ooASkpab16fnQAhPYdaMYpcYpDQAhoNKaQ0AIaQ0tIaAEpKWkoAbikz+dOpCKAEpKOnWigBKTr05peuaM5UMBhhyaAGggHnjH6UYZfmzgjv1zQDg5x68U3GBQAmB6Ae1FLSUAIaSlNJQAhpppxppoAQjnikzS0hFACUlLnnmkoASkpab16UwEJ9KTFL0FBpANNJSmkpgJSUtJSEIaQ0ppppgIRRRRQB04oFFLSGFLQKKAFpaSloAKWilFABimhvmxj8adTSP7o4PWgB2OaWkXoB3FOoAMUUUUAJiilooASkpaDQAlJS0lACUhpaDQA01lpeXLoX3xqoOOR1Naprn05+RywTOeB3oAvWd3LPPscjGCeBV+s2zKtfEouF246YrSoAQ0hpTQaAENJSmkoASkpaSgBKSlpKAEpKWk+gzQAlN5Ck84+lOx8pOTnrj+tJzjI6gY57UAIcAkYyOo5/WkPbGAR120dsZyB0ooASkpaSgBDSUppKAENJSmkoAQ000ppDQAlIaWkoAQ03kA06mn2oAQjP0oo46dPaigBDSGlNNNACGkpaSgBKQ0tIaYhDTTSmkoASiiigDp6WkpaQxaUUlKKAAUtAooAWl6Cmk/nS4/OgBQM9fypaBRQAYoz2NLRQAtFJ0+lLQAlFFFACUGig0AJSUtJQAlIelKTSY9aAE60UppKAENNzjr+dOpKAEpDR0+lFAAaQ0Gg0AJSGlNNNABSUppp6UAB4Gabg564Pb60vGAQOPf+VIcdOSMcfT0NAASfvZw39aaRnnAH0FOPc9zSGgBvSk7U6mkUAFIaM0GgBpoNBpDQAhoNBpDQAhpKWkoASkNLmm+5oATr9KKWkNADTzSdOtKaQ0AIaSg8dOlFACUlLSGmIQ0004000AIaSlpKBiUUUUCOnpab0+lOBzSGLSiko7UAOFJnJ4/OkHP0p1ACgYpaSloAUUUlLQAtFJS0AFJ06flS0UAAOaSg+3WkB/OgBaSlpKAA00nsKM56fnR0oAAKSlpKAENFFIaACkpTSUAJTSOcinUlACZzSGlIzTc880ABpKWkoAQ0hPXvR1+lB9KAEP5HoaSlpKAA000ppKAA000ppKAEPNIePpSmkoASkoxjpRmgBKSlpKAEppPpS9elJ0oATFFLSGgBDTTSmkoASkNLSUAJTT6inUhoAbmg0GkzzzTEIaSlpKBiU0mlJ9KSgQmKKKKQHUUY9OtFLQMNw6cZ9M0oHrUf3T1Ge3t/nNPB4BPWgB1LSUtAC0UlLQAtLSUUALRSUuaACijNGaACqmpalY6TYyXuo3cNraxjLSzOFUfie/tXM+PviLpPgPThJdH7RqEqk29kjYZ/cn+Fff8s18x6trvin4oa+BcSNMQSY4EysFuvrjt9Tkn3oA9g8SftC2NvJJb+GdLk1F1/wCXmcFI/qFHzEfXbXFD4ofFbXz5unAwQtyPs9kgT8GkB/nW34X8CWOh2487F3dsQzSMMKp9FH9T+ldf5IUgew6UAefw/Er4saERPqNsL6BeWWa0QgD6xYI+pr1P4f8Axb0fxwwsnQ6fq2M/ZpHysuOpjbv64OD9cZrN8rNec/ETwsljAvibSQbW8tZVeVoflzzw4x0YHHP+FAH0zQa4X4Z+PE8ZeG7eS6KrqKDy5gOA7L1I9CRg4967mgApKU0lACUhpaSgANIaKSgApDQaDQA0nHUik69elI3B5PHpQCSOcfhQAtJS0lACUlLSUAJSUtJQAlJS0lACUlKaaaACmkU4000AJnHXFIeetB479e1H4g/SgBDSGlpKAA02lpKAEpKWkNMQlJS0hpDENNNKaSgBKQ0tJTAb0pDzSk45BxxSdKBCUhpaQ0AJRRRQB1FGc9Pzpo5+lOpDFHFHT6UUtACiim9On5U4HNAC0UlLQAtFJS0ALRSUUALXG/Eb4gWXgLQjcOFm1GfK2lsT99u7N/sjv+A710Gva5ZeHNDu9X1CTZbWyF2x1Y9lHuTgD618beJfEOq+PPFcl/cKz3Fy4jggU5EaZ+VF9hnr3OT3oAIk1vx/4pkmuJnuLy4bfNO/3Y19fYDoAPYCva/D/h6y8P6etpZpz1klI+aRvU/4dqq+EvDMPhzSVgUBrmTDXEo/ib0HsO3/ANeumRKAERKmWOnIlTKlADFSsvxRaC48J6vGwzmzlI+oUkfqBW4qVneJSIvCmsSH+Cxmb/xw0AeRfB/UZIdRv7NXIyizpg9CpwSP++h+VfSWh62uoRiGcgXIH4P7/WvlX4XuU8YAD+O3cH9D/SvdraRkdWViGByCO1AHptJWVpGri9jEUpAnA/76/wDr1q0AJQaKSgApKKQ0AFNJ9KXr9KSgAxTT1yKdSUAJnNBpCPzozQAlIaWkoAQ0hpaSgBDSGlpKAENJS0lACUhPPFGc9KOlACU08U6koATNJQfakzQAUhpTTTQAGmmlpKBCGkpaSgYlJS0hoASmk9qUnPSkpiEpD1paSgYmaQ0GkzzzQISiiikB1FLSUUDHCikpaAFopKWgAB/OlpKM46/nQA6ikooAWikzXPeOPE0fhLwfqOsNgyxR7YFP8UrcIPzOT7A0AeF/HvxudW11fDNlLmy09t1wVPEk+On/AAEHH1LelZ/wu8MhY2126T5mylsCOg6M349B+PrXn+k2Fz4k8RQ2zSM811KWllPJx1Zj79TX0TZ20VpbRW8CBIokCIo7ADAoAsotWEWmItWEWgByLU6rSItTotAAq1zfxEnFn8PtZlJxmDy/++2C/wBa6pVrzv413gtvBEdsD811dohH+yAWP6gUAeX/AAvTd4vDf3Ldz/If1r3OGvG/hJb7tav7jHEduEz/ALzA/wDstexxcUAaNu5Rgykgg5BFdbpupC6QRyECYD/vquOiPStCByrAqSCOhFAHY0VSsb4XCBH4kH61bJ/OgDyn4n+M/GOmavDovhbTJk3RiR79oAykn+FSw2DHcn17Y542Lxv8XNIYXd6kOoQLy8LQwnj/ALZ4b+de+6hp0GpWxhnXPdWHVT6iuDvtLm0+5MMw91YdGHqKANfwH8QdM8d6c8luptr+AD7RZu2WT3B/iX3/ADxXXV82eLYbjwT4msPF+j5iLS7LlE4Dk8nI/wBoA59wD1r3zw/4gtfEGmQ3Vuwy6K5X2IyCPagDWpDS0lAAaaeaWkoATPY0Gg803p9KAFpDRSUAFIaKQmgBDSHn6UdeTRQAhoNFJQAhpDS0lACUh5paSgBufWilNNPH0oAKSig0AJSGg0hNACGm9fpS+5opgJSUtIaBCGkNBpKAENIaU0hoAbzRS0UAdPS0lFIY6ikpaAFopKXNAC0UlFAB06dKUGjNM6Nk9c8e9AD856V8+/tGeIS93pfhyF/kjU3k4B6scqn5AOf+BCvoIHIBr4w+I2snXviFrd8G3R/aWiiPbYnyLj6hc/jQB1Xwm0cLFd6vIvLHyIifQYLH88D8DXqca1ieF9MGk+HbCy24aOIFx/tnlv1JrfjFAEyCrCLUDN5ULyBHkKKW2IMs2B0HvXmWreMPiBKHl0/QPsVsvQFBJLj3BP8AJaAPXEWp1WvHfBfxbubnVYtN8RRxKJm2JdIuzax6Bx0xnuMY/l7MgGOKAHKteI/HnUN2paRpin/VQvOw/wB47R/6Afzr3JVr5f8Ailqf9p/EPVGVsx27i2X22DDf+PbqAOr+Etp5ejXt2RgzThB7hR/ixr0uKuW8DWH2Dwjp0RGGePzW/wCBnd/IiurjFAFqP2q5EaqRilvdUsdHsWu9QuI7eEEDfIePoB3P0oA14XIIKnBHety0uhMu1vv/AM6520njuYI54XV4pFDo6nIYEZBq/ExUgjrQBu1VvrKG/tzFMPdWHVT6inQT+YuG+9/OpqAPIfiTocn/AAh+qwSrkxxeejDvsO7I/AGud+FGtTHw9GEkIls5WjB/2T8w/Dkj8K9l8YWkV74P1iKVcj7FNj1B2GvnP4SXBFxqduTwyxuB9CQf5igD6X0zVI9Sg3DCyqPnT+o9qumvPbG5ktpVliYqy9DXbafqEd9DuGFkH3l/r9KALdFFJQAGkopKAEPH0qH7XB/z1WpX+430NYySKLfYkYaRickrnj2oA1UnjkJCOGPXAp386z7OIw3skbEEhO34VoUAFIaKSgApKKSgANNNLSUABpppaSgBKSlpDTEN+lGc0tNOMHI/GkMQmkxil570hoADSGikpiEpKWkoASkpTTTQAlJS0lACUUUUAdPS0lFIYtLSUUALS0lFAC0uaZuAGe1AYkdMGgB2fzoxnrQBiigChrl//ZOgalqHa1tZZ/8AvlS39K+K/D9odS8SafbPlhLcLvz3Gct+ma+tvihObf4ZeIHB62pT/vohf618yfDW38/xnA+M+TFJJ+m3/wBmoA90iFW4xVaIdKuRigCeMUy5shKN6D5+49amjFWUFAHzx8VNHj03xFDeQpsW8jLMAMfvFOCfyK/jmvZvBmuteaBp0ty2fNgRix7Njn8M5rgPjwqK2gkABz9oJ/8AIddD4LUx+EtKB726n8+f60Aej315Fp2mXV/Mf3VtC8zc9lBJ/lXyJbRz67r8cbkma9uRvb3ZuT+pNe5/ErxBJp3w+urMN8946W6HPIBO5vwwpH415h8MdO+1+KPtTLlLSIvn/aPyj9CT+FAHtNvGscaxoNqqAqgdgKvRiq0Yq1GKALMdeDfEvxZNqvilra1mItNOJij2nhn6O358fQe9eueL9cHh3wre36tifZ5cH/XRuB+XX8K+aQGkfAyzMfqSaAPor4dalPD4U037SzOrxkknkj5jg/lXo0Lq6hlIKnkEV59o9mNP0qzsx/ywhSM+5AAro9NvWtm2tkxHqPT3oA6iNiCDV+KXeMHrWbE6uoZTkHvVlDjFAFPxdKIPBmuynomn3DflG1fM/wAKDjXr0dvs2f8Ax5a9/wDiffiz+GWvSk4LW/lfXewT/wBmrwP4Txk6xfydlgC/m3/1qAPYoTWnZ3DwSrIjYYVlRVeiNAHZ2d4l3FkcOPvLViuWtZmicOhwRXRW1ytxHkcMOooAnpDRTc56fnQANyCvrVFNPMbbknIPqFq9SUAVobUwytIZC5YYORVjNFIfUUAFJRnNJQAUhopKAA0lFJQAGmmlpKAENJS00n86YATSc5zn8qOn1opANPFGaU00+1ABSGjOaSmIQ0lLSUAJSGlptAAaaaWkoASiiigDp6KbnHWnUhi0UlGaAHUhNJn0oye/pzigA65zxwfx4pwPPSm9T1/HpTgMDAoAWikooA434sIZPhbr4HXyFP5Op/pXz18J0B8R3b9xaEfm6/4V9O+MbBtU8F63YoMvNYzKg/2th2/rivmD4UyhPE1zGT9+0bH1DL/9egD2qIVci/WqkXSrkYzQBbjFWUFVo+OtWlKopZiAoGST2oA8J+Nl2bzxfYadD8zQWyjaP77sePyC/nXo2mWosrC2tV+7DEsY/AAf0ryvTGPjP4qXWrEFrWOYzgn+4vyxj68L+Rr16IUAeUfF/UfM1LT9NVuIYjM4HqxwP0X9a1vhVp/2fQJ71lw11NgH1VeB+pavPPGeof2p4v1K4BygmMaf7qfKP5Z/GvbfDmn/ANm6BYWZGGihUOP9o8t+pNAG1GPSrcYqvGKlnuYrGznu522wwxtI7eigZNAHkPxj1v7RqlrosT/Jar5soH99hwD9F5/4FXH+DdP/ALS8WWEJGUSTzX9ML838wB+NZurajLq+r3eoT/6y4laQjPTJ4H4Dj8K734T6duuL/UmH3VECH68t/JfzoA9ViFXIxVaMVbjFAGnp92YCFbJjP6V0EbBlBByD0IrloxWnZXRhOxuYz+lAHEfHnURa+BILNW+e8vEUj1VQWP6ha8++Etvi21O5I4d0jB+gJP8A6EKu/H7VxdeItM0uNwyWtsZWx/ekPT8kU/jV74cWX2XwjA5GGuJHlP57R+iigDtYulXIqqR1bjoAvRGr1vK0bBlOCKz4zjFW4+1AG2LyEWzzzSJFHGpaRnbAUDqST0FcCvxs8JSa/FpcT3bxySCMXgiAhBJwOp3Y98fpXn/xi8YzT3S+FtOkby1w15sPLueVj+g4JHqR6VjSeFoNK0XSbBokfVL+8jMj4yUUcsAfQDr60AfTwIYAggg8gikrj/D+uG122tyxMB4Vj/B/9auvBBAIOQehoAWkNFJQAhpM9jS0hoADSGk6fSigApDRSE96AA0gBJwOtLtO4KRg5xzQuRJheevB4z7UAOTBdEZhwQVYfyqNwBnDZ56EEGlIQAkEnPQY6Uwkkkk5JoASkpaQ0AJSUppppiENJnsaWkNACGkNHT6UUAIaSg0lAAaaaWm9aAAmiiigDpqOn0ooyMZpDFzxmkJyMA9elJnBzxwckUvQYBPP60AKTk8nn34oH5cdKB/9aloAWikooAWjNJmlzQAZr5OnsD4F+MctlINlsLlljPbyZB8h/DcM/Q19Y5ryX43+BJPEGkR69psJfUNPQiVEHzSw9ePUqcnHoT7UAXITkVeirz7wD4xg1yxjs7qULqUK7WVjgygfxD1PrXoEJoAuxiuL+KniYaF4Wexgf/TdRBhQDqqfxt+Rx9T7Vt6/4o0zwvp7XWoThWx+7hU5klPoo/r0FecaJpt/4s8QHxZr0e1Mj7Fanoqj7p+g6j1PP1ANXwH4dOg6GpmTF5c4km9V9F/AfqTXRatfDS9Evb4nBggeQe5A4H54q3EiBSWznoADXH/FG9+x+DWgBw13MkfvgfMf/QR+dAHknhuyOqeJtPtmBYSThnz3UfM36A19ERCvG/hZY+f4inu2GVtoDg+jMcD9A1ezxCgCzGK4f4sa3/Z/hhNOjbE1++046iNcFv12j8TXdRivBvG1/L4r8etaWp3pG4s4PTg8n6biTn0xQBxzRsgQsMBxuX3GSP6Gvcfh9p/2HwjZ5GHnzO3vuPH/AI6FrynxHaL/AMJXLp1qPliaO1jH0VV/U5P417zZW6W1tDbxjCRIEUewGBQBejFWoxVeMVajFAFiMVYUhFLMQABkk9BUMYrj/ij4jGheEZbeJ8XeoZgjAPIX+Nvy4+rCgDxLxNqcnibxje3kWX+1XGyAeqjCoPyAr3LTLNdP062tE5SCJYx74GM14/8ADrSDqPiRbp1zDZDzCe2/oo/mf+A17ZGKALEdW46gjVQmT97oAD+tZmp+LtA0GXydQ1GOKbvEoLuPqFBI/GgDpY6peI9di8N+HLzVJcEwp+7Q/wAbnhR+ePwzUeha/pfiC2afS7xLhEOHABDKfcHBFeXfGfXmudRtPD8DErABNMo7yMPlH4Lz/wACoAwvAWmTa74jn1q+JlELmVnb+OZjnP4cn8q7PSj/AG54outW62lkDaWh7M3/AC0cfyz6VnCGXw74YsdAsMf2vqHBI/gJ++59lHAPt7V12k6dDpenW9lbjEcKBR7+pPuTzQBoRiui0XVzb7ba4bMP8LH+H/61crealYaXCJb67ht0PQyOBn6DvUOmeK9B1O6W2s9TgkmbhUJKlvpkDP4UAer5BGQcikrA0rUjCBBMcx/wn+7/APWrU1DVLDSrQ3WoXtvawD/lpNIEX8zQBapKw9K8ZeHNcuja6brNpcXHOIlfDHHXAPX8K3KAEpDx0pajSWOTdsdW2nB2nODQA7OaUAEEk4A9KXZnuNxGQPWh2OfMRiA3p29qAAksio/ykD5SeBUe4q5IIJ9etKzDAUZwO5702gBKSlrntd8b+G/Dknk6pqsMM3/PFQZHH1VQSPxoA36SsjQfFOi+J4Hm0e/juRGQJFAKsmemVYAj61rmgBKSikpiCkNFJQAhpDx0paQ0AJmmk4peM80negBOvWkNLSUAFFJRQB0wyWABFJwQAByO/rSY7HHNL169fXNIYvU8g+46ZoAxRR9KAFzS00GloAWjNJRQA7NGabmlzQAuaM0maM0AeM/ET4MQ391Jrfhp1sronfNbgEIW/vLjlT64rgI9L+JMQ+zrqcwj6bzdA/r96vqTNcvr3h8Etd2ie8kYH6igDxrQ/h8sV4NR166bUr3OcOxZAfUluW/Hj2ru0TFSeVinrHQARjBBwD9a8p+Mt8ZNQ0yxyB5cTTED/aO0f+gn869cVK8D+Jt39q8dXqg5WBUiX8FBP6k0Add8KrLydCubsjDXE+AfVVHH6lq9GjFc14Ms/sXhPTYsYJhEhHu3zf1rp4qAMnxhrY8P+Fru9Vts5XyoP+ujcD8uT+FeafC7RTPez6zMuVhzFCT3cj5j+A4/4FUnxP1WXWvEtroFlmQW5ClV/imbt+AwPxNehaFpUWjaRbWEWCIkwzf3m6k/ic0AeR2MX2/4qkHkf2lJJ+Cszf0r2+IV454ai2/FidW6pc3P/s4r2WKgCzGKtIKrxirUYoAlLpDE8sjqkaKWZmOAAOpNfNnjnxM/ivxNLdRlvssf7q1T/YB649SefyHau8+LHjQRwt4b0+X52x9skU9B2j/Hqfy7muX+Hfhg6hfDVrpP9Ft2/dAj/WSDv9B/PHvQB3fgvQf7C0GKKRcXM372b2Y9F/AcfXNdVGKjWMqiscYPTms7xLrA0Dw7d6hx5qLtiU93PA/x+goA5Tx54/k0u4OkaSVNwBi4m/uZ/hGO/qe316N8J+EArDWNZiWS+lwyROMiIdsg/wAX8vrXFeEF0+bW31PWrtAsLeYEc7nmkJyDtGScdfrivRLq41bxGhtLG3m07Tn4lup12yyL3CJ1GfU0AVvDd+P+Ew8QeIIGCafEghLj7smwDcff7v6iuH0y9TV/F154i1Q4ghkN069csT+7jHqc4x7LXZ+M5LXw34KGmWaiP7RiGNR129XJ9eOD/vVnfD3wsj2ker3hLhnLQQn7oIyN59T1x6de9AHS+HtNuZLmbW9UTF/dDCRn/l3i7IPfuas+KfEcPhnSTcEB7mT5YIj/ABN6n2Hf8PWtsAKpZiAAMkntXjeo3L+OvHccETMLMN5cf+zEvLN9TyfxAoA0fDPh268V3ba5r8kk0LN+7RjjzMfyUegrR+IcNpaadptlY28cd81wDAsKBWUAEcY6clf8iu8treO3gjhiQJHGoVFHQAdBVeXQbCTVRqzW4a8VQokdidoHoCcD8KAG6z4xh8NaCLi8AlvCu2KIHHmvj9AO5rzbTLDV/iHqbanrd3KbOI7VAOB/uRjoo9T/ADNZOs3k/jHxisEDExNJ5NuOyoOrfzY17FpthBp1jDaW6bYYlCqP6n3PWgDkfEvhvTtF8PvqWlwizvbFklhnjY7gQwHJ79a9l8MeIRrOnW5nwl08SuR0DZGcj/CvKPHryXOn2Wh2w3XWp3Kxqo/uggk/ntrqYI5LC2aVI5VS0TJKKSVCj+fFAFj4neKFtvsvhe2upILvU0bzJYvvRR4IH03Nx9AfWue8K2Nr4P0y1F/PG+rEMto7IPlL8+WmeST6+9cpNfSah4zn1XVP9O0nU9uAqfMSMBI1HZgeo9ATXa3gh0a1n1LxBHHd3dpGxhlQ7RHGfuov6DPWgDmfE/j7VdWgez14XuhRiQqIrdD++QdVJ659+ldt4e8cQaN4cgfXXaGJlzbpy8mD92PHUnGPp9K8MsLmfXNe+3am8t2Fk3iEsWMrk/LGuegJ6+gBr0xLVNMt59d1qRZbtIyxI+7CP7kY/TPUmgDE8ZfGHxBqFzLZaZHLo9upwQRi4Ye5/h7HA/M113w/e+8P6ckt7NNcXF0fNuRK5Zuegye4H65rzHw3bS+LPGUuo3agxRt50g7eiL+g/BTXpmtammi6JdX7AExJ8in+Jjwo/MigBPid8UjpkQ0fQJ/9NkQGe5XrAD/Cv+2fXt9enJeD/B42rq2sIZrqU70jl52553Nnqx9+n16cl4aWyvNdfUNau0EcbeawkOWmkJ4GByeeT+XevQ7m81TXUNrpsEtjZvxJezrtcr/0zTr+JxQAzw3eSt8Q9U1ewbbbwRC1LD7srcZ+vQ/pXs+najFqNuJE+Vx99D1U15OPsnhmxsbG0ty5lmWGOMHBYnlmJ9hkmumsbmS1mWaFsEfkR6GgDvaSq1lfR30O9OGH3l7g1YpiA000tJQAhpKDSdfpQAhPpQxPoMe1FJQAlIaD6ijNACUUUUAdKPxA7UtNzS0hi0uabmloAXrSZx1/OiigBaM0nTp+VAOaAHZozSZozQAuaM0maM0ALmkzSZ/OigDn9Y0QEtdWy+7oP5isARY7V3+axdT0oHM8C+7IP5igDnVSvmjxEz6j401ILy019Iif99kD+lfUHl4r5o0yHz/iLFG4/wCYiWI+jk/0oA91tolhijiQYVFCgewqDX9Zi8P6Fc6jJgtGuI1P8bnhR+f6Zq3EOleWeKr6bxx4sg0HTnzY2rHzJBypP8T/AEHQe/1oAX4caNLfX9x4jvsu5dhEzdWc/ef9cfifSvUo1qpp9jBYWUNpbpshhUIg9hWggx1oA8kni/sf4zKz8R3Eu5T6+YhH/oRI/CvWIa4/4jeF7nVLSDV9NRmv7Hnan3nTOePcHkD3NU9H+KGkvZJ/aYlt7pRhwsZZWPqMdPoaAPSI647x74/i8OWr6fp7rJqsi445EAP8R/2vQfifflPEPxYmnia10GB4N3BuZQN//AV6D6n8hWR4e+H+qa1drc6qJbeGRg58z/Wy5579M56n9aAMrwx4ZvPFeqF3Mn2cPuuJzyWJ5wPVj/8AXr6A0/SorSxttOW3S38lcQAY5XuD7/Wq+l6XDos0FlZQx7IOkcf69ep960PskayPOZgYsFlIb5iewx65oAW6tH+0TSq0bLuJOHGR+FeY/F+Z00fTbcfcknZ2+qrgf+hGvSnkaeTewG4gZwOvvXPeNPC58UaCbaJlS6hfzYGboTjBU+xH9KAMXwFp8Fv4VspRGnnShnZ9oycscc/TFdUQsaM7kKqjJYnAA9a4Lw5rWoeHdOXSdW0LVDLbkqj28HmBhnOM5x37Vo3A1jxXi3uLaTS9HzmRGb9/cD+6cfdX170Aee+OtVl1nVo7oAiy2lbQH+JAcF8e5B/ACvYtKs1sNNtbRAAsMSp+QxXE+PvCV1fQWdzpVvv+zR+S0CcEJ22jvjnitPSvEusT2EcJ8O3ovwoVnnHlQ5/vFjz74AoAk8darLFpkmk2Bzd3EDyykf8ALKBQSxP1xtH1Ncn8K7dH1K/uCBvjiVB9GJJ/9BrutO0Ly0u5r+QXN7ejFzLjA24xsUdlAritK0zWPAviCVzYXF9p0w2l7ZN5K5yDgdCPQ+poA9TjFc94519dF0CWGH5r26RkiUdVXHzP9AP1xTT4rmmj2aboeozTn7pni8mMfVm/pUFv4bku4r641icXGoXsJhd0HyQoR91B6Dr70Acd8L7BZtUvL5hnyIwi/Vs8/kp/OtHx14t1bRtchs9PmEMaxLI2UDbySfUdOO3vUPhu31rwbf3ltcaPc3cExUrJbAMMjOD9Dnvirut+HtW8UTx6jNa2lo9uAIbWRi7SrnOJGHA9gPU0Aavhazn8S6o/izU1NvBEghsogMkerD6nOPr9KsfEHV7+bS0sNPlki1CHFxMgBUyRg9R6nIBI9MetLbax4mih+z2ukR6eWAVp5J0kjjA7hF5OOw4rmJNN1TVtYsrU/wBpNbQyvLcahdAxvLu6gZ5AI4x7+1AHSeDgTZJrHleVNdjeYHQFEboZFz0Lf561zvxS1hxFbaYHJaY+fMc8kA4Ufnk/gK9AhjVEVEUKqjAAHAFcN4l8K3eq+ObO4kiZ9OdF8xx0XbklT6Z/rQA34feGvslouq3Sfv5hmFT/AAIe/wBT/L61B8UNSaKCz0xGwJMzSD1A4Ufnn8hXoUSAAAAADgAVwnxI8N3+oy22pWMD3Ajj8qWOMZYDJIIHfqaANLwFpQ0/w3DIy/vbr98x9j90flg/ia5n4jatLelbS35sbabZJIOjzYzj/gI/U1vWOp6xqWl2+n2Om3GnssSxzXdyu0RgDB2Dqx9PSrereEYL3wwulWmI2hIkhducvzksffJz9aAIPAFhDD4Ytp/LXzZmd2fHP3iBz9AK6zYFBJwAOpNcF4b1W/8ADdgNK1PRdRYwsfLe3h8wMCc4znHUnpWpcyax4nH2ZraTStLb/WmQjz5h/dwPuj1/yKAJNMf+3Ncl1cc2duDb2Xo39+QfXGB7Cunh+X6VWtbaK2gjghjCRRqFVR0AFXEWgC/aTvbyrLE2CP19q6m1u0u4ty8MPvL6VyER2mtC2leFxJGcH+dAHS0hNRQXKTx7l4buvpUlMQn1oopKACkNFJQAhpDS0lACZ9qKKKAOlopKKQxaXNJmigBaM0lFADs0nWkzS5oAM+tLSVntNO1xKomCRp3Kg4oA0aTPpWVFeTtcqhl3KWx90citSgBelLmkzSZoAXNFJRQBmX+ngkzQj3ZR/OvlzxFA3hL4qTzzxt5Iu/tK4H3o3OePXGSPqK+tq5Lxh4F0fxXbL9ttFeWPJjkBKsn0I7e1AHiev+O31hF0bwwk0s9z8rTBSpAPULnp7k4wPzHSeEfC8PhzTth2vdy4M8o9f7o9hWnYeFrDw47w2lkkDnhn5ZmH+8ecVpKlADkWrCLTUWp0WgByDFYWs+CNE1WVrqbTYXmPLlQVLe+Vxk10SLVyG2kddyrwenPX6UAcVpPhLSrKbdZ2FvAyDJlZclR/vHJro0f7Tbm2QgTKAFf/AJ6AHp7VpXcDIBNbxoY2TayFeD65981SuXzbrG0iySbt2VGAgx0FAFctLDeiW4jzIMHHTnseKYcu7OerEk0oUk5PJ9TUipQAirUyrQq1Rl8Q6LbagLCfVLSO7JC+U0oDZPQH0PtQBbuLJbhcjhx0PrWYYCjFWBBHauhVaZcWizrkcOOh9aAMNUpHt8/Mo/CrZhZGIYYIpypQBQEdSeWGXBHFWng7qPrTQmKAKLwFD049aBHWjsDDBHFMNttUsTgdBx1oAqeUGGDURhKnkVdCc1J5QYYNAGeYsimmH2q8YipxR5WaAKSpg1MEDDBGRUpipVTFAFVoDGfVexqRVq4qAjBHFRtCYz/snoaAKU1rj50HHcelRqlaiLUUttj5lHHcelAFJoRIPeoTDg4Iq+qYp5hDj3oAz1TFTItSGIqcEUkUE1xfJbxOEyMkkcAdTQBIgqxGcGs+aRopikVyJUHRwuM1pIOBQBcgkaJg6HmteKZZkyOvcelYkfFW4nKMGU0AaZpppqSCRcjr3FOpiEpKWkoASkpTTTQAUUUUAdJRSUUhi5paTNFAC0ZpKKAHZozTc0ZoAdmsedX+1SfK+xm52jqK1uv0paAMwYM9uscbhEbqw561qZpKTp9KAHZpM0maM0ALmikooAXNJmijNAGXqukx3sRIGHHQjtXIy2z28pjkXDCvQaz9R06O7jzjDjofSgDj1WrMMe91XcFycZPanSWzwyFHGCKsRxLC6GUZRxwynp7j3FAFiG2RF8udV83JKLnk/X2p8LKUCnak0fClzgf/AK6RgpIW4Y715WRRncK4fxR8VdF0JmtlkbUbxDgxQEbVP+0/Qfhk0Ad0zYLIjFlOMk9z61TubMNmSMc9x6144vxA8d+JnP8AYllDZW5OBKsYOPq78E/QVKvh3xhqPzap4uu0z1jgkfb+hUfpQB6l5eKhe7s4M+bdQR4/vSAV5qPhtYS/NeajqNy3fdKMH9Cf1q1F8OvDkQy9pJJju8zf0IoA0vHHjm10jR/I0m+tptRuT5aNHKreSO7nB49s/Xsa81/sGx1j7JY6O015feZvvtRO7y1z1HPXn8T+PG34T0HStX1jU9RFjEdOjk8i1iYblOMZbn8P++jXokFrFbxCKCJIox0VFCgfgKANjSr7CJbzMSQMK5PX61tqtcoiYrb069yBDMeeisf5GgC7Paidcjhx0PrXmfiX4hLpms/2Jo9mL/Ud/luS2ER/7vHUjvyMevWuo+Inin/hFPC0s8LAX1yfJth3DEct/wABHP1x615d8N9CJEmuXQLSSEpAW5OP4m/E8fn60Aep6NdXMtsiag8LXR5YwqVTPoASTWm0I6gVhRjBGK27K6EgEchww6H1oAAmKeEVuGBx7VYaLPIHHpSBaAKkkfzk4wO1IEq9sDDBqNoipwfzoAr+WGGDTDEVPSrYXFO2BhzQBS8vP1pDFVsx4NHl5oAqKuKlCgjBHWpDHQFxQBXaIofanqKshQRgjimGMofagCpLb4+ZRx6UwLitBRWH4vuxpHhXU79TtKQMEPo7fKv6kUAZMHjfw7e6uulwXpkuWcopEbbCR/tYx261p3CSxXO6MurbcZXIrxf4c2H2nXpLth8ttGcH/abgfpur2zT7sMohmPsrn+RoAdK0A09ba3hm3Fw7tIB1xjAx2q4i8CnmPB6UoXFACqKmTimKKkUUCJ42KkEGrauGGapLwamU45FMCekoByKSgApKKSgAopKKAOkopAaM0hjs0UlFAC0ZpKTPpQA4mj3NIOKM0AOzRmkzRmgBc0ZpM0maAF6dKM5pM0fSgBaKTOaKAFzSZopM0ALR14pKTd17/WgCG5g8+MsmElHVgOax5gIsq8YOTloycYPqPY1v54GCM5zwOlcv4+1WPQPBmparwJoIsQn/AKaMQq/Xkg/hQB498UviJO93LoGkTGNI/wB3dTRnBJ7xqewHc9zx65x/BXgSO5hj1PV49yN80Nu3Qjsze3oK5vwfo51/xJGlxl4Y8zTludwB6H6kj9a90jQAAAYAoAbFCqIqIoVVGAoGABUwjp6qAMngCltpYrqCOeCRZYpFDI6HIYeoNADRHXM+P9W/sbwvMI2xcXX7iPHXn7x/LP4kV2Ajry7X5v8AhJPidaaYnzWmmfNIO24YZv12r+FAHUeGNL/sjQLOzK4kVN0n++eT+px+Fb6LUEYq0goAcEqRVpyCsnxdq40Dwxe3wbEwTZD/AL7cD8uv4UAeWeNNSuPGnjyHS4JC0Fs32aI9QMHMj/ofwUV6bZWkVnaQ20C7YokCKPQCvO/hjpO57rV5Rk/6mIn82P8AIfnXpyCgCRBirCKcg96jRasItAGpZ3HmAI/3ux9atNH3FZKD0rUtbjeNj/e9fWgBQtO2AjBFTNH3FNC0AVzGVPtQFq1tBHNRtHg8UARbNw5phQg1YApdu4YoArbM0hSrBTBpNuaAIAKeFBGD0p5Skxg4pgRFNn0rzb4z6l9m8L2tgrYa7uMkeqIMn9SteohcjB5rwb4wXT6j43tNJgO428SRhf8AppIc/wAilIC98PNP+y+HhcMMPdSF/wDgI4H8ifxrtIxVKwtUs7KC2j+5Eiov0AxWhGKANWxutwEMx9lY/wAjWgUwawkFa1nc7gIpT/usf60AThaetP24NG2gQoFPXiminigCQHvS5pgp9MAoVS7BVGSaQ0JIY3DDBI9aAJvOVPkkjSUrwGz2opyu5UFZIYx2XiikBsfSlBpKKBjs0Zpu6j60ALyfpS0lFAC5pc03NGaAHZozTc0ZoAdmjNNzRmgBc0ZpKKAFNJn1opKAHZpM03OM+1L1oAM5+lFFGaACvL/j1JInw+hVM7X1CNX+mxz/ADAr0+uV+Ivh5/E/gfUNPgXddBRNAPV0OQPxGR+NAHi3wqtVGn393j5nlWLPsoz/AOzV6TGK8z+Fl8qJfaZIdsyuJlU8E8bW/LA/OvT4xQBISsaM7kKqgkk9hXJ/Dy9aTwzCzgiIyy7B6DeT/Wp/HOrNZaGdOtMvqGpf6PBGvXB4ZvpjjPvWJeaqvgvRdP0iytjeag0eI41BIJ/iYgc8knigDvdZ1KLR9DvNTfBSCIuAf4j/AAj8TgfjXmfw0s5Jk1DWbglprmUoHPU/xMfxJH5Vz/irxL4ouNPXTNZiit4ZiJhGqgMQDxnkkDPr6Ve0u58b6PpsNpa6SnkRjK5jBJyc84b3oA9YjWrKV5avi7xzB9/w+jj2tZCf0arEfxD8SQ/8fHhWU/SORP5g0AepoK8m+MOrme+sdEhJIiHnyKO7two+oGf++q17b4mXzozSeFbpVTqfOx/NBXm8usyav41bWpLOW43XHnC3Tk7V+6vTsAo6UAeveHtMGk6JaWQADRxjeR3Y8t+pNbca1yWl67rmpzx40H7DbbhvlupTuK9wFwDn9K6+IhgCKAJkFWEFYes+JdJ8OxK+o3IR2GUiQbnb6D09zxWXo/xO0DVdQjs8XNq8jbY3uEUKx7DIJx+NAHbqKnQYpiipCyRRtJIyoiglmY4AA6kmgC/bzbwFf73Y+tWCneuU07xf4f1S9+yWOq281xnARScnHpxz+FdDLqVrZWxmv7mG2hXrLNIEUfUnigCxil254pIJoLu3S4tpo5oZBuSSNgysPUEcGn9KAImTmkA7Uy01LT9Qkmis762uXhIEqwyq5jJ6bgDx0PX0qwVoAj25ppXFcZrnxO0jSppLexil1S4jbawt2AQN/d3HqfZQaueFvHVp4lvJdOnsrjTtSjTzPs1x/Gnqp7/TAoA6bGelJtxU2MUmKAIgK+d9Mf8A4SX4n6hqp+aFJpJlP+yDtT9MH8K9x8X6l/Y3hDVb8NteK3YIf9tvlX9SK8h+G+n+Ro0t4y/NcycH/ZXj+e6gDuIxVlBUEYq0goAmQVYQVCgqwgoA0LWfIEch+jVa24rLWr9vNkBHP0NAiXFKPenkUmKAFFKKQAk4HNHtTACc9KTpS0hoASikooA6OjNJSZz9KQxcjPXilHQUlHTpQA6ikBooAWikozQAtGaTNGaAFopM0UALRSUUALRmkpM+lACO6xqXdgqqMkk4AHqa8f1bxhqXjbVZrPQ76ay8PWzbJbuAlJbt+4Vuqr9P64G18Z9bn0zwcmnWbEXOqzi24POzGW/PhfoxrI0XS4tJ0q2sYQNsSAEj+Ju5/E5NAHa+GtZEUEWnXTsQihIpZGLEgdAxPJPua6nNebItdRousEhbW6bnokh/kaAOhopKKAPL/HPwuN7qZ8R+Grj7BqobfKgHySnu2OxPfqD6Z681DdeOAgheDR1ccGclz+O0d690rntc0JZ911ar+86ug/i9x70Aeb6ZoRt719S1C5e+1OQbTO4wEX+6i9FFbflIfmIGQOvpU3lEHpXJ/ELXhougNbRPi7vQY0x1VP4m/Lj8fagDhS3/AAmHxFBX57RZOPTyk/x/9mr19FBFcF8NdFNrpsmpyriS6O2PPaMH+p/kK9BjFACeTSeV7VbRc07y/QUAcv4tvRp3hi8bzViaQeUjHszcZ/LJ/CuU+HOnQCe+1CEZQBbdG55OAX6/8Bpfi7fbW07TFPZrhx/46v8A7NXQeCrD7D4VsVIw8qec3vu5H6YoA6MR56VjeJ/EkfhfSjPhXupcpBEejN6n2H+A71vRivEfE+oTeK/GRgtm3ReYLa39MA4Lficn6UAXvC+gXHizUpdY1iSSWDfyWPMzenso9voK7LxdpdkPB94q28UawIHi2IBsII6enp+NbemWEOnWEFnAuIoUCj39/qTzWF8Qbhl0CLTYebjUJ0hRe5AIJ/XA/GgDr/C+qvc6PYG6bLyW8bbz6lQea5b4weJWsdMh0K2kxNdjzJ8HkRA8D/gRH5KfWtmARadYLuYLDbxcseyqOv5CvHZdQ/4SXxbLqd+He3DBvKHLMowEjHqTwPxJoA6nwvbW/hTQk1S6jd9RvceRCgzIw6qqj34J/D0rkfFuva1rWrONYdleE7Utwfli9gPX1PWvTLW1+wxT67rBU3axFiBytugGdif1Pc15dYOuqa/Jf3qGSMymZ415MjE/LGPqcD6Z9KAPWfBXiAeCPCVnFqJllE+XS2jG6QsxyFRfXkZrhvHfj7xHrt7LY3Qk02zH/LlG2Mg8jef4uPw9q7G0tBYRT63rDq155ZZz1WBBzsT/AB7muC0KKTxZ42a9uF/dK3nuvYKOFX+Q/A0Aeh+BLCXw1pNuyfLdSfvJvcn+E/QYH1qt8UviTIbYaDpLtFJIn+myqeVB/wCWYPuOT7ED1rW1S/TSdIur9wCIYywB7nsPxOBXkPh0Wt9r7ahrF3EkUbGeQysMyOTkADvzz+FAHdeB/DP2Cxiur0KLmTLorD/VAj+ZH+HrT9Mk/tP4gX+q2jEWllGLWKRf4n6kg/XP5ipLi/1HX0NrpEMtrZvxJfzKVJXv5ank59aut9l8L6Ta29rbl90qwxR7sF3Y8kn8yT7UAemaPq638YimIFwo/wC+/cVqYrgbdyrB0JDDkEdRXXaXqYvEEcuBOB/3170AcH8bNQaLwtZ6ZFky390BtH8Srz/6EUqDSbJdP0y2tExiGNUz6kDk/nVPxzJ/bPxV0+wzuh0q2E0g9HY5/wDjdbMYoAnQVZQVAgqygoAmQVYQVCgqdBQBKoqZaiWploEWoZcgKx+hqbFUxU8cn8JpgSZxSnAxg5PeikNABSGjPrSUAJRSUUAdDz3pc0mc4OAPpRmkMdmikzRQAYpQfzpKKAFopuSOv50uaAFopM0ZoAWikooAWikJxSfWgBev0paTNJmgDyD4vP5vjTwbbt9xZZJMe+5P/ia1IhWZ8cYns5PDWvKpKWd0ySY752sB/wCONWjaypNEksbBkdQysOhB6GgC2i1Oi+tRxirKLmgDd0rUyQtvcNz0Vz/I1s5rj1XFben35IEMx/3WP8jQBqUZpKrahqFppVjNe31xHb20K7pJHOAB/ntQBheKorLTNNuNYnkWGGBd8ue/09yeMd6+cS954/8AGW9wyQseg58mEHp9f6mtT4h/EC88d6rHY2CSppccmLeD+KZ+m9h6+g7fnXX+EPDaeH9MCOA13Nhp3Hr2Uew/xoA37aCO3hjhiQJHGoVVHQAcAVdQVEi1YRaAJEGfpVpFyMVCgqygoA8C+Iszah8QLm3U58sxwJ/3yM/qTXrdrEsMKRIMIihVHsK8d8UN9l+Jd5JPwqXyyNn+7kH+VevT31rYWT3l1MscEa7mcnjHt60AZXjfWjo/h6VICftl0GjiA6gYy7fgM/iRXn/w2sRceIJbpxkW0RK+zNwP03V1tpYz+Jvt2r3qGIXVu9vYxP8A8somBG4+56/SuX8FalB4Z1XUbLWCbV3CjLqcArnjj1z1oA3fG3i+/wBB1K2s7ARqTEJXZ13bskgD9D+dSaPNJ4t1+PXJojHZ2cQjt4z0MpGXP4E4/AelZPiuE+LJ4b/SbC5nt7VNsk2NnnLnOIwRk4+bnHet+z8T6Ta6fFaaXaXUs6Ltjs1gYMD/ALRIwPc5NAFX4i62LHSF0yJsT3f38dVjHX8zx+dZPw60DzC2r3C/IDtt1PQnoW/DkD8a5m4W/wDEviswzOr3M0uwlOVQDrj2AB/KvabCzisrSG1gXbFEoRR7CgDjviVqhtdIg06NsPdPuf8A3Fx/M4/I1n/Dvw9lTrFyvGSLdT69C/8AMD8aTx1ptzqfjbTbMAiOeFURscABmLH6gc/lXodpbR2tvFbwoEijUIijsBQBxnxL1FrbSbawjODcuWfH91ccfmR+Vavw+8NpZ6JbXiSiT+0WUmQLjZjjaR7cn3zVPxhoY1LXNNlnV2tRFIpVTjc4+YLntnn8jWxoHi+zjs7W10uxMkqwoslnGCfIK4BZi3Tafz/WgDlvifrDME0i2A8qBwbh1/vHJRT74BP5Va+H2l2w8PpdvBE08srMJGQFgAcYB/A/nWt4q0P7b4bvLWK3tLm/8z7R9ojQoZX7ng9cEgVg+BvENhZ6QdOv7hLWe3kbiY7cgnPfvknigDvRHXORONZ8UvMvzWemAxIezTt94/8AARx9TUd/4lfV92m+HCZZX+WW92kRwL3IPdvStjStNh0uwis4B8kY6nqx7k+5NAGjFlTV6FirKykgjkEVTQVW1y+bTfD9/dL99IWCY/vnhf1IoA53w9I+q6vrWvSnc15dFI29Y04H+fauojFZWiWA0zSLSzAGYowGx/e6n9c1sRigCZBVlBUCCrKCgCVBU6iokFTKKAJVFSrUa8CpFHrQIevPSpBTVp4pgSK3GDS5pgpc0AKeaaTj6UpNNoAKKT6GigDoqKSikMXNLmm0ZoAdRSZozQAtJ0+lFFAC5opv0oyPxoAdSZ9KTOaKAFpc0maTNAC5opKKAMTxh4di8V+F73SJCFeVMxSH+CQcqfpnr7E14V4S8TyeH7uTw34hDW0ls5jSSTohz91j6eh6Y9q+kK4L4ifDWy8Z2/2u3K22rxLhJsfLKB0V/wCh6igAgcOqspBUjIIOQRVyMV4Abrxh4CuWtnae3jRsbHG+I/TPA/DBrZtfjHq0SgXGm2cpHdCyZ/U0Ae3IKlVcdK8Rn+NOqlMW2l2cbesjM/8AIiuW1fx54k1tWjutTlWFusMH7tceh29fxzQB75rvxS0LwxA8M8/229UYW3t2BOfRm6L/AD9jXhXivxvrvjvUES4JEG//AEexgztU9uP4m9z+GKpaP4P1fWWVo7cwQHrNMNox7Dqfwr0zw34Z07Q03wRSXF1j552XkD2H8IoApeDfBq6Mgvr1Va/YcL1EIPYe/qfw+vaotRQypI21Qc+9W0TFADkX1qdFpqrU6LQA9BU6CmIKmUUAcB48+HB8R3X9qafMkN7tCyo4O2QDgHI5BA498D8cDR/Ac0bQnWr97uKA5itQzGNT+Pb2wK9lUVQv9MEuZoV+fqyjvQBhImMACkm062uyrzW8Ujr91nQEj86siPBqVVoApCHbxjGO1Bg3DgfhWgYg496j8sg4NAGXDp1rbHNvbQxHGPkjC/yqyi4q2Ys8jrSCEswAHJOKAIWt45ipdASvKsRyp9qvvYwWMsM7MXhdwQu3PGM8n+lWbeKO1eaMzxrMuAHKkgeuPepNkUNuvWa3lzlWG05HcUAU4oobu9m8/ZJCckueMehA/Ks6WOOBZfs9nbW/nkGV4YgjSEf3iKuSKBM21AinoAc08KGGCMg0AZSpVW70PTr6Tzbiwtppf70kSsT+JFa8tuYzkcqaRVoAzIrWO3QRxRrGg6Ki4A/Cp1SrrQbhkdai8vFADUWs7X7WW8hs4EQtD9pWSc9gqAsPzYLWsFAGTwBWFoHjHTPEGpXVhaiQPCMqzgYlXOCR+nX1oAuxirKDHSnzWnlneg+T+VCCgCaMVYQVCgqwlAEqiplqJamQUCJFHepVqNakWmA8U8U0U4UgHUtIKKYAaSlpDQAlFJRQB0NFJRSGLmlzTaM0AOzRSZozQAtFJmigBaTnIH+frSZz0o49KAFB4pab9KM5oAdmjNNzRmgBc0UlFAC0ZpM0maAMnW9Dh1WEsEXzgMcjhx6GvMr/AMEaJLM63Gkwo4OGCAx8/wDASK9jrN1TSkvk3oAs4HB/vexoA8gHw/8ADitn+zyfYzSf/FVpWXhzSdPYNa6dbxuOj7AWH4nmuiltmjco6kMDgg1F5WKAKwjosLi5NobCzRhNJIXLK2Cy7fu/1q0E9KjWyjB43D8aAGvZrZ6kYFfftUZPoccirKrTYrRI23LnPuasqtACKtTKtCrUqrQA5RUqimqtSqKAHqKkUU1RUgFAFG+08SZliHzdWUd6zAmK6YVTvLEPmWIfN3HrQBlKtPMQce9PCYq3ZqRIZMBlQfMvcjvQBUFjIYRKu0rgljn7uO1W/IhjhUtGnlMmfMH3y3tVp+ihU3WrL91R09c+9VzJ9m+SGTeuc/Mn3T7ZoAqXQDbXddtypw4I4b3qJ5JJn3SHJ6AdgKnZSzFm5J5J9aaY6AI/LDrg1H5ZRsGrKjFSbA4waAKwUMMEZFQSW5Q5H3aubChwakCgjBHFAGcq0rQhhkdasvBsOR0pAtAGJrccn9gal5IPm/ZZdmOudhxXkPw3gkbXprhchIoCCR6kjA/Q/lXvTRBhkDmuebw/a6arvp9rHDG7bpEjXHPrQBoWV0JlEcmN/wDOnzW3lncg+X09Ky4sggjrW1aXAlXY+N/86AIEFWoyxXy1B5POO9JLBsO5OR/KhFoETbdrEZzjvUq1EoqVaAJFqQUwVIKAHCnCminCmAtLSUUAFITS00mgBKKSigDoc0UmaKAFopKKBi5pc02gnFIBc0dfpSfWjNAC0uabmjNADs0n86TNFAC5opDzSZx1/OmA6jNJmjNAgzRSZopDFozSUhOKAKWoael2m9QBKBwfX2Nc5JbsjlWBBHWuw69aqXlktyu4YEg6H1oA5fy8Uojq68BRiCMEUzy6AK4SnhKl2U4JQBGq1Kq0oWnhcfSgAUVIooUU8CgBVFSAUgFPAoAcKeuMjPTvTRU8O3a3KB+2/pj/ABoAr3GnRlt5k2k8jAyD71AYWEwkQpHKp+dScD6j2NaZCrEFLblOdpx0Pp9Kp3UJlCsOSoxj2oAqvJtkcQMyxk9AcA1GUDD3pQtPAoAg2Y60hT0q0UDfWmbcUAV9npTgKmKdxTdtADSgYYNM2FTg1MBT9oYYNAiEKCMEcVE8O05HSrG0qcGnYyMGgCoBQ0e7kdanaPaeOlIBigDDvLDYTLEPl/iX0qvHkEEce9dG0e4Z/Ss26sthMkY47r6UATWs4lXY/wB7+dOkg2fMv3f5VRTg1p28wkG1vvfzoAiWpAKc8W05Xp/KhaAHL71IKYKeOPpTAeKUUgpaAFpKKKAA00mlJphNABRSZPaigDoM+tLTaOn0pDHUUmaTOfpQAuewpaSigBaKTNGaAFopM0UALRSUUALRSUUAHT6UZozSfSgBc0UmaQn0oAUnFFJ0ooAWikozQBXubZZxkcOO/rWY0JUkEYIraqGaESjI+9QBkbKNlWmjIOCKZsoAiC04LUm2jbTAaFx0p4FKBTgvp1pAAFPApBTh7UAKKcOKQDFOFADmcucnt0A6CikpaYiCaEN8yjnuKgC1eqKSPPI60gIAKUrmlxSgUAR7aCualxmm4oAi24pQKkxTduOn5UwDAI5pm3BqQUHnikAztjFMMeDmpcYpetMCACgpmpCuDSAUgMy4tNpLxjjuPSok4rYK5qlPbbTvQcdxQBJDLvG1uv8AOlePacjpVVeKuRSbxg9aYDRTxQyY5HSgUAL9KUGgUYoAKKTNBNACE03r1pTSUAGaKSigDfzS5ptGaQxeOOuaXNN5696Ae1ADqKTNFAC0UlFAC0UlFAC0UmaM0ALmjNJmkzQAuaKSgmgAP60A+1J160Z55/OgBc0UlFMQuaTNGaSgBaM0lJmgBskYcZ71WKYPSrdNZQ31pDKm2jbUxWm7aAGYpQKdijpQAYGOetKPpigDvS5Ocn86ACloooAWikopiFpCaKaTQAjLnkU3FOpDSASgjNLRTAbijFKaQ8UgEwMHjn+VGMdRijvmgnJ570wDrTelLRQAlNIp1IaAEpCM0tJQBVlgx8y9O4pi8VcqGSPByvT0oAcj7hg9aCMdKjFSK2eDQAUUGkzQA4Yz83PHApp+nB6UdaRmJ6/oOlACGkopKADNFJRQBv59KBxSUUDFzRSUZoELnHWlzTc0dPpQA7NGabmlzQAuaM03NGaAHZpM0maKQC5opKTOaBi5opOlLmmIXNJSZooGHSjNGaT6UCFzRSZooAXNJSZooAWkozSUABANNIp2abnNADTRinYpKQCUuKKKAE6fSlopPpTAWkzRmkJoACaSjNJQAZopKM0AGaKSkz2oAUmk/nRSE0ALSUmaM0AGcfSjNJmm/SgBSaM03NFACk0maSkoAdmm5ozTaAEZe4pBTs009eKAAmge9A4pDQA40w0uaaTQAh46UmaWmn9aAFopuaKAOgzRSZozQAtFJRQAtFJRQMWjNJQaQC0U3PrS0CFozTScUfWmAvX6UtJmkzQAuaM0maKQC0UlGaYC5pKTNFAwNGfWjNJQIWim5xRmgBc0ZpCaSgBev0opKM0ALmjNNozQAtGabmjNAC0maTNJmgBT+tJmikNAC5pKTNFABRmkJpOv0oAM5oopKACikooAKSikoAKSiigBDSZ9aWkNABSUmcdaKACkoJpOvWgAzn6UlFFABmlptGaAENJSmm0AFJRRQAUUUUAbmaM0maM0AOzRmm5pc0ALRSZozQAtFJmjNAC0nTHNJmgHBBxQAvFLmm57UZoAXNGaTNGaAFopM0maAHZpM0lFAC5ozSZpM0ALRSUZoAXNJjgnP4UlJxnNAC8dqM0hbJ6YooAWkzRmkoAWkzRSUALSUZpKAFpKM0lAC0lJmigBGPyn6VSQEWRuJbmUEkqirzkgd6uNypHtWbDCySAy27SJ/dDYoAls5JGnZZGY4Xo34VdzVZGllvpJ5I9m4cD8qsUALSUZpKACjNJSUALSUUlABRSUmaAFpM0lFABSYAUnPsBiikBGckZH1xQAe9JSs25iTxmm0AFFJSUALTaKKADNJRRQAUUUUAFFFFAG1mim5pc0ALRSZooAWikooAWg8damWEOdyKSpB+X0OOlQsrKfmBB9xQAfWikooAWkzjrRmigBaM03p9KM0ALmikooAWjNJmkzQAuaKSigBaTNJmj60AHXrS0lGaADrSZx1oooAXNJSdOlGaAFzSUmaKAFzSUmaKADNFJRQAUhOKCaSgBfrRmkpM0ALSdPpRSUAGaKT6UmaAFpKKSgBaSjNJmgAzSUUmaACg5A5FWI4Vl8sqpyCBIvqM9ahmjdHO5GAB4yOKAI+tFFJQAGkzj6UZpKACko+lJnNAC0lFFABRRRQAUUUUAFFFFAGj9stv8An5h/7+Cj7Za/8/MP/fwV80UVXKK59L/bLX/n5h/7+Cl+2Wv/AD8w/wDfwV8z0UcoXPphbq2YgC4hJP8A00H+NSQ3tqCwF1AHIwp8wda+Y6KOULn06l7AgZ2uYsMdrKZBlv1qM31uRg3URA6Ayj/GvmaijlC59L/bLX/n5h/7+Cj7Za/8/MP/AH8FfNFFHKFz6X+2Wv8Az8w/9/BR9stv+fmH/v4K+aKKOULn0v8AbLb/AJ+Yf+/gpPtdt2uYf+/gr5poo5QufS/2y1/5+Yf+/go+2Wv/AD8w/wDfwV80UUcoXPpb7Zbf8/MP/fwUfbLb/n5h/wC/gr5poo5QufS32y2/5+Yf+/gpPtlt2uYf+/gr5qoo5QufSv2u2/5+Yf8Av4KPtlt/z8w/9/BXzVRRyhc+lftlr/z8w/8AfwUn2y2/5+Yf+/gr5roo5QufSn2u2/5+Yf8Av4KPtlt/z8w/9/BXzXRRyhc+k/tdt/z8w/8AfwUn2u27XMP/AH8FfNtFHKFz6S+2Wx/5eYf+/go+123/AD8w/wDfwV820UcoXPpH7Xbf8/MP/fwUfa7b/n5h/wC/gr5uoo5QufSH2u2/5+Yf+/gpPtdt2uYf+/gr5woo5QufR/2u2/5+If8Av4KPtdt/z8Q/9/BXzhRRyhc+jvtdt/z8Q/8AfwUfa7b/AJ+Yf+/gr5xoo5QufRv2u2/5+If+/gpPtdt/z8Q/9/BXznRRyhc+jPtdt/z8Q/8AfwUhurb/AJ+If+/gr50oo5QufRX2u2/5+If+/go+12//AD8Q/wDfwV860UcoXPon7Xbf8/EP/fwUn2u3/wCfiH/v4K+d6KOULn0R9qtycC4hJ/66CpYbq2iuQJbiEY771OD2PWvnKijlC59Hi6CStK93EGjHUyAg+3WoZL+BmYLcxqhOdvmg187UUcoXPoT7Vb/8/EP/AH8FH2q3/wCfiH/vsV890UcoXPoP7Vb/APPxD/38FJ9qt/8An4h/7+Cvn2ijlC59A/arf/n4h/7+Ck+02/8Az8Q/9/BXz/RRyhc+gftVv/z8Q/8AfwUfarf/AJ+If+/gr5+oo5QufQP2q3/5+If+/go+1W//AD8Q/wDfwV8/UUcoXPoH7Vb/APPxD/38FH2q3/5+If8Av4K+fqKOULn0B9pt/wDn4i/7+D/Givn+ijlC4UUUVRJ0+h+A9W13TBqMctjaWjuY4pLy4EYlYdQvXNdLD8Plv/AsAifTbXVYtTlt5rm4udquFyNinkHnpirvgi2vrzwxY2uoweHdQ0Lzmcrd3AWe0BYhjnt3P41n+MX0eL4fQ2Wj3MclrFrcxhUSbm8vDYPqR6HvSuUcxfeCda0211a4vIY4l0t40uFL5J8wgKVx1ByK6PwN8O21HXdKk1gQvp13bNdLEsxVnUcAcc9SMgHpmux8QSWviGHxJoVlqFn9uu7WxkgEk6qsmw5YBumRjp7iq9pf2Ph7xP4FtdQv7RXs7GaC5ZJ1ZYnZcDcQeMnvSuFjDtPhRL/wiuoyTXOmvqfmxrbzLefuo0z82T0yfeue074Z+INT06G8iNlGbhS1tBNcBJZwO6L6fXFb+l6FGnhnxN4QbWNMXUfPguIXa4AimUYPyt647djXT6dc22oaL4Z1Oxj0CZtOsIopbm/umje1kjXkbR2yP8ii4WPLdP8AAus3+k3epsLeztbZ3jLXcvll3XO5FHUnjH1q3d/DfW7DTZLu7n06GSOLzpLR7oCdF9Sv/wBetPxTqS6t4G0Z1ntxdT6rdzOiSYCF5CQeeQOeCe1dPrdnFfaFqd54xi8Pm4S0P2XUrC4/fTzAYQbR97P+Rjo7sLHPeK/hnNYWmi/2ULaSaW2hjnjW53PNcO2CyA/wcjngYFcl4k8Kah4WuIINQe2aSZSQsEu/bg4IPoa7DXr4xaT4R8V6Rf2MkumWEFpJbu+ZElUEHKdccn/Jqnp2iafLoWreKvEF5YNJdRPNZwRXBEqzlz1Qe/bnihMRSm+F/iSDTnumS0M0cPnvZLODcKnXJT/69aPiLwO17rOm22h2kNvF/YsN5dyyOViQndudmPTOP0+tafjfw4uua9qfiq38Q6ZBpNxbI8cn2jLuRGq+XtHOSVPH6Zrd1vVdM17RbbwgL6K0ubjSbeeG7EwEckig/uZD2HGeT1P0yrsdjxe7082ltbz/AGq2mWcvhYXJZdpx8wIGM9RVOnzRPBNJDIMSRsVYZzgjg0yqEFFFFAgooooAKKKKACiiigAooooAKKKKACiiigAooooAKKKKACiiigAooooAKKKKACiiigAooooAKKKKACiiigAooooAKKKKACiiigDpY7bw15MUklw24IC8YZvmIbJ5xwSuB+tRXFpo0dpP5NxFLIkZ8pstlz8uSfmGDnfgY6AcGsi2gt5kJmuhCQcYKk/jUr2tmCpjvd4LAY2bTg9+TigZb1CDSlswbR0Mu75cSHLDewO4HpgbMdOp61Etvp29w8yKwYAAElfunODnpnnrnoKiNrZnJW64VOR0y2Ox9M0Pa2QfC3RIJIHTAHPJP4AdPp6UANX7GWVWUcKuSpIDHdz1P90+3Q1O0WnbWCOucHDE9Dk5OM9uMeue9Rm1sg//AB9fLuI7cD19/pUcdtbEL5lyFz1Iwccnt+X5+xoAjvUgjuWFu++Pscf/AFz2wfx7VXqWdIkkxDIXXnkjHcj/AOv+NRUCCiiigAooooAKKKKACiiigAooooAKKKKACiiigAooooAKKKKACiiigAooooAKKKKACiiigAooooAKKKKACiiigAooooAKKKKACiiigAooooAKKKKACiiigAooooAKKKKACiiigAooooAKKKKACiiigAooooAKKKKACiiigAooooAKKKK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5127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Box 12"/>
          <p:cNvSpPr txBox="1">
            <a:spLocks noChangeArrowheads="1"/>
          </p:cNvSpPr>
          <p:nvPr/>
        </p:nvSpPr>
        <p:spPr bwMode="auto">
          <a:xfrm>
            <a:off x="1476375" y="5589588"/>
            <a:ext cx="751998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</a:rPr>
              <a:t>Welcome to our class!</a:t>
            </a:r>
            <a:endParaRPr lang="zh-CN" altLang="en-US" sz="5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475656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250825" y="404664"/>
            <a:ext cx="8893175" cy="698500"/>
          </a:xfrm>
        </p:spPr>
        <p:txBody>
          <a:bodyPr/>
          <a:lstStyle/>
          <a:p>
            <a:r>
              <a:rPr lang="en-US" altLang="zh-CN" i="1" dirty="0"/>
              <a:t>            Read para.5 </a:t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005064"/>
            <a:ext cx="3491880" cy="29742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581" name="Picture 2" descr="https://ss3.bdstatic.com/70cFv8Sh_Q1YnxGkpoWK1HF6hhy/it/u=2576116851,1263571692&amp;fm=26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-171400"/>
            <a:ext cx="2915816" cy="129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0" y="0"/>
            <a:ext cx="1505540" cy="7406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C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缺角矩形 9"/>
          <p:cNvSpPr/>
          <p:nvPr/>
        </p:nvSpPr>
        <p:spPr>
          <a:xfrm>
            <a:off x="1475656" y="4797152"/>
            <a:ext cx="1728192" cy="1728192"/>
          </a:xfrm>
          <a:prstGeom prst="plaqu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“For”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缺角矩形 10"/>
          <p:cNvSpPr/>
          <p:nvPr/>
        </p:nvSpPr>
        <p:spPr>
          <a:xfrm>
            <a:off x="3635896" y="4797152"/>
            <a:ext cx="1872208" cy="1728192"/>
          </a:xfrm>
          <a:prstGeom prst="plaqu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“Against”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052736"/>
            <a:ext cx="8507457" cy="1650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discussion: Do you think the amber room is</a:t>
            </a:r>
          </a:p>
          <a:p>
            <a:r>
              <a:rPr lang="en-US" altLang="zh-CN" sz="32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worth rebuilding or not?</a:t>
            </a:r>
            <a:endParaRPr lang="zh-CN" altLang="zh-CN" sz="3200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3200" dirty="0">
              <a:solidFill>
                <a:srgbClr val="CC99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2204864"/>
            <a:ext cx="7344816" cy="272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36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 the following reasons into consideration :</a:t>
            </a:r>
            <a:endParaRPr lang="zh-CN" altLang="zh-CN" sz="3600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altLang="zh-CN" sz="36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 cost          2.historical reason</a:t>
            </a:r>
            <a:endParaRPr lang="zh-CN" altLang="zh-CN" sz="3600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500"/>
              </a:lnSpc>
            </a:pPr>
            <a:r>
              <a:rPr lang="en-US" altLang="zh-CN" sz="36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3.difficulty       4.economy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3600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……</a:t>
            </a:r>
            <a:endParaRPr lang="zh-CN" altLang="zh-CN" sz="3600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7664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AutoShape 8" descr="http://img5.imgtn.bdimg.com/it/u=3566167713,22108598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7" name="AutoShape 10" descr="http://img5.imgtn.bdimg.com/it/u=3566167713,22108598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5608" name="Picture 12" descr="https://timgsa.baidu.com/timg?image&amp;quality=80&amp;size=b9999_10000&amp;sec=1544765289572&amp;di=469de68d7a82b473f71a484bbbd163e8&amp;imgtype=0&amp;src=http%3A%2F%2Foss.zhixiaoren.com%2Fnews%2F2018%2F02%2F05%2F21273911101517811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3559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348880"/>
            <a:ext cx="4427984" cy="4509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0" y="0"/>
            <a:ext cx="1505540" cy="7406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C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1680" y="188640"/>
            <a:ext cx="2843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i="1" dirty="0">
                <a:solidFill>
                  <a:srgbClr val="CC9900"/>
                </a:solidFill>
                <a:latin typeface="+mj-lt"/>
                <a:cs typeface="Times New Roman" panose="02020603050405020304" pitchFamily="18" charset="0"/>
              </a:rPr>
              <a:t>Show time</a:t>
            </a:r>
            <a:endParaRPr lang="zh-CN" altLang="en-US" sz="3600" b="1" dirty="0">
              <a:solidFill>
                <a:srgbClr val="CC99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79512" y="692696"/>
            <a:ext cx="8405812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5400" b="1" dirty="0">
                <a:solidFill>
                  <a:srgbClr val="CC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group is the winner?</a:t>
            </a:r>
            <a:endParaRPr lang="zh-CN" altLang="en-US" sz="5400" b="1" dirty="0">
              <a:solidFill>
                <a:srgbClr val="CC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data:image/jpeg;base64,/9j/4AAQSkZJRgABAQAAAQABAAD/2wBDAAgGBgcGBQgHBwcJCQgKDBQNDAsLDBkSEw8UHRofHh0aHBwgJC4nICIsIxwcKDcpLDAxNDQ0Hyc5PTgyPC4zNDL/2wBDAQkJCQwLDBgNDRgyIRwhMjIyMjIyMjIyMjIyMjIyMjIyMjIyMjIyMjIyMjIyMjIyMjIyMjIyMjIyMjIyMjIyMjL/wAARCADlAS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LsSB8qACP7w4NT2l5iRVkKAe2eafLFIheMMzBFbLnC5A6kDPTke/NZ4VojIwBIGWLDLAAcHn2715WjjZn1KlZ6M2EvGiud6rlRjjd1Oa0dPk8qEyLEF8xirKJDg45wMnrisAZwSj7m9M805LiWFDglQvJ+YgA9M4PGf1rnnSUlY1VTudVLrFvC8BMzxnJVx5Z3KCM5HGOvvzVqPW7eG7kuJmnRJEVog643YTJIHPX+tcnCXjS7kmjO5Yd7YddxY54B68+v6U8TxieEMNqRFoTLnemNnJBGOxX8TWDwcGjOU4tnZiaKa1iS7XdJGFYBJCdzYyQCOvf6VdtPEk7mZZ4z5eAyuGBAUfrXCWeoLbqYFA2FcgoBlRnoelXlvhtHl5BVcfMclsDqeOprlnhWk10NPZRlubV9fLJIwkY7Xyw7/h7dawwYnBR5XA5XB46H1qMzvcuDuVs8Env7UkkKuhk3AZJywbvmrpUVTVjfSMbI1XutNS1iimVo2aJiM871we3/fJBqnYwyahM6xbW8vDPx3JwPrmq90u6CyOxPN8tdxAGSQzYyOvIx+XtWxp0wluPtiBLdZYSsnIG1kbG8Z6DBIOPY1biox0OdylFXRUvUms2EEjKMbZCATz/hzkfhXaeFY/JsQHfP73rt4JwMgfpXI30cEcZ+0rO15MA6qqHYqnGOSMHvn61paDfSw2irKWKsSIizk9MbsjPHBXGPeuesvcuZ1k6sLI9SyCgVdpYcn6VUvL2C1tzdvIixpw3IOMda4+01S6Gqic3LJb7PL8soeTxgZ+uTnFLBeQRWV8j3Msy5aRg7BsDkY575FOWL5oWS1PK+pyjLU6qylj1KDzwVKnDAjBHPuM1V1O18iC6cYc+U2SBz93p79KxxqFxaSwywzpHawgq0WzO4Y54DAZ4x0qVteF5bNHJDPH5qS7pAu0JjnnnIGPQ1HNSnTV/iK9jUhK62OOgiV8zx7gQ42oWyOSf5ZqgBJPIIfLk8ptx80AlenPb3HHftWtpZimvZrU70iCF0OQWkIIxtY+5/HP1qjewR2BuoYv308rbcqw+UE8A4PLA5+melaU9Hqeuqt3yoiDrLbRW5LqI5WZJM8bMMTn5j65wTnOegpLEzCV3DAEx84A+UjHPP1q8kUcOnW8E0caq2WSMFUTOc4JJ5B+YnPTJFVbYO1xM8mxn2FnwckFsZx7DI/Krb0dioS0aZDYStcamwaJ5HfftjQ4+bIz04x19q3l1GaZ1X7KDDKY+QgPLEccH3ArB0+CNL9WZ0G4ZKs23ryPc84roNNmDylIQrAurNvBGwbtxC4GeTzWVZx0bIrLdons5IriQNLYvBFFMQWMjFS3IGAeDwd3HpW1DBDJHK0kYYhgkZEQycjORz2AzWslmZEAZVCqxIAUYya04rFEjMbYOQTuHWlTw9Ss20tDyKuISOIk00wb3WeY7TwqTHcORztIPUHoOlQw/wBqLIAl68ispCs6Y2keuDyMAj/9Yrq7vRI2Hmo7Rsx+Y7iRjGMkfQVyokubO9iREMhmX7r8FFJxndg4wFzUyjVpO09DelVVRaasqS+KdVtHlhkt/NaNSW28gjGcjI6Va/tyC4hSWSO2CMcMXfy9vPcEew96yojv1RLhn3EyZXygQM47ckgfjUd/NLJOET5Ifl3+Z0Vtw+YfjzyfWtFWb0Ox0Iu1kbsU/lXQSaJYUZeNmRgnPGc8nA6YrbtlglUGK8DDtv4/mOa4q/1K2lu4GjaV8HYZNzKjDkZXBwx57jt2qbU0uEtEvIisbsQNkcjfLgcDI4545ojUlH4jKdBytra53KxzA4RxIP4djjP48j+VVdTuvs8SJcQtKXYKoEW45x7/AErD0K0nEMTXF3cI5IILSkk+p+bgc5AGKuCyubmdJPtc0nlSMFafscckBfrj8Kp4mNnbc43T5Z2bLUVtpdzD5n2TaxGCQGjbP41Ru/DtnfIoFxcKoOQr4fB9iOQKuLeX1vEwmtbe4XLsvPPXPLEDH69O9VZNc05pY4rmwdZXbCCP5t3pj8OacKkJbPUqPtE7xv8AeYM/hy4t2Qy3yqQfly25V57D36V4z46hks/Gmo2+/wAzy2Rd3PPyLXu15fqYT5U08RI+VHYOT09en59Aa8O8fxyr441JZmZpR5W9sjk+UmTXflrvUlZ9CMdKbhHmOq+2QxPi5sZUcdCwBYY5/jC9wBn68cUJqUEqum5l2qd8bF1Jz94ZXcPTnv613Da3pkg8uZ7mJfRosg/l+VRm18N3jAvPaFiOrxlOPqRg/nUe2/midrk11OOae2uC/nTJGJOfMfDFOf4jwei/lmnjQ7owv5Nxa3MUiYYpIUC4wxPIxgfLjPcjgdK65vDehTDEcsBx1EdwB+mazX+H2nEZg3qPQENj86PrEUuqHe7Mu5tLRpjuicY2F9gcc/xYAIGCRnHTnA6U63sY5buWONEgiEym3ZELcDAcFWLc/wD6+9T3HhOawZJY7yXy1Ybo1QkuMjgAd6S40nVpZjLHLIsbD7rFd/U9TyemOPal7aLWkjVRXYzJo1ic8gPtaRSDkYyflz1J+UnoOO1TQW9xIU2gMZCFyTj5iFPQ8/xDtVn/AIn9uGTyYp4jwRPEpOMjuMelRNdXyZLaftXGQsYIGck89QevtVOV1ZNFRckwNjPa/OUcICuRjOMkAZ9D7UyR0BcK5VZBkEHH0qYazLAYR9mGIyWyIxuJBLLk8YxwOM9KWK9sZCqxwyBkKuqhSQnONoXkAAnt61FpdS1Ua3JNWt2jkhkIKx+UN5HTdwTkc45z6YzipNMXzrcyBnlDTlURATt6Kenc+h7Yp13sKSyGS33ggEGUcMxPOFIGcKD/AEqtaXM1n4b1lorlYpUmidU2q24DHQHjI71PK5RsyZTtHQsPJEklyyqVR5GWPa5O0heRtP3QTg98jpU9o8jWayKscMMYZwxOA3XOMnk/KKj1yOO31V4EwrxQxpOyggM4GTkH0z6e1PSBJtOgiwRbifc0gjOCdmO/QnjrUTimrMItKKkuopuxGqt5rA53Bl5IP41Wk/tFnluoJUkjEO+KOXJ/fbjkkAhQRnvntxzUUaSzTxIxKLndlFPy/wAWc4weMj/eFaikQTi2eNZGKiR5AWUQ7ycYGRgYHIIPf1pQioO6KqyUkkObUPMn/fFWkTI28AEjgkjAGSRyfyxVyzu5XeTe+3dFJ8uMDkH198VkSxtCqpIwZxGGYcnkcHB6HGB0Pp7Uth5s0hjlSXy5YXEZGPT73r9MfxAA9MVj7FN3HNwUC7pUUwt4RLOyTwFvIQSFWeNARg+mCAfT5Rn0qqlpqM+pR287O8dyrfOACAVAOT74+Yc85pmkzXBmeQ2gdrWBUlVc8JzkY7chc+9Nv5PsZ1AwgwSXEUZWIs652DHYjOd3qK2S9+zMNU24k0klqbK0mjuw8ciqplZCqqCD0GDz75pLO8jGvzq1uY8xBo1VS6jAPUAbsDK5OfrTLp7JdMkjgE67odqEgKN2TkBcZAGD1/rS6bcXzLZWsYtJrVYymXDKyN3QfOAT+GKFFWkVK/KWrO5l/tS6u1tma1eYbZFyqfKhUcZ5yDn0FWrYmO8CIm1mIw2CeAc49zVW8vZDrFusUjFFtyIkUBcsVYZOMDA9KpGSYRIY2KMpPTqOeKwqQ5y6cW7+Z6dba1HFcRWxicuybydrfl0x+tSprM9xYvNHC0EgnCYnGPk3YJ4J7GuDs9blhtleaQNKMqx6HoPw7VJZ69JcLiSKSFUbzi+D8y7iR0+Xbxz3475pQrV4RstkcFXAanfza5Z3CXFsr5ZD5bDpnIrmbiOWbVUlG4hguX5I+XqP51jXN75kwkYI0in5DgnA6feIxj6U9botNakEgCVfm9Mn1HNY16tWtJOZpSwnsotxKW14dYEEqMuZM7W6kc4/qPwpqqvn3BMTlFBQbeQSRjacHO7B4pTHINRW7uImkUXYiYEHPfngZC8jrn3qxNJp02tPbQspiwGkMT8gj5uoxjAUGtUrO51OpdW8iK+spN580Bp1jXIj2lXGCWfoDjPGTTphJL4fRyG4QBlJyo4zxj8O9SXD24isUVVTeFUh24aLacJ0ORk9OMVHpzPquhHM6ARBi/GXxu54+mQPwpTTcbkxm0k30N2zgndEYs02YTgZGC3PzHpxwPzrpbWwlgJVim3YAqBcc9SQc8dag0JbQafbqJUDBOAB71sG8gVyRIoVuB7mtMPQpv3qjR4+IqylJqOxg3Wm3FvIJEgWSIADaQQ2D1wR3FYWqsH1O2IUFkbHzKVYKV65+n613MWoW1wJIvMyyfIwKkdvcc/hXH6pGp11wwbaYQy/LwOOfr0rLE0adNKdJ3TNcJUcp2mczcagsTFJokmMbb03HDKQTtJ47fqM15L4+kjn8b6hLuzvEJzjd/yxTuea9RlVlyGd5d7so9cZPc15Z422nxbeHDL8kPGP+mKV6WVWUn6HTmdKPLFo6dJ7i3YPHPfouCxEd4wUcd88YxVpLqdlV3uXkcL8rtDE7HjjJwCeBW9HpHhS6LPDrKoOhxLIcegwUx+dRR+G9KTd9n1hfKAwwZ4WAAz0ywPc9BXU5O2qJVSm3dGELvUQuXWB/m2j92SB6Hbnj/Gp7O7uLi7aN/7PgOMja7qMAE5zg9wB0/iqeXSzHOP7P1E3rSKWxGg+RQM5JBxjHvVew00Q7o540k3yIIn3bXB6BF67hkqSeM4weKl8j3NGtLxL82p6jZXTpEl0YOQsyFiGKqSeG29Dkd+nvU9xr93YvGl4s6K+djvFu3dM8FAR6c+lVdPRoxLFEkyjeX2zhxuGSxx2OcHpx+VRzS6X9oUSqyTSFhHcq7SCTk4YnlgegKkEdPwy9nTlpylWa1uX4/EsDlB9qtiT08yExYP1JrQj1eN+1vMfWKbcMcemfWuWCPGnlyJ5kcZCiQA43Y57cnkce9SbQXXfHGBj5AUxnr1z0rGWHpvZG6Un1Ou+0W7jElm6+w2mmvDpU4xLbgD0eLp+FczbWMUkaMi5ZMDIkbr3Hy8HntipjaTWzyMlzd53c/vGG32wT/OsvYxW0mO0jaOlaOxjeNUHzLnBKjGR/jVj+ybaSNI8RTQKMBXjjlBGPcE/rWB9ovYmMv2x5UPCBoUOPxOOn1qQ312pQMlm7tklWjYYH5nk/ShUpLaQnGRtXHh9JkBCeXtGNyRk5wO43Y9PyqqmlXcaKiywyEDg3G5eeOm33A4yc4FVpry+tJXWa0XAVnzHM6jaByRxjjPpTk164geKKSG+hMkfmJteKXI/Ejnkccn6dxU6ltHczcmlZlmC3vl83dbwsQ37sQyAHHPBLDjnHI9aikNwHWOfTjv27QEywdV5Ayhwx9SR3qx/wkX73yZA5kLBcXFtg5PqFHYZP/AT7VaiuLi6gt5oraDgFsEtkdQccAFePU9fak1NbpE82upkS3FqiRvLBdQzRSeYvmQybwWYEjtwGA7np0FPgu7KILJLMJJFjEf7ttzbARyx2kqcHIzjmtb7aVDpPaIGUqrIrBuSC3btx39ac6WzkmWyb9B19wal1H1Ra2sc/pU0dvqdxEsrRpLbSxoygAEqNynHQZwfzqO/m/4lmkwuN032NGmdowr5YDCnPJPB5rdNhYsSWtmA90I6jn2qNrGwmlgk+0uWgYNEPMxtx7ccdOOlP28eqZVlz8yKN5PC2nQNGkH73aqqsQVlIGWIIbPXPUY5qK0hgstKvtQ2NI6XQi2dAowp3c8HjPbkit5bVSzyBoX343blOT7cHArOOgXH2aSBbpSJXDMxyC2AQOMEfxGojXg9JDafLZMLxLdPEsS+ZiCKBFSM4LvuORkHnjdzgelUTKXdjJsV/ukpjGRwRgdTVy60zVWvHuxHFIWHzAOBngY/pSrDcLKZJtLuScqc7w498EnIP6U+aD2ZUHyeZkBnMTNEvmsBuKc9O446cZ56+1X0gW5heYS7EXmMSgjKA8bj/e+XIBHcc5qTbF5ieak0YgYyKJYW2k7cZz82D146VPFcQyyg28wuiNqswj2yqVPYcDn396pvTYU6jbuUBeSi4YyEtlR827II6jHHTFXrdg88UONxklCAjkDHPP5Y/GmTW1syJNCqzxHaFEDYGcknnoMnjnOMcYpVto1lTyhlQQUDggEglge/bB/A1nKMSnNOJPYPIniKQTXW0gO8kcT7NoHAzjocsBReCWbUJ490b72jEcggJZs87WZcDt1PpSWqH/hMY1LKRLFKXVhlXGC3HAznA5Oe9U75mbTtPuFVolnthIyM4+UE8EHPHGTmq5Ho+hjo6lutizq1xcaVdWE0xE7wTbTGpyQjA5OQOe3fjFW9AgskWVrSVykv74gMVAPGfbBIHFZWv2yRQN5QkKojFX3g5AYr+dalu01tZNbzT7ls4opJEjQL95OBjgEnBPpRJXp2Q5JWTvuaml3SpHGvmbXCDcoOAPvcDnsc0x9TsrSaC2ZS8qykouMtznnLf481WsWZbRHuJQsu0AjaB64zycHHOKxmuDJJLcZFyFkjYBGbOCSRwPYZx1OfSuKNG8ncl04y1OraeC/iM0pAkjYlGwQV7YBYDJ47CqF3esuo2jTFzCUVTLI4ywZH9cYJxjrWT/a3lgxcxIrtuiVt2CCRgHqPoaVbpm1DS2dEYMse6NmJ6AkHA4z9fWrjRa6aC+ruKv6jNc8iz1GSC3mZgHEjFn3n3wc15H40KN4puDnP7qDnH/TFK9P8TypG87xQLApVdoUhVMhA3Aj2xjg4ryzxckc3iGSWA/u3hhYfN/0yX15r28tp7swx0kqMEemxw6XPCYbrS9Nmk2uzSy2+6RzjIAYDBP1P51GmmaOmnizk02c3bO0cRtRKu4diAGGOo4I7VuaToU8kEk4a3lilVfKaJstkDl/mGAT0KnsTULaRexXiwKXgUg4aKBgxyORjOBnHJB/CpdWpHQHClJtle6Cve3UStIqPHEZUB+XbGiqyZwSzFgOQcVcOi2UOn3d1fFvtwIiiQAqiNnIwej4yfy6Ut1pMdpdwxtNOVkABY4ZmJPHAzxwOevT0xUOs6gbi6tLd4Ire5c4MzxkHGW+YqRztVT3/ACrPmlKRVtEovQjS50hVtjJaDcFdZ1aVsyEsuWHOM4z7HPbFZ+safptzIsmnXk5YL8v2gnbEflIPABGACOCeorUuZYIUZIYvtVsIzHDNeRLOQc5ZhuA65xxgDHXtVDyIEAuJLW2lh2tsMa+WVfgBiOgwNx4yOB3NVfld7jirvYvgWt5YtaXFpbi5KbI7pMxqWIA+dccA45IFR3H2y2itJbjSr4NdecJLW2AlaJo3VepBLZzngEYxipIrezvGUQ28dtdSMWiZZWMUp6lCTnaSO49cVLHI1rAimK6ggGXYwO3mqT3DHrxwRgdBUe0il7yuJxnf3HYzxqFjslMmn3uyLPmfaLF8KMgdtnqOKt266fc2yumnzqjFtrIxiJxtDHazN6ge/arsVw0ZgVLxmuELHF0hI+fg5AHI29c5zjoMU5zHZ3QuYp4onzuDhAm/2BOB0boex/Clen9lMXv31ZlMugSo6x6qMoSCjSEEFeo5QDORWfEitco1tM8turGJmBBZ2yONuByOO3QGtXxBBYXNlbF4babz5pgkskKE5+Qn5gM4BJ/xp2npDaRSbCyx7y8i5+XzM9s46YAz36UScYq0bm9KUuW8hqwS3N5vsTI7+YdsQRivTnIBxt6dT3NSnQtXi8kRxJGiJsfETK5GU3H7pXopA4/iNV70xro0rbiq+ahUKQmHwR8pyc8Mao2+p6jG4S01K6txj5VMgyfU0qb0uOVOc9Y2NmDTNTtIpRFpMMofDIwK8bWO37207sNznI64xUbtPMW+1ackEh+99ojMgckDnKvjIOce1V28R69HAjR6szxlsB5ERt5BxtAI9fenjxZq7RP5j28gH3g9jtwc46qeD+dVJJoz9jVi7tfiRzzWUknkzLcAO3lt5ivg9A2SRgBs446AN7VQjgtIoiiGBZcb2kUmOMYG7GQwOThhnHer8fim5eVoZdPs9xGA3nyAMMZyAT6Zp/8AwkULsYpdOk3pglVnXjPsc+tKzjoi0p9UUp1VNzW8t4yJgBg5bHLDrkgjA6+/pV/T0vpke5Ms1xCxwqynjgdOnUnAqFXs79fs1tpzxzSDA3lGXaccnGCevHH6c1YhjuI0/s/7BcCJghSTcRsBPAztweevTpUT2KvpYqSXlxb3hhM9nPyRnyCpb6jPU9asR6nc5XFurbjghXcbSOOcDjmoZ202w82Ce7aG6TG6AEZGcYAyB6ip9OSK3S7E7uk/l+apdthfBBACkcnOe3ao5U1sW3FIf/b0gl8tbacbeuJVP0wDyakHieJGBl81FP8AE0OR6ckdelVTp13cwM0cu0Sglcxs/l5/3eBV2O1u0KhUtYxGW2rBKirgkHJViDkEsck/lWbhT6ombjHYsL4ptIyRLNEDjIQiQM30GDSm6il1AmS03RyMPMRcMS6dOcj5cfUH8KqrYXtuYpJNIuJjBEqKVZQp4w+UUhcEEjk9vfiKYB7hW8qS32BTGksTggYU4BGF4J689M8805U4L4TFPmZrJbeHrhlkbTljbhg6QEEdRnKdDw3X0qwmj6OWEqzyIecETMNue/J68nn3rmbia0utkUd5NG+Fm+csCRtwoyMDdhvWpYbe4mjLQ39wsBYlQ9wCRnBXJJ914rOVN20kw5fM2x4esIbiKa3vnBUsVBfcMkH1OT949+9D+HFkW2VXt2jgKqoVXXcgzwfnPr1rDmuNQhdgt9kBsA5Ddu+OtTaXd399cEuY2iAwf3ahs/X0z+dS41Er8xfsppc1zVu9FeezkgjjjRihETeaSFz1GMdPpSPYamqXJktlufOiSNjkAvtQr6981kNr+o2ryKUR2iJVts7gDHfDe1aWneIL25h81oXEIVmyCrZwOmBzk54yKnkrJd0KUJpJspSG7gXdPpt4FiC+WqwiTB9RyOQee+c4pIdQs4JbexhHmSOv7sNbNHjA2leo527j+FW/+EtVEPmJPHt4bdbkY/Ij2qQa1Hq9szRI8iKdyvjGCp6jcPbr68VScl8UQbl1M9zaxyRjfGzJ9+CVlTafl2gr6jrzxgn1qC8lButPmhZY0F3GPM4YKpIA3fmR+Fa1zHby7/PtE3A/M5ZT19/w5qidNsnfcLcZGCNjA5IOR0NOFWzu0zdJOO5k+KXWSNJlRY42nn3DOfmjkKjt3GOPevJtZGNRIUEARoAP+AivbJ9KguLY2000kaliwLnBDHGTkj2FeS+MbOHTfEk9sk7SqqRneSOcoDXsZfXi20jzseuWEU9T2PR9QexFyyoZ4pQHbAwqNkqcn6AUmq688tpFGXijnRNzSRTZCyA4KAYOcjPPTis46ZdXyxxnLBAxiEm51YALx7dCAMjpTPsmntBAl1dypI+HMEMbnYSx8sNkfKM9ec8DBqKbbj5Gs4wUuZkL3dxLE9vHKolhzLFI6gtxnBOVxgFvTHHoKku4bhrmOdomurofu/mYALvBK4A4wR0Jz97pW1p2h215cO6yJDCHPl2+eZRkgZ79icg8celT3drPpz+VcWRvrWUbFlU/6RFznBIyeMnsRzxUap3QnVjeyMG3G66t1urIaesYYDdCxbjJJ55cnByMfTioNTmkMy3AiX7PGogd23Bc5zyPXGcfWrRvJpZVN1IJyICMSrkxs/IGc5O386v6df3Npc3V0kVu9iE3eQ4A2MQASGOTjOfwqXKLlqaJSir2I9SGnx2cJiKAPCzuEI+SVcYyBkDJA4I74q3ZLFLqMXmhJFkZPlLMMDABOSBxkg4A9O1VbgtrEQuERLeBE8q3iDbzIS2PrgluT+VLNYxRiaawOySFgkvdJOQNw4OVyuMe9RK1yVa1m9Ts7bQIEgTzwHI3ZCn5cFmIycZ744rH1y1tfPkgt7RFYosZKjHAOQBnIHIXt6Z6VBb+ILpGsm+zF3hUxsqDarEk9cjjov41DdarFPJJJD+9L5kAVSCQTwG5GOn/ANaqrSShaG5hSpz5ryMfUUdZbWAsphgUyIwL/Jn05wc4GeB07540ZYLJb2QP5ZZHDyJ97axw2OfX+orHnfzpp3lkWWSRNxx0QhccDPHb8q2J0x4gvXErFgqSGIOw58sK3AHIKge2fXoMG+aVn2OyScUjKumZtKuJrlQohkjXYy5QZBY7T1Ga5lbieK1jmU+bkbXCn5lI6fXrmun1HafD1+lsghK3nlAKBz8mDzjnnPvxWXpsf2Gy2yRK4ySykkjGe5XOOvfHStYSUYs2o8zuirFqDvMm2BnfAH3BnPfsMVIv2pbbyI1XMiYJ3bh1znkZxkdDVt3M243CG4W4IkdQ2PLYD1PHQ9j/AIU67vcSNJ/Z06tIwZf3o+UYwCw9foarV/CjTns7MzzdwRSmGQtGAxKeamQynOVB5x7fWpGubaRo4rd97SKq5RQe/TkDp/8ArpHFqyLC9tKxDEj5VdDjj8+f8adElpZiaaKGOOZmOHRMg4GQCe38Qpvl7aj5m9ehoaSyx+deINsZj8lQOdgJXnJ91B565rdnmkbT1QzfPIQBCgfdFgEZRtxyTyOT2HA5rn/ByC90KaN25EaqMYJzuyO3vXSW1qFhW1+yzCMR/NJGrHy8cjJ4xnH6CsKjcZNdjiqNOXMzkpJpf7XbzImkR7sMwOQQODjp2CnPbINdL59n5u+e1lnZflSXy943dV6vyCD3FULaCP8At63IuGkPm/dJDbOccHsOvNTR2v2ciMgqkcxUHOW2n5Tg4XkeoJzQ6ilsa1VHRGdckNe5nV97Y/eY2dBnnZwCc9vQVKGmIRo55oxgnaJznH455zVDXWlm1a3t4pvs8rWm/wA4ruAwq8EehHb61WbUL/Tj5t3ppkKDHn2bnaRwckYOD9cYrT2Lkk0WqkErNG7DdakkmyOd2CKMF0VgT1PO0ewqF/FV3Fc+Uywy4/6YYB/GsIa1JOStnpVxJIqjcWGwZ5GTjIBGehPSrMkcgtg0k/nTSEhpAn3T2C9OBnv3o9hy/Ghw9nN+6jp4fEk7sx22vCggmVyM46YwwzU51sMGml0204BzINhJA9AUH06Vw8etx2d28epoYJsKodASkh7EYHBwOfyq5HqulldwvYQrAyfMSfTuOevYiplh5R0tp5EezoyZtX+s2d1CRDpzGZw3lbIgc/kw/LHan6dOmnvJLHGrREgiLaQQSvzZzkHGATjsTxxWDZXIub6zltY2xG/mZdMJhcHIHXHynkV2sF2zRukMRdApKyCbILZ4J46DHQelZ1I+zVrCqWjpHYwdQjsWEiwaishUB3+cnCkhfm4zycAfWtIXjNbIsbx+dcNkFISfkHHXOSOgrOWVf7QuNgcxnCwuxLZKydCAQBknvgdq0We1aEjyJIlYLgzQ7Rs4OeOuecCpnokkgu3ZMrNb3SFwZsxOqgIUKqSABk8HPAP481Ye+vXjMckEIgLby0LblJJOQwZQevI4PfpWBFItwixWrCCNwDlHZRjOMZzxTmvpluorYXMu6Zyq7pSMDHGDyCOtUoSeho6K3Zcv5obgrDLEXVTlnQD5lB7HsTk9scCqgtrfYNgRZHGdjEgKcEAZIxk4B/GoGnee3WSK8eR2HzLKA4BGepABx06+9RvPcQGQKbcMhAP7s4IOP9rvk1UINKxpyWLtlps2ppK8N5c2rKSF8tj82AMn6da8z8XNjX3KXBud0MTNJvDclBkZ216vdLd6ZYTmCfdIwEMzHDZXLAkKTg5Lfh15ryDXDG+rSmKOCFeAEDiQdOu4cHPX8a9DAQbbZ5OYSeltj6G0O1aOSeQGN1QCISxk4c53Mep9VHPpVW41CbQr69jS0mMlw3mxOAdpIGAM4IIxk49vxrHZzHCGuT5S/e+zheXJOD6f3TlmPODjFRyyLaRxlVklidCyiVXjC454OSMjjBB/PNYcycbWK9m7u7Ne1nNpOjeTGm0nZPNEX+U8kKRjI+Y4I47cEVY8Q+IrOaM6bbyQOsjKrS7+FO8fJjHUj3GKsraaXbaGs0jmQzKGE00vmSZI52kj2xjpx0rLjgsDexiJkRXGIZoyyor8Ha6EkID2K8c1o/dXKRo3zNbGY0BgmSKSC481WHm5bbkf3Rwc9/m+nFLPNbT2dwxhjjSIr5aLJ5gJY8bm46kLke1S6q0cTrC9qbeSJ33HzS4I+XgOTk4+XHTHcc0nyrZsZUbG+FIwqErK+5iucEZ7j6iuZpcyR1RleHMyOwv9RtX2bGuIrgDfshyrc5DBsDGOO56dRVqztU1ATRrcusH/AC08lgGmfqcf3sBSScnP61M2i2c85tLby5GwZLmTeI0j+buATgZU8BcjuRWlfaQ9joK3kU0ZjEa8KGAjQ9dmeTkHnceeOlV7NyXMtjCVaOy3Y7RdGs9RMluyFYYGSRVYkkbhkg5AODgetLPp32fUZofLi2xn91BHjdtyO57lSRj2PWodN1S+sYybWMS+dukLyKzZIHCDHsOAOBnrxVqbVZLuR5ZoBBKETeBEjq37zAO5j156HptNO8HBJ7mL9pGd+hxM1r5FvCYCrshdHSWIocjO35vQovI7H61Y1O5MfiOd1Cs6GIEHkbGXaxzzhsMMdK09eMlxpdszNLuiYq7E7sZb5evTJDDjsR6Cue1tZrbXbm6MLOrQts2Z4ZVG1W4AwTjvmoVpSOyDvH3jQuUMemXsUagH7fuMeN6qCrYAyeTxnnvWcztDD5hjADKd2xdpIwM5A4PT1qeS7J0q9eEs0ceq7RuwWMYXPJI5J5PJ/iqk8AMEaTvFCTudYztxtOBjocn9OfpUqOup1UfhZdhaWNc3ZIjDF1DD+I55HJOBzwOOevFVbizku5JLqDzEUkkkqTkA+mfQ+lTqFxG3lOkjN+8GMgNuzjpx7jtVyWZMAOnyBsqpXGeDnp71Lm4vQ0SVijFc2sUDE43RpgIoKdPXjOcn8eKmiaG6tJXAOTsDDhwcdM88Z6Z60y8LoqzRKu5gI9ucnIOeSeKj023MrTzTkt85YbG/un6c/rQ7crkO5p6SirbT+TEFUxqmwgKAwJJzj8+la+lajttTHHIC06gMyxH5lyfy71lWb7La4YDaEkj+bqSd2Tnv0GKraRMGubWMSAkZyrDJzhm49P8A61YtOSbucs6ak3cv28qTazE+HTbOCRkDfz7VbvIVadAFLMsg2EnKncT6nrndwc1kaZMsutQBnkZ2uAArE9BnpjgjA71Brd67WFrDDM0JldW8xmYBSec/T5s9eCapQblYqrH3l6FLxADH4+sJkik2m0A4AwuEOf5rVoOMAoqJhgS64w/Tvn+Yq5qjH7Uxj5byY8ANjcNo6g/5wawtQ1BLWaKKJVjJOHySNhOP5ZwfwrdNz5YroXRioRu+pC+nvDNIsMjFJCWKtI+U9iM4z/jTT9pRyUupORgKJSB3ODkn2q9GRDapLcIsKY3KO+c/eA64O0c46E1XTdtASORWdSY9ykMOcA9OetbKTe5skrWRUeJ7232SxeemRu3EEA9B1H16Ves9GsoIQ6WEJlQH5lAOMDHJ+tTxSo6hY2DMjDcpznKgg8H3I/AGnLe2lzvit1dA+50jIAU5B5GPoeD6VnKrNqy2G4QvdoNGcW/xGs4C37oWrBfrlzgZ6d+ldLaW1uj2sM8chYtlTJISQCP8c8c1h6dYwf8ACUW16hcuq7cqSF+6RnHXqfp1rQ0u5a5srKZ3CtG37xfMyQwG3BwOQcEgnnGKzrvnSa6I4pwam79Runsxu3nW3YSwW7FVkIcOQ6NgNnOeoxjvVu73CyW5t9ogMbOHJIZWByMjHTB6+o9qq2Y8q2upElk85o5szJtQ5+UEfL0PH15pshX+yhbwyTEpDOC7Etn94wBAPXIGahLmXN2FJP2nqcnHbxXemQ3tveva3TQjzQqAocfLkjjkYzmmWrheDcSS42yRzGNk9eig9OvPU7uta8csMNvGECoHx+7CDG085AGB1PSqF9HbNIptbeBt2MMwC4HYn+ddkal7pnV7PlsyvNcXdu6R2jpLCAAFnC/IVAAIY4zn35q7p8U66rpyzSxzGWXDxqAEQAp09STnmqvlxqIv3AVzJhsNlSQCePbANX7K2Se70m4EbForjA2sOCcZyMZx1xj8aqcklYUotJtF6W1EmmPGrYlQMM8t0UYweOc8deOeteUa7GtvqZTc33FP3x6V660kckuWVY2QzQqCzYfCMxIOfcZz6V5L4qdTrjEwpGTGhKxMGXp2NaYBtNo8zHq8E/M+gdJuYxqk090ohuZBjdK4yQBxjJyMg9PatS/n09bSRHlhEm0iMKV3BmGMgdqwYoNOu4reKe8ktrtSy3A2sxPHTaR0yR17A1Zs/D2keV502pSToWCmOFBGozyc4GegrKM/dsyJ8t+bUzYL21N/HLNapPubafMKqCAQGYBsc/596uX13oUttmxt5hcqQ+I7d/lIIJ34H3PXJ7cdK0rTSNEtrG7862WS4VuSMzEJnI2qc469hz1qlfaRa2Vzt01ZrqKTLqRP+5RhkgFR6e5xSVlGzYnUUnomiC5ljnXzBI8iSFpFUdSj4Jx1/uMMewqEyG3Xo7gOXwyn5grbs54GVYc4/vGtLVNFgGFhuI338i0Rl3RuQNxUkgMpwCVI9wRWZFpktreq9xdx28hILJKVDEk8OFyckMB9eetc8qdnubQnFxLdobHUrqZbie4ELIGL+co4UAbWAPPU4q5bapJeBrGJpJULAR/aEwwDZIDeoAAP5ZrNt92uvawNeRxQQ7gF8vkcE+mB6A4HH5HRvdAt7e2je01IQykgzM5DFQP7pC9c49M1p091mL5U9TUt/CllJYxrMj7nbzJMlclscjIzgZJPFZkzW9sbi1lDu4kVFYAOPLDE/MDgHGO3PQdqgTTNbVibbUo5fMAIKXJQnjuM/wBae2j3FpYRSbmjEjlH2ttaIlsYVicMTkjpyaqcoyS5Yk2s7Slcxrh8WL20G+SWaVFWJYygYsykEZOBwCcdhk1C8usT67cxQjECEvtLEDaOuCCc/lSxx2NlK960hjkcmG1iLjy1Yg5UbiRyMLnuQenSo7SD/iaXtwqMwmlJdg+PnKoeDgd88DI54NQ4RUdTrhNqWgy7vDd6EZpY5Yyl4FUSHcxwuRjgZ5NZksQeB4grorptw25ioPbk9CD/AJxV+5hmuNAZAWYnUkaNVywjjMY4UHoM7sDtVc2VxlZIpJjKYyQpwhOSCM+vANJJR2OmlK6dyCOUxIsuyJYmAU5xncVHG7v0Par0KI8fn+UAznkjPPTn371Xjs5Lq2YPCwWJN0gCg4B/i3dM57A54pXn2FIo7t0Q5xGyswAz69MVMo3NYy00BnWKSIEKSu9wFy3zckHHbGKRFgiiUquQQQFZSSh6dMD26VBHDIXS4iuGG7AIMfUDsOmMhu2f0q0qmSbaSS6RspTKkg9uvoMdcdBSlFJWTKTuzUgM9nHLLAytIoQqrHGNxOefx96Sz1mW8vhbXGn2quVbdKo+ZBg89Bnp2NFpM40a5kk2b0KZAXI754P8qxvD17NJ4iXT3nmKBpYwjIMHCNwD+XFRCjzRbsc02ryuWdKLNrsDFSsIuPujnnP1x2P51Hd6RPPaLEJ4BiRXLhiQAEVePfCCp9JZpPENomMRLMNqvNkg89F7EnJ/HrVJ9OsJ4YrZjJPc3EJKAbicqxyemAMc5P0rVKV00yqk1za9jS1BVfVZWVUMqRKcHqeO3Y1gI8tvc6nPFuF0sYdGGQQueeevdePatnX28rU3cHaVdBkDnA9emOAPzrHMZtsyyjzRDJjzhkHBJzg++4D2xTprl1ZtHWCHWgEim6uZDMyxhgrEhixxuOT3xnr3q6wEkscjgb48hXUYVsEDB9fU9DUEcbmKZFIWNXUPgnLjdnPPtirQLTNGrIrSBWDspIORg9BxyTUzepsQ3kQEovIQVkDKJm3kqRx+IHIwevFZ8t152VEGJLclmdfuqSwzjP17epq/KC8BEbMgI+5GvykHPBHHGep9ailjEsCg/IrYkZiME5Gf14+lXTkraktXZe0mVX1G3OVyZ/kGMkZz3981r6dAF0+NAPlRhx0wTg/+zGsLTCw1yyQ/6trlSpYYJHbtyK6PSwZLcHaVLBchuxA2f+yZ/GsZxtexz15e+Y2nvM81yXj2lYJI+wyAqkEAdF5OOKkXdJ5uXY/IQCecAEmp7aO3aSaWNg7NFKhLffACg9+ccf5zTIo9yzADkoxHJH8J9K0g1KnJozk7TRjzwst4lyzGZWcqNwzj5RnoMcYpqR5aSNY8kkgKCMkdO/se1OvYVSAyEYiyJNqDPJyOwB9f8800XMcEMrON7A4AXaMHI55HtQr8tzvWxCsCwyeSEKYA+TIOwrx26cD+VW9Jl8hreOVGXMyNGzA4JLdM9jtPc1SdI4tzx8O/3mXq+OOefr+dXrFFa/VijtB5se0scNntjPBwePwqpO61FP4TUtolfzmyCI/tAZiD8m7AJ9vuj65rx/xZALfXGijlLqI0wynaOnpXusFnHHpV1Mjc75Cyh1xksRggDJP1rxHxdGz6+7NL9ozGuJGwpIxxx24rpwUm5v0PFxMk4X8zufFF/cQT2H2Z1UkSxt5ZzkZwPy9vWs+31vUmjyrwhI8rIodlK49w2am8TLLNNpzSQMrGZ1DMpUsTycenJ49qxNpF04hVnDOjFFOTJJkNwMepYHtxXTQhF01dE1Lqbsasfim8f5TPkk5UeaxGM9Rl81N/wk1wsmyQjfwMmVgucepJA6etY08QktmnkCF1w6O4O7liDkgHABB44xV+9vYNQstPtJCsSW+5HUlQoy+4ngZzggHk9BVOlB9AUmtC9Nr15bsRO0cXGT8gkIDcddpHfHfmiHxEUhMfk28pYh0kdGUgYHoFGD1x3Fc9alIMxRu21YgJFGcFTgOPp16Z6A1FNbwWzKsciSxyQLnafmWQAZHTqDkDjkD05oVGntYHUkmdgfE14m9yVAAyuTnueuVOce5NQN4xFqdtzdwqzHdt2AdOnG0D+I/lXNz3O3NvJ+8UMu1wh+cZyGGO2APyrB19cXVr2Bt05Pb5RRHC05OzRnVxDhHmien6b4sgu3k8uRJwmPukc54HI6c+4rrNLt55rS3nSVt08hT5MrgKOQMkkE8AkY/U15l4At/+JDrLoGJ3KCyrnIC5/me9enaL5h0qxhVGErySTRLuAaUDIaPAPDYG7J6lcVzV6EYNqIKq5wUpGPrcEMD20qlFdCFbedwUDJzzxu9z6+wrXjhjuJ40tWZVRS0ku3BDLkZLH09PyqhqCeTdS2/2WaO1VVZJznzG2sC3GB03Ec8+vWt3S9MhnnlW2nTM0bOsbP8AMnAwpwc9C2T68Vx2k0os6JSio8xjy3Kx6PFc7jIr3CO3ybeqPkAnryGPH4VkagnnlGt0ZIi4Ky9WJC5PP07V0es20kWkR/aJQQJ8qxbdtwrgZ6ZUHOMAd/asWaziiVZgpYqcMFBJzxwMD29KWiaN8PJWb8yKEXLokSYZWlyBnGOSxJ9ByayZJzDcu8dyP3YJHXj7pwSR71PPDarMCYSGjwynLAheDgncCOuM4pnn2+7JVAFJJV1Lb8k/gO1bU4t6pG8pKLLtq4u4o1DKN0DGQpHuAK9Dk9DzwP8A61KyLEoaMR/OmwzBeGx0OD3PQ+4qjbyDcrxPIjKTtVWCjI+vGMfWr0aLJI80Bl2nByDjHPOBjByRWM48rszSLvqWtLkdtLuY5Yo1YtCCrNxhnYFgWxx16VHo9isGtxzxW7sZw8x2nC7SWG7cTwMfrVrRYiLW92RJKQ8Q81nKnad/GDxwST2/OtWewnjj02SFNixqWDcAlRgjDE8/wnGexx3qrpKyOGpNqcl3/wAjE0MifXLTATeZ/k9SOc9scVTvYt9/p19G8kYjmVXUHA2OjDbgDO7GOAO/tmpNK3pr1uWbcqy7hG7bVPUYyegz6/lWzBZbdMuNkJWVyJoQynKOuApyP5g96SlyO6Lr/Fr2Rka++/W/sqP5bbQ5WRc8YAPXp14zWO8e3egaYGTMe3OA3PboB1z+FaWsR3Cak7ElZ1RVYsvzEADIIzwev51lM6y3KOrBZzJ8jDJU4+nANXFa6HXS+BXFaW3guUimmJQqHLZwyZyoJ45zjB+tWxFM0cgEqLCjEFt5Jz1BHBB6n06VWWWeQlGkjTKhX+TIPGOpyD2xg1BFOtpHPE8pyw5GBhhz1A64/PmiULmiuXb+7a0WSzyvmMyszE4Cgtkg9wD8owexNBtHZycPKc87e4KgdDxjg9qgaMxRrGbcYcD5doO7HP8A9f61chMG1W2bCDnk8kZBqHotENK2pJpYii1PSo1diEuYkJ7kEjr7ZNdBpk8cTfvpVX94Bhmx8vmMePoCKwrURxaxZNtLBbpZGUBmP3hjbgYx7VtMJI8urBt04EYkUH5duASDjoVz0/Os5vRHFiV7/wAjLsiqaubYAoRDMpUA4J8sknPGfWr9tFtacMCMQSnGcdAepqrF5UWuRPHuWVUmJVfukbWHB7kg9unNXZQEthD5Yw9u+VXBzu2jk56fMfyqvaKMeVdTOom5J+hz00AV5ZFZi1zKRhuC2ASBx7YH4CoZ7X7PmRtgwASwOMk5x8xxzj2q9JeR+ZK2Q06nIO3I3gc4xjoOPSsedI7iJIEhMcKsHXBAXcM8559aqleW538zUScw7QLlkVoyjPv3Abx34A5BPtVyxXyXSdjsaOREBDA7l34yeO2cdO1Zcwt1jlgmiKl5S5KkncCd/Ue5NacUYmfY5kC71dSoBI56ZPaqqJJDu5R1O+jsgNDupmG075ADvPLCRgT9AMDGOvPXFfPHjLeviF1kdNyxoDtQgdPpXs817JLcFzIfLkkkQK0i7cAM2CGGDg5xXifimXzNY3jyWzEuSicZHH9K6ME05trseJVpyjCz7noOrwTvBYIxmjCSl0dwQCC2DhfXjuBxWDOy/a5CQyyMVZAGIIBVSQPxYf4V0+oxzyC2aWVysILKdmATvxwe4y2ay7pWN8sKIHVmG/5cnPAABxkHaen+AralK0TWUW3dHPXcjzXZie0kiKbSSqD73HQgYHQ9OeeamFqgljlVZHxGNyj5WlbJDfMCxzjvXQyttDRuWIVsAjnIzVRlQvjc/PX5Af61r7a60GsNZ3bM77LM8ieZJvWNwwkMLMcdgQevofWkW3lEm+CHdL5gIUIMt+nB7delaNvZm7uUhjkKMxwpcAAV09inm2NiyjBKxs3vxkj9al1rWKdBWdzy/wC3pLCkKpJ+7cDLY5BOBn3Bx+ZqpqxkluIXUOxMK7sL9R2HtUVuoLkqyLgEksOvp0NTa5F5UtsOMmI5wOM72H9K70kmjxJycou53Xw1hC+H9XMkOSZgoQ5XJKY556cmu4ktwNE00mORlAdnChtxJYYBx65xnmuK+FwB0LVBxk3MQ6fWvRrxVt7DTYQzF4xIfuNkgHqdvpzxnmvNxmkmd2FfuI57S45JbRtRZomnvbRkkc8BthIU5IGDhgCB6LXZeFZEt9TvhI/zwIY2BdiMqFbjJwOD2HOetYgZbCWCByHW22RjaCoJTaVG3HGWAJA6AEnqKuPHbReJdbjmcRxR3O4ADLHMcOcZPOQCD9faualdtz7FVZXXs+5BqcButCCWrAtFfiIkseGWNtyjJ5HzY68kmrEVpDdWcsjxSR3CKjhHIz/tEc9SOvXoKiVQ3hp5DIiN/a8kknt8mSPy59MU+yEO6JUn8i5ddiB41bduyBgnIH8PNXKEfaKPkOEpKm7dGcvc26yu6ylobjZxExJwCV24GOuGznPYDHPHPTs9vIVkxnHBVgQw5HBr2LU9JuJLWzlsLO0lWIN5oZgScHGP7pHXJ9q4vXzu1JvIiXdJGDPHEoOH/iA4OMDDZHGBnrzWqj7JNNGkayrNI56G34EcwMZBLFs8KB7H8K3IXeDyvn8uMEKrMo3MT0yPTPf0NShPLghaKzEjCEmWQkHfk5VgfUD696bIsUig3DMSsQG9myJGJBLfnxXnV53lqejD4bJF2zmhs9Pv5pYz5IMSsEC5w3mIpJPTJKn8RW/epFNqGjWCxlGaNiC8m4/LnJ/DH61zM5ZPBOtbCyNH9kwMAFf36npVvw/ftqXjHSYGaNnht2neRcEsSrfIPQYIJx1xXTSppxiu551aL5pTXT/IzdAgnl8R23mblEkowQmNrZIGR3GMHPr9a3bOe3fw9NcQwssUjoQN44yQhGMdMjGD9aytDDHxVaqspKi6BZdgQevHrVezuZYdLl84CSISuVic/KqiR8ZA5P3TjNZ8icb+ZrWvKfyX6mb4wRrfU57NUVeI8KD0XaDgkd8d++fasdXNpcCOEKZo2yGwWDg4Pb2YD8K6bx3NFHrd08kscaeXFtJQ5OEBGD0PpiuG1SGa4W4MSPvbZkJx6E4A5zXTTgm+U6I1GqMZJXZrJeJhY4oV3KQdzByeecnrjp+tMZRcJPmMKrnJ68n8eayBpk0UEcbsoJ5Yh1BbPI6nPAA/OrsdsZGQLdxxGRmRQJVBdugyAeMe+BzQ6cV8LNoVpP4kXC0PmHzVJIwCNxx3/Lrj8Km+2QJg/eXjAI3YHAxWdJaStI7wSsA2SAsy46EHvz0z7dqalldWszP9pG/eAU6hcEnoR9M1Kpx3uVKpLblOi0nH9rWsICBfPh8xMnbuZxjA5xkdq7WFXZ4n3OJHmMQbyyCCG28E8nGO/vXI6HI82qWqbiXWe34HJG1sA4x0yf0r0WGNovE843SbFkLkMoxljnA9eq8571zTo82q7nBjKjjNLyOPtE3aucRwrIHuS6/LyVR+/JA4z37GrpybGZRFGC1vKw2pywCcAe3Ht1qNWVNdvCEf5musMx9I5uMD8eee1O0qZp9NlRlwz6fMoRnyy/uyBz1wcZ/GiOG5rW7sylV1v5I5W52yRxmaJEf+8OdvH93PPINFiiG28tyuQ3zg/XOfpmluF3W4V54lPlr8ofAGMZ5PU8kYxUULr50jxyMirnGQXQAHBORye/5UUny7nqzjzw0NLxHHt0+yZkjHnmQwxjqqE4xwOTwp/P0rMtQgmZ4AJFc7dykrj+I4Bz6/zqSeT+0LxZZJGO8kgxqyBTycjOcANnj/AGuKrpcxSEG35eINxuyBnHPPWnPXYUIuELS3O1WziVXbBAW+8pckgEdcEHHfvXhHiuaKXWdwkWVPKXYQW4HJx+ByK+gDcxP44g08spQ6lJuQxqMOIGcc9T1B7nNeA+MZFk1iJ1YgG2Q4OOOtdeDounJ3PGnV5kemahaGytrOJwjSshDeXgj/AFqkcduhqnFCs+swIZQwM4YIVHBBbv68itXX5BLdQlZRKoJCkc8bxjv71X0tEbX4w5XCSMxxxjDd+ayUvcudq8zK1e5vrKBpbSaSAeeVOGIydqnkZ96yLfV9Tn1OGze5coZF3NknIJAzjtWr4mlaGSeB8ELclcds7V/+JrCtpoh4gAViXRlPoP8APSu2jTUqTbWpz4ipKNSNn2PQb+3EHiuyjVDtJjwo+XjeB2/Ok0eMta2K7c/ukcn6Jmi8ufO8T2Ls5IQquc+j1L4dcNFpy5Jzbgfhsrho35Vc65t9ex4vaRK32glQ209+w3VZ8QusrWEoyA9uWweo+dqit2LJcp8uct04PcH8P8afrkQzZSb1G+AsckAffbp+Ve3H4kfPSXuux3nwtTd4e1b3uYvr0P6V6xfWcUqWsZTIVJWQgfNuJGMZ+teXfCaMHQdVVipzdRZ2nPG016veXCWUtuzqGzCyhSDzynsfX0rzMd8TOrDt8kUjgRGLfULQrBOZJCRtjOFA+Ur+bZyQevWtW7uPJ8R6rdCOSULq8azKi5xEYjub2UbVJ9gap7Wg1Zd0Lo+2EASP1Prx6gj65qnqOoXQ1DXltAjPPqyWxBH8LxSIcf7WCB+JrCjLmjynTiI6qXWxuQ7LTRb2KVRKTrGw84AP2WMH+XT3qpe3U0NgsibondgEnj5HHTK4IBxwCKfO0lxp2o+UAWOtuwA74gT/AAqvOn2hophC4SOXzMRSDAyQeQRzz24rCrN+0RvhIe4/UtaN4mSwuSb3UZHgjDGJQ0m9Tn+PsRwen97pxWbf6/YXEiFhb5CYZwo+f5ACep44IHpVGxk8tLiVlbcoDYUr33DkFSTgH1HQVfu52fy7iaeSJ0JeMLOGVwzHOeAeM10TqKUeVs0VCMKjkkU21S2giLWk0YkEmAsLYwo42n5RnGB15/OrHmvJkNM0qDGSV5PquT7c1Td2WC5hncO5yMtjJA6knkk5YVYt7hFgtvLRPMiXfvKfNjBXAGM5yM1yVFHdHZGNtjQuw0HhDW2O4K/2VlBABx5w9P61l+D5Ik8eaeqqI2DycADH+qYkLg8da0LqWVfDWppOyEIbXhewE3f1FY/g9Nvi2wdgN484/TMXr+BrqoNqmmziqL41/Wxt+HoBH4ugMe0q06v82dwyecZHt61nLdN/YXiKWRkkEOmOYsrnazRRtkZHXMrfnWhocjL4stFmkb5518ohs7mHUewANc5czbfB+vkZHmWgX/xy3H9Kqg76Pv8A5GGLT5tO3+Z0Hixi2ulssIhAhYYH9xOeT7Vx8c7M0hDb4wY2CsTjkY/ov5V0/iLNzrMbh2+eyV8IMlSIkIz7dfyrkba58qOVnkGNsWSPbHOPxFVBfEzspP8AdQuWksbxYYprS7WMCQSBSeN6gHr+NMTRLohFE1sq7ju2Tr86k9Tz1OSPX1rY0+6tbeGxgvIYJoLq/MTmV9oTdCPmBPGcqOvXOOOtVNRttNk8WRW9uLaOyLx4287+CTkg4/StKcZyRz1qyjJpIqppWoL5cKSWvlLuwiurD5sZGPwp1w6xyxxJlvKULu654P8AhWrpek2un+K7JIET7NFdRFc4G4MGJGf4ucY9j2xWGxkeQFHQLuHHTjHP6momtdTehVcuh0mjsPt2lmMRKzXkYlLYy6+YOOnXNdX4ZnMjs7t5jiZ90m0Lkbo1/Ejbt/4DXFaSXS70/a+xVv0O0ZJOJY936E1saFqEtrrF9akDMOoTxEMvTdIJF/m1ZbQl6mGMV6i9DRk2wapdg+Sm97xhtYZkPkSZ47nr+VR+G33PBE3RrZxz0OY2ppuJJ9fvI0y0CC6Jw5IUtDIen49qzfC92xvLIMwI8l+B6eW3+fwp0Xam/UwlH3rPsjFuJwlrAxUFeCdr4BG3HAPHPPWh71ZLNYExsi4ZV+XBHIAyeg4/Wkv4Jf7P3hXZCmVLJjqvA/SkSCTygBjZIu4xFgMgjkYyecjrWUVHlTZ7Uewj3saJIYR5TnJEuc479jjj5vxIqfTnU2N4IzhRkOMHJPc5+hqvIGW0zHG8ICsBxgdOQfX/AOvSqqQacUSdEd4WMTF/usf5jinJJqyFPY07q+Nv8eAPI3s99HGHY/cBjGSP5V5l4sZJNbLZ52DcFU4ByeK7PWLtLT43m/kcR26aggdz0xhQeB6cVw3iKe2v9Wea23mLG0HHoTXpxi7p+R8zF8t7nqeogq9uJFYPghgV29HA4Gf6CmWEzQaz8iKwk82NzuxtOQR9cDmodZI0+a3xGSu8tuVgc/dGfTqKbGVN5OdytIk7KvI4yUx/WuCEbwR7DabaM7xkQ2rXxHH+lkk9OcH/ABrnNOx/bHmNwpIGQM102rmO51a+uGjZvMnLKemQVHPPNUUihaQAQdT1JBrup1eSPKY1MNzyjK/Y35s/2qrjjYd4DZHRx0/E1d0CRAdNAlXcVRDhh6AH8vpWO0hTUVwpcMAuS+D99an090tJIrl8kQojhEHzN+73H8ev6VyQWqOqqtHc86tlKTuQCd6uSAx/vEY/lTvEOE/s1AQNtsRgD/po9JGzqoRVPQklSFzkkEZzyOBUuoW8+otC5UIYo9rbiOcsTx83vXrbSTZ89q4tI774Spv0DVUA+ZruIcdfumvRfEMqP9kkM/lqVkG5WI4DgH68Z6+leefDNW0vRr0yxhlmv7WMHIA+ZipPBOeor0VPNvbTT5JGCzG3mfch2kNvB7dOleXjtW7HVh04pXMCYsuu+aQzvvhDKV3AYVOB+J5+grnNViM/iDWba2d4roXqTx7f7yBgWz2OJFP4VtXD+ffxTrCYpZDESyjqMKM4PTjA7dOlZXiSbd42+z2kkiObZCw3soWVi+45PsFzggHFc2Hi2m0d1RLmin1Rt2k4TTrmQrkNqrNtOM/6hB3981SFxDGj7mRSC4ZW6YznII9MVPsWPwqjTTqW+2M0smSQSY1HoCTyDVG5kZkmkAiVSpJMLAMB3OPXrmuerH37nXhYrldu5RS8jGpkKF6GRQW+UnnBOO3I/KtNb2e4hjn85xnn5GA98Z9DxmqGnlzdmI5CbC7BXxyT/jmrM0k8skSlSkshDOuSNo6nnPXgfnVTavY6eVMivpg0O1siNguewJxzk98Gp7SSK6iMwJDKETyzkHC5ycDjnrVea5DSPEQC+wMsfXyzwSR6Ec0zTp44g0UqF8udrKnLfKOvPA465qZL3NCmjRutknhrWVEikCW3UsR90ebjHB6c1ieECZ/FNg+CMifIZcYAjYfnW1qZx4U1KPgCQW7FlT7w83PT6YrH8KpEPFdlcbF8xDIR8hGP3bnA/OuvDtOkedVTvK39aG9oLf8AE9szhB/pYGS208ORj3z1/CuU1SRk8Ia0Nv3YY0I9PnhH9K29CuIhrdjsYuPt0Z2yKcpkjJHHqfyrntangn8N3drG++5m2YA+UAhlJyW47evaqw+kjPExcnddv8zf1uOX7cspyIhZQglj/wBMlPH5Vy1vBA7NwDGI41HUDn73pnp1zXT64zyaoIIomcmGAY2DBVYlyc5xxxXN7v8ASpyzOBvX0ODla1pt3kjeK/dQuWdStNQu9Btzp1vJLcm9LbYk3/8ALHaeD9cfr1rJGieIlik3aTeKzxkeZu5U+vX0yK1HLKI2kVfujbIy7uB1znOeAeBzSSRxysMrCSp25jVFU8Hk5GR+NXCrKKsjCpg1Obm3Yfo9jqMOs6RNc2t2sNrNGxLBVWNVJHZvm4xycntToo3MTKihlUHr1IwTxz6Gmxpm5QRrHMxHKrEqKPxIGRjBqSRZPtM4dVkKqVywA2cYznHr/OonNzepvRoKlez3NfSIXiu7GY/dkukJJAOf3i889Onb0rRaNIPHeuoOD9vtiFx1/dyE/wAxWZp+GNnI5d8XabMEYVd/XtnirN0j/wDCXSagFk8udoizlRtDg88j2Pt0rni171zLFQbqRZqyQyR+J5ZdmZJGuEdiScIIXAxxgc8fhWH4RzJqVgoUfPbuFB7/ALp61GkxrU0wcoXnncJnIJ2vyOevtisPwpcNb6tZPuxiNuT7xmqpNezZjVjLmS8kOmfJu4xEI02qq8EIeAGwOp4J59arwSLLZxrIXACBIWwAQwPKj6jNWrhnNqESZmQnDFmyODkZ59M4/CqmniOWzZnyCY1wxGST3IB6H3FYxa5T1UiK4CSjduCkQ4wCck45696rO7TwJFvIDRsMn+EZwRxzgZqaaRpYsPDJHMEZTjqWHHU9sAU5Qv2cb2QRtkAH+MnJ49/64rdbBJXFvbKW++I91bfbZLeCeZnd87duTgjg5Awin14x3rC+I+kRaP4liht5ppfMtUldlygLEsOB34A571buda0weM5r2dgdr7k+Xp8gyD78EVzGuajd6jfieW5Z2CbQ29jwCfevRp82nofNVOVXV+p6T4id7qXTkuAFSckDy244JPHHqBxVe3H+n3DfKkst0oGSAwVmTBz/AJzVrX7j7ZqemSpH8hYbG24yMnkfnj8KzYoGlvLm8REMSXcKOWORjeOi/wBK4qUW4JI9RySZb1WKT+070RiNUE7BQT0HT0rPiiIkBLoMcfWtC5ukuZ5piQm+Rm27unPH6VTDoG4Yce9S002jshblVyedD5ytuXIIOOe3P9Kdo7u+s2cTxxeU0gXG4n5cHAI78DFRSyqzDDZH1zUukSAaxZkE5EvQegBop3RNazTOBWVc7gFwo24wT/Gc5/OtrS8efG32ZpgRzgD07ZPb+lc75nlXDIWJUu3Gcc56/oK2bGdVRwUjkVUchGkjPIUnoT04/nXqzi2j5+jNc56R4Wa1Om32SjoksT5YD5WXkH26V0EBeaLTYo8kLHOkh3AHG8flnuR2Jrk/CmpJfWWrMltaWyqsWfsihl78kfrg+ldFaXLw2unSII3d0mj+cHAy45IHtmvKxMWtD0IWnqZVxJH57nZCuHRwQduDtUg8n61zPiO3C+KdTm4zgnG5sNhyOck4PHbHXpW7dRBJSodnAVY0j+U7unr6j+QqHXNGv7zXbmW2g87zELBs4XLTZAJ6cDOfwrDDSSbVzpqxV030H6D5h8KMoCbzqUoC/fQ/uo/XHFWHhkWR0eNo12sxOdze/Xt/hRDbGy0a00213SOk/mnBY8kY5yM87CegGDU7O7lvMV1dVyV27c4z07GsMTK9S62OnCJqBkwPGrAPIgO3aWdPmzyenX2qTzyrbkkZzjY+MnaO59e9OGnS+WLkXHkR78t8iuQCW/Pr+tQpYSvdOryyA7Qw4XBXAz0XBo92Tvc6YyJC0aRTwxyhVwPMG7PAyQfr+NJbBJY1l8pGbGWZQORnpx7YqN7BEMImnwvXcwB598AY6Vd8uOKNF88Rk53rGud2ScZ5z0xUyaUdBp3ZLdNJP4ZvivTy4nXHAUBxnH4D9ay/DUh/tqzBdskygnJAH7psf1rZtcx2NxZz5cShY2ManKjIYHdnp8pycVJBotvBcqYFly0bRKof5i2NrOQOcDJPOByOK1o1FGPKziqu0pJ9Sro7bdTsA90pdbpdu1hg4YDBGcng46dhXD3almMe+Mpv2ABQCTkEHP1NdTYvC2vWUhRZWWdMjO3GGGTjoRVI+Fr6/lM8Ee1WlUiMTAMFznIznnAArajNQbuya6s7+Rf1rzDr7+WVQKiDBPP3QDjHTpXHairn7XEgLAkE4ftx3PWux1lpBqsrO6Y4KBG3A5AJIOBkEfzrENvZTXBLwwyyFsbZIyeRjHGemAK1o1FGV2aTpOdJRiVrCe7NgiGWV2Rjlg4YhONueeuM81ai864JgtpYdy/My715z7ZPv+dRHRYpYUkOnoGcjP7wqzDn5sEkdxwO2KBolqOkjZKnyuQBnup468Vcp03qmKnCoko2uMaeAecn2uFVD5KiZV47g/N+FUdQulXT3SK6d5AG2KJNwbkEgc10MWj20csY+zhizfM7KXxzx+f0pws7cMJI4wqOCysqhfm6lc9RxUqtBPYqdOpJWHaeF+y2kiTBAZI2BYEjluAcfhzWpfyXn2v7GsCPGtyiROhLMrb1A6HngntzntisiFFj3Qs6+XDJGwZ26nIJB9MZHoK6YXduoVXuoblIm+/52XGN3HDdTnhjwOK5Zu0romtHYoRMG1iRrZgUMrAKXODkHaCD3ANZHhVj/a0AbflIzzt+62witN9QtZtSaV7pI4hNvUo2SwODzjpwfrxVxJNItIo5IDHJ5Y8vesLyhPqe+eOvNEarjFxtuROleSZlt+7ieNwQXBYJGDls/hzgYP4VkQGbEcW6NdpKLuzk4UEn7o9fWr5UebIxjdsyKYi+7I4OF9ulIsjRuztCwcDbG2RkH8TRH3Vax3WvqVp4LvayvInzkHncc9fSmCXbaKC6gpg7SMZxzjn8O/FTyzuZfOSSP5Q2cyjJyRgY/CsqeCa+udsYt43QkYLMQTwSTgY6VvTvLczqvlTsigdHlfVXuY444WwZvl+4QBn7rAc9BjnP4Vzd48LXUjMwZ2dmYq7KMliem2uza1v5J0Y2lu4CKpDSKS2Bg7cjg/iKwfEMNxBqfFhFbxOu6NfM3EruIySrYzkHp6V6EKq2ufPYnCu17dTudXhkg1PRUn378MWO5TzlvQetZQhluZLyKO7eEC43lVOASDkHH4Vr+JWYa3pRZVDBcYU8Hk/X1/MVliVLO+vU3sqvKGxjnpz/ADrnpSagmjucVKXvCC0kKu7T+YSTnapAPPpmovsseQQC36U/+0gGZVeQDPVVqL7ZGzByG3DodmMUe+9zdOCVkyeREHJUgdsg4/OkiBV1eP5ZFOUcMAQcep4pjTrLIGYuzHuTT0mCgEZBye3BpxTQ52ZyMmnQiZg23v8AdBfPPfsOvrU0FlDiQKkYJU4LAr2NWXiZmYrIBnn5h/WhMqRuO446dq7eZ2PG9nHm2Ox+HUbW9trCYBOEK5TCk/X06V2ViUSO12CQ/uJ2yBz1C8DB6Aetcj4MYnSdeO1N6xIeV56N/h611VqJXNuxT5vs0wzvI3AMVzk9zg/mK8/FvQ7KEUtEc/PcGOaZRsZSISFEiDJ2L6nOPyrpptS0qMGJb+JG8xj5wYvnJLHbgHbk9fesF7a5a3aSNkG4RlgY1JICKDjIyOnrSfZhG53X8cZ6cbcg9tw29K81uGx6Lpc9tTQ1bVNKmR1tZYmuZZQ0z5fc2AQpLkYwM46iqypZuxQXMbbSuVyQCCCSc4wenbNV3dvJcJqMjSJjJTKADryMDNRhiWaRrmQNs5AkkY8dccj34pNKWprTpuEbJlq4jWZv3k7SDyyvETOQM9MBefX8Krq1rB5hDXdwuSY90RUDgAdQOuT2FJGtu7qHSaQNkAliM9ycE9sjvRcCzZ38ixjm804iKoCGI6Yz74/A5pJL4TRJ9wuJoYhEZInVlYbnEfz5wQB1xTVlhFtK5QFnXCu8ixkc89T06U1CiW+PscTyDKlQoB+vQ+n6Uv2+Ndvl2cSPjhuMhcdwFz3BpqPRIvYl0/VGt5EMawt5ke5TJMNy5z2/xqwuuTxkA29mjEAs3mMAWznJwf5YqvLcMzEShd4R1GD8u4N/LnFVLa92PCixhUeRh8sZXJBAYjn/AGh2qkuyIdOMneQQ3M9rePPE1opMiljHFIRywPXPQ8ZrRh1+fyZLZDAUcLl4rd2blQD34JwOuaoRCRdyvLGfMkQkoc7VB4znqSe319afPql2sjyLDtiicAyqigKScY+51wR1xVNXIlCL3RBe+ddzGdnnSXaBIFjWNc444znp9ai8oMqTyJcugwEK4DZyAeASccdamv3kSeR4n8spkNuYY4xu6D0rntbnmDJAfNIPUDhSAe2Hz2xnArejCVRpEVaipQubM0YkndTdTMYju4mXABOCMgHJ4NWJBAkaNtLLnGPObH54GO3euNhv74Ph5XkO0Yw5ycc9xn171O+rzlJSfLITBQO6gv6nkHFdDwcujOeGNjuzqtsGc7YgH+bDFyOPUk8nvzTS9uhOBAoPK/uuvJ4GWrlv7VnQgo9s68lstHx7dKaNTvw2UnBDDJKRnrz7Ulg5dynjodjpN8EkBVbg+YrBhiIDPIPp6Gn7YknIeUsDkbSPmB4HJPTocVyv2i5ljn3ySZODuyQpXoQQSOTgfTNall5Zs4jjDo6gFcZxk56de9KphuRbl0cUqjtY2oFPnwtufGeXZz8oCn5eMYpovAzNCs0jyEDKM7bVbOCTg9eRTYyDIFDklWK7Gc9wwHH+eKit3V5LYRhSWEm8ZGcFxnj6fyrmUb6nVpsL5lsrLui+YMA27IXJP9OOPxppnhi3CQRx9DgrgHgkDIHPSoZQyXdvIfN8sncqIpIc478dcY/GmXgaRGkj5kQBgQeCNoyfpgn8eO9WoLS5Lm1excW4EkJMbLvVQRt5wOuCKqmSRZWdMrMCdyFQctg4yMdCMc0tojpbEyMwZlz5hb5ehAx+H86jVzNKXKOEdSoYkkcYXccj27YqlFJscpXSuJp+pTWuoy2l06yxMwRJ8jchIJHA6j5evbNUfGzI2rwFi+/7P821jjPmP0p9+BFqEUixkbjEWKjGBhgf0YcVV8T3DyX1sw6/Zxu5772zW0YpyTXY4qkW4uLezOo8RZ/tvTwyx/fQ/L2wGPFZE8CzXlwzbsiQjjJ/MitDxLP9nv7e5ZVOxsnZyDwB1GAOariKU3t0u3O2XGcYHTvTp6U0zGy52mUGtI0Y5jf8VNNdYYzteHB9CP8ADNX2fZxCGuJB18tcoPq1UUsZNv7ycD1ji/eH9PlFaqV1qxyilpElRPlDLAQp9ABml3KsXzN5ffD8cfrTo4o4VxAEjY9W/wBdIfwQHH4mmOWAPlxI0n9+5cAj/gAOaW70G3ZGTMmXIYtnOPuZNV5/LhxvdQe24gfoTU1xDdNM0kl64yfvBCo/8eKiopBAqjz70zHpgFXI/wC+Ub+ddUdjy5u99DsPAxU6N4jZSHxAnI9xJ3rtYFTEaFkX9zcf64cgF/b+lcR4Q/eaD4gEFsQqRRk7lKZHzEnnHYeld6ziPybpIf3JVo8AHJLYY4xk9ySenNcGMTaudeHtYx2QSMscRkWJQjRjdjKhRgkcjoAePX3qvJBNfaskDFlLpuk8t8cYAGc+1WZZ/MYCByII12DAyVBycHGCTuU/5NZ32xre/S52lmWPsnHKcdDwc449Ca8tRd2evT+Eba7CoV8sxCHBPVNpIOMdx70za8kgtAoLF0YrwGGSRgEZ46ZzT4FZLV0DpGAYo2T733V7Fcg9T1pkouL9W8xV893DRksoOR9emePTpV9WX0JJJyGmhhjO9nCsE5ABGcA/T86zHZoGUNE5LS70lWXAK4xgZJA4789K2mZymwK6uSCrRNnB/AdsAVFPbbmR3gfeCXcoMhhzjnHHU9fWnCaW4nG+xDp3mWUCExkuQQoHzAA4P8iDyec1XlIZyQwHlgDkH96CQefYY6ValUFcBERWbeu042sccg9e1VhEHZlZmEjKAG24KjHYjvyeapWu2X0LqzQraywnaWWBgOf4sDAz71ThkLnTlLkOkbAHfu2kuMDn6HirTI7QokuELxttJHft/SoFg8q9jYtGyofvNJyB16k985qYtajeruWUAE1s0qj5ZDkEYGSxIJ5z2xUErc3SyYXzLuPgcj+LHOevyn9KkjeMkSM2CpwuPukdWwR700pYpPJK6TeYRnzHxk+v8JI6mlFktEF0QmDIzuWTKqwJLOduBx6k9qwtWhuI5YzJbv5attWdkK5XJ42kf3v0Ga2NQdHBOzyzgbSxJCLgA42nngfrWNqyrLh4dyKp3kMxIAAzjngdD3ruwujRx4vWJQiZdoClgRApI6clv8iojdwxLPvlRZF4VSCTjI6HoO/X19qSLLQN0J8pBuTkff8A/rilDGE3DoseTjYduD1BO0AdOn616R5TbJbklvslyJ0VfKYYL4y34daguiktz9okkwJI1Kxs+ScHHXHTryKW6WS5jjEZOfLKkEMMnPf3GAcd6iXTZ5J1NtDJO7FTGqjcxzgYXHvn060RS6sKjk9loRCcG1ukiDqhZQQj/LjDEZGM/wAJ5zXS2qtJawOZNuBuUN3IJ9885otPCGty/ardrNoWjkVZkMqKEdgSq4PJ4kHTPWug8PeHF1TSra4N+IuSjRmLJUg8DnHYqfxrDENONkdGEag7yZngobhVd48eZtzvOe/v2A701UhWcMJXZmDAlWJAUgnjsK7geC9Ft0VbvV58htwPmxxevYg+tSLpfgy3dlkvo5HHOXvScj/gOK4nTl3O1YyHRNnAyLaAbykRIOWd0OV5/HgU2YqkwZi3y/eAO0gYxxj3xXpUN74Et4F+W2lYEjC28snf3BqrL4r8NxszW+kuh2na0drGP61fsrK9yVjG3ZQZwsL+ZIEjiL4XOMu3XpnH0qyukatLG7RaVciQrgfuHx/jXUf8J/HA42WlyVxxukC/yBqCb4gXMiDyrK2APeRmf9ABUqKKdes9FE5q40PW3gyuluwA+YTgKR9RkcVyfia3uYdRijlLRzLEBIgYYVtzZA9q7m68Ya3MrLGtqFPTEXT82P8Ak1xviO6u7y/ilkhXzPKw5+QbjubJ6e9a09NjKbqP4jP1PxvFqXlebpO0K2ZFFwSHHHHKkjp602Px3NHJO8djH+9kLnewYjgDglfaiiu1U4JWSPI9tU5txv8Awm9xLKvnWcUig42nHT8qe3jyRwFl0+OVR2d/8FFFFHs4dh/WKvcSXxtG5wdNcp2VrnIH4bcfpVeXxiWUxixwvZROVA/BQBRRTVOK6CliKncpnxChYsthEpJz/Cf5rSHxLI2d8UmMYwk5UfoKKKtJGEqkn1NzRfH8ej2GoWyaS0ovIvLZnuz8vDDP3efvfpV+f4otcRWyy6OG8gNj/SSMnjB+72x+OB6UUVM6UJaNGsKs0tGJJ8TxPJFnRUXaCMLckA5ACnG3qOT757VBD8RIoLkuuhxMCRxJIrEfQlOKKKw+qUe35m0cZWUfi/Ie3xOkkjaP+yYwWbOVm28emAopE+J0oT59JjJHQibn36qfQUUUfVKP8v5j+u1/5vyGwfEkwW/kppWAOQ32jnPqTs5pG+JdwyMn2AhSckLMB3z/AHKKKPqlH+Uf12v/ADfgho+Izbhv06Rk7qbxuR6fdx+lRnx7Dl2XR/ndcEvc5/8AZAf1oop/VaXb8w+u1/5vwRGvj1lcMNLiBznhx/8AE1cj+JEA3ebpEx3AA+VeKn/tI0UU/qtH+Ul42v8AzFpPidpCqA3hm6bBBz/agHT6Q1ZX4raKsykeDWLKCoJ1Vxx+CAUUVX1el/KYSxVZ/aZL/wALd0Vcg+A7KRSckS3Ik5z/ALUZrP174n2muWKWkXhmCyCsDmGZRxzkYEY7E0UVapxWyF7WfNuVL74gWd1ZRpa6E1pPG64mW8zkDqCNgzkcVlXPiq3aeWS2014lYghZLkybRgcZ2juM0UVVkHtJ8u5F/wAJdcKjx/Y7YqxI53ZH0561Z07x/q+lSGSyMcMhxvYIrFx6EsCcfjRRT5UT7SXcsn4i6pNczTzNO0k0olcpcGP5tqrkbQMcKMfQelQf8JkGiIewZs8t/pB5OMZ+714FFFZunF7o2hXqJaMP+E2A5TTVQZ6LKAP/AEGpP+E5KDb/AGcOnJEoBP5LRRS9jDsEcXW7/ggPjtmUK2nkgdAZ+n/jtM/4TfOFOmrtHbzv/saKKPY0+xf1yv8AzfghD41H8OmqD/11/wDsaT/hNWyu6xzjr++xn/x3iiil7Gn2H9dr/wA34IB41wP+Qfz/ANdv/sapXviUXkiO9mAVXb98epP933ooqlSgtkS8ZX/m/B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8" name="AutoShape 4" descr="data:image/jpeg;base64,/9j/4AAQSkZJRgABAQAAAQABAAD/2wBDAAgGBgcGBQgHBwcJCQgKDBQNDAsLDBkSEw8UHRofHh0aHBwgJC4nICIsIxwcKDcpLDAxNDQ0Hyc5PTgyPC4zNDL/2wBDAQkJCQwLDBgNDRgyIRwhMjIyMjIyMjIyMjIyMjIyMjIyMjIyMjIyMjIyMjIyMjIyMjIyMjIyMjIyMjIyMjIyMjL/wAARCADlAS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mLsSB8qACP7w4NT2l5iRVkKAe2eafLFIheMMzBFbLnC5A6kDPTke/NZ4VojIwBIGWLDLAAcHn2715WjjZn1KlZ6M2EvGiud6rlRjjd1Oa0dPk8qEyLEF8xirKJDg45wMnrisAZwSj7m9M805LiWFDglQvJ+YgA9M4PGf1rnnSUlY1VTudVLrFvC8BMzxnJVx5Z3KCM5HGOvvzVqPW7eG7kuJmnRJEVog643YTJIHPX+tcnCXjS7kmjO5Yd7YddxY54B68+v6U8TxieEMNqRFoTLnemNnJBGOxX8TWDwcGjOU4tnZiaKa1iS7XdJGFYBJCdzYyQCOvf6VdtPEk7mZZ4z5eAyuGBAUfrXCWeoLbqYFA2FcgoBlRnoelXlvhtHl5BVcfMclsDqeOprlnhWk10NPZRlubV9fLJIwkY7Xyw7/h7dawwYnBR5XA5XB46H1qMzvcuDuVs8Env7UkkKuhk3AZJywbvmrpUVTVjfSMbI1XutNS1iimVo2aJiM871we3/fJBqnYwyahM6xbW8vDPx3JwPrmq90u6CyOxPN8tdxAGSQzYyOvIx+XtWxp0wluPtiBLdZYSsnIG1kbG8Z6DBIOPY1biox0OdylFXRUvUms2EEjKMbZCATz/hzkfhXaeFY/JsQHfP73rt4JwMgfpXI30cEcZ+0rO15MA6qqHYqnGOSMHvn61paDfSw2irKWKsSIizk9MbsjPHBXGPeuesvcuZ1k6sLI9SyCgVdpYcn6VUvL2C1tzdvIixpw3IOMda4+01S6Gqic3LJb7PL8soeTxgZ+uTnFLBeQRWV8j3Msy5aRg7BsDkY575FOWL5oWS1PK+pyjLU6qylj1KDzwVKnDAjBHPuM1V1O18iC6cYc+U2SBz93p79KxxqFxaSwywzpHawgq0WzO4Y54DAZ4x0qVteF5bNHJDPH5qS7pAu0JjnnnIGPQ1HNSnTV/iK9jUhK62OOgiV8zx7gQ42oWyOSf5ZqgBJPIIfLk8ptx80AlenPb3HHftWtpZimvZrU70iCF0OQWkIIxtY+5/HP1qjewR2BuoYv308rbcqw+UE8A4PLA5+melaU9Hqeuqt3yoiDrLbRW5LqI5WZJM8bMMTn5j65wTnOegpLEzCV3DAEx84A+UjHPP1q8kUcOnW8E0caq2WSMFUTOc4JJ5B+YnPTJFVbYO1xM8mxn2FnwckFsZx7DI/Krb0dioS0aZDYStcamwaJ5HfftjQ4+bIz04x19q3l1GaZ1X7KDDKY+QgPLEccH3ArB0+CNL9WZ0G4ZKs23ryPc84roNNmDylIQrAurNvBGwbtxC4GeTzWVZx0bIrLdons5IriQNLYvBFFMQWMjFS3IGAeDwd3HpW1DBDJHK0kYYhgkZEQycjORz2AzWslmZEAZVCqxIAUYya04rFEjMbYOQTuHWlTw9Ss20tDyKuISOIk00wb3WeY7TwqTHcORztIPUHoOlQw/wBqLIAl68ispCs6Y2keuDyMAj/9Yrq7vRI2Hmo7Rsx+Y7iRjGMkfQVyokubO9iREMhmX7r8FFJxndg4wFzUyjVpO09DelVVRaasqS+KdVtHlhkt/NaNSW28gjGcjI6Va/tyC4hSWSO2CMcMXfy9vPcEew96yojv1RLhn3EyZXygQM47ckgfjUd/NLJOET5Ifl3+Z0Vtw+YfjzyfWtFWb0Ox0Iu1kbsU/lXQSaJYUZeNmRgnPGc8nA6YrbtlglUGK8DDtv4/mOa4q/1K2lu4GjaV8HYZNzKjDkZXBwx57jt2qbU0uEtEvIisbsQNkcjfLgcDI4545ojUlH4jKdBytra53KxzA4RxIP4djjP48j+VVdTuvs8SJcQtKXYKoEW45x7/AErD0K0nEMTXF3cI5IILSkk+p+bgc5AGKuCyubmdJPtc0nlSMFafscckBfrj8Kp4mNnbc43T5Z2bLUVtpdzD5n2TaxGCQGjbP41Ru/DtnfIoFxcKoOQr4fB9iOQKuLeX1vEwmtbe4XLsvPPXPLEDH69O9VZNc05pY4rmwdZXbCCP5t3pj8OacKkJbPUqPtE7xv8AeYM/hy4t2Qy3yqQfly25V57D36V4z46hks/Gmo2+/wAzy2Rd3PPyLXu15fqYT5U08RI+VHYOT09en59Aa8O8fxyr441JZmZpR5W9sjk+UmTXflrvUlZ9CMdKbhHmOq+2QxPi5sZUcdCwBYY5/jC9wBn68cUJqUEqum5l2qd8bF1Jz94ZXcPTnv613Da3pkg8uZ7mJfRosg/l+VRm18N3jAvPaFiOrxlOPqRg/nUe2/midrk11OOae2uC/nTJGJOfMfDFOf4jwei/lmnjQ7owv5Nxa3MUiYYpIUC4wxPIxgfLjPcjgdK65vDehTDEcsBx1EdwB+mazX+H2nEZg3qPQENj86PrEUuqHe7Mu5tLRpjuicY2F9gcc/xYAIGCRnHTnA6U63sY5buWONEgiEym3ZELcDAcFWLc/wD6+9T3HhOawZJY7yXy1Ybo1QkuMjgAd6S40nVpZjLHLIsbD7rFd/U9TyemOPal7aLWkjVRXYzJo1ic8gPtaRSDkYyflz1J+UnoOO1TQW9xIU2gMZCFyTj5iFPQ8/xDtVn/AIn9uGTyYp4jwRPEpOMjuMelRNdXyZLaftXGQsYIGck89QevtVOV1ZNFRckwNjPa/OUcICuRjOMkAZ9D7UyR0BcK5VZBkEHH0qYazLAYR9mGIyWyIxuJBLLk8YxwOM9KWK9sZCqxwyBkKuqhSQnONoXkAAnt61FpdS1Ua3JNWt2jkhkIKx+UN5HTdwTkc45z6YzipNMXzrcyBnlDTlURATt6Kenc+h7Yp13sKSyGS33ggEGUcMxPOFIGcKD/AEqtaXM1n4b1lorlYpUmidU2q24DHQHjI71PK5RsyZTtHQsPJEklyyqVR5GWPa5O0heRtP3QTg98jpU9o8jWayKscMMYZwxOA3XOMnk/KKj1yOO31V4EwrxQxpOyggM4GTkH0z6e1PSBJtOgiwRbifc0gjOCdmO/QnjrUTimrMItKKkuopuxGqt5rA53Bl5IP41Wk/tFnluoJUkjEO+KOXJ/fbjkkAhQRnvntxzUUaSzTxIxKLndlFPy/wAWc4weMj/eFaikQTi2eNZGKiR5AWUQ7ycYGRgYHIIPf1pQioO6KqyUkkObUPMn/fFWkTI28AEjgkjAGSRyfyxVyzu5XeTe+3dFJ8uMDkH198VkSxtCqpIwZxGGYcnkcHB6HGB0Pp7Uth5s0hjlSXy5YXEZGPT73r9MfxAA9MVj7FN3HNwUC7pUUwt4RLOyTwFvIQSFWeNARg+mCAfT5Rn0qqlpqM+pR287O8dyrfOACAVAOT74+Yc85pmkzXBmeQ2gdrWBUlVc8JzkY7chc+9Nv5PsZ1AwgwSXEUZWIs652DHYjOd3qK2S9+zMNU24k0klqbK0mjuw8ciqplZCqqCD0GDz75pLO8jGvzq1uY8xBo1VS6jAPUAbsDK5OfrTLp7JdMkjgE67odqEgKN2TkBcZAGD1/rS6bcXzLZWsYtJrVYymXDKyN3QfOAT+GKFFWkVK/KWrO5l/tS6u1tma1eYbZFyqfKhUcZ5yDn0FWrYmO8CIm1mIw2CeAc49zVW8vZDrFusUjFFtyIkUBcsVYZOMDA9KpGSYRIY2KMpPTqOeKwqQ5y6cW7+Z6dba1HFcRWxicuybydrfl0x+tSprM9xYvNHC0EgnCYnGPk3YJ4J7GuDs9blhtleaQNKMqx6HoPw7VJZ69JcLiSKSFUbzi+D8y7iR0+Xbxz3475pQrV4RstkcFXAanfza5Z3CXFsr5ZD5bDpnIrmbiOWbVUlG4hguX5I+XqP51jXN75kwkYI0in5DgnA6feIxj6U9botNakEgCVfm9Mn1HNY16tWtJOZpSwnsotxKW14dYEEqMuZM7W6kc4/qPwpqqvn3BMTlFBQbeQSRjacHO7B4pTHINRW7uImkUXYiYEHPfngZC8jrn3qxNJp02tPbQspiwGkMT8gj5uoxjAUGtUrO51OpdW8iK+spN580Bp1jXIj2lXGCWfoDjPGTTphJL4fRyG4QBlJyo4zxj8O9SXD24isUVVTeFUh24aLacJ0ORk9OMVHpzPquhHM6ARBi/GXxu54+mQPwpTTcbkxm0k30N2zgndEYs02YTgZGC3PzHpxwPzrpbWwlgJVim3YAqBcc9SQc8dag0JbQafbqJUDBOAB71sG8gVyRIoVuB7mtMPQpv3qjR4+IqylJqOxg3Wm3FvIJEgWSIADaQQ2D1wR3FYWqsH1O2IUFkbHzKVYKV65+n613MWoW1wJIvMyyfIwKkdvcc/hXH6pGp11wwbaYQy/LwOOfr0rLE0adNKdJ3TNcJUcp2mczcagsTFJokmMbb03HDKQTtJ47fqM15L4+kjn8b6hLuzvEJzjd/yxTuea9RlVlyGd5d7so9cZPc15Z422nxbeHDL8kPGP+mKV6WVWUn6HTmdKPLFo6dJ7i3YPHPfouCxEd4wUcd88YxVpLqdlV3uXkcL8rtDE7HjjJwCeBW9HpHhS6LPDrKoOhxLIcegwUx+dRR+G9KTd9n1hfKAwwZ4WAAz0ywPc9BXU5O2qJVSm3dGELvUQuXWB/m2j92SB6Hbnj/Gp7O7uLi7aN/7PgOMja7qMAE5zg9wB0/iqeXSzHOP7P1E3rSKWxGg+RQM5JBxjHvVew00Q7o540k3yIIn3bXB6BF67hkqSeM4weKl8j3NGtLxL82p6jZXTpEl0YOQsyFiGKqSeG29Dkd+nvU9xr93YvGl4s6K+djvFu3dM8FAR6c+lVdPRoxLFEkyjeX2zhxuGSxx2OcHpx+VRzS6X9oUSqyTSFhHcq7SCTk4YnlgegKkEdPwy9nTlpylWa1uX4/EsDlB9qtiT08yExYP1JrQj1eN+1vMfWKbcMcemfWuWCPGnlyJ5kcZCiQA43Y57cnkce9SbQXXfHGBj5AUxnr1z0rGWHpvZG6Un1Ou+0W7jElm6+w2mmvDpU4xLbgD0eLp+FczbWMUkaMi5ZMDIkbr3Hy8HntipjaTWzyMlzd53c/vGG32wT/OsvYxW0mO0jaOlaOxjeNUHzLnBKjGR/jVj+ybaSNI8RTQKMBXjjlBGPcE/rWB9ovYmMv2x5UPCBoUOPxOOn1qQ312pQMlm7tklWjYYH5nk/ShUpLaQnGRtXHh9JkBCeXtGNyRk5wO43Y9PyqqmlXcaKiywyEDg3G5eeOm33A4yc4FVpry+tJXWa0XAVnzHM6jaByRxjjPpTk164geKKSG+hMkfmJteKXI/Ejnkccn6dxU6ltHczcmlZlmC3vl83dbwsQ37sQyAHHPBLDjnHI9aikNwHWOfTjv27QEywdV5Ayhwx9SR3qx/wkX73yZA5kLBcXFtg5PqFHYZP/AT7VaiuLi6gt5oraDgFsEtkdQccAFePU9fak1NbpE82upkS3FqiRvLBdQzRSeYvmQybwWYEjtwGA7np0FPgu7KILJLMJJFjEf7ttzbARyx2kqcHIzjmtb7aVDpPaIGUqrIrBuSC3btx39ac6WzkmWyb9B19wal1H1Ra2sc/pU0dvqdxEsrRpLbSxoygAEqNynHQZwfzqO/m/4lmkwuN032NGmdowr5YDCnPJPB5rdNhYsSWtmA90I6jn2qNrGwmlgk+0uWgYNEPMxtx7ccdOOlP28eqZVlz8yKN5PC2nQNGkH73aqqsQVlIGWIIbPXPUY5qK0hgstKvtQ2NI6XQi2dAowp3c8HjPbkit5bVSzyBoX343blOT7cHArOOgXH2aSBbpSJXDMxyC2AQOMEfxGojXg9JDafLZMLxLdPEsS+ZiCKBFSM4LvuORkHnjdzgelUTKXdjJsV/ukpjGRwRgdTVy60zVWvHuxHFIWHzAOBngY/pSrDcLKZJtLuScqc7w498EnIP6U+aD2ZUHyeZkBnMTNEvmsBuKc9O446cZ56+1X0gW5heYS7EXmMSgjKA8bj/e+XIBHcc5qTbF5ieak0YgYyKJYW2k7cZz82D146VPFcQyyg28wuiNqswj2yqVPYcDn396pvTYU6jbuUBeSi4YyEtlR827II6jHHTFXrdg88UONxklCAjkDHPP5Y/GmTW1syJNCqzxHaFEDYGcknnoMnjnOMcYpVto1lTyhlQQUDggEglge/bB/A1nKMSnNOJPYPIniKQTXW0gO8kcT7NoHAzjocsBReCWbUJ490b72jEcggJZs87WZcDt1PpSWqH/hMY1LKRLFKXVhlXGC3HAznA5Oe9U75mbTtPuFVolnthIyM4+UE8EHPHGTmq5Ho+hjo6lutizq1xcaVdWE0xE7wTbTGpyQjA5OQOe3fjFW9AgskWVrSVykv74gMVAPGfbBIHFZWv2yRQN5QkKojFX3g5AYr+dalu01tZNbzT7ls4opJEjQL95OBjgEnBPpRJXp2Q5JWTvuaml3SpHGvmbXCDcoOAPvcDnsc0x9TsrSaC2ZS8qykouMtznnLf481WsWZbRHuJQsu0AjaB64zycHHOKxmuDJJLcZFyFkjYBGbOCSRwPYZx1OfSuKNG8ncl04y1OraeC/iM0pAkjYlGwQV7YBYDJ47CqF3esuo2jTFzCUVTLI4ywZH9cYJxjrWT/a3lgxcxIrtuiVt2CCRgHqPoaVbpm1DS2dEYMse6NmJ6AkHA4z9fWrjRa6aC+ruKv6jNc8iz1GSC3mZgHEjFn3n3wc15H40KN4puDnP7qDnH/TFK9P8TypG87xQLApVdoUhVMhA3Aj2xjg4ryzxckc3iGSWA/u3hhYfN/0yX15r28tp7swx0kqMEemxw6XPCYbrS9Nmk2uzSy2+6RzjIAYDBP1P51GmmaOmnizk02c3bO0cRtRKu4diAGGOo4I7VuaToU8kEk4a3lilVfKaJstkDl/mGAT0KnsTULaRexXiwKXgUg4aKBgxyORjOBnHJB/CpdWpHQHClJtle6Cve3UStIqPHEZUB+XbGiqyZwSzFgOQcVcOi2UOn3d1fFvtwIiiQAqiNnIwej4yfy6Ut1pMdpdwxtNOVkABY4ZmJPHAzxwOevT0xUOs6gbi6tLd4Ire5c4MzxkHGW+YqRztVT3/ACrPmlKRVtEovQjS50hVtjJaDcFdZ1aVsyEsuWHOM4z7HPbFZ+safptzIsmnXk5YL8v2gnbEflIPABGACOCeorUuZYIUZIYvtVsIzHDNeRLOQc5ZhuA65xxgDHXtVDyIEAuJLW2lh2tsMa+WVfgBiOgwNx4yOB3NVfld7jirvYvgWt5YtaXFpbi5KbI7pMxqWIA+dccA45IFR3H2y2itJbjSr4NdecJLW2AlaJo3VepBLZzngEYxipIrezvGUQ28dtdSMWiZZWMUp6lCTnaSO49cVLHI1rAimK6ggGXYwO3mqT3DHrxwRgdBUe0il7yuJxnf3HYzxqFjslMmn3uyLPmfaLF8KMgdtnqOKt266fc2yumnzqjFtrIxiJxtDHazN6ge/arsVw0ZgVLxmuELHF0hI+fg5AHI29c5zjoMU5zHZ3QuYp4onzuDhAm/2BOB0boex/Clen9lMXv31ZlMugSo6x6qMoSCjSEEFeo5QDORWfEitco1tM8turGJmBBZ2yONuByOO3QGtXxBBYXNlbF4babz5pgkskKE5+Qn5gM4BJ/xp2npDaRSbCyx7y8i5+XzM9s46YAz36UScYq0bm9KUuW8hqwS3N5vsTI7+YdsQRivTnIBxt6dT3NSnQtXi8kRxJGiJsfETK5GU3H7pXopA4/iNV70xro0rbiq+ahUKQmHwR8pyc8Mao2+p6jG4S01K6txj5VMgyfU0qb0uOVOc9Y2NmDTNTtIpRFpMMofDIwK8bWO37207sNznI64xUbtPMW+1ackEh+99ojMgckDnKvjIOce1V28R69HAjR6szxlsB5ERt5BxtAI9fenjxZq7RP5j28gH3g9jtwc46qeD+dVJJoz9jVi7tfiRzzWUknkzLcAO3lt5ivg9A2SRgBs446AN7VQjgtIoiiGBZcb2kUmOMYG7GQwOThhnHer8fim5eVoZdPs9xGA3nyAMMZyAT6Zp/8AwkULsYpdOk3pglVnXjPsc+tKzjoi0p9UUp1VNzW8t4yJgBg5bHLDrkgjA6+/pV/T0vpke5Ms1xCxwqynjgdOnUnAqFXs79fs1tpzxzSDA3lGXaccnGCevHH6c1YhjuI0/s/7BcCJghSTcRsBPAztweevTpUT2KvpYqSXlxb3hhM9nPyRnyCpb6jPU9asR6nc5XFurbjghXcbSOOcDjmoZ202w82Ce7aG6TG6AEZGcYAyB6ip9OSK3S7E7uk/l+apdthfBBACkcnOe3ao5U1sW3FIf/b0gl8tbacbeuJVP0wDyakHieJGBl81FP8AE0OR6ckdelVTp13cwM0cu0Sglcxs/l5/3eBV2O1u0KhUtYxGW2rBKirgkHJViDkEsck/lWbhT6ombjHYsL4ptIyRLNEDjIQiQM30GDSm6il1AmS03RyMPMRcMS6dOcj5cfUH8KqrYXtuYpJNIuJjBEqKVZQp4w+UUhcEEjk9vfiKYB7hW8qS32BTGksTggYU4BGF4J689M8805U4L4TFPmZrJbeHrhlkbTljbhg6QEEdRnKdDw3X0qwmj6OWEqzyIecETMNue/J68nn3rmbia0utkUd5NG+Fm+csCRtwoyMDdhvWpYbe4mjLQ39wsBYlQ9wCRnBXJJ914rOVN20kw5fM2x4esIbiKa3vnBUsVBfcMkH1OT949+9D+HFkW2VXt2jgKqoVXXcgzwfnPr1rDmuNQhdgt9kBsA5Ddu+OtTaXd399cEuY2iAwf3ahs/X0z+dS41Er8xfsppc1zVu9FeezkgjjjRihETeaSFz1GMdPpSPYamqXJktlufOiSNjkAvtQr6981kNr+o2ryKUR2iJVts7gDHfDe1aWneIL25h81oXEIVmyCrZwOmBzk54yKnkrJd0KUJpJspSG7gXdPpt4FiC+WqwiTB9RyOQee+c4pIdQs4JbexhHmSOv7sNbNHjA2leo527j+FW/+EtVEPmJPHt4bdbkY/Ij2qQa1Hq9szRI8iKdyvjGCp6jcPbr68VScl8UQbl1M9zaxyRjfGzJ9+CVlTafl2gr6jrzxgn1qC8lButPmhZY0F3GPM4YKpIA3fmR+Fa1zHby7/PtE3A/M5ZT19/w5qidNsnfcLcZGCNjA5IOR0NOFWzu0zdJOO5k+KXWSNJlRY42nn3DOfmjkKjt3GOPevJtZGNRIUEARoAP+AivbJ9KguLY2000kaliwLnBDHGTkj2FeS+MbOHTfEk9sk7SqqRneSOcoDXsZfXi20jzseuWEU9T2PR9QexFyyoZ4pQHbAwqNkqcn6AUmq688tpFGXijnRNzSRTZCyA4KAYOcjPPTis46ZdXyxxnLBAxiEm51YALx7dCAMjpTPsmntBAl1dypI+HMEMbnYSx8sNkfKM9ec8DBqKbbj5Gs4wUuZkL3dxLE9vHKolhzLFI6gtxnBOVxgFvTHHoKku4bhrmOdomurofu/mYALvBK4A4wR0Jz97pW1p2h215cO6yJDCHPl2+eZRkgZ79icg8celT3drPpz+VcWRvrWUbFlU/6RFznBIyeMnsRzxUap3QnVjeyMG3G66t1urIaesYYDdCxbjJJ55cnByMfTioNTmkMy3AiX7PGogd23Bc5zyPXGcfWrRvJpZVN1IJyICMSrkxs/IGc5O386v6df3Npc3V0kVu9iE3eQ4A2MQASGOTjOfwqXKLlqaJSir2I9SGnx2cJiKAPCzuEI+SVcYyBkDJA4I74q3ZLFLqMXmhJFkZPlLMMDABOSBxkg4A9O1VbgtrEQuERLeBE8q3iDbzIS2PrgluT+VLNYxRiaawOySFgkvdJOQNw4OVyuMe9RK1yVa1m9Ts7bQIEgTzwHI3ZCn5cFmIycZ744rH1y1tfPkgt7RFYosZKjHAOQBnIHIXt6Z6VBb+ILpGsm+zF3hUxsqDarEk9cjjov41DdarFPJJJD+9L5kAVSCQTwG5GOn/ANaqrSShaG5hSpz5ryMfUUdZbWAsphgUyIwL/Jn05wc4GeB07540ZYLJb2QP5ZZHDyJ97axw2OfX+orHnfzpp3lkWWSRNxx0QhccDPHb8q2J0x4gvXErFgqSGIOw58sK3AHIKge2fXoMG+aVn2OyScUjKumZtKuJrlQohkjXYy5QZBY7T1Ga5lbieK1jmU+bkbXCn5lI6fXrmun1HafD1+lsghK3nlAKBz8mDzjnnPvxWXpsf2Gy2yRK4ySykkjGe5XOOvfHStYSUYs2o8zuirFqDvMm2BnfAH3BnPfsMVIv2pbbyI1XMiYJ3bh1znkZxkdDVt3M243CG4W4IkdQ2PLYD1PHQ9j/AIU67vcSNJ/Z06tIwZf3o+UYwCw9foarV/CjTns7MzzdwRSmGQtGAxKeamQynOVB5x7fWpGubaRo4rd97SKq5RQe/TkDp/8ArpHFqyLC9tKxDEj5VdDjj8+f8adElpZiaaKGOOZmOHRMg4GQCe38Qpvl7aj5m9ehoaSyx+deINsZj8lQOdgJXnJ91B565rdnmkbT1QzfPIQBCgfdFgEZRtxyTyOT2HA5rn/ByC90KaN25EaqMYJzuyO3vXSW1qFhW1+yzCMR/NJGrHy8cjJ4xnH6CsKjcZNdjiqNOXMzkpJpf7XbzImkR7sMwOQQODjp2CnPbINdL59n5u+e1lnZflSXy943dV6vyCD3FULaCP8At63IuGkPm/dJDbOccHsOvNTR2v2ciMgqkcxUHOW2n5Tg4XkeoJzQ6ilsa1VHRGdckNe5nV97Y/eY2dBnnZwCc9vQVKGmIRo55oxgnaJznH455zVDXWlm1a3t4pvs8rWm/wA4ruAwq8EehHb61WbUL/Tj5t3ppkKDHn2bnaRwckYOD9cYrT2Lkk0WqkErNG7DdakkmyOd2CKMF0VgT1PO0ewqF/FV3Fc+Uywy4/6YYB/GsIa1JOStnpVxJIqjcWGwZ5GTjIBGehPSrMkcgtg0k/nTSEhpAn3T2C9OBnv3o9hy/Ghw9nN+6jp4fEk7sx22vCggmVyM46YwwzU51sMGml0204BzINhJA9AUH06Vw8etx2d28epoYJsKodASkh7EYHBwOfyq5HqulldwvYQrAyfMSfTuOevYiplh5R0tp5EezoyZtX+s2d1CRDpzGZw3lbIgc/kw/LHan6dOmnvJLHGrREgiLaQQSvzZzkHGATjsTxxWDZXIub6zltY2xG/mZdMJhcHIHXHynkV2sF2zRukMRdApKyCbILZ4J46DHQelZ1I+zVrCqWjpHYwdQjsWEiwaishUB3+cnCkhfm4zycAfWtIXjNbIsbx+dcNkFISfkHHXOSOgrOWVf7QuNgcxnCwuxLZKydCAQBknvgdq0We1aEjyJIlYLgzQ7Rs4OeOuecCpnokkgu3ZMrNb3SFwZsxOqgIUKqSABk8HPAP481Ye+vXjMckEIgLby0LblJJOQwZQevI4PfpWBFItwixWrCCNwDlHZRjOMZzxTmvpluorYXMu6Zyq7pSMDHGDyCOtUoSeho6K3Zcv5obgrDLEXVTlnQD5lB7HsTk9scCqgtrfYNgRZHGdjEgKcEAZIxk4B/GoGnee3WSK8eR2HzLKA4BGepABx06+9RvPcQGQKbcMhAP7s4IOP9rvk1UINKxpyWLtlps2ppK8N5c2rKSF8tj82AMn6da8z8XNjX3KXBud0MTNJvDclBkZ216vdLd6ZYTmCfdIwEMzHDZXLAkKTg5Lfh15ryDXDG+rSmKOCFeAEDiQdOu4cHPX8a9DAQbbZ5OYSeltj6G0O1aOSeQGN1QCISxk4c53Mep9VHPpVW41CbQr69jS0mMlw3mxOAdpIGAM4IIxk49vxrHZzHCGuT5S/e+zheXJOD6f3TlmPODjFRyyLaRxlVklidCyiVXjC454OSMjjBB/PNYcycbWK9m7u7Ne1nNpOjeTGm0nZPNEX+U8kKRjI+Y4I47cEVY8Q+IrOaM6bbyQOsjKrS7+FO8fJjHUj3GKsraaXbaGs0jmQzKGE00vmSZI52kj2xjpx0rLjgsDexiJkRXGIZoyyor8Ha6EkID2K8c1o/dXKRo3zNbGY0BgmSKSC481WHm5bbkf3Rwc9/m+nFLPNbT2dwxhjjSIr5aLJ5gJY8bm46kLke1S6q0cTrC9qbeSJ33HzS4I+XgOTk4+XHTHcc0nyrZsZUbG+FIwqErK+5iucEZ7j6iuZpcyR1RleHMyOwv9RtX2bGuIrgDfshyrc5DBsDGOO56dRVqztU1ATRrcusH/AC08lgGmfqcf3sBSScnP61M2i2c85tLby5GwZLmTeI0j+buATgZU8BcjuRWlfaQ9joK3kU0ZjEa8KGAjQ9dmeTkHnceeOlV7NyXMtjCVaOy3Y7RdGs9RMluyFYYGSRVYkkbhkg5AODgetLPp32fUZofLi2xn91BHjdtyO57lSRj2PWodN1S+sYybWMS+dukLyKzZIHCDHsOAOBnrxVqbVZLuR5ZoBBKETeBEjq37zAO5j156HptNO8HBJ7mL9pGd+hxM1r5FvCYCrshdHSWIocjO35vQovI7H61Y1O5MfiOd1Cs6GIEHkbGXaxzzhsMMdK09eMlxpdszNLuiYq7E7sZb5evTJDDjsR6Cue1tZrbXbm6MLOrQts2Z4ZVG1W4AwTjvmoVpSOyDvH3jQuUMemXsUagH7fuMeN6qCrYAyeTxnnvWcztDD5hjADKd2xdpIwM5A4PT1qeS7J0q9eEs0ceq7RuwWMYXPJI5J5PJ/iqk8AMEaTvFCTudYztxtOBjocn9OfpUqOup1UfhZdhaWNc3ZIjDF1DD+I55HJOBzwOOevFVbizku5JLqDzEUkkkqTkA+mfQ+lTqFxG3lOkjN+8GMgNuzjpx7jtVyWZMAOnyBsqpXGeDnp71Lm4vQ0SVijFc2sUDE43RpgIoKdPXjOcn8eKmiaG6tJXAOTsDDhwcdM88Z6Z60y8LoqzRKu5gI9ucnIOeSeKj023MrTzTkt85YbG/un6c/rQ7crkO5p6SirbT+TEFUxqmwgKAwJJzj8+la+lajttTHHIC06gMyxH5lyfy71lWb7La4YDaEkj+bqSd2Tnv0GKraRMGubWMSAkZyrDJzhm49P8A61YtOSbucs6ak3cv28qTazE+HTbOCRkDfz7VbvIVadAFLMsg2EnKncT6nrndwc1kaZMsutQBnkZ2uAArE9BnpjgjA71Brd67WFrDDM0JldW8xmYBSec/T5s9eCapQblYqrH3l6FLxADH4+sJkik2m0A4AwuEOf5rVoOMAoqJhgS64w/Tvn+Yq5qjH7Uxj5byY8ANjcNo6g/5wawtQ1BLWaKKJVjJOHySNhOP5ZwfwrdNz5YroXRioRu+pC+nvDNIsMjFJCWKtI+U9iM4z/jTT9pRyUupORgKJSB3ODkn2q9GRDapLcIsKY3KO+c/eA64O0c46E1XTdtASORWdSY9ykMOcA9OetbKTe5skrWRUeJ7232SxeemRu3EEA9B1H16Ves9GsoIQ6WEJlQH5lAOMDHJ+tTxSo6hY2DMjDcpznKgg8H3I/AGnLe2lzvit1dA+50jIAU5B5GPoeD6VnKrNqy2G4QvdoNGcW/xGs4C37oWrBfrlzgZ6d+ldLaW1uj2sM8chYtlTJISQCP8c8c1h6dYwf8ACUW16hcuq7cqSF+6RnHXqfp1rQ0u5a5srKZ3CtG37xfMyQwG3BwOQcEgnnGKzrvnSa6I4pwam79Runsxu3nW3YSwW7FVkIcOQ6NgNnOeoxjvVu73CyW5t9ogMbOHJIZWByMjHTB6+o9qq2Y8q2upElk85o5szJtQ5+UEfL0PH15pshX+yhbwyTEpDOC7Etn94wBAPXIGahLmXN2FJP2nqcnHbxXemQ3tveva3TQjzQqAocfLkjjkYzmmWrheDcSS42yRzGNk9eig9OvPU7uta8csMNvGECoHx+7CDG085AGB1PSqF9HbNIptbeBt2MMwC4HYn+ddkal7pnV7PlsyvNcXdu6R2jpLCAAFnC/IVAAIY4zn35q7p8U66rpyzSxzGWXDxqAEQAp09STnmqvlxqIv3AVzJhsNlSQCePbANX7K2Se70m4EbForjA2sOCcZyMZx1xj8aqcklYUotJtF6W1EmmPGrYlQMM8t0UYweOc8deOeteUa7GtvqZTc33FP3x6V660kckuWVY2QzQqCzYfCMxIOfcZz6V5L4qdTrjEwpGTGhKxMGXp2NaYBtNo8zHq8E/M+gdJuYxqk090ohuZBjdK4yQBxjJyMg9PatS/n09bSRHlhEm0iMKV3BmGMgdqwYoNOu4reKe8ktrtSy3A2sxPHTaR0yR17A1Zs/D2keV502pSToWCmOFBGozyc4GegrKM/dsyJ8t+bUzYL21N/HLNapPubafMKqCAQGYBsc/596uX13oUttmxt5hcqQ+I7d/lIIJ34H3PXJ7cdK0rTSNEtrG7862WS4VuSMzEJnI2qc469hz1qlfaRa2Vzt01ZrqKTLqRP+5RhkgFR6e5xSVlGzYnUUnomiC5ljnXzBI8iSFpFUdSj4Jx1/uMMewqEyG3Xo7gOXwyn5grbs54GVYc4/vGtLVNFgGFhuI338i0Rl3RuQNxUkgMpwCVI9wRWZFpktreq9xdx28hILJKVDEk8OFyckMB9eetc8qdnubQnFxLdobHUrqZbie4ELIGL+co4UAbWAPPU4q5bapJeBrGJpJULAR/aEwwDZIDeoAAP5ZrNt92uvawNeRxQQ7gF8vkcE+mB6A4HH5HRvdAt7e2je01IQykgzM5DFQP7pC9c49M1p091mL5U9TUt/CllJYxrMj7nbzJMlclscjIzgZJPFZkzW9sbi1lDu4kVFYAOPLDE/MDgHGO3PQdqgTTNbVibbUo5fMAIKXJQnjuM/wBae2j3FpYRSbmjEjlH2ttaIlsYVicMTkjpyaqcoyS5Yk2s7Slcxrh8WL20G+SWaVFWJYygYsykEZOBwCcdhk1C8usT67cxQjECEvtLEDaOuCCc/lSxx2NlK960hjkcmG1iLjy1Yg5UbiRyMLnuQenSo7SD/iaXtwqMwmlJdg+PnKoeDgd88DI54NQ4RUdTrhNqWgy7vDd6EZpY5Yyl4FUSHcxwuRjgZ5NZksQeB4grorptw25ioPbk9CD/AJxV+5hmuNAZAWYnUkaNVywjjMY4UHoM7sDtVc2VxlZIpJjKYyQpwhOSCM+vANJJR2OmlK6dyCOUxIsuyJYmAU5xncVHG7v0Par0KI8fn+UAznkjPPTn371Xjs5Lq2YPCwWJN0gCg4B/i3dM57A54pXn2FIo7t0Q5xGyswAz69MVMo3NYy00BnWKSIEKSu9wFy3zckHHbGKRFgiiUquQQQFZSSh6dMD26VBHDIXS4iuGG7AIMfUDsOmMhu2f0q0qmSbaSS6RspTKkg9uvoMdcdBSlFJWTKTuzUgM9nHLLAytIoQqrHGNxOefx96Sz1mW8vhbXGn2quVbdKo+ZBg89Bnp2NFpM40a5kk2b0KZAXI754P8qxvD17NJ4iXT3nmKBpYwjIMHCNwD+XFRCjzRbsc02ryuWdKLNrsDFSsIuPujnnP1x2P51Hd6RPPaLEJ4BiRXLhiQAEVePfCCp9JZpPENomMRLMNqvNkg89F7EnJ/HrVJ9OsJ4YrZjJPc3EJKAbicqxyemAMc5P0rVKV00yqk1za9jS1BVfVZWVUMqRKcHqeO3Y1gI8tvc6nPFuF0sYdGGQQueeevdePatnX28rU3cHaVdBkDnA9emOAPzrHMZtsyyjzRDJjzhkHBJzg++4D2xTprl1ZtHWCHWgEim6uZDMyxhgrEhixxuOT3xnr3q6wEkscjgb48hXUYVsEDB9fU9DUEcbmKZFIWNXUPgnLjdnPPtirQLTNGrIrSBWDspIORg9BxyTUzepsQ3kQEovIQVkDKJm3kqRx+IHIwevFZ8t152VEGJLclmdfuqSwzjP17epq/KC8BEbMgI+5GvykHPBHHGep9ailjEsCg/IrYkZiME5Gf14+lXTkraktXZe0mVX1G3OVyZ/kGMkZz3981r6dAF0+NAPlRhx0wTg/+zGsLTCw1yyQ/6trlSpYYJHbtyK6PSwZLcHaVLBchuxA2f+yZ/GsZxtexz15e+Y2nvM81yXj2lYJI+wyAqkEAdF5OOKkXdJ5uXY/IQCecAEmp7aO3aSaWNg7NFKhLffACg9+ccf5zTIo9yzADkoxHJH8J9K0g1KnJozk7TRjzwst4lyzGZWcqNwzj5RnoMcYpqR5aSNY8kkgKCMkdO/se1OvYVSAyEYiyJNqDPJyOwB9f8800XMcEMrON7A4AXaMHI55HtQr8tzvWxCsCwyeSEKYA+TIOwrx26cD+VW9Jl8hreOVGXMyNGzA4JLdM9jtPc1SdI4tzx8O/3mXq+OOefr+dXrFFa/VijtB5se0scNntjPBwePwqpO61FP4TUtolfzmyCI/tAZiD8m7AJ9vuj65rx/xZALfXGijlLqI0wynaOnpXusFnHHpV1Mjc75Cyh1xksRggDJP1rxHxdGz6+7NL9ozGuJGwpIxxx24rpwUm5v0PFxMk4X8zufFF/cQT2H2Z1UkSxt5ZzkZwPy9vWs+31vUmjyrwhI8rIodlK49w2am8TLLNNpzSQMrGZ1DMpUsTycenJ49qxNpF04hVnDOjFFOTJJkNwMepYHtxXTQhF01dE1Lqbsasfim8f5TPkk5UeaxGM9Rl81N/wk1wsmyQjfwMmVgucepJA6etY08QktmnkCF1w6O4O7liDkgHABB44xV+9vYNQstPtJCsSW+5HUlQoy+4ngZzggHk9BVOlB9AUmtC9Nr15bsRO0cXGT8gkIDcddpHfHfmiHxEUhMfk28pYh0kdGUgYHoFGD1x3Fc9alIMxRu21YgJFGcFTgOPp16Z6A1FNbwWzKsciSxyQLnafmWQAZHTqDkDjkD05oVGntYHUkmdgfE14m9yVAAyuTnueuVOce5NQN4xFqdtzdwqzHdt2AdOnG0D+I/lXNz3O3NvJ+8UMu1wh+cZyGGO2APyrB19cXVr2Bt05Pb5RRHC05OzRnVxDhHmien6b4sgu3k8uRJwmPukc54HI6c+4rrNLt55rS3nSVt08hT5MrgKOQMkkE8AkY/U15l4At/+JDrLoGJ3KCyrnIC5/me9enaL5h0qxhVGErySTRLuAaUDIaPAPDYG7J6lcVzV6EYNqIKq5wUpGPrcEMD20qlFdCFbedwUDJzzxu9z6+wrXjhjuJ40tWZVRS0ku3BDLkZLH09PyqhqCeTdS2/2WaO1VVZJznzG2sC3GB03Ec8+vWt3S9MhnnlW2nTM0bOsbP8AMnAwpwc9C2T68Vx2k0os6JSio8xjy3Kx6PFc7jIr3CO3ybeqPkAnryGPH4VkagnnlGt0ZIi4Ky9WJC5PP07V0es20kWkR/aJQQJ8qxbdtwrgZ6ZUHOMAd/asWaziiVZgpYqcMFBJzxwMD29KWiaN8PJWb8yKEXLokSYZWlyBnGOSxJ9ByayZJzDcu8dyP3YJHXj7pwSR71PPDarMCYSGjwynLAheDgncCOuM4pnn2+7JVAFJJV1Lb8k/gO1bU4t6pG8pKLLtq4u4o1DKN0DGQpHuAK9Dk9DzwP8A61KyLEoaMR/OmwzBeGx0OD3PQ+4qjbyDcrxPIjKTtVWCjI+vGMfWr0aLJI80Bl2nByDjHPOBjByRWM48rszSLvqWtLkdtLuY5Yo1YtCCrNxhnYFgWxx16VHo9isGtxzxW7sZw8x2nC7SWG7cTwMfrVrRYiLW92RJKQ8Q81nKnad/GDxwST2/OtWewnjj02SFNixqWDcAlRgjDE8/wnGexx3qrpKyOGpNqcl3/wAjE0MifXLTATeZ/k9SOc9scVTvYt9/p19G8kYjmVXUHA2OjDbgDO7GOAO/tmpNK3pr1uWbcqy7hG7bVPUYyegz6/lWzBZbdMuNkJWVyJoQynKOuApyP5g96SlyO6Lr/Fr2Rka++/W/sqP5bbQ5WRc8YAPXp14zWO8e3egaYGTMe3OA3PboB1z+FaWsR3Cak7ElZ1RVYsvzEADIIzwev51lM6y3KOrBZzJ8jDJU4+nANXFa6HXS+BXFaW3guUimmJQqHLZwyZyoJ45zjB+tWxFM0cgEqLCjEFt5Jz1BHBB6n06VWWWeQlGkjTKhX+TIPGOpyD2xg1BFOtpHPE8pyw5GBhhz1A64/PmiULmiuXb+7a0WSzyvmMyszE4Cgtkg9wD8owexNBtHZycPKc87e4KgdDxjg9qgaMxRrGbcYcD5doO7HP8A9f61chMG1W2bCDnk8kZBqHotENK2pJpYii1PSo1diEuYkJ7kEjr7ZNdBpk8cTfvpVX94Bhmx8vmMePoCKwrURxaxZNtLBbpZGUBmP3hjbgYx7VtMJI8urBt04EYkUH5duASDjoVz0/Os5vRHFiV7/wAjLsiqaubYAoRDMpUA4J8sknPGfWr9tFtacMCMQSnGcdAepqrF5UWuRPHuWVUmJVfukbWHB7kg9unNXZQEthD5Yw9u+VXBzu2jk56fMfyqvaKMeVdTOom5J+hz00AV5ZFZi1zKRhuC2ASBx7YH4CoZ7X7PmRtgwASwOMk5x8xxzj2q9JeR+ZK2Q06nIO3I3gc4xjoOPSsedI7iJIEhMcKsHXBAXcM8559aqleW538zUScw7QLlkVoyjPv3Abx34A5BPtVyxXyXSdjsaOREBDA7l34yeO2cdO1Zcwt1jlgmiKl5S5KkncCd/Ue5NacUYmfY5kC71dSoBI56ZPaqqJJDu5R1O+jsgNDupmG075ADvPLCRgT9AMDGOvPXFfPHjLeviF1kdNyxoDtQgdPpXs817JLcFzIfLkkkQK0i7cAM2CGGDg5xXifimXzNY3jyWzEuSicZHH9K6ME05trseJVpyjCz7noOrwTvBYIxmjCSl0dwQCC2DhfXjuBxWDOy/a5CQyyMVZAGIIBVSQPxYf4V0+oxzyC2aWVysILKdmATvxwe4y2ay7pWN8sKIHVmG/5cnPAABxkHaen+AralK0TWUW3dHPXcjzXZie0kiKbSSqD73HQgYHQ9OeeamFqgljlVZHxGNyj5WlbJDfMCxzjvXQyttDRuWIVsAjnIzVRlQvjc/PX5Af61r7a60GsNZ3bM77LM8ieZJvWNwwkMLMcdgQevofWkW3lEm+CHdL5gIUIMt+nB7delaNvZm7uUhjkKMxwpcAAV09inm2NiyjBKxs3vxkj9al1rWKdBWdzy/wC3pLCkKpJ+7cDLY5BOBn3Bx+ZqpqxkluIXUOxMK7sL9R2HtUVuoLkqyLgEksOvp0NTa5F5UtsOMmI5wOM72H9K70kmjxJycou53Xw1hC+H9XMkOSZgoQ5XJKY556cmu4ktwNE00mORlAdnChtxJYYBx65xnmuK+FwB0LVBxk3MQ6fWvRrxVt7DTYQzF4xIfuNkgHqdvpzxnmvNxmkmd2FfuI57S45JbRtRZomnvbRkkc8BthIU5IGDhgCB6LXZeFZEt9TvhI/zwIY2BdiMqFbjJwOD2HOetYgZbCWCByHW22RjaCoJTaVG3HGWAJA6AEnqKuPHbReJdbjmcRxR3O4ADLHMcOcZPOQCD9faualdtz7FVZXXs+5BqcButCCWrAtFfiIkseGWNtyjJ5HzY68kmrEVpDdWcsjxSR3CKjhHIz/tEc9SOvXoKiVQ3hp5DIiN/a8kknt8mSPy59MU+yEO6JUn8i5ddiB41bduyBgnIH8PNXKEfaKPkOEpKm7dGcvc26yu6ylobjZxExJwCV24GOuGznPYDHPHPTs9vIVkxnHBVgQw5HBr2LU9JuJLWzlsLO0lWIN5oZgScHGP7pHXJ9q4vXzu1JvIiXdJGDPHEoOH/iA4OMDDZHGBnrzWqj7JNNGkayrNI56G34EcwMZBLFs8KB7H8K3IXeDyvn8uMEKrMo3MT0yPTPf0NShPLghaKzEjCEmWQkHfk5VgfUD696bIsUig3DMSsQG9myJGJBLfnxXnV53lqejD4bJF2zmhs9Pv5pYz5IMSsEC5w3mIpJPTJKn8RW/epFNqGjWCxlGaNiC8m4/LnJ/DH61zM5ZPBOtbCyNH9kwMAFf36npVvw/ftqXjHSYGaNnht2neRcEsSrfIPQYIJx1xXTSppxiu551aL5pTXT/IzdAgnl8R23mblEkowQmNrZIGR3GMHPr9a3bOe3fw9NcQwssUjoQN44yQhGMdMjGD9aytDDHxVaqspKi6BZdgQevHrVezuZYdLl84CSISuVic/KqiR8ZA5P3TjNZ8icb+ZrWvKfyX6mb4wRrfU57NUVeI8KD0XaDgkd8d++fasdXNpcCOEKZo2yGwWDg4Pb2YD8K6bx3NFHrd08kscaeXFtJQ5OEBGD0PpiuG1SGa4W4MSPvbZkJx6E4A5zXTTgm+U6I1GqMZJXZrJeJhY4oV3KQdzByeecnrjp+tMZRcJPmMKrnJ68n8eayBpk0UEcbsoJ5Yh1BbPI6nPAA/OrsdsZGQLdxxGRmRQJVBdugyAeMe+BzQ6cV8LNoVpP4kXC0PmHzVJIwCNxx3/Lrj8Km+2QJg/eXjAI3YHAxWdJaStI7wSsA2SAsy46EHvz0z7dqalldWszP9pG/eAU6hcEnoR9M1Kpx3uVKpLblOi0nH9rWsICBfPh8xMnbuZxjA5xkdq7WFXZ4n3OJHmMQbyyCCG28E8nGO/vXI6HI82qWqbiXWe34HJG1sA4x0yf0r0WGNovE843SbFkLkMoxljnA9eq8571zTo82q7nBjKjjNLyOPtE3aucRwrIHuS6/LyVR+/JA4z37GrpybGZRFGC1vKw2pywCcAe3Ht1qNWVNdvCEf5musMx9I5uMD8eee1O0qZp9NlRlwz6fMoRnyy/uyBz1wcZ/GiOG5rW7sylV1v5I5W52yRxmaJEf+8OdvH93PPINFiiG28tyuQ3zg/XOfpmluF3W4V54lPlr8ofAGMZ5PU8kYxUULr50jxyMirnGQXQAHBORye/5UUny7nqzjzw0NLxHHt0+yZkjHnmQwxjqqE4xwOTwp/P0rMtQgmZ4AJFc7dykrj+I4Bz6/zqSeT+0LxZZJGO8kgxqyBTycjOcANnj/AGuKrpcxSEG35eINxuyBnHPPWnPXYUIuELS3O1WziVXbBAW+8pckgEdcEHHfvXhHiuaKXWdwkWVPKXYQW4HJx+ByK+gDcxP44g08spQ6lJuQxqMOIGcc9T1B7nNeA+MZFk1iJ1YgG2Q4OOOtdeDounJ3PGnV5kemahaGytrOJwjSshDeXgj/AFqkcduhqnFCs+swIZQwM4YIVHBBbv68itXX5BLdQlZRKoJCkc8bxjv71X0tEbX4w5XCSMxxxjDd+ayUvcudq8zK1e5vrKBpbSaSAeeVOGIydqnkZ96yLfV9Tn1OGze5coZF3NknIJAzjtWr4mlaGSeB8ELclcds7V/+JrCtpoh4gAViXRlPoP8APSu2jTUqTbWpz4ipKNSNn2PQb+3EHiuyjVDtJjwo+XjeB2/Ok0eMta2K7c/ukcn6Jmi8ufO8T2Ls5IQquc+j1L4dcNFpy5Jzbgfhsrho35Vc65t9ex4vaRK32glQ209+w3VZ8QusrWEoyA9uWweo+dqit2LJcp8uct04PcH8P8afrkQzZSb1G+AsckAffbp+Ve3H4kfPSXuux3nwtTd4e1b3uYvr0P6V6xfWcUqWsZTIVJWQgfNuJGMZ+teXfCaMHQdVVipzdRZ2nPG016veXCWUtuzqGzCyhSDzynsfX0rzMd8TOrDt8kUjgRGLfULQrBOZJCRtjOFA+Ur+bZyQevWtW7uPJ8R6rdCOSULq8azKi5xEYjub2UbVJ9gap7Wg1Zd0Lo+2EASP1Prx6gj65qnqOoXQ1DXltAjPPqyWxBH8LxSIcf7WCB+JrCjLmjynTiI6qXWxuQ7LTRb2KVRKTrGw84AP2WMH+XT3qpe3U0NgsibondgEnj5HHTK4IBxwCKfO0lxp2o+UAWOtuwA74gT/AAqvOn2hophC4SOXzMRSDAyQeQRzz24rCrN+0RvhIe4/UtaN4mSwuSb3UZHgjDGJQ0m9Tn+PsRwen97pxWbf6/YXEiFhb5CYZwo+f5ACep44IHpVGxk8tLiVlbcoDYUr33DkFSTgH1HQVfu52fy7iaeSJ0JeMLOGVwzHOeAeM10TqKUeVs0VCMKjkkU21S2giLWk0YkEmAsLYwo42n5RnGB15/OrHmvJkNM0qDGSV5PquT7c1Td2WC5hncO5yMtjJA6knkk5YVYt7hFgtvLRPMiXfvKfNjBXAGM5yM1yVFHdHZGNtjQuw0HhDW2O4K/2VlBABx5w9P61l+D5Ik8eaeqqI2DycADH+qYkLg8da0LqWVfDWppOyEIbXhewE3f1FY/g9Nvi2wdgN484/TMXr+BrqoNqmmziqL41/Wxt+HoBH4ugMe0q06v82dwyecZHt61nLdN/YXiKWRkkEOmOYsrnazRRtkZHXMrfnWhocjL4stFmkb5518ohs7mHUewANc5czbfB+vkZHmWgX/xy3H9Kqg76Pv8A5GGLT5tO3+Z0Hixi2ulssIhAhYYH9xOeT7Vx8c7M0hDb4wY2CsTjkY/ov5V0/iLNzrMbh2+eyV8IMlSIkIz7dfyrkba58qOVnkGNsWSPbHOPxFVBfEzspP8AdQuWksbxYYprS7WMCQSBSeN6gHr+NMTRLohFE1sq7ju2Tr86k9Tz1OSPX1rY0+6tbeGxgvIYJoLq/MTmV9oTdCPmBPGcqOvXOOOtVNRttNk8WRW9uLaOyLx4287+CTkg4/StKcZyRz1qyjJpIqppWoL5cKSWvlLuwiurD5sZGPwp1w6xyxxJlvKULu654P8AhWrpek2un+K7JIET7NFdRFc4G4MGJGf4ucY9j2xWGxkeQFHQLuHHTjHP6momtdTehVcuh0mjsPt2lmMRKzXkYlLYy6+YOOnXNdX4ZnMjs7t5jiZ90m0Lkbo1/Ejbt/4DXFaSXS70/a+xVv0O0ZJOJY936E1saFqEtrrF9akDMOoTxEMvTdIJF/m1ZbQl6mGMV6i9DRk2wapdg+Sm97xhtYZkPkSZ47nr+VR+G33PBE3RrZxz0OY2ppuJJ9fvI0y0CC6Jw5IUtDIen49qzfC92xvLIMwI8l+B6eW3+fwp0Xam/UwlH3rPsjFuJwlrAxUFeCdr4BG3HAPHPPWh71ZLNYExsi4ZV+XBHIAyeg4/Wkv4Jf7P3hXZCmVLJjqvA/SkSCTygBjZIu4xFgMgjkYyecjrWUVHlTZ7Uewj3saJIYR5TnJEuc479jjj5vxIqfTnU2N4IzhRkOMHJPc5+hqvIGW0zHG8ICsBxgdOQfX/AOvSqqQacUSdEd4WMTF/usf5jinJJqyFPY07q+Nv8eAPI3s99HGHY/cBjGSP5V5l4sZJNbLZ52DcFU4ByeK7PWLtLT43m/kcR26aggdz0xhQeB6cVw3iKe2v9Wea23mLG0HHoTXpxi7p+R8zF8t7nqeogq9uJFYPghgV29HA4Gf6CmWEzQaz8iKwk82NzuxtOQR9cDmodZI0+a3xGSu8tuVgc/dGfTqKbGVN5OdytIk7KvI4yUx/WuCEbwR7DabaM7xkQ2rXxHH+lkk9OcH/ABrnNOx/bHmNwpIGQM102rmO51a+uGjZvMnLKemQVHPPNUUihaQAQdT1JBrup1eSPKY1MNzyjK/Y35s/2qrjjYd4DZHRx0/E1d0CRAdNAlXcVRDhh6AH8vpWO0hTUVwpcMAuS+D99an090tJIrl8kQojhEHzN+73H8ev6VyQWqOqqtHc86tlKTuQCd6uSAx/vEY/lTvEOE/s1AQNtsRgD/po9JGzqoRVPQklSFzkkEZzyOBUuoW8+otC5UIYo9rbiOcsTx83vXrbSTZ89q4tI774Spv0DVUA+ZruIcdfumvRfEMqP9kkM/lqVkG5WI4DgH68Z6+leefDNW0vRr0yxhlmv7WMHIA+ZipPBOeor0VPNvbTT5JGCzG3mfch2kNvB7dOleXjtW7HVh04pXMCYsuu+aQzvvhDKV3AYVOB+J5+grnNViM/iDWba2d4roXqTx7f7yBgWz2OJFP4VtXD+ffxTrCYpZDESyjqMKM4PTjA7dOlZXiSbd42+z2kkiObZCw3soWVi+45PsFzggHFc2Hi2m0d1RLmin1Rt2k4TTrmQrkNqrNtOM/6hB3981SFxDGj7mRSC4ZW6YznII9MVPsWPwqjTTqW+2M0smSQSY1HoCTyDVG5kZkmkAiVSpJMLAMB3OPXrmuerH37nXhYrldu5RS8jGpkKF6GRQW+UnnBOO3I/KtNb2e4hjn85xnn5GA98Z9DxmqGnlzdmI5CbC7BXxyT/jmrM0k8skSlSkshDOuSNo6nnPXgfnVTavY6eVMivpg0O1siNguewJxzk98Gp7SSK6iMwJDKETyzkHC5ycDjnrVea5DSPEQC+wMsfXyzwSR6Ec0zTp44g0UqF8udrKnLfKOvPA465qZL3NCmjRutknhrWVEikCW3UsR90ebjHB6c1ieECZ/FNg+CMifIZcYAjYfnW1qZx4U1KPgCQW7FlT7w83PT6YrH8KpEPFdlcbF8xDIR8hGP3bnA/OuvDtOkedVTvK39aG9oLf8AE9szhB/pYGS208ORj3z1/CuU1SRk8Ia0Nv3YY0I9PnhH9K29CuIhrdjsYuPt0Z2yKcpkjJHHqfyrntangn8N3drG++5m2YA+UAhlJyW47evaqw+kjPExcnddv8zf1uOX7cspyIhZQglj/wBMlPH5Vy1vBA7NwDGI41HUDn73pnp1zXT64zyaoIIomcmGAY2DBVYlyc5xxxXN7v8ASpyzOBvX0ODla1pt3kjeK/dQuWdStNQu9Btzp1vJLcm9LbYk3/8ALHaeD9cfr1rJGieIlik3aTeKzxkeZu5U+vX0yK1HLKI2kVfujbIy7uB1znOeAeBzSSRxysMrCSp25jVFU8Hk5GR+NXCrKKsjCpg1Obm3Yfo9jqMOs6RNc2t2sNrNGxLBVWNVJHZvm4xycntToo3MTKihlUHr1IwTxz6Gmxpm5QRrHMxHKrEqKPxIGRjBqSRZPtM4dVkKqVywA2cYznHr/OonNzepvRoKlez3NfSIXiu7GY/dkukJJAOf3i889Onb0rRaNIPHeuoOD9vtiFx1/dyE/wAxWZp+GNnI5d8XabMEYVd/XtnirN0j/wDCXSagFk8udoizlRtDg88j2Pt0rni171zLFQbqRZqyQyR+J5ZdmZJGuEdiScIIXAxxgc8fhWH4RzJqVgoUfPbuFB7/ALp61GkxrU0wcoXnncJnIJ2vyOevtisPwpcNb6tZPuxiNuT7xmqpNezZjVjLmS8kOmfJu4xEI02qq8EIeAGwOp4J59arwSLLZxrIXACBIWwAQwPKj6jNWrhnNqESZmQnDFmyODkZ59M4/CqmniOWzZnyCY1wxGST3IB6H3FYxa5T1UiK4CSjduCkQ4wCck45696rO7TwJFvIDRsMn+EZwRxzgZqaaRpYsPDJHMEZTjqWHHU9sAU5Qv2cb2QRtkAH+MnJ49/64rdbBJXFvbKW++I91bfbZLeCeZnd87duTgjg5Awin14x3rC+I+kRaP4liht5ppfMtUldlygLEsOB34A571buda0weM5r2dgdr7k+Xp8gyD78EVzGuajd6jfieW5Z2CbQ29jwCfevRp82nofNVOVXV+p6T4id7qXTkuAFSckDy244JPHHqBxVe3H+n3DfKkst0oGSAwVmTBz/AJzVrX7j7ZqemSpH8hYbG24yMnkfnj8KzYoGlvLm8REMSXcKOWORjeOi/wBK4qUW4JI9RySZb1WKT+070RiNUE7BQT0HT0rPiiIkBLoMcfWtC5ukuZ5piQm+Rm27unPH6VTDoG4Yce9S002jshblVyedD5ytuXIIOOe3P9Kdo7u+s2cTxxeU0gXG4n5cHAI78DFRSyqzDDZH1zUukSAaxZkE5EvQegBop3RNazTOBWVc7gFwo24wT/Gc5/OtrS8efG32ZpgRzgD07ZPb+lc75nlXDIWJUu3Gcc56/oK2bGdVRwUjkVUchGkjPIUnoT04/nXqzi2j5+jNc56R4Wa1Om32SjoksT5YD5WXkH26V0EBeaLTYo8kLHOkh3AHG8flnuR2Jrk/CmpJfWWrMltaWyqsWfsihl78kfrg+ldFaXLw2unSII3d0mj+cHAy45IHtmvKxMWtD0IWnqZVxJH57nZCuHRwQduDtUg8n61zPiO3C+KdTm4zgnG5sNhyOck4PHbHXpW7dRBJSodnAVY0j+U7unr6j+QqHXNGv7zXbmW2g87zELBs4XLTZAJ6cDOfwrDDSSbVzpqxV030H6D5h8KMoCbzqUoC/fQ/uo/XHFWHhkWR0eNo12sxOdze/Xt/hRDbGy0a00213SOk/mnBY8kY5yM87CegGDU7O7lvMV1dVyV27c4z07GsMTK9S62OnCJqBkwPGrAPIgO3aWdPmzyenX2qTzyrbkkZzjY+MnaO59e9OGnS+WLkXHkR78t8iuQCW/Pr+tQpYSvdOryyA7Qw4XBXAz0XBo92Tvc6YyJC0aRTwxyhVwPMG7PAyQfr+NJbBJY1l8pGbGWZQORnpx7YqN7BEMImnwvXcwB598AY6Vd8uOKNF88Rk53rGud2ScZ5z0xUyaUdBp3ZLdNJP4ZvivTy4nXHAUBxnH4D9ay/DUh/tqzBdskygnJAH7psf1rZtcx2NxZz5cShY2ManKjIYHdnp8pycVJBotvBcqYFly0bRKof5i2NrOQOcDJPOByOK1o1FGPKziqu0pJ9Sro7bdTsA90pdbpdu1hg4YDBGcng46dhXD3almMe+Mpv2ABQCTkEHP1NdTYvC2vWUhRZWWdMjO3GGGTjoRVI+Fr6/lM8Ee1WlUiMTAMFznIznnAArajNQbuya6s7+Rf1rzDr7+WVQKiDBPP3QDjHTpXHairn7XEgLAkE4ftx3PWux1lpBqsrO6Y4KBG3A5AJIOBkEfzrENvZTXBLwwyyFsbZIyeRjHGemAK1o1FGV2aTpOdJRiVrCe7NgiGWV2Rjlg4YhONueeuM81ai864JgtpYdy/My715z7ZPv+dRHRYpYUkOnoGcjP7wqzDn5sEkdxwO2KBolqOkjZKnyuQBnup468Vcp03qmKnCoko2uMaeAecn2uFVD5KiZV47g/N+FUdQulXT3SK6d5AG2KJNwbkEgc10MWj20csY+zhizfM7KXxzx+f0pws7cMJI4wqOCysqhfm6lc9RxUqtBPYqdOpJWHaeF+y2kiTBAZI2BYEjluAcfhzWpfyXn2v7GsCPGtyiROhLMrb1A6HngntzntisiFFj3Qs6+XDJGwZ26nIJB9MZHoK6YXduoVXuoblIm+/52XGN3HDdTnhjwOK5Zu0romtHYoRMG1iRrZgUMrAKXODkHaCD3ANZHhVj/a0AbflIzzt+62witN9QtZtSaV7pI4hNvUo2SwODzjpwfrxVxJNItIo5IDHJ5Y8vesLyhPqe+eOvNEarjFxtuROleSZlt+7ieNwQXBYJGDls/hzgYP4VkQGbEcW6NdpKLuzk4UEn7o9fWr5UebIxjdsyKYi+7I4OF9ulIsjRuztCwcDbG2RkH8TRH3Vax3WvqVp4LvayvInzkHncc9fSmCXbaKC6gpg7SMZxzjn8O/FTyzuZfOSSP5Q2cyjJyRgY/CsqeCa+udsYt43QkYLMQTwSTgY6VvTvLczqvlTsigdHlfVXuY444WwZvl+4QBn7rAc9BjnP4Vzd48LXUjMwZ2dmYq7KMliem2uza1v5J0Y2lu4CKpDSKS2Bg7cjg/iKwfEMNxBqfFhFbxOu6NfM3EruIySrYzkHp6V6EKq2ufPYnCu17dTudXhkg1PRUn378MWO5TzlvQetZQhluZLyKO7eEC43lVOASDkHH4Vr+JWYa3pRZVDBcYU8Hk/X1/MVliVLO+vU3sqvKGxjnpz/ADrnpSagmjucVKXvCC0kKu7T+YSTnapAPPpmovsseQQC36U/+0gGZVeQDPVVqL7ZGzByG3DodmMUe+9zdOCVkyeREHJUgdsg4/OkiBV1eP5ZFOUcMAQcep4pjTrLIGYuzHuTT0mCgEZBye3BpxTQ52ZyMmnQiZg23v8AdBfPPfsOvrU0FlDiQKkYJU4LAr2NWXiZmYrIBnn5h/WhMqRuO446dq7eZ2PG9nHm2Ox+HUbW9trCYBOEK5TCk/X06V2ViUSO12CQ/uJ2yBz1C8DB6Aetcj4MYnSdeO1N6xIeV56N/h611VqJXNuxT5vs0wzvI3AMVzk9zg/mK8/FvQ7KEUtEc/PcGOaZRsZSISFEiDJ2L6nOPyrpptS0qMGJb+JG8xj5wYvnJLHbgHbk9fesF7a5a3aSNkG4RlgY1JICKDjIyOnrSfZhG53X8cZ6cbcg9tw29K81uGx6Lpc9tTQ1bVNKmR1tZYmuZZQ0z5fc2AQpLkYwM46iqypZuxQXMbbSuVyQCCCSc4wenbNV3dvJcJqMjSJjJTKADryMDNRhiWaRrmQNs5AkkY8dccj34pNKWprTpuEbJlq4jWZv3k7SDyyvETOQM9MBefX8Krq1rB5hDXdwuSY90RUDgAdQOuT2FJGtu7qHSaQNkAliM9ycE9sjvRcCzZ38ixjm804iKoCGI6Yz74/A5pJL4TRJ9wuJoYhEZInVlYbnEfz5wQB1xTVlhFtK5QFnXCu8ixkc89T06U1CiW+PscTyDKlQoB+vQ+n6Uv2+Ndvl2cSPjhuMhcdwFz3BpqPRIvYl0/VGt5EMawt5ke5TJMNy5z2/xqwuuTxkA29mjEAs3mMAWznJwf5YqvLcMzEShd4R1GD8u4N/LnFVLa92PCixhUeRh8sZXJBAYjn/AGh2qkuyIdOMneQQ3M9rePPE1opMiljHFIRywPXPQ8ZrRh1+fyZLZDAUcLl4rd2blQD34JwOuaoRCRdyvLGfMkQkoc7VB4znqSe319afPql2sjyLDtiicAyqigKScY+51wR1xVNXIlCL3RBe+ddzGdnnSXaBIFjWNc444znp9ai8oMqTyJcugwEK4DZyAeASccdamv3kSeR4n8spkNuYY4xu6D0rntbnmDJAfNIPUDhSAe2Hz2xnArejCVRpEVaipQubM0YkndTdTMYju4mXABOCMgHJ4NWJBAkaNtLLnGPObH54GO3euNhv74Ph5XkO0Yw5ycc9xn171O+rzlJSfLITBQO6gv6nkHFdDwcujOeGNjuzqtsGc7YgH+bDFyOPUk8nvzTS9uhOBAoPK/uuvJ4GWrlv7VnQgo9s68lstHx7dKaNTvw2UnBDDJKRnrz7Ulg5dynjodjpN8EkBVbg+YrBhiIDPIPp6Gn7YknIeUsDkbSPmB4HJPTocVyv2i5ljn3ySZODuyQpXoQQSOTgfTNall5Zs4jjDo6gFcZxk56de9KphuRbl0cUqjtY2oFPnwtufGeXZz8oCn5eMYpovAzNCs0jyEDKM7bVbOCTg9eRTYyDIFDklWK7Gc9wwHH+eKit3V5LYRhSWEm8ZGcFxnj6fyrmUb6nVpsL5lsrLui+YMA27IXJP9OOPxppnhi3CQRx9DgrgHgkDIHPSoZQyXdvIfN8sncqIpIc478dcY/GmXgaRGkj5kQBgQeCNoyfpgn8eO9WoLS5Lm1excW4EkJMbLvVQRt5wOuCKqmSRZWdMrMCdyFQctg4yMdCMc0tojpbEyMwZlz5hb5ehAx+H86jVzNKXKOEdSoYkkcYXccj27YqlFJscpXSuJp+pTWuoy2l06yxMwRJ8jchIJHA6j5evbNUfGzI2rwFi+/7P821jjPmP0p9+BFqEUixkbjEWKjGBhgf0YcVV8T3DyX1sw6/Zxu5772zW0YpyTXY4qkW4uLezOo8RZ/tvTwyx/fQ/L2wGPFZE8CzXlwzbsiQjjJ/MitDxLP9nv7e5ZVOxsnZyDwB1GAOariKU3t0u3O2XGcYHTvTp6U0zGy52mUGtI0Y5jf8VNNdYYzteHB9CP8ADNX2fZxCGuJB18tcoPq1UUsZNv7ycD1ji/eH9PlFaqV1qxyilpElRPlDLAQp9ABml3KsXzN5ffD8cfrTo4o4VxAEjY9W/wBdIfwQHH4mmOWAPlxI0n9+5cAj/gAOaW70G3ZGTMmXIYtnOPuZNV5/LhxvdQe24gfoTU1xDdNM0kl64yfvBCo/8eKiopBAqjz70zHpgFXI/wC+Ub+ddUdjy5u99DsPAxU6N4jZSHxAnI9xJ3rtYFTEaFkX9zcf64cgF/b+lcR4Q/eaD4gEFsQqRRk7lKZHzEnnHYeld6ziPybpIf3JVo8AHJLYY4xk9ySenNcGMTaudeHtYx2QSMscRkWJQjRjdjKhRgkcjoAePX3qvJBNfaskDFlLpuk8t8cYAGc+1WZZ/MYCByII12DAyVBycHGCTuU/5NZ32xre/S52lmWPsnHKcdDwc449Ca8tRd2evT+Eba7CoV8sxCHBPVNpIOMdx70za8kgtAoLF0YrwGGSRgEZ46ZzT4FZLV0DpGAYo2T733V7Fcg9T1pkouL9W8xV893DRksoOR9emePTpV9WX0JJJyGmhhjO9nCsE5ABGcA/T86zHZoGUNE5LS70lWXAK4xgZJA4789K2mZymwK6uSCrRNnB/AdsAVFPbbmR3gfeCXcoMhhzjnHHU9fWnCaW4nG+xDp3mWUCExkuQQoHzAA4P8iDyec1XlIZyQwHlgDkH96CQefYY6ValUFcBERWbeu042sccg9e1VhEHZlZmEjKAG24KjHYjvyeapWu2X0LqzQraywnaWWBgOf4sDAz71ThkLnTlLkOkbAHfu2kuMDn6HirTI7QokuELxttJHft/SoFg8q9jYtGyofvNJyB16k985qYtajeruWUAE1s0qj5ZDkEYGSxIJ5z2xUErc3SyYXzLuPgcj+LHOevyn9KkjeMkSM2CpwuPukdWwR700pYpPJK6TeYRnzHxk+v8JI6mlFktEF0QmDIzuWTKqwJLOduBx6k9qwtWhuI5YzJbv5attWdkK5XJ42kf3v0Ga2NQdHBOzyzgbSxJCLgA42nngfrWNqyrLh4dyKp3kMxIAAzjngdD3ruwujRx4vWJQiZdoClgRApI6clv8iojdwxLPvlRZF4VSCTjI6HoO/X19qSLLQN0J8pBuTkff8A/rilDGE3DoseTjYduD1BO0AdOn616R5TbJbklvslyJ0VfKYYL4y34daguiktz9okkwJI1Kxs+ScHHXHTryKW6WS5jjEZOfLKkEMMnPf3GAcd6iXTZ5J1NtDJO7FTGqjcxzgYXHvn060RS6sKjk9loRCcG1ukiDqhZQQj/LjDEZGM/wAJ5zXS2qtJawOZNuBuUN3IJ9885otPCGty/ardrNoWjkVZkMqKEdgSq4PJ4kHTPWug8PeHF1TSra4N+IuSjRmLJUg8DnHYqfxrDENONkdGEag7yZngobhVd48eZtzvOe/v2A701UhWcMJXZmDAlWJAUgnjsK7geC9Ft0VbvV58htwPmxxevYg+tSLpfgy3dlkvo5HHOXvScj/gOK4nTl3O1YyHRNnAyLaAbykRIOWd0OV5/HgU2YqkwZi3y/eAO0gYxxj3xXpUN74Et4F+W2lYEjC28snf3BqrL4r8NxszW+kuh2na0drGP61fsrK9yVjG3ZQZwsL+ZIEjiL4XOMu3XpnH0qyukatLG7RaVciQrgfuHx/jXUf8J/HA42WlyVxxukC/yBqCb4gXMiDyrK2APeRmf9ABUqKKdes9FE5q40PW3gyuluwA+YTgKR9RkcVyfia3uYdRijlLRzLEBIgYYVtzZA9q7m68Ya3MrLGtqFPTEXT82P8Ak1xviO6u7y/ilkhXzPKw5+QbjubJ6e9a09NjKbqP4jP1PxvFqXlebpO0K2ZFFwSHHHHKkjp602Px3NHJO8djH+9kLnewYjgDglfaiiu1U4JWSPI9tU5txv8Awm9xLKvnWcUig42nHT8qe3jyRwFl0+OVR2d/8FFFFHs4dh/WKvcSXxtG5wdNcp2VrnIH4bcfpVeXxiWUxixwvZROVA/BQBRRTVOK6CliKncpnxChYsthEpJz/Cf5rSHxLI2d8UmMYwk5UfoKKKtJGEqkn1NzRfH8ej2GoWyaS0ovIvLZnuz8vDDP3efvfpV+f4otcRWyy6OG8gNj/SSMnjB+72x+OB6UUVM6UJaNGsKs0tGJJ8TxPJFnRUXaCMLckA5ACnG3qOT757VBD8RIoLkuuhxMCRxJIrEfQlOKKKw+qUe35m0cZWUfi/Ie3xOkkjaP+yYwWbOVm28emAopE+J0oT59JjJHQibn36qfQUUUfVKP8v5j+u1/5vyGwfEkwW/kppWAOQ32jnPqTs5pG+JdwyMn2AhSckLMB3z/AHKKKPqlH+Uf12v/ADfgho+Izbhv06Rk7qbxuR6fdx+lRnx7Dl2XR/ndcEvc5/8AZAf1oop/VaXb8w+u1/5vwRGvj1lcMNLiBznhx/8AE1cj+JEA3ebpEx3AA+VeKn/tI0UU/qtH+Ul42v8AzFpPidpCqA3hm6bBBz/agHT6Q1ZX4raKsykeDWLKCoJ1Vxx+CAUUVX1el/KYSxVZ/aZL/wALd0Vcg+A7KRSckS3Ik5z/ALUZrP174n2muWKWkXhmCyCsDmGZRxzkYEY7E0UVapxWyF7WfNuVL74gWd1ZRpa6E1pPG64mW8zkDqCNgzkcVlXPiq3aeWS2014lYghZLkybRgcZ2juM0UVVkHtJ8u5F/wAJdcKjx/Y7YqxI53ZH0561Z07x/q+lSGSyMcMhxvYIrFx6EsCcfjRRT5UT7SXcsn4i6pNczTzNO0k0olcpcGP5tqrkbQMcKMfQelQf8JkGiIewZs8t/pB5OMZ+714FFFZunF7o2hXqJaMP+E2A5TTVQZ6LKAP/AEGpP+E5KDb/AGcOnJEoBP5LRRS9jDsEcXW7/ggPjtmUK2nkgdAZ+n/jtM/4TfOFOmrtHbzv/saKKPY0+xf1yv8AzfghD41H8OmqD/11/wDsaT/hNWyu6xzjr++xn/x3iiil7Gn2H9dr/wA34IB41wP+Qfz/ANdv/sapXviUXkiO9mAVXb98epP933ooqlSgtkS8ZX/m/B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0" name="AutoShape 6" descr="http://img4.imgtn.bdimg.com/it/u=169264276,186088301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2" name="AutoShape 8" descr="http://img4.imgtn.bdimg.com/it/u=169264276,186088301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4" name="AutoShape 10" descr="http://img4.imgtn.bdimg.com/it/u=169264276,1860883014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" name="图片 24576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36840" y="1772817"/>
            <a:ext cx="6049000" cy="5148684"/>
          </a:xfrm>
          <a:prstGeom prst="ellipse">
            <a:avLst/>
          </a:prstGeom>
          <a:noFill/>
          <a:ln w="9525">
            <a:noFill/>
            <a:miter/>
          </a:ln>
        </p:spPr>
      </p:pic>
      <p:pic>
        <p:nvPicPr>
          <p:cNvPr id="1038" name="Picture 14" descr="https://timgsa.baidu.com/timg?image&amp;quality=80&amp;size=b9999_10000&amp;sec=1545129284117&amp;di=ea2e402af24a73298d0423658c9d0520&amp;imgtype=0&amp;src=http%3A%2F%2Fimgsrc.baidu.com%2Fimgad%2Fpic%2Fitem%2Fac4bd11373f0820263840f1740fbfbedab641b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44824"/>
            <a:ext cx="3131840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18762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1" descr="william i"/>
          <p:cNvPicPr>
            <a:picLocks noChangeAspect="1" noChangeArrowheads="1"/>
          </p:cNvPicPr>
          <p:nvPr/>
        </p:nvPicPr>
        <p:blipFill>
          <a:blip r:embed="rId4" cstate="print"/>
          <a:srcRect b="2499"/>
          <a:stretch>
            <a:fillRect/>
          </a:stretch>
        </p:blipFill>
        <p:spPr bwMode="auto">
          <a:xfrm>
            <a:off x="3275856" y="764704"/>
            <a:ext cx="2376488" cy="187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Oval 2" descr="200pxfrederick_ii_of_prussia"/>
          <p:cNvSpPr>
            <a:spLocks noChangeArrowheads="1"/>
          </p:cNvSpPr>
          <p:nvPr/>
        </p:nvSpPr>
        <p:spPr bwMode="auto">
          <a:xfrm>
            <a:off x="77788" y="548680"/>
            <a:ext cx="2344737" cy="1850033"/>
          </a:xfrm>
          <a:prstGeom prst="ellipse">
            <a:avLst/>
          </a:prstGeom>
          <a:blipFill dpi="0" rotWithShape="0">
            <a:blip r:embed="rId5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28" name="Oval 4" descr="1148567795316621"/>
          <p:cNvSpPr>
            <a:spLocks noChangeArrowheads="1"/>
          </p:cNvSpPr>
          <p:nvPr/>
        </p:nvSpPr>
        <p:spPr bwMode="auto">
          <a:xfrm>
            <a:off x="6540500" y="381000"/>
            <a:ext cx="2232025" cy="2327275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29" name="Oval 5" descr="rttrg"/>
          <p:cNvSpPr>
            <a:spLocks noChangeArrowheads="1"/>
          </p:cNvSpPr>
          <p:nvPr/>
        </p:nvSpPr>
        <p:spPr bwMode="auto">
          <a:xfrm>
            <a:off x="6477000" y="3937000"/>
            <a:ext cx="2157413" cy="2508250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457200" y="5334000"/>
            <a:ext cx="1870075" cy="12668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31" name="Oval 7" descr="20051024102223"/>
          <p:cNvSpPr>
            <a:spLocks noChangeArrowheads="1"/>
          </p:cNvSpPr>
          <p:nvPr/>
        </p:nvSpPr>
        <p:spPr bwMode="auto">
          <a:xfrm>
            <a:off x="3352800" y="4648200"/>
            <a:ext cx="1885950" cy="1919288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187624" y="2276872"/>
            <a:ext cx="23399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 err="1">
                <a:latin typeface="Garamond" panose="02020404030301010803" pitchFamily="18" charset="0"/>
              </a:rPr>
              <a:t>FrederickⅠ</a:t>
            </a:r>
            <a:endParaRPr lang="en-US" altLang="zh-CN" sz="2800" dirty="0">
              <a:latin typeface="Garamond" panose="02020404030301010803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4644008" y="404664"/>
            <a:ext cx="2286000" cy="10668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dirty="0">
                <a:latin typeface="Garamond" panose="02020404030301010803" pitchFamily="18" charset="0"/>
              </a:rPr>
              <a:t>Frederick</a:t>
            </a:r>
            <a:r>
              <a:rPr lang="en-US" altLang="zh-CN" sz="3200" dirty="0">
                <a:latin typeface="Garamond" panose="02020404030301010803" pitchFamily="18" charset="0"/>
              </a:rPr>
              <a:t> William</a:t>
            </a:r>
            <a:r>
              <a:rPr lang="en-US" altLang="zh-CN" sz="3200" dirty="0">
                <a:latin typeface="宋体" panose="02010600030101010101" pitchFamily="2" charset="-122"/>
              </a:rPr>
              <a:t>Ⅰ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6660232" y="2564904"/>
            <a:ext cx="311467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Peter the Great  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7164288" y="3573016"/>
            <a:ext cx="197971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rPr>
              <a:t>CatherineⅡ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932040" y="4581128"/>
            <a:ext cx="1366838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dirty="0">
                <a:latin typeface="Garamond" panose="02020404030301010803" pitchFamily="18" charset="0"/>
              </a:rPr>
              <a:t>Nazi</a:t>
            </a:r>
          </a:p>
        </p:txBody>
      </p:sp>
      <p:pic>
        <p:nvPicPr>
          <p:cNvPr id="112653" name="Picture 13" descr="3.gif (8366 bytes)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 rot="12293976">
            <a:off x="803275" y="5305425"/>
            <a:ext cx="1143000" cy="1258888"/>
          </a:xfrm>
        </p:spPr>
      </p:pic>
      <p:sp>
        <p:nvSpPr>
          <p:cNvPr id="112654" name="Line 14"/>
          <p:cNvSpPr>
            <a:spLocks noChangeShapeType="1"/>
          </p:cNvSpPr>
          <p:nvPr/>
        </p:nvSpPr>
        <p:spPr bwMode="auto">
          <a:xfrm rot="-4800000">
            <a:off x="2762251" y="1146175"/>
            <a:ext cx="157162" cy="827087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55" name="Line 15"/>
          <p:cNvSpPr>
            <a:spLocks noChangeShapeType="1"/>
          </p:cNvSpPr>
          <p:nvPr/>
        </p:nvSpPr>
        <p:spPr bwMode="auto">
          <a:xfrm rot="4440000" flipV="1">
            <a:off x="5942013" y="1062038"/>
            <a:ext cx="317500" cy="1041400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56" name="Line 16"/>
          <p:cNvSpPr>
            <a:spLocks noChangeShapeType="1"/>
          </p:cNvSpPr>
          <p:nvPr/>
        </p:nvSpPr>
        <p:spPr bwMode="auto">
          <a:xfrm rot="1200000">
            <a:off x="7315200" y="2743200"/>
            <a:ext cx="381000" cy="1066800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 rot="-3600000" flipH="1" flipV="1">
            <a:off x="5574507" y="5206206"/>
            <a:ext cx="565150" cy="881063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 rot="3000000" flipH="1">
            <a:off x="2651126" y="5407025"/>
            <a:ext cx="482600" cy="587375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" y="2667000"/>
            <a:ext cx="2136775" cy="21101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Line 18"/>
          <p:cNvSpPr>
            <a:spLocks noChangeShapeType="1"/>
          </p:cNvSpPr>
          <p:nvPr/>
        </p:nvSpPr>
        <p:spPr bwMode="auto">
          <a:xfrm rot="-9960000">
            <a:off x="1223963" y="4810125"/>
            <a:ext cx="136525" cy="539750"/>
          </a:xfrm>
          <a:prstGeom prst="line">
            <a:avLst/>
          </a:prstGeom>
          <a:noFill/>
          <a:ln w="57150">
            <a:solidFill>
              <a:srgbClr val="FF3300"/>
            </a:solidFill>
            <a:miter lim="800000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979712" y="2564904"/>
            <a:ext cx="53285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600" b="1" i="1" dirty="0">
                <a:solidFill>
                  <a:srgbClr val="CC9900"/>
                </a:solidFill>
              </a:rPr>
              <a:t>an amazing history</a:t>
            </a:r>
          </a:p>
          <a:p>
            <a:pPr algn="ctr">
              <a:lnSpc>
                <a:spcPct val="130000"/>
              </a:lnSpc>
            </a:pPr>
            <a:r>
              <a:rPr lang="en-US" altLang="zh-CN" sz="3600" b="1" i="1" dirty="0">
                <a:solidFill>
                  <a:srgbClr val="CC9900"/>
                </a:solidFill>
              </a:rPr>
              <a:t>an amazing friendship</a:t>
            </a:r>
            <a:endParaRPr lang="zh-CN" altLang="zh-CN" sz="3600" b="1" dirty="0">
              <a:solidFill>
                <a:srgbClr val="CC9900"/>
              </a:solidFill>
            </a:endParaRPr>
          </a:p>
          <a:p>
            <a:pPr>
              <a:lnSpc>
                <a:spcPct val="130000"/>
              </a:lnSpc>
            </a:pPr>
            <a:endParaRPr lang="zh-CN" altLang="zh-CN" sz="1400" dirty="0"/>
          </a:p>
          <a:p>
            <a:pPr>
              <a:lnSpc>
                <a:spcPct val="13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0" y="0"/>
            <a:ext cx="1259632" cy="6524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D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47664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184576"/>
          </a:xfrm>
        </p:spPr>
        <p:txBody>
          <a:bodyPr/>
          <a:lstStyle/>
          <a:p>
            <a:pPr>
              <a:lnSpc>
                <a:spcPts val="2500"/>
              </a:lnSpc>
            </a:pPr>
            <a:r>
              <a:rPr lang="en-US" altLang="zh-CN" dirty="0"/>
              <a:t>     </a:t>
            </a:r>
            <a:r>
              <a:rPr lang="en-US" altLang="zh-CN" sz="2400" dirty="0"/>
              <a:t>At first, the Amber Room __________ to Fredrick I. In 1716 Frederick William I gave it to Peter the Great as a __________ of friendship. In ___________, the czar sent him a troop of his best _______. </a:t>
            </a:r>
            <a:endParaRPr lang="zh-CN" altLang="zh-CN" sz="2400" dirty="0"/>
          </a:p>
          <a:p>
            <a:pPr>
              <a:lnSpc>
                <a:spcPts val="2500"/>
              </a:lnSpc>
            </a:pPr>
            <a:r>
              <a:rPr lang="en-US" altLang="zh-CN" sz="2400" dirty="0"/>
              <a:t>    Later, Catherine II had it moved to the palace outside St Petersburg and told her artists to ________ more ________ to its design. Thus, the room was completed the way she wanted. </a:t>
            </a:r>
            <a:endParaRPr lang="zh-CN" altLang="zh-CN" sz="2400" dirty="0"/>
          </a:p>
          <a:p>
            <a:pPr>
              <a:lnSpc>
                <a:spcPts val="2500"/>
              </a:lnSpc>
            </a:pPr>
            <a:r>
              <a:rPr lang="en-US" altLang="zh-CN" sz="2400" dirty="0"/>
              <a:t>    Sadly, in 1941 some of the Nazis secretly _________ it. This was a time when Russia and Germany were ____ ________. After that, what happened to the Amber Room remains a _________. </a:t>
            </a:r>
            <a:endParaRPr lang="zh-CN" altLang="zh-CN" sz="2400" dirty="0"/>
          </a:p>
          <a:p>
            <a:r>
              <a:rPr lang="en-US" altLang="zh-CN" sz="2400" dirty="0"/>
              <a:t>    Recently, the Russians and Germans have _________a new Amber Room. </a:t>
            </a:r>
            <a:r>
              <a:rPr lang="en-US" altLang="zh-CN" sz="2400" i="1" dirty="0"/>
              <a:t>an amazing history.</a:t>
            </a:r>
            <a:endParaRPr lang="zh-CN" altLang="zh-CN" sz="2400" dirty="0"/>
          </a:p>
          <a:p>
            <a:pPr>
              <a:lnSpc>
                <a:spcPts val="2500"/>
              </a:lnSpc>
              <a:buNone/>
            </a:pPr>
            <a:endParaRPr lang="zh-CN" altLang="zh-CN" sz="2400" dirty="0"/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0"/>
            <a:ext cx="1547664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Part D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19672" y="188640"/>
            <a:ext cx="3696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rgbClr val="CC9900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Quiz—</a:t>
            </a:r>
            <a:r>
              <a:rPr lang="en-US" altLang="zh-CN" sz="3200" b="1" i="1" dirty="0">
                <a:solidFill>
                  <a:srgbClr val="CC9900"/>
                </a:solidFill>
                <a:latin typeface="+mj-lt"/>
              </a:rPr>
              <a:t>Summary</a:t>
            </a:r>
            <a:endParaRPr lang="zh-CN" altLang="zh-CN" sz="3200" i="1" dirty="0">
              <a:solidFill>
                <a:srgbClr val="CC9900"/>
              </a:solidFill>
              <a:latin typeface="+mj-lt"/>
            </a:endParaRPr>
          </a:p>
        </p:txBody>
      </p:sp>
      <p:pic>
        <p:nvPicPr>
          <p:cNvPr id="7" name="图片 245766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0"/>
            <a:ext cx="93610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s://ss1.bdstatic.com/70cFvXSh_Q1YnxGkpoWK1HF6hhy/it/u=1371283281,1631154262&amp;fm=26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5661248"/>
            <a:ext cx="1259632" cy="119675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520" y="5589240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362200"/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548680"/>
            <a:ext cx="2004075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belonged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764704"/>
            <a:ext cx="821059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gift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1124744"/>
            <a:ext cx="1369286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return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1412776"/>
            <a:ext cx="1755609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soldiers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276872"/>
            <a:ext cx="912429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add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2276872"/>
            <a:ext cx="1481496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details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0232" y="3068960"/>
            <a:ext cx="1140056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stole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264" y="3501008"/>
            <a:ext cx="1369286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at war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4077072"/>
            <a:ext cx="1757212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mystery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0232" y="4581128"/>
            <a:ext cx="1436612" cy="665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rebuilt</a:t>
            </a:r>
            <a:endParaRPr lang="zh-CN" altLang="en-US" sz="3200" b="1" dirty="0">
              <a:solidFill>
                <a:srgbClr val="FFC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0" y="3861048"/>
            <a:ext cx="8892480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kumimoji="1" lang="en-US" altLang="zh-CN" sz="2800" b="1" u="sng" dirty="0">
                <a:latin typeface="Times New Roman" panose="02020603050405020304" pitchFamily="18" charset="0"/>
              </a:rPr>
              <a:t>1.</a:t>
            </a:r>
            <a:r>
              <a:rPr kumimoji="1" lang="en-US" altLang="zh-CN" sz="2800" b="1" u="sng" dirty="0">
                <a:solidFill>
                  <a:srgbClr val="CC9900"/>
                </a:solidFill>
                <a:latin typeface="Times New Roman" panose="02020603050405020304" pitchFamily="18" charset="0"/>
              </a:rPr>
              <a:t>Finish the quiz &amp;</a:t>
            </a:r>
            <a:r>
              <a:rPr lang="en-US" altLang="zh-CN" sz="2800" b="1" u="sng" dirty="0">
                <a:solidFill>
                  <a:srgbClr val="CC9900"/>
                </a:solidFill>
              </a:rPr>
              <a:t> time-limited training 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after class.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zh-CN" sz="2800" b="1" dirty="0">
                <a:latin typeface="Times New Roman" panose="02020603050405020304" pitchFamily="18" charset="0"/>
              </a:rPr>
              <a:t>2.</a:t>
            </a:r>
            <a:r>
              <a:rPr kumimoji="1" lang="en-US" altLang="zh-CN" sz="2800" b="1" u="sng" dirty="0">
                <a:solidFill>
                  <a:srgbClr val="CC9900"/>
                </a:solidFill>
                <a:latin typeface="Times New Roman" panose="02020603050405020304" pitchFamily="18" charset="0"/>
              </a:rPr>
              <a:t>Review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 the text and </a:t>
            </a:r>
            <a:r>
              <a:rPr kumimoji="1" lang="en-US" altLang="zh-CN" sz="2800" b="1" u="sng" dirty="0">
                <a:solidFill>
                  <a:srgbClr val="CC9900"/>
                </a:solidFill>
                <a:latin typeface="Times New Roman" panose="02020603050405020304" pitchFamily="18" charset="0"/>
              </a:rPr>
              <a:t>underline</a:t>
            </a:r>
            <a:r>
              <a:rPr kumimoji="1" lang="en-US" altLang="zh-CN" sz="2800" b="1" dirty="0">
                <a:latin typeface="Times New Roman" panose="02020603050405020304" pitchFamily="18" charset="0"/>
              </a:rPr>
              <a:t> the important words, expressions and sentences.</a:t>
            </a:r>
          </a:p>
        </p:txBody>
      </p:sp>
      <p:sp>
        <p:nvSpPr>
          <p:cNvPr id="38915" name="WordArt 4"/>
          <p:cNvSpPr>
            <a:spLocks noChangeArrowheads="1" noChangeShapeType="1" noTextEdit="1"/>
          </p:cNvSpPr>
          <p:nvPr/>
        </p:nvSpPr>
        <p:spPr bwMode="auto">
          <a:xfrm>
            <a:off x="395536" y="2636912"/>
            <a:ext cx="4143375" cy="1357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3600" kern="10" dirty="0">
                <a:ln w="9525">
                  <a:solidFill>
                    <a:srgbClr val="321900"/>
                  </a:solidFill>
                  <a:round/>
                </a:ln>
                <a:solidFill>
                  <a:schemeClr val="tx2"/>
                </a:solidFill>
                <a:latin typeface="Arial Black" panose="020B0A04020102020204"/>
              </a:rPr>
              <a:t>  </a:t>
            </a:r>
            <a:r>
              <a:rPr lang="en-US" altLang="zh-CN" sz="3600" kern="10" dirty="0">
                <a:ln w="9525">
                  <a:solidFill>
                    <a:srgbClr val="321900"/>
                  </a:solidFill>
                  <a:round/>
                </a:ln>
                <a:solidFill>
                  <a:srgbClr val="FFC000"/>
                </a:solidFill>
                <a:latin typeface="Arial Black" panose="020B0A04020102020204"/>
              </a:rPr>
              <a:t>Homework :</a:t>
            </a:r>
            <a:r>
              <a:rPr lang="en-US" altLang="zh-CN" sz="3600" kern="10" dirty="0">
                <a:ln w="9525">
                  <a:solidFill>
                    <a:srgbClr val="321900"/>
                  </a:solidFill>
                  <a:round/>
                </a:ln>
                <a:solidFill>
                  <a:schemeClr val="tx2"/>
                </a:solidFill>
                <a:latin typeface="Arial Black" panose="020B0A04020102020204"/>
              </a:rPr>
              <a:t>     </a:t>
            </a:r>
            <a:endParaRPr lang="zh-CN" altLang="en-US" sz="3600" kern="10" dirty="0">
              <a:ln w="9525">
                <a:solidFill>
                  <a:srgbClr val="321900"/>
                </a:solidFill>
                <a:round/>
              </a:ln>
              <a:solidFill>
                <a:schemeClr val="tx2"/>
              </a:solidFill>
              <a:latin typeface="Arial Black" panose="020B0A04020102020204"/>
            </a:endParaRPr>
          </a:p>
        </p:txBody>
      </p:sp>
      <p:sp>
        <p:nvSpPr>
          <p:cNvPr id="36866" name="AutoShape 2" descr="data:image/jpeg;base64,/9j/4AAQSkZJRgABAQAAAQABAAD/2wBDAAgGBgcGBQgHBwcJCQgKDBQNDAsLDBkSEw8UHRofHh0aHBwgJC4nICIsIxwcKDcpLDAxNDQ0Hyc5PTgyPC4zNDL/2wBDAQkJCQwLDBgNDRgyIRwhMjIyMjIyMjIyMjIyMjIyMjIyMjIyMjIyMjIyMjIyMjIyMjIyMjIyMjIyMjIyMjIyMjL/wAARCAHR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Iooor0DzAooooAKKKKACiiigAooooAKKKKACiiigAooooAKKKKACiiigAooooAKKKKACiiigAooooAKKKKACiijFABRRijFAwopcUYoASilxRigBKKXFGKAEopcUmKACijFFAgooooAKKKKACiiigAooooAKKKKACiiigAooooAKKKKACiiigAooooAKKKKACiiigAooooAKKKKACiiigAooooAKKKKACiiigAooooAKKKKACiiigAoopcUDEopaKAExS4oxS4oASilooASilooATFGKWigBMUuKKKADFGKKKADFGKKKAExRilooATFFLRQAlFLRQAlGKWjFADcUUuKKAEopaMUAJRRRQIKKKKACiiigAooooAKKKKACiiigAooooAKKKKACiiigAooooAKKKKACiiigAooooAKKKKACiiigAopaKBhiijFLQAlGKWigAooooAKKKMUAFFLRQAlFLRigBMUYpcUuKAG4pcUuKKAExRilooATFGKWigBuKMU7FGKAG4opcUYoASilooASilpMUAFFFFABSYpaKAEopaKAExSUuKKAEopaSgAooooEFFFFABRRRQAUUUUAFFFFABRRRQAUUUUAFFFFABRRRQAUUUUAFGKXFLtNAxKKdto2mgBMUUuDSYoAKKKWgBKMUtLigBKKWigBMUuKKKACijFLigBKKWjFACUUtb2jeEdS1jbIE+z2x/wCWsg6/7o6n+XvUuSW40m3ZGBVm0069v222lpNOf+maEgfU9q9V0rwLpFgFeaL7VKP4puR/3z0/nXTxRJEgWNFRRwAowBWTrrojeOHfVnj9v4C8QXABNqkIP/PWUD+Wa0E+GWrkfNdWS/8AA3P/ALLXqmKXFZ+2kaewgeVP8MtXH3Luyb6s4/8AZao3PgDxBbglbaOYD/nlKP64r2Sko9tIPYQPALzTL7Tzi7s54PeRCAfoehqpX0O6JIpV1DKeoIyDXN6r4F0bUgzRQ/ZJj/HBwPxXpWka66ozlh39lnjlFdFrng3U9F3SFPtFsP8AltEOg9x2/lXPVqpJ6owacXZiUUtGKoQlGKMUUAJiilooASkxTqTFACUUtFACUUUUAGKSlooASkp2KSgBKKWkoAKKKKBBRRRQAUUUUAFFFFABRRRQAUUUUAFFGKUDNAwAp6pmnImasJFQBCsdSCH2q0kPtU6wVNwKIhoMPtWiLf2oNv7UXHYyzFTDHWo0HtUDw0XEZxXFJVt4qgZMUwI6KXFFMBMUuKXFFIQlGKXFLigBMUYpaMUDExUkEEtzMkMMbSSucKijJJpYYZJ5khiRnkchVVRySa9V8M+GIdEtxLKFe9dfnfqE/wBlf8e9ROaii6dNzZn+HfBENkEutSVZ7nqIuqJ/if0/nXaxxhR71zt3410GyeRFuxcyxnDJb/Pg+men61h3HxNwSLbThjsZJf6Af1rllJyd2dsYqKsj0MU8V5pH8TrkN+806Bl9Fcg/1rotH8eaVqcqwTbrOduAJCChPoG/xxUlHVfhS0mPalFAgpDS0hoASiimk0DFOCCCMiuI8TeBIL1Xu9LVYbjq0XRH/wAD/n3rtaTNOMnF3RMoqSszwCeCW2neGeNo5UOGVhgg1HXr3inwvBrVuZYgsd4g+ST1/wBk+38q8mngltp3gmQpKh2sp6g11wmpI4qlNwZFikxTsUYqyBtGKXFFAhuKKdikoASilxSUxiYopaKAG4opcUUAJRRiigAxSUtFACUUYooASiiigQUUUUAFFFFABRRRQAUtFGKBgBmpUTNNUZNWokpAPjjq5FDntSQx5rRhhz2pNjSIo4M9qtJbe1X7OxadwqrXWaf4ZXYGl4+tZSqJGsabkcULRj/CfypGtCOq16amiWijG3NMl0G1kXAGKz9r5GnsWeXvb+1VZIPau61Pw40ILxjI9q5me2KkgjBFaRmmZSg47mBJFVWSOtmaGqMsdaJmbRlsuKZirUiVARg1QhtGKXFLigBMUYp2KMUAJijFOxWx4b0uPUtUBucLZW6ma4dugQdj9f5ZpN2V2NJt2RveH7ax8L6M3iLWHCNIuIExlsHoFHdm/l+Nef8Aizx7qviSRraNmtrAnC20R5cf7Z/i+nT2pvjDxJP4l1cyDK2sZKW0XTavrj1PU/l2rmDKQWjtmCgcSTevqB6CuKUnJ3PQhFRVkbFhLFY2CrPNHC7EsVc8/wCeKnW9tZDhL23Zj0XcQf1Fc/bWct0SbSzkuPWRjtB/E9aludMvbaFpLjTsRKMsySA4H0qboOZXtc32d48bhweh6g/Q0Ceucs72S3UvbP5sH8cL/wCHatMzRvGk0LExP0z1U9waZR6J4X+IFzpIS1v99zZDgHOXjHtnqPY16tp2qWWrWgubG4SaI9SvVT6EdQfrXzOk/vWlpms3ulXIuLG5eCXuUPB9iOhH1oEfSBpted6H8UYJlWHWYDE/Tz4RlT9V6j8M/Su7s9QtNRgE9jcxXEfrGwOPr6H60ATk+lJQetIfegAJpKDTc0AKeRg1xPjXw8LyBr+2T/SYR84H/LRB/Ufy/Cu1zVe4HAP4U4ycXdEyipKzPCsUmK3vFOkDS9WYxLi3n+eP0HqPwP6EVh4rtTuro4JJp2Y3FJin4pMUxDaTFOxRigBtJinYooENpMU6jFADaKWkxTGJiilooAbRS0UAJRRRQA2iiigQUUUUAFFFLQAlLRS0DCiilHWgCWMVehTpVSIVowLSYFuCPpWtbQ5IwKpWycit7TYd9wg96yk7I0irnU6BpiRQiV1BPat+o4EEcCIOwqSuU7UrKwUUUUDEZQ6lWGQe1cb4g0wQSGRBwa7Os3W4RLYkkcimnZ3Jmro80uIutZs0fWt65jwTWTOvWupHE0ZEqdaqOvNaEy1TkHNWQQYpcUuKMUwExS4pcUYoATFb+rOdB+HChTtutYlwx6ERDt/L/vusi0tmu7yC2T70sioPqTitj4vlYJdGtIxtiihfavoPlA/lWFaWljfDxu7nltxKVRtpwzYQH6//AFgataXp0d3cx28jBYhyyk43n0qhMciI9vMx+lXruPbYwyDo4YE/jXMdbV1Y6ybxJbeGIk022sDdXu0bQGxgHpuPXI9O471zGteJtVmtGiuNPS2Mjhi65wR1xg/40vhxol1eQ3DZdlG0sc/57Vs+KHtTpMittLH7v1rqp4ZSpOdzklU5KihY4feAVuoV2nOJEHStG1bbNJADmOZd6f7w5H5is2FCFZP72KvQDbd2Y7gfpg1yo7GWUJ9amRj61EgqZRTEWI5CKu2uoT2cgltp5IZB0eNyp/MVRUUOaYHb6f8AEvW7MBJ2hvEH/PVcN+Yx+ua6Wz+KumygC8sbiBv+mbCQf0P6V440hFIJ/ekB7/b+OvDlyONRWM+kiMuPxxitCHXtIuSBDqlm7HsJ1z+Wa+dVuPep0n96Bn0lnIyKhnPyV4poXi3UtEkUQzGS3z81vISVP0/un6V6vpmuWmu6cLm1bnOJI2+8h9D/AI0CMvxXYC+0WVgMyQfvV/DqPyz+Vea4r2CbBUgjII5FeUXtt9lvp4P+eblR9M8V0UXpY5cRHVMq0Yp2KTFbnONxRinYpMUANxSYp+KTFADMUU7FJigBtJinYooAbSU6koEJRS0lMYlFLRQBHRRRQIKKKWgAoopaBhRRRQAU5aSnDrQBZhrRgFZ0NaMB6VLGatsORXQ6UQtwh96562PStqzfayn0rKSujSG56MhyikdxTqp6bcCe0U55HFXK5jtCiiigAqlqrBbB896u1h6/cgRiIH60WvoKTsjj7ocmsi4HJrWuW5NZNwetdSOKRmzDrVGQVem71TkrREEGKKWlxQITFGKXFLigDc8G24n8VWQYZVC0h/BTj9cVL8abdvL0m7A+UGSJj7naR/I1a+H6Z8RSN/dt2P6rXRfETRm1vwbeRRLunt8XEQHUleo/FSw/Guat8R10PhPnZR50UkQ++PnQepHUflWxpTQ6pYtYSOEkY7oXboH9D9awN7IwZThgcgirKf6Q/m2xCzn78Ocbj6r/AIVidA+7t5bGfyLyJ4pV6N6+4Pf6imELLhnlklP8IOT/ADrVh8UXEUQtr2KOdB/Bcx7sUreJ4ol/0WztIG6bo4sGqTBWvdlH+zmtU864+VnHyoeoHqarwnzLhpQPlUbV/r/n3qSZ7q/cyTFkQ9WbqfoKkRVUBVGFHAFICRRU6io1FTKKBDxwKjc1I3Aqu5pgROahCSSttjUk/wAqkOCTuO1QMk+gqrLMZ4zkmK2HRR1b6+ppDLAMERxNdxg9xGC5H1qeOW0c4jvUB9JVKZ+nWmWmi6ldputbFETrumzyPoOlR3+mX2nQGa7toHizgtExBH4GldE80b2uaB8yEjeuAehByD9CKr6V4wutC8Tx31uzPbL+6miB4lTPP4+h9vrWfbXXkxMYiZbVuJIW7f4GqF3aC3mVo2LwSDdGx649D7ihlo+nYbyC+s4bu2kEkEyB0YdwRkVwXiaLy9bkbH+sVW/TH9Kg+FOstPpNzpErZa1PmQ5/uMeR+Dc/8Cq/4rA/tCJvWL+prai/eOeuvdOexRTsUYrpOMZijFOxSYpgNxSYp9JigBtJinYpKAG4pMU/FJigBlGKdikxQA2kp1JQA3FFLiigRFRRS0wCiiloGFFFFABS0UtABSikpaALERq9C3Ss6M1ciapYGxbv0rWtpcYrBhkrRglxjmoaLTOz0XUPJlCsflNdYCCAR0NeZ29xtYHPSvRLF/MsoX9VFc842Z1UpXVixRRRUGpHcTCCFpD2FcTqF2ZpWYmuk8QzeVppwerVw002e9aU43dzGrLoRXEnWsydqsTS5qhK9bo5mytKetVHqxIartyasgZilxS4pcUAJijFOxRigR1HgA7fEMgz963YfqtektXlng6YQeKLTccK+5D+KnH64r1N65q3xHZQ+E+dPiN4Tbw1rzSwR4067YvAQOEPdPw7e2PQ1xyivqfXNGstf0uXTr+LfDJ3HDI3ZlPYivn3xR4L1LwrdkToZrNmxFdIvyt6A/3W9j+GaxOgx47y4C7TJuH+2ob+dSrcyfwhF/3UA/pVVRUyCgCUFmOWJJ9TUyio1FTKKYEiiplFRoKl6CgRG5qu5qZzVZzQBVuWLbIh/G3P0H/6/wBK19GsbS4u/wDSnTCjbGjHGc9/rWQ/F1AT0Kn+dW9Rh2LDx8rxqRSYNXVjprzxhfQyNpOi2UMskPyPcMSR+XHPvk5rldb1fWm8iK+ijiCEnKLgP9ef85rT8KT29vJPFKQsjNkZ7in+L7m2mt0hQq0pbPHautYeHsfaX1OVVGq3JbQ5ZXWOVJ0G2OTh19Kssmbe4tz/AMsyJU9uxqskeYmTGcHP6VcPF1Pk5/csCfc4rkOs3fh3cm18WW4zhZ0eJvpjI/UCu78UHN/EPSP+prz/AMHxn/hJdPwORLn9DXda/J5mquP7ihf6/wBa2o/EYYh+6ZGKMU/FJiuk4xmKTFPxSYoAZikxT8UmKAG0mKdikxQA2kp9JimAzFJin4pKAGYpKfikxQA3FFLiigCvS0UtMAooooAKWiloAKKKWgApaKWkAq8GrEbVXp6nBoA0YpKuxS+9ZKPVqOSk0NM2Yp8d663TfFEdnYYmwQg7muCSbFLczZs5hux8p/ixWU4XRrTlaR6JZ+O9OvJfLQDd/vVo3PiKCC284I7DOPlRj+uMV4N4alWLWH3yBBuzzLiu78U6jBa+FHuGeCfa6BUNxJLnJx3wAPaufl8zrubeua59uRUHyjGSvpXOyTZ71k6Pqb6rYSzpAES3KI+wYUbgcYHb7p/Sp3lroglbQ5KjfNqPkkqrI9DyVAzZrRIyGuajxTutGKYhMUuKWlxQAmKMU7FGKAJbSdrS8guV+9FIrj8DmvZw6SxLKh3I6hlPqD0rxTFemeDtQ+26CsLHMtqfLP8Au/wn8uPwrGstLnRQlZ2NpqrzRxzRtHKivGwwyuMgj0Iqd6gY1znUcne/D3wxdSGT+zhCx/54SMg/LOB+VZU/wt0RgTDc30TdvnVh/wCg/wBa7tjULmgDzO5+F88YJtNTik9BLGU/UE1hXfg/XLDJeyaVB/HCQ4/Ic/pXsbNUTNTC54aFKsVYEEcEHtQ5r2O/0yx1FSLu1jlOMbiMMPoeorj9V8CHDSaZcbu/kzHn8G/x/OgDg3NV3NXL61uLGdobqF4pB/C4x+I9RVBzSGMkUywZXmSE7gPVe9bFiIda04WbSLHcpzAzHg56qawxK0bh0OGHSpEUSv5lmwSU8tATjJ/2T/SkA68t5rGXyr63kicHhscH6Hv+FENt9obbBFJLIfTtWlF4n1G0j8mfcVHG2ZM/qabN4nvrlPLhyB6RJj9RVIFYrTWiachWRg0vVvb2qghJUk/elIP0UdPzp0xIfddEF+0IOT/wL0p1sjzyjgs7nAAHJPoKQHY+ALEy60boj93bRlifc8D9M/lWtdS/aLqWX++xI+laNjp3/COeFvJfAu7n/WexI6fgP1rKxXRRWlzkxEruw3FJin4pMVsc4zFJin0mKAGYpMU/FJigQzFJin4pCKBjKSn4pMUAMxSYp+KSmAykp2KSgBuKKdiigCtRRRTAKWiloAKKKWgApaKWkAUtFOAoAAKWiloAVTipkeoQKcKALSyYrTtdAbXLMNHOIpUlwu4ZU8c5/PrWIGNdn4QfNqR3EzfyWsqvwm1H4zl/EvhD+ybqBYJ0+0tCJC7KdpJJGAARxxUujWH24jT9WkS6hmUgxhdqggZBB65yOua6Px82NTsv+vYf+hNXMW1w8FzFPGCWjcOMexzUxgnG5UqklKx6FoeiadBok+lWlukEMynIGSd3ZiTySCB+Vefy74pHjcbXRirD0I616NpsyrcZQ/I2HU+x5FcR4oVE8S3wiIKmTdx6kAn9SaVF6tDrrRMyi2ab1oxS4rc5hMUuKWlxQAlLilxS4oATFGKdijFACYrZ8Nar/ZOrI8jYt5R5cvsOx/A/1rIxS4pNXVhptO6PYpB3FVZKwvCeti5txp1y376IfumJ++vp9R/L6VvyCuOUeV2O+MlJXRVY1S1CeS3sLmaFPMljiZ0TBO4gEgYFXJBVdzQM42LXL+F9z3BuI2fCPsV0ceq7Qp/HJGOxI+bTt9egnA8xSh5yyHevHU8DcAPUqB71autJs53aQR+VKxyZIvlLH1YdG/4ECKw7rQpojui2ThRwV+R/Y4ztb6AoP0oGdCk8c0ayRSLJG3IZGBB+hFIXrkAbiC4IDOLggYD5SVz69vMx0/iUcH1xfh1mZX2SL5nzbAG+VyfQEfKzZzkYUDBz0OALGpf2FpqVuYLyFZYz0z1B9QexrzjxF4LudNV7mxLXNqOSuPnQe47j3H5V6TBOlxbxzRklJFDrkYOCM1IDRYR8/uagc1654g8B2erO1xZuLO5blgFyjn3HY+4/KuLuvh34jiYiO2hnH96OZQP/AB7BqWirnMC/uogAlxIAOgJyB+dMa/u5jh7iTHoDj+VdJF8N/E87YNlHEP70k6Y/Qk10ek/CKTcr6rqSgd47Vck/8Cbp+VFmO6PPrK0mvLmO3tonllc4VEXJNev+EPBI0cLfaiFe9x8kY5WL/Fv5frXS6P4e0zQofL0+0SIkYaQ8u31Y8/h0qDXtRFtCbaJv30g+Yj+Ff8TVRjd2InNJXZh6zefbL0hDmKP5V9/U1m4p+KTFdiVlY8+Tbd2NxSYp+KTFMQzFJin4pMUAMpMU+kxQAzFJin0mKBDMU3FSYpuKBjCKSnkUhFADKQinYpKAG0UuKKYFSlpKWmAtFFLQAUtFLSEFKBRTgKBgBS0UtABSgUAUtABUVxpt1qqra2ciLIW3bXbbvA7Z/X8KnAp8TvFIskbFXU5BHY1MldWHF2dzqbXwNKfDCMkok1OLLMinKuv90Z7j/wCt6Vg2Wp3elmRreQRkjneuQD64ruPD+tLPGrqdrDh1/un/AArj/iXJYwaqEs3UT3KK88a/wkk8/jgfn71hGVk4yOmULtSgYi69qGqXT3eo3KzSE4Q7BhQOwGMY6np3ras/E19ZEGC9IUf8spEVkP4YBH4EVxkbFFAFNnuWQZzWTZukkdf4t8fC7NjaaZ51pesrPdOj429QFBxzn72eOMepAisUbUdAi1eBX8reYZgx3FJB157g5Bz74+uP4I0Cy8XeILuC/e4j8q38yOSBwrAhgMcggg59O1e02Hh/TtM0QaRaw7bTaQQTlmJ6sT3Oec04TcWTUgpKx5bilxXbr4QsVJVmnYg4yWH+FObwZZOPllnU/UEfyro9rE5vYSOHxS4rrpfA8nWG8B9njx+oNUJvCOqxZ2JFL/uPj+eKaqRfUl0proYOKXFWrjTry05ntpYwO7Kcfn0qviquRa24mKXFLilxQAmKMU7FLigAjd4ZFkjYq6nKsDyDXf6JrseqwiKUhLtR8y9n9x/hXA4p0bvFIskbFXU5DA4INTOCki4TcGelyLVWRay9K8Sx3CrBfkRy9BL/AAt9fQ/pW06ZGR0rmcXHc7IyUldGe4qFhV14/aq7pSGUp4Y54zFNGkkbdVdQQfwNZz6RFvVoZ5otvQfK4H03g47cDjgccVsMhphjoAqwwpBBHDENscahFHXAAwKlFSeWaUR0AIoqZVoWOp0jPpQAirUypT0irI1PX4rUNDaFZZuhfqq/4mmk3ohSkoq7JtW1OPTotq4a4YfKnp7muMkd5pGkkYs7HJJ70+R3mkaSRizsclj1NMxXTCCijjnNyYzFJin4pMVRAzFJin4pMUwGYpMU/FJigQwikxT8UmKAGYpuKeRSUAMxSYp5FJigBhFNIp5FIRQIZimkVIRTcUDGYop2KKAKVLRRVAFLRS0hC0opKcBQMAKdSU6gApQKAKWgApwFAFKBSAAKcBQBSgUCHxSyQNuikdG6ZU4NY+saev2d79N5kRx5hLE5DfxHPvtH41ea31S61W1hsVUxnlyxGAc989senvXp58NeHrveI0eFZEKPGH3KwPqDz+RrGpJapnTShLSSeh4atwu3mqtzPkGuh8Z+EG8MXyx299HcxTfNGhyJAvPXjGOMZz+FQeFvC0et7rq8uMQxS7HgTO4kAHBPYYI6Z/Cuc6zrvhJpr21teavKpH2kiKHPdVPzH6E4H/Aa9RjfdXOWASGKOGFAkaKFRFGAoHQCtpZvJg3nr2HvQImyDK31qePFZkc/vVpJh60CNONUPWpTDGVrPWfHepBce9Ax0sC81hah4esLwEmIRSH+OPg/j2NbTTZ71C7g002thNJ7nnVxo11DqLWca+a+NwK8ZX1PpUv/AAjt/jlEH/Aq6mWaWzvbiY2Etykm3Dwum4ADptYjvk8HvT7XWbC6u47RluLe4kyES4gZNxAyQGxtJwCcA1o6rMVRicg2h6gv/LEH6MKryWF1F9+3kA9duRXpZtAe1RtZD0o9swdBHmOKMV6Dc6Nb3IPmwqx9cYP51zOr6EdPTzklBjJ+65Ab8PWtI1E9DKdJx1MXFaNhrF3p+FRw8X/PN+R+HpVHFIcAc1bSe5mm1qjpW8YaLE0KX9wLKSYkJ5udpI6/MOB174rYjEVxEs0EiSxN910YMp+hFeKePIWlsLa4RT+5kIPHY/8A6v1rldM8RXOmvutriWB+5jcqT+Vcs1aVkdtNuUbs+lDb+1MNvXicHxU163UAXiygdpY1b9cZ/WtTSPix4h1HVLe0Fnp7q7gMwicEL3P3/T2qbltdT1f7PThb+1YH/CT3jdIYB9Vb/GoZNf1GQYEqoP8AYQVr7ORi60TqhCFUsxAUdSegqjda3YWgIV/Pf+7HyPz6Vyk1xPcHM00kmOm5icVFiqVJdSHXfQv3+t3d8CmfKhP8Cd/qe9ZmKkxSYrVJLYwbbd2MxSYp+KTFMQyjFPxSYoAjIpMVJikxQBHikIqQim4oAZim4qQimkUwGYpCKfikIoEMxTSKeRSEUAMpCKeRTaAGEUhFPIppFAhmKKdRQMoUtJSimIWlopRQMBTqBS0AFOApBTqAClAopwFIAFOAoApQKBABTgKAKWgYq5BBBII6EVp2+uX1vgeYJAP745/PrWbSgUmk9xptbCazFFr8/nX6sXChFaNypQA546jueoPWtfRJNF0awFrBBdLli7sxDl2Pcnj0HYdKy6UCpdOLLVWa6nRv4jhiX/RLZi3ZpTgD8B/jW9pWt2OqwpHK6wXQGCjHAY/7J/p1rgAKcBSdONilWle7PS5bF0ORUGJIzyDXE2urajZgCC8lVR0UtlfyPFaUfizUFGJUgl92TB/Qis3SZqq8ep0wnI65p4uvesBPFUbcTWGPdJP6Ef1qdfEGmP8AeS4Q+6g/1qHCXYtVIvqbX2n3ppuPeso61peMiWT6eWar3Gv2qowt4pHfHBYACjkl2B1IrqWDqd6yCUaXLJCwyrQyoxx7gkf1qvbyzap4h0wiyu4YbSR55WuIWjGdhVQCeG5YnjPSmaLqUCwrbXMnlFfuSHoR6H0roFilKb4nWROzIcj9KUotMcJKSubKTrUwlhxlsADqawPOmj+8przL4n+OLiFl8P2bNGsiB7mUHG5SSAg9uDn8vWpLOr8QeO5Ly6OmeFUSWYnYbxgGUH/YHQ4/vHj2PWmaP4XW2ZrjUtQvNRupeZDNKSgP+yO1cr8L0FyL26PPkhY1+rZJ/kPzr0iM013E10ZLBYWceNtrCPfYM1oRxoBhUAHsMVDayopIYde9aKMCMg5+lAJJbGfc6Ta3sTRzxB0bqrLkH8DXN3Xwp8LXrFpNNiUn/nmWj/8AQSK7gNTw1IZ57H8HvCUTbhp+f96eVv0LVv6b4S0jRxixsoYD3McYUn6nrXR7qaWoAomNUXAXj3qpNbW7/fgib6oDWsTVeaVEB3H8KBHM6hoOn3sDxFHh3D78DlGH0xXl/iHwddaHP59vdzy27H5JS53qfQkd/evYZXDMSBgelZerWY1DSbu2xlnjbZ7NjIP54p3bBJLY4D4f6lcaj4iGk36/aE8p3WRuowOh9fr1rrdX0ZrFjJFloc9+q/8A1q5z4L2Rv/Eeqalt/d29sIgf9p2z/JD+derX1sGVgVBB4IPeqjUaInSi0ebYpMVoajZGzuSoH7tuVP8ASqWK6U7q5yNNOzI8UmKkxSYoJI8UhFPIpMUwI8UmKkIppFADCKQin4pCKAIyKaRUhFIRQBGRSYp5FNIpiGEUlPppFADCKQin02gBuKKXFFAjOpaKWmMKcBSCnCgBRS0lOFAAKdSU4UgACnAUAUoFACgU4CkFOoEAp1ApQKBgBTqKcBQAAUoFAFOApDACnAUAU7FACAU4CgCnAUAIBTsUAU4CkAgFOApQKcBQMaBU0M01u26GV429UYg/pTMUuKALj6tqEkZR7uUqffn864vxh4ck1i3jurUZuoARt7uvXH1H9TXU4pcVLimrFKTTuYfwgd4U1fT5wVlDRyhWGDjkH8vl/OvSvutXLWjraXyXaxqZF4LYGSvcZrrPkmiWWM5RhkGsJQ5TqhUUx6PViOUr0JH0qiCVNSq9SWaSXLjuD9alF0e4FZokp4k96QGh9q/2f1pjXTdgKp+ZTDJQBYkuHP8AF+VVXemtJULNmmAM2Tiorq4Sx065u5fuQxNI3vgZxUyISaguGS6vUsQFYJ+8cEZBI5A/A4P4U0ribsN+GOgnwz4UhgnUC9uT59z7MRwv4AAfXNdbcxh1yKyLScg4PUVrCZPJLOwVVGSScACpKOa1iw+0QMoHzDlT71x5GDg16JI8F3AJraaOaJvuvGwZT+IrjNXtfs96xA+V/m/HvW1KXQ560epm4pCKfikxWxzkZFNIqXFNIoAjIpuKlIppFAiMimkVIRSEUwIyKaRUhFIRQBGRTSKkIppFAEZFJTyKaRTEMIpDTyKaRQAyinUUAZlOFJSimAop1IKUUAKKdSCnUAApwpBThSAUU4UgpwFAhRSgUClFAxQKcKQU4CgAApwFAFOAoGAFOAoApwpAFKBQBTgKAACnAUAU4CkAAU4CgCnAUDAClxSgUoFACYpwFKBS4pDExS4pQKcBQA3Famlah9lbyZj+4Y9f7p9fpWdinYpNXVhxbTujrHiBAZSCp5BHeoCpWsKPVbrTrZzCgnVRu8ljjPqAexqxpvjHQtUUD7UtrMesdyQn5N0P51hKPKzrhLmRrByKXzKl8oOodCGU9CDkGmmA+lSUM8ykL0/yT6U9YCe1AEHLVIkRJqtfavpOlAm9v4ImH/LPdl/++RzWVb+LBqqynT4Gjt0OwTSfeY98DsOn59qaV3YUnZXZr6hfLYxmOMhpyOB/d9zWFbXMlteJcry6tk5/i9fzprZZizEknkk96bit4xSVjllNydzq2ZHVLqA5ikGfp7Viauv2/XLa0v2ZtPeHdDDnEckoJLbx/EQNpAPHWm6dqBsy0bgvA/3lHUH1FWb1rW/tWhWYhwQ8LqpLI45Bx/njNYyg0zojNNElqqaNfho0WOwuyEkRRhYpeivjsDwp99vvUeuxvcTrHBE8hizvKjOM9vrWnbIbmzVLqJCXQeZGeRnHIrQjhVUCqoVR2ApJ2dypLmVjz0j1ppFdZrOjCdGuIFxMOWA/j/8Ar1yxFbxlzI5JwcXZkeKTFSEU0irIIyKaRUhFIRQBERTSKlIppFAEZFNIqQimkUxDCKaRTyKQigCMimkU8ikIoAjIppp5FIRTEMxRS4ooAzBSikFOFMBaUUgpwoAWlFApwpAApwpBThQIUU4UgpwoGLTgKQU4UAApwoFOAoAAKcBQBTgKQxQKUCgCnAUAAFOAoApwFIAAp4FAFOAoGIBTgKAKcBQAAU4CgCnAUhiAU4ClApwFACAUoFOApQKBjcU7FOApcUgGgV5Zr0Ysdcu4F4UPuUegPIH616tivNvEukavqvii7aw0y8uIxsXfHCxUkKM84xWdXY2ofEZFvqd1aHNtdTQn1ikK/wAq0Y/GWvxjA1e7P+/IW/nSQ/D3xfcAGPRpMf7c8Sf+hMKux/CzxnJj/iWxr9bqP+jVhc6SqfGviBhj+1rj8CBVO48Q6rdgi41O7lU9nmYj8s1sv8KfGSjP9nxN7C5j/wAaqS/DbxlFnOj7gO63MJ/9nouBh+f716roNsLbQ7NMctGHb6tz/WvNLnwn4lswTNot7gdSkZcf+O5r1TS2MmkWbFWVjAmVYYIO0ZBrWluY1tkT4oxUmKTFbHMR4rW0tFNnIwA3h+T7YGP61mYrQ0iQLO8J6Sjj6j/JqZ6oum7SNe3atKLnFZEZ2SEGtOB+lc51F0w7lyK43xBpn2eb7TGuI3PzAdm/+vXbwOCMGquo2sc8LxuMo4waqMuV3JnHmVjzYimkVaurZ7W4eF+qnr6j1qAiuk42rEZFNIqQimkUARkU0ipCKaRTERkU0ipCKaRQBGRTSKeRSEUxEZFNIp5pCKAIyKaakNMIoAZRTqKYjKFOFIKWmAop1IKcKAAU4UgpwpAKKeKaKcKBCinUgpwoGKKcKQU4UAKKcKQCnAUhigU4UCnAUAAFOAoFOApAKBTgKAKcBQMUClAoApwFACgUoFAFPApDACnAUAU4CgAApwFKBTgKQxAKUCnAUoFACAUuKcBV7T7H7V5hbgAEL9aTdlcpJt2Q20tRsEzjOfuj+tasL9K5zwrrFxqFtcabqaLFq+nyGK4jUYBGflZfbGP59xW6CUasG7nVGPKrGxBIuB2NW0lHrWLHL71YWb3qSjUaXjrVeSRe5FVDN71DJNQAXDgk46VmzQLcZHRuxqeR9xxUVxdW+nWU17dSCOCFS7sfT/GmnYTV9DKaMoxVhgg4NNxS6Ab/AFjQH1a/gWCS5laW2jHUQ/w7vcj9MU/FbxkmjllDlZFilVmjdXU4ZTkH3p5Wmlaok3S4nhS4Tow5Hoe4qxby9KydLnCSm3c/JJ09m/z/AEq8Q0MmD0rnkrM6oS5lc2YZcVNI+5azIZuOtWRJkVJZi+ILMSRC4UfPH191rmiK7i4w6EEZB4IrjrmHybh4/wC6ePpW1OWljnqx1uVSKaRUpFMIrUwIyKaRUhFNIoAjIppFSEU0imIiIppFSEU0igCMim0800imIYRTSKkNMIoAZiilxRQBkinCkpRVCHClFIKcKQCinCkFOFACinCkFOFAC04UgpwoAUU4UgpwoGOFOApBTqQCinCkApwoAUCngUgFPApDFApwFIBTgKAFApwFAFOApDFApwFAFOAoGKBTgKAKeBSAQCnAUoFOAoAQCnAUoFPAoGNAroNLj2QoPXmsMCujsVwoFZVHobUlrcxfFnhm6kmi8SaGuNUtVxLEB/x8x/3cdyP1HuBTNH1i116z86A7Jk4mgY/NG3ofb3ruEO2CvP8AxZ4Xllum1nQZvsWsJySvCT+zDpn3/P1GRua2GU0olIrnvCXie7162mXVNLlsp7dvLeTH7t2HUAHkEdxyPeumEaPyrAj2NMRGZTTSWap/JA61Uv71LCymuI4JLqSNSwhhwWf2GeKAuSMY4InmndY4kG5nc4AHqTXO2tlN8QdTXKPH4atH3MWBBu3Hb6f56njL0aDVviBOL3Wlax0RH/dWMZIMxB6seuB6/kB1r1rToora1SCCNI4kXaiIMBR6AUhlG6QIu1VCqBgADAArmZk2TOo7GurvB1rm7pcTn3rSnuZVVoU8UhFSlaaRWpgREVv28g1Cz3H/AFycOPX3rDIqa0uXs7gSpz2ZfUelTJXRUJcrNEFomwatwM0pwv8A+qlKw3sPnQHI7juD71JGFt4gg69SfesWdKJfIUj5jmsnXY9J0zTbjU9RBjhhUF3UnPXAAHckkAfWtUTqAWZgFAySegrifF+v6Rr2hXWlQSSSiTBS5TARXVgwIz94ZA6DBHQ0JtbA0nuc8PF+k3SlrWK+RiwVYriNQTnvkEjH1wfY16Jb2Wj+SsclsHIHLl2BJ/A15H4WtdM0bVnu/ELfb4du2NViDJGc8uynk47Yz349PTry7tkMNxbqk1rOm+OSJ8Z/HkGqUpS0IcYR1LU/hywnBNrcyQt/df5h/Q1zFzHHb3clsLm2mkjOGEMofb9QOR+OK1Zr5HtpY4riaF3QqrFc7SR14Nef+HPD+o6bdtLeSRbVBUBGLF/f6d6uLlezM5qDV0dKRTCKkIppFamBGRTSKkIphFMRGRTSKkIphoERmkIp5FNNMBlFLRQBjinCkFOqhCinCminCkA4U4U0U8UCFFOFIKUUDHCnCkFOFACinCkFOFIY4U4UgpwoAUU8CminikAoFPFIKcKBigU8CkFOFIYoFPApAKeBQAoFPApAKeBSGAFPApAKeBQAAU8CgCngUhgBTgKAKeBQMEXLD610VmOBWDGP3i/Wt+06CsqhvSNMtiLFZF63BrSdvkrIvGycVmalCePaUP8AeXNR7auXYx5I/wBjP6mq+2to7HPLcZjPWhU3MF9TipNtOQYkU+hBpklmABJyo6A1t2zcViuNl4w961LduBWB0hd85rnrtf31dDcHINYV0P3lVDcmpsUiKQipitMK1sc5ERTCKmIppFMQW8jwzoyOycgHBxkVp3F1hyM1kkVS8Ta5BoumJfSo0hkcRJGmAWcgnGT04BNZzXU2pPoct8R/E87yJoVrIVjKh7oqcFs9E+mOT65Fc0l67qADxjgVnarfHU9dubxo2iMrA7GOcYUDr+FWIMbOOtZGxNLI5HWuo8E30sml3WnyMSlvKskQP8IcNuA9sqD+JrlPuqSxrrPA2j3g1OG5mfy9PnUtIoxlwv3R6jOeo7Z9RVR0dyZq8bHRkUwiuvbSdGnHyiWI+qPn+ea5fxE+maFdQQNf73mG4IUIKrnGSemMg/lWyqJnM6UkVSKaRUhFMNWZkZFNNPIpppiIyKYRUpFMNAEZppp5pppiGEUUtFAGMKcKQUoqhDhThTRThSAcKcKQU4UAKKcKQU4UAKKcKQU4UAOFOFIKcKQxRTxTRTxQAop4FNFSAUhiinCkFPFACingU0U8CkMcBTwKaBTwKBjgKeBSAU4CkAoFPApFFSAUDFApwFAFPApDACngUAU8CkMWMfOv1rZSaO2tnnmcJFGhd3PRVAySfwrJQYYGn65lvDd5GOsqCL/vshf61nM2p7CjxloshVWnnhDnCvPbSRqfT5mUD9aszndKB71j+I4s6HdRr/y0CxY/3mC/1rXXH2gZPyrUGgXfM+P7qgVDtqVz5kjP6nNJtrVGD1ZHto21Lto20XAkuv8AXo/94A1Fc+IdN0qRIbqdhM67lijjaRyOmdqgnFPmbdEnqvFZATb4omI6TWcZP1V3H8mFZNG6Zt2Os2erwytatJmIhZEliaN1J6ZVgDzVa4GZKgsl8nxDdjtNaRN+Ks4P/oQqzMMuacdyZ7FYimEVMRTSK1MCAimEVORTCKYiEis3WdIt9a057K5B2kh0YHBRxnBH5n861CKaRRuCdmcsfhX5/hwSi+h/tKM72dVOwjAG09yBjrgdelcufB2vQSbPIhcf30nXB/M5/SvYrDUY7Pc8zqkIUlyxwAO+fash7ixu5JJdOuEntix2svb2OfSsoxu7M3lNpXRxHhPwde6tqk631q0cVvj/AFjAKz8HacdeDnjj1I79pPbTWE3lSRmN16DHGPb2q3Z3TQNgNjnj3rXuL+wuNNkOpOscUSljKesfuP8ADvVJ8rsS1zq63OeW9kXqAfcZFYeu6Na69dwXNyZUeJdh2Pw65zg8epPT1NX4bq1vFaSznE8IYqHClc/geRTiKvlizLnktLkRFMIqUimEVZmRkUw1IaYaAGGmEVIaYaYiM00080w0CGUUtFMDGFOFNFOFMQ4U4U0U4UAOFOFIKcKAFFOFIKcKAFFPFNFOFIY4U8U0U6gBwpwpBThSAcKkFMFPFAxwp4pop4pDFFSCmCpBQA4CngU0U8UhjgKeBTQKkUUDHAU8CmgVIBSGKBTwKQCpFFAxQKkApAKeBUjJIIvNkA7d6uvZRSRhHUlAyttJOMggj9QKLCLKlvU1oMmBWUnqbwjoY97ax3EYSQEqHV+D3Ugj9RSR/MW45q5cLwaqQf6/FJMbVxwFLtp4WnBa0MrEe2l21JtpdtAWIHGEJI4qCO3jku1udpEioYxzxgkH+lWLniIUWw6VDZpFWRKtrGZhNt/ehCm4H+EkHH6UyaEKMj8avxpkUk8WVIpJ2G1dGQVphFTkUwitTEgIphFTEUwimSQEUwipmFRsKYilqFlHqFjNaTFxHKu1ihwR9KqaTpFvotj9lt2kdS5dmkOSScDt9BWqRUZFFuoXdrETCqmp2v8Aaelz2MkjKkqgbl6qQQR+oFXSKjYU7X3Em1qjK0fR49Gs2t45XlLOXZ37nAHTt0q8RUhphFC0E3fVkRphFSmozVCIzTDUhphoEMNMNPNNNMRGaYakNMNAhlFLRQBi0opKcKoQ4U4U0U4UAOFOFNFOFADhThTRThQA4U8U0U4UhjhTxTRThQA4U8U0U4UgHiniminCgY8U4U0U8UhjhUgpgqQUDHCniminikA4VIopgqUUDHCngU0CpBSGOUVIopqipFFIocBUiimqKkUUhmxp0f7pB+NXJk2iobDCqvsKnuWzWDOhbGXcdDVKH/j4FXLk8GqlsM3H40wLW3k04LTgOaeFqzMj20u2pQtLtpAULwYRaS27VJfL8gqK1PSpZojWgGcVLcR4TNRW55FWbhgYqQzCkXDn61ERVmUfvDUJFaowa1IGFRkVOwqNhTJISKjYVMwqNhTEQEUxhUrCozVCIjTGFSmo2oERGmGpDTDTERmozUpqM0xEZphqQ0w0CIzTTTzTDTEMNRmpDTDQAyilooEYgpwptOFUIcKcKaKcKBDhThSCnCgYop4popwoAcKeKYKeKQxwpwpop4oAcKeKYKeKQDxTxTRThQMeKcKaKeKQx4p4pgqQUDHinimCnikA9akFMWpBSGPWpBTFqRaCh6ipRUa1KtSMeoqRRTFqVaQ0a1u+AKklfNU4X+WnvJxWJ0la5bg1HYrmXNMuHzVqwTCFvamIsqtPC0qipFWqIGhaXbUgWl20h2M++TMVULdsGte7j3QmsVfklIpMpGvC/SppJMrVGF+KlaT5aQyCTliaiYVIp3BvrTWFaLYyluQkVGwqVqjaqIIWFRsKlao2piImqI1M1RGmSRtUZqRqYaYiJqYakaozTERmmGpDUZoEMNRmpDUZpiGGmmnmmGgBhqM1IaYaYhlFFFAjEpwpopwqhDhThTRThQIeKdTRTqBjhThTRThQA4U8UwU8UhjxThTacKAHCnimCpBSGPFOFNFOFADxT1pgp60hkgp4pgp4oGSCnimCnikA9alFRKakBFIokWpFqMMKerUDJlqRahDVIHqWMnWpVqusgq1BE8wyBhfU0mUlcWOTbx6U55eKyPE1lrMmnsui3iWlznPmPEHBHpz0+uDXmM8fxKt5SDfSSf7SNGR+TAfyrFnQkeucySAVrwJshA7mvKvDWo+NoL2IajDHPb7h5hnMakDvtKZOfqMV6PZ6kblisihHHQD0poTNRRUyiqize9TLMKZJaVads4qFJxUvnrikOxHMmUNc/dRmOUmtm8v47aBpG57BR3PpXCeKNU8RSW0Y0a0t95z5jlgXHptDfL9cmgaOiik4qVpeK8ak/wCFlyyYWedR9YVx+Vdb4R07xmt15mt6nHLbEf6jywzE/wC9gY/WkOx3cQ/dAnvzSNUrI6qOPyqu0grRGTQ1qjanM4pjNTII2qM09mFRlqoRG1RtUjEVExpksY1RmpCajNMRG1RmpGphpiIzTDTzTDQIjNMNPNMamIYaYaeaYaAGGmGpDUZpiGUUUUCMSnCm04VQhwpwpopwoEPFOpopwoGOFOFNFOFADhTxTBTxSGPFOFNHSnCgBwqQVGKeKQyQU4VGDTxQBIDTgajzTgaQyUGnhqhBpwNIZMGp4aoAaUGgZZD04PVbdShqQy0Hp4k96qbqC5pFFzz8d6abrHeqLSGq0kppFJHTaREb6Vnb/VIefc+ldMiqBiua8OXSLpagH5t7bvr/APqxWsbv3rKTuzaKsi5K6qO1ZtxJFzlF/Ko5rvg81l3FyTnmpKJ5bhBnaAKgin2zh89KotIzE88dyapvfBn2xn5R39apCZ1cd6D3qdbsetcrFdn1q0t4cdaZJ0ovAO9Na/A71zxveOtQyXp9aVhmtqF35yoM9DmoYbkDisN75lbPXHap0mEih4zlf5UDOlgnjOPlX8q0oZVPTArlILgg9a1ILr3pDN/ClazNSgKxNNH1UZI9RTlu+OtEl2mw7yNuOfpQhNXMQXme9P8AtGe9YUcx9atJKTWhizSMuaaZKqCQ0pemSTmSmF6hL0haqESF6YWphamlqYh5NMJppamk0yRSaYTQTTSaBCGmGlNMJpiENMNOJpppgMNMNPNMNAhlFFFAjEpwptOFUIcKcKaKcKBDhThTRThQMeKcKYKeKAHCnimCnCkMeKcKaKcKAHinimCnikA4U4UgpwoGOpRQBTgKQxRS4pQKcBSGIBTgKULTgtAxuKUCpAlOCUhkeKNtTBKcEpFFRoyaheAmtPy89qXyQe1IdzOtJpbJyVBKN95f61rx6jE45fafRuKh+zA9qPsYPapcS1KxJJdxn/lov51Tmu4/4Qzn0AxVgWQ9KeLEelLlK5zFmM9zwflT+6P6+tLHZn0rdWyHpUq2gHagLmMlqanW1rWFsKcLcelILmQbWo2tDW79nFBth6UDuc1JZk9qhW3mgffGSD3HY11JtAe1RmyB7UBcxorn/nohU+q8irsdyg6OPxOKsmwHpTPsC+lFg5hftqKv3x+BzVK6u5J1MceQh4J9aufYgO1L9lA7U0hORkpbkdqnWIir/kAdqQxYqiGyqExQRVkx0wpTJK+KQipylNK0xEBFJipStNK0xERppFSkUwimSRmmmpCKaRQIjNMNSGmGmIYaaacaYaYhpphpxphoAbRRRQIxKUU0U4VQh4pwpgpwoAeKcKaKcKAHCnCminCgBwp4pgpwpDJBThTBThQA8U8UwU4UgJBTxUYp4oGSCnCmCnikMkFPFRinigCQU8VGKkFIY8CngUwU9TQMeBTwtNBp4NIY8LTwlMBqRTSGOCU9UpAakBpFChKeIx6UgNSA0hgIxTxGKAaeDSHcQR+1OEYpQ1ODUWHcbsFLspwajdSsO4zYKTy6k3UhaiwrkZj9qYUHpUpamFqYXIylMKe1Sk1GTTJIylRstSk1GTTERlaYVqQmo2NMRGRTCBTzTCaYhhAphpxNRsaBDTTDTjTDTJGmmGnGmGmAw0w05qYaBDTTTTjTDTENNMNONMNADTRRRQIxBThTRSirEPFOFMFOFIB4pwpopwoAcKcKaKcKAHCnimCnCgY8U8UwU4UgHinioxTxQBIKeKjFPFIY8U8VGKeKBjxUgqIU8GkBKKeKjBp4NAyQGng1GDTwaQyUGng1Epp4NIZMDTwahBp4NAyYGpAagBqQGkMmBp4NQg08GkMmBp4NQA08NSAmBpQ1RBqXdQMl3Ubqj3UbqQ7km6k3UzdSbqBDyaaTTC1NLUwHFqYTSE0wmgQpNMJoJqMmmICajJpSaYTTEITTCaUmmE0xCE1GTSk0wmmIQmmE0pNMJoEIaYTSk0wmmA0000pppoENNMNONMNMQ00w040w0CEopKKYGKOtOFFFUIcKcKKKQDhTh0oooAcKeKKKAHCnCiigBwp4oopDHCnCiigB4p4oopDHinCiigB4p60UUhjxTxRRQMeKeKKKQDhUgoooGPFPHSiikMeKeKKKQx4p4oooGOFOFFFIY4UooopALR2oooGFJRRQAhppoopiGmmHpRRQIaaYaKKYEZprUUUxDDTDRRQIjNMNFFMQ00w0UUCIzTGoopiGmmGiigBpphoopiGGmGiigQ2iiim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870" name="AutoShape 6" descr="data:image/jpeg;base64,/9j/4AAQSkZJRgABAQAAAQABAAD/2wBDAAgGBgcGBQgHBwcJCQgKDBQNDAsLDBkSEw8UHRofHh0aHBwgJC4nICIsIxwcKDcpLDAxNDQ0Hyc5PTgyPC4zNDL/2wBDAQkJCQwLDBgNDRgyIRwhMjIyMjIyMjIyMjIyMjIyMjIyMjIyMjIyMjIyMjIyMjIyMjIyMjIyMjIyMjIyMjIyMjL/wAARCAHR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Iooor0DzAooooAKKKKACiiigAooooAKKKKACiiigAooooAKKKKACiiigAooooAKKKKACiiigAooooAKKKKACiijFABRRijFAwopcUYoASilxRigBKKXFGKAEopcUmKACijFFAgooooAKKKKACiiigAooooAKKKKACiiigAooooAKKKKACiiigAooooAKKKKACiiigAooooAKKKKACiiigAooooAKKKKACiiigAooooAKKKKACiiigAoopcUDEopaKAExS4oxS4oASilooASilooATFGKWigBMUuKKKADFGKKKADFGKKKAExRilooATFFLRQAlFLRQAlGKWjFADcUUuKKAEopaMUAJRRRQIKKKKACiiigAooooAKKKKACiiigAooooAKKKKACiiigAooooAKKKKACiiigAooooAKKKKACiiigAopaKBhiijFLQAlGKWigAooooAKKKMUAFFLRQAlFLRigBMUYpcUuKAG4pcUuKKAExRilooATFGKWigBuKMU7FGKAG4opcUYoASilooASilpMUAFFFFABSYpaKAEopaKAExSUuKKAEopaSgAooooEFFFFABRRRQAUUUUAFFFFABRRRQAUUUUAFFFFABRRRQAUUUUAFGKXFLtNAxKKdto2mgBMUUuDSYoAKKKWgBKMUtLigBKKWigBMUuKKKACijFLigBKKWjFACUUtb2jeEdS1jbIE+z2x/wCWsg6/7o6n+XvUuSW40m3ZGBVm0069v222lpNOf+maEgfU9q9V0rwLpFgFeaL7VKP4puR/3z0/nXTxRJEgWNFRRwAowBWTrrojeOHfVnj9v4C8QXABNqkIP/PWUD+Wa0E+GWrkfNdWS/8AA3P/ALLXqmKXFZ+2kaewgeVP8MtXH3Luyb6s4/8AZao3PgDxBbglbaOYD/nlKP64r2Sko9tIPYQPALzTL7Tzi7s54PeRCAfoehqpX0O6JIpV1DKeoIyDXN6r4F0bUgzRQ/ZJj/HBwPxXpWka66ozlh39lnjlFdFrng3U9F3SFPtFsP8AltEOg9x2/lXPVqpJ6owacXZiUUtGKoQlGKMUUAJiilooASkxTqTFACUUtFACUUUUAGKSlooASkp2KSgBKKWkoAKKKKBBRRRQAUUUUAFFFFABRRRQAUUUUAFFGKUDNAwAp6pmnImasJFQBCsdSCH2q0kPtU6wVNwKIhoMPtWiLf2oNv7UXHYyzFTDHWo0HtUDw0XEZxXFJVt4qgZMUwI6KXFFMBMUuKXFFIQlGKXFLigBMUYpaMUDExUkEEtzMkMMbSSucKijJJpYYZJ5khiRnkchVVRySa9V8M+GIdEtxLKFe9dfnfqE/wBlf8e9ROaii6dNzZn+HfBENkEutSVZ7nqIuqJ/if0/nXaxxhR71zt3410GyeRFuxcyxnDJb/Pg+men61h3HxNwSLbThjsZJf6Af1rllJyd2dsYqKsj0MU8V5pH8TrkN+806Bl9Fcg/1rotH8eaVqcqwTbrOduAJCChPoG/xxUlHVfhS0mPalFAgpDS0hoASiimk0DFOCCCMiuI8TeBIL1Xu9LVYbjq0XRH/wAD/n3rtaTNOMnF3RMoqSszwCeCW2neGeNo5UOGVhgg1HXr3inwvBrVuZYgsd4g+ST1/wBk+38q8mngltp3gmQpKh2sp6g11wmpI4qlNwZFikxTsUYqyBtGKXFFAhuKKdikoASilxSUxiYopaKAG4opcUUAJRRiigAxSUtFACUUYooASiiigQUUUUAFFFFABRRRQAUtFGKBgBmpUTNNUZNWokpAPjjq5FDntSQx5rRhhz2pNjSIo4M9qtJbe1X7OxadwqrXWaf4ZXYGl4+tZSqJGsabkcULRj/CfypGtCOq16amiWijG3NMl0G1kXAGKz9r5GnsWeXvb+1VZIPau61Pw40ILxjI9q5me2KkgjBFaRmmZSg47mBJFVWSOtmaGqMsdaJmbRlsuKZirUiVARg1QhtGKXFLigBMUYp2KMUAJijFOxWx4b0uPUtUBucLZW6ma4dugQdj9f5ZpN2V2NJt2RveH7ax8L6M3iLWHCNIuIExlsHoFHdm/l+Nef8Aizx7qviSRraNmtrAnC20R5cf7Z/i+nT2pvjDxJP4l1cyDK2sZKW0XTavrj1PU/l2rmDKQWjtmCgcSTevqB6CuKUnJ3PQhFRVkbFhLFY2CrPNHC7EsVc8/wCeKnW9tZDhL23Zj0XcQf1Fc/bWct0SbSzkuPWRjtB/E9aludMvbaFpLjTsRKMsySA4H0qboOZXtc32d48bhweh6g/Q0Ceucs72S3UvbP5sH8cL/wCHatMzRvGk0LExP0z1U9waZR6J4X+IFzpIS1v99zZDgHOXjHtnqPY16tp2qWWrWgubG4SaI9SvVT6EdQfrXzOk/vWlpms3ulXIuLG5eCXuUPB9iOhH1oEfSBpted6H8UYJlWHWYDE/Tz4RlT9V6j8M/Su7s9QtNRgE9jcxXEfrGwOPr6H60ATk+lJQetIfegAJpKDTc0AKeRg1xPjXw8LyBr+2T/SYR84H/LRB/Ufy/Cu1zVe4HAP4U4ycXdEyipKzPCsUmK3vFOkDS9WYxLi3n+eP0HqPwP6EVh4rtTuro4JJp2Y3FJin4pMUxDaTFOxRigBtJinYooENpMU6jFADaKWkxTGJiilooAbRS0UAJRRRQA2iiigQUUUUAFFFLQAlLRS0DCiilHWgCWMVehTpVSIVowLSYFuCPpWtbQ5IwKpWycit7TYd9wg96yk7I0irnU6BpiRQiV1BPat+o4EEcCIOwqSuU7UrKwUUUUDEZQ6lWGQe1cb4g0wQSGRBwa7Os3W4RLYkkcimnZ3Jmro80uIutZs0fWt65jwTWTOvWupHE0ZEqdaqOvNaEy1TkHNWQQYpcUuKMUwExS4pcUYoATFb+rOdB+HChTtutYlwx6ERDt/L/vusi0tmu7yC2T70sioPqTitj4vlYJdGtIxtiihfavoPlA/lWFaWljfDxu7nltxKVRtpwzYQH6//AFgataXp0d3cx28jBYhyyk43n0qhMciI9vMx+lXruPbYwyDo4YE/jXMdbV1Y6ybxJbeGIk022sDdXu0bQGxgHpuPXI9O471zGteJtVmtGiuNPS2Mjhi65wR1xg/40vhxol1eQ3DZdlG0sc/57Vs+KHtTpMittLH7v1rqp4ZSpOdzklU5KihY4feAVuoV2nOJEHStG1bbNJADmOZd6f7w5H5is2FCFZP72KvQDbd2Y7gfpg1yo7GWUJ9amRj61EgqZRTEWI5CKu2uoT2cgltp5IZB0eNyp/MVRUUOaYHb6f8AEvW7MBJ2hvEH/PVcN+Yx+ua6Wz+KumygC8sbiBv+mbCQf0P6V440hFIJ/ekB7/b+OvDlyONRWM+kiMuPxxitCHXtIuSBDqlm7HsJ1z+Wa+dVuPep0n96Bn0lnIyKhnPyV4poXi3UtEkUQzGS3z81vISVP0/un6V6vpmuWmu6cLm1bnOJI2+8h9D/AI0CMvxXYC+0WVgMyQfvV/DqPyz+Vea4r2CbBUgjII5FeUXtt9lvp4P+eblR9M8V0UXpY5cRHVMq0Yp2KTFbnONxRinYpMUANxSYp+KTFADMUU7FJigBtJinYooAbSU6koEJRS0lMYlFLRQBHRRRQIKKKWgAoopaBhRRRQAU5aSnDrQBZhrRgFZ0NaMB6VLGatsORXQ6UQtwh96562PStqzfayn0rKSujSG56MhyikdxTqp6bcCe0U55HFXK5jtCiiigAqlqrBbB896u1h6/cgRiIH60WvoKTsjj7ocmsi4HJrWuW5NZNwetdSOKRmzDrVGQVem71TkrREEGKKWlxQITFGKXFLigDc8G24n8VWQYZVC0h/BTj9cVL8abdvL0m7A+UGSJj7naR/I1a+H6Z8RSN/dt2P6rXRfETRm1vwbeRRLunt8XEQHUleo/FSw/Guat8R10PhPnZR50UkQ++PnQepHUflWxpTQ6pYtYSOEkY7oXboH9D9awN7IwZThgcgirKf6Q/m2xCzn78Ocbj6r/AIVidA+7t5bGfyLyJ4pV6N6+4Pf6imELLhnlklP8IOT/ADrVh8UXEUQtr2KOdB/Bcx7sUreJ4ol/0WztIG6bo4sGqTBWvdlH+zmtU864+VnHyoeoHqarwnzLhpQPlUbV/r/n3qSZ7q/cyTFkQ9WbqfoKkRVUBVGFHAFICRRU6io1FTKKBDxwKjc1I3Aqu5pgROahCSSttjUk/wAqkOCTuO1QMk+gqrLMZ4zkmK2HRR1b6+ppDLAMERxNdxg9xGC5H1qeOW0c4jvUB9JVKZ+nWmWmi6ldputbFETrumzyPoOlR3+mX2nQGa7toHizgtExBH4GldE80b2uaB8yEjeuAehByD9CKr6V4wutC8Tx31uzPbL+6miB4lTPP4+h9vrWfbXXkxMYiZbVuJIW7f4GqF3aC3mVo2LwSDdGx649D7ihlo+nYbyC+s4bu2kEkEyB0YdwRkVwXiaLy9bkbH+sVW/TH9Kg+FOstPpNzpErZa1PmQ5/uMeR+Dc/8Cq/4rA/tCJvWL+prai/eOeuvdOexRTsUYrpOMZijFOxSYpgNxSYp9JigBtJinYpKAG4pMU/FJigBlGKdikxQA2kp1JQA3FFLiigRFRRS0wCiiloGFFFFABS0UtABSikpaALERq9C3Ss6M1ciapYGxbv0rWtpcYrBhkrRglxjmoaLTOz0XUPJlCsflNdYCCAR0NeZ29xtYHPSvRLF/MsoX9VFc842Z1UpXVixRRRUGpHcTCCFpD2FcTqF2ZpWYmuk8QzeVppwerVw002e9aU43dzGrLoRXEnWsydqsTS5qhK9bo5mytKetVHqxIartyasgZilxS4pcUAJijFOxRigR1HgA7fEMgz963YfqtektXlng6YQeKLTccK+5D+KnH64r1N65q3xHZQ+E+dPiN4Tbw1rzSwR4067YvAQOEPdPw7e2PQ1xyivqfXNGstf0uXTr+LfDJ3HDI3ZlPYivn3xR4L1LwrdkToZrNmxFdIvyt6A/3W9j+GaxOgx47y4C7TJuH+2ob+dSrcyfwhF/3UA/pVVRUyCgCUFmOWJJ9TUyio1FTKKYEiiplFRoKl6CgRG5qu5qZzVZzQBVuWLbIh/G3P0H/6/wBK19GsbS4u/wDSnTCjbGjHGc9/rWQ/F1AT0Kn+dW9Rh2LDx8rxqRSYNXVjprzxhfQyNpOi2UMskPyPcMSR+XHPvk5rldb1fWm8iK+ijiCEnKLgP9ef85rT8KT29vJPFKQsjNkZ7in+L7m2mt0hQq0pbPHautYeHsfaX1OVVGq3JbQ5ZXWOVJ0G2OTh19Kssmbe4tz/AMsyJU9uxqskeYmTGcHP6VcPF1Pk5/csCfc4rkOs3fh3cm18WW4zhZ0eJvpjI/UCu78UHN/EPSP+prz/AMHxn/hJdPwORLn9DXda/J5mquP7ihf6/wBa2o/EYYh+6ZGKMU/FJiuk4xmKTFPxSYoAZikxT8UmKAG0mKdikxQA2kp9JimAzFJin4pKAGYpKfikxQA3FFLiigCvS0UtMAooooAKWiloAKKKWgApaKWkAq8GrEbVXp6nBoA0YpKuxS+9ZKPVqOSk0NM2Yp8d663TfFEdnYYmwQg7muCSbFLczZs5hux8p/ixWU4XRrTlaR6JZ+O9OvJfLQDd/vVo3PiKCC284I7DOPlRj+uMV4N4alWLWH3yBBuzzLiu78U6jBa+FHuGeCfa6BUNxJLnJx3wAPaufl8zrubeua59uRUHyjGSvpXOyTZ71k6Pqb6rYSzpAES3KI+wYUbgcYHb7p/Sp3lroglbQ5KjfNqPkkqrI9DyVAzZrRIyGuajxTutGKYhMUuKWlxQAmKMU7FGKAJbSdrS8guV+9FIrj8DmvZw6SxLKh3I6hlPqD0rxTFemeDtQ+26CsLHMtqfLP8Au/wn8uPwrGstLnRQlZ2NpqrzRxzRtHKivGwwyuMgj0Iqd6gY1znUcne/D3wxdSGT+zhCx/54SMg/LOB+VZU/wt0RgTDc30TdvnVh/wCg/wBa7tjULmgDzO5+F88YJtNTik9BLGU/UE1hXfg/XLDJeyaVB/HCQ4/Ic/pXsbNUTNTC54aFKsVYEEcEHtQ5r2O/0yx1FSLu1jlOMbiMMPoeorj9V8CHDSaZcbu/kzHn8G/x/OgDg3NV3NXL61uLGdobqF4pB/C4x+I9RVBzSGMkUywZXmSE7gPVe9bFiIda04WbSLHcpzAzHg56qawxK0bh0OGHSpEUSv5lmwSU8tATjJ/2T/SkA68t5rGXyr63kicHhscH6Hv+FENt9obbBFJLIfTtWlF4n1G0j8mfcVHG2ZM/qabN4nvrlPLhyB6RJj9RVIFYrTWiachWRg0vVvb2qghJUk/elIP0UdPzp0xIfddEF+0IOT/wL0p1sjzyjgs7nAAHJPoKQHY+ALEy60boj93bRlifc8D9M/lWtdS/aLqWX++xI+laNjp3/COeFvJfAu7n/WexI6fgP1rKxXRRWlzkxEruw3FJin4pMVsc4zFJin0mKAGYpMU/FJigQzFJin4pCKBjKSn4pMUAMxSYp+KSmAykp2KSgBuKKdiigCtRRRTAKWiloAKKKWgApaKWkAUtFOAoAAKWiloAVTipkeoQKcKALSyYrTtdAbXLMNHOIpUlwu4ZU8c5/PrWIGNdn4QfNqR3EzfyWsqvwm1H4zl/EvhD+ybqBYJ0+0tCJC7KdpJJGAARxxUujWH24jT9WkS6hmUgxhdqggZBB65yOua6Px82NTsv+vYf+hNXMW1w8FzFPGCWjcOMexzUxgnG5UqklKx6FoeiadBok+lWlukEMynIGSd3ZiTySCB+Vefy74pHjcbXRirD0I616NpsyrcZQ/I2HU+x5FcR4oVE8S3wiIKmTdx6kAn9SaVF6tDrrRMyi2ab1oxS4rc5hMUuKWlxQAlLilxS4oATFGKdijFACYrZ8Nar/ZOrI8jYt5R5cvsOx/A/1rIxS4pNXVhptO6PYpB3FVZKwvCeti5txp1y376IfumJ++vp9R/L6VvyCuOUeV2O+MlJXRVY1S1CeS3sLmaFPMljiZ0TBO4gEgYFXJBVdzQM42LXL+F9z3BuI2fCPsV0ceq7Qp/HJGOxI+bTt9egnA8xSh5yyHevHU8DcAPUqB71autJs53aQR+VKxyZIvlLH1YdG/4ECKw7rQpojui2ThRwV+R/Y4ztb6AoP0oGdCk8c0ayRSLJG3IZGBB+hFIXrkAbiC4IDOLggYD5SVz69vMx0/iUcH1xfh1mZX2SL5nzbAG+VyfQEfKzZzkYUDBz0OALGpf2FpqVuYLyFZYz0z1B9QexrzjxF4LudNV7mxLXNqOSuPnQe47j3H5V6TBOlxbxzRklJFDrkYOCM1IDRYR8/uagc1654g8B2erO1xZuLO5blgFyjn3HY+4/KuLuvh34jiYiO2hnH96OZQP/AB7BqWirnMC/uogAlxIAOgJyB+dMa/u5jh7iTHoDj+VdJF8N/E87YNlHEP70k6Y/Qk10ek/CKTcr6rqSgd47Vck/8Cbp+VFmO6PPrK0mvLmO3tonllc4VEXJNev+EPBI0cLfaiFe9x8kY5WL/Fv5frXS6P4e0zQofL0+0SIkYaQ8u31Y8/h0qDXtRFtCbaJv30g+Yj+Ff8TVRjd2InNJXZh6zefbL0hDmKP5V9/U1m4p+KTFdiVlY8+Tbd2NxSYp+KTFMQzFJin4pMUAMpMU+kxQAzFJin0mKBDMU3FSYpuKBjCKSnkUhFADKQinYpKAG0UuKKYFSlpKWmAtFFLQAUtFLSEFKBRTgKBgBS0UtABSgUAUtABUVxpt1qqra2ciLIW3bXbbvA7Z/X8KnAp8TvFIskbFXU5BHY1MldWHF2dzqbXwNKfDCMkok1OLLMinKuv90Z7j/wCt6Vg2Wp3elmRreQRkjneuQD64ruPD+tLPGrqdrDh1/un/AArj/iXJYwaqEs3UT3KK88a/wkk8/jgfn71hGVk4yOmULtSgYi69qGqXT3eo3KzSE4Q7BhQOwGMY6np3ras/E19ZEGC9IUf8spEVkP4YBH4EVxkbFFAFNnuWQZzWTZukkdf4t8fC7NjaaZ51pesrPdOj429QFBxzn72eOMepAisUbUdAi1eBX8reYZgx3FJB157g5Bz74+uP4I0Cy8XeILuC/e4j8q38yOSBwrAhgMcggg59O1e02Hh/TtM0QaRaw7bTaQQTlmJ6sT3Oec04TcWTUgpKx5bilxXbr4QsVJVmnYg4yWH+FObwZZOPllnU/UEfyro9rE5vYSOHxS4rrpfA8nWG8B9njx+oNUJvCOqxZ2JFL/uPj+eKaqRfUl0proYOKXFWrjTry05ntpYwO7Kcfn0qviquRa24mKXFLilxQAmKMU7FLigAjd4ZFkjYq6nKsDyDXf6JrseqwiKUhLtR8y9n9x/hXA4p0bvFIskbFXU5DA4INTOCki4TcGelyLVWRay9K8Sx3CrBfkRy9BL/AAt9fQ/pW06ZGR0rmcXHc7IyUldGe4qFhV14/aq7pSGUp4Y54zFNGkkbdVdQQfwNZz6RFvVoZ5otvQfK4H03g47cDjgccVsMhphjoAqwwpBBHDENscahFHXAAwKlFSeWaUR0AIoqZVoWOp0jPpQAirUypT0irI1PX4rUNDaFZZuhfqq/4mmk3ohSkoq7JtW1OPTotq4a4YfKnp7muMkd5pGkkYs7HJJ70+R3mkaSRizsclj1NMxXTCCijjnNyYzFJin4pMVRAzFJin4pMUwGYpMU/FJigQwikxT8UmKAGYpuKeRSUAMxSYp5FJigBhFNIp5FIRQIZimkVIRTcUDGYop2KKAKVLRRVAFLRS0hC0opKcBQMAKdSU6gApQKAKWgApwFAFKBSAAKcBQBSgUCHxSyQNuikdG6ZU4NY+saev2d79N5kRx5hLE5DfxHPvtH41ea31S61W1hsVUxnlyxGAc989senvXp58NeHrveI0eFZEKPGH3KwPqDz+RrGpJapnTShLSSeh4atwu3mqtzPkGuh8Z+EG8MXyx299HcxTfNGhyJAvPXjGOMZz+FQeFvC0et7rq8uMQxS7HgTO4kAHBPYYI6Z/Cuc6zrvhJpr21teavKpH2kiKHPdVPzH6E4H/Aa9RjfdXOWASGKOGFAkaKFRFGAoHQCtpZvJg3nr2HvQImyDK31qePFZkc/vVpJh60CNONUPWpTDGVrPWfHepBce9Ax0sC81hah4esLwEmIRSH+OPg/j2NbTTZ71C7g002thNJ7nnVxo11DqLWca+a+NwK8ZX1PpUv/AAjt/jlEH/Aq6mWaWzvbiY2Etykm3Dwum4ADptYjvk8HvT7XWbC6u47RluLe4kyES4gZNxAyQGxtJwCcA1o6rMVRicg2h6gv/LEH6MKryWF1F9+3kA9duRXpZtAe1RtZD0o9swdBHmOKMV6Dc6Nb3IPmwqx9cYP51zOr6EdPTzklBjJ+65Ab8PWtI1E9DKdJx1MXFaNhrF3p+FRw8X/PN+R+HpVHFIcAc1bSe5mm1qjpW8YaLE0KX9wLKSYkJ5udpI6/MOB174rYjEVxEs0EiSxN910YMp+hFeKePIWlsLa4RT+5kIPHY/8A6v1rldM8RXOmvutriWB+5jcqT+Vcs1aVkdtNuUbs+lDb+1MNvXicHxU163UAXiygdpY1b9cZ/WtTSPix4h1HVLe0Fnp7q7gMwicEL3P3/T2qbltdT1f7PThb+1YH/CT3jdIYB9Vb/GoZNf1GQYEqoP8AYQVr7ORi60TqhCFUsxAUdSegqjda3YWgIV/Pf+7HyPz6Vyk1xPcHM00kmOm5icVFiqVJdSHXfQv3+t3d8CmfKhP8Cd/qe9ZmKkxSYrVJLYwbbd2MxSYp+KTFMQyjFPxSYoAjIpMVJikxQBHikIqQim4oAZim4qQimkUwGYpCKfikIoEMxTSKeRSEUAMpCKeRTaAGEUhFPIppFAhmKKdRQMoUtJSimIWlopRQMBTqBS0AFOApBTqAClAopwFIAFOAoApQKBABTgKAKWgYq5BBBII6EVp2+uX1vgeYJAP745/PrWbSgUmk9xptbCazFFr8/nX6sXChFaNypQA546jueoPWtfRJNF0awFrBBdLli7sxDl2Pcnj0HYdKy6UCpdOLLVWa6nRv4jhiX/RLZi3ZpTgD8B/jW9pWt2OqwpHK6wXQGCjHAY/7J/p1rgAKcBSdONilWle7PS5bF0ORUGJIzyDXE2urajZgCC8lVR0UtlfyPFaUfizUFGJUgl92TB/Qis3SZqq8ep0wnI65p4uvesBPFUbcTWGPdJP6Ef1qdfEGmP8AeS4Q+6g/1qHCXYtVIvqbX2n3ppuPeso61peMiWT6eWar3Gv2qowt4pHfHBYACjkl2B1IrqWDqd6yCUaXLJCwyrQyoxx7gkf1qvbyzap4h0wiyu4YbSR55WuIWjGdhVQCeG5YnjPSmaLqUCwrbXMnlFfuSHoR6H0roFilKb4nWROzIcj9KUotMcJKSubKTrUwlhxlsADqawPOmj+8przL4n+OLiFl8P2bNGsiB7mUHG5SSAg9uDn8vWpLOr8QeO5Ly6OmeFUSWYnYbxgGUH/YHQ4/vHj2PWmaP4XW2ZrjUtQvNRupeZDNKSgP+yO1cr8L0FyL26PPkhY1+rZJ/kPzr0iM013E10ZLBYWceNtrCPfYM1oRxoBhUAHsMVDayopIYde9aKMCMg5+lAJJbGfc6Ta3sTRzxB0bqrLkH8DXN3Xwp8LXrFpNNiUn/nmWj/8AQSK7gNTw1IZ57H8HvCUTbhp+f96eVv0LVv6b4S0jRxixsoYD3McYUn6nrXR7qaWoAomNUXAXj3qpNbW7/fgib6oDWsTVeaVEB3H8KBHM6hoOn3sDxFHh3D78DlGH0xXl/iHwddaHP59vdzy27H5JS53qfQkd/evYZXDMSBgelZerWY1DSbu2xlnjbZ7NjIP54p3bBJLY4D4f6lcaj4iGk36/aE8p3WRuowOh9fr1rrdX0ZrFjJFloc9+q/8A1q5z4L2Rv/Eeqalt/d29sIgf9p2z/JD+derX1sGVgVBB4IPeqjUaInSi0ebYpMVoajZGzuSoH7tuVP8ASqWK6U7q5yNNOzI8UmKkxSYoJI8UhFPIpMUwI8UmKkIppFADCKQin4pCKAIyKaRUhFIRQBGRSYp5FNIpiGEUlPppFADCKQin02gBuKKXFFAjOpaKWmMKcBSCnCgBRS0lOFAAKdSU4UgACnAUAUoFACgU4CkFOoEAp1ApQKBgBTqKcBQAAUoFAFOApDACnAUAU7FACAU4CgCnAUAIBTsUAU4CkAgFOApQKcBQMaBU0M01u26GV429UYg/pTMUuKALj6tqEkZR7uUqffn864vxh4ck1i3jurUZuoARt7uvXH1H9TXU4pcVLimrFKTTuYfwgd4U1fT5wVlDRyhWGDjkH8vl/OvSvutXLWjraXyXaxqZF4LYGSvcZrrPkmiWWM5RhkGsJQ5TqhUUx6PViOUr0JH0qiCVNSq9SWaSXLjuD9alF0e4FZokp4k96QGh9q/2f1pjXTdgKp+ZTDJQBYkuHP8AF+VVXemtJULNmmAM2Tiorq4Sx065u5fuQxNI3vgZxUyISaguGS6vUsQFYJ+8cEZBI5A/A4P4U0ribsN+GOgnwz4UhgnUC9uT59z7MRwv4AAfXNdbcxh1yKyLScg4PUVrCZPJLOwVVGSScACpKOa1iw+0QMoHzDlT71x5GDg16JI8F3AJraaOaJvuvGwZT+IrjNXtfs96xA+V/m/HvW1KXQ560epm4pCKfikxWxzkZFNIqXFNIoAjIpuKlIppFAiMimkVIRSEUwIyKaRUhFIRQBGRTSKkIppFAEZFJTyKaRTEMIpDTyKaRQAyinUUAZlOFJSimAop1IKUUAKKdSCnUAApwpBThSAUU4UgpwFAhRSgUClFAxQKcKQU4CgAApwFAFOAoGAFOAoApwpAFKBQBTgKAACnAUAU4CkAAU4CgCnAUDAClxSgUoFACYpwFKBS4pDExS4pQKcBQA3Famlah9lbyZj+4Y9f7p9fpWdinYpNXVhxbTujrHiBAZSCp5BHeoCpWsKPVbrTrZzCgnVRu8ljjPqAexqxpvjHQtUUD7UtrMesdyQn5N0P51hKPKzrhLmRrByKXzKl8oOodCGU9CDkGmmA+lSUM8ykL0/yT6U9YCe1AEHLVIkRJqtfavpOlAm9v4ImH/LPdl/++RzWVb+LBqqynT4Gjt0OwTSfeY98DsOn59qaV3YUnZXZr6hfLYxmOMhpyOB/d9zWFbXMlteJcry6tk5/i9fzprZZizEknkk96bit4xSVjllNydzq2ZHVLqA5ikGfp7Viauv2/XLa0v2ZtPeHdDDnEckoJLbx/EQNpAPHWm6dqBsy0bgvA/3lHUH1FWb1rW/tWhWYhwQ8LqpLI45Bx/njNYyg0zojNNElqqaNfho0WOwuyEkRRhYpeivjsDwp99vvUeuxvcTrHBE8hizvKjOM9vrWnbIbmzVLqJCXQeZGeRnHIrQjhVUCqoVR2ApJ2dypLmVjz0j1ppFdZrOjCdGuIFxMOWA/j/8Ar1yxFbxlzI5JwcXZkeKTFSEU0irIIyKaRUhFIRQBERTSKlIppFAEZFNIqQimkUxDCKaRTyKQigCMimkU8ikIoAjIppp5FIRTEMxRS4ooAzBSikFOFMBaUUgpwoAWlFApwpAApwpBThQIUU4UgpwoGLTgKQU4UAApwoFOAoAAKcBQBTgKQxQKUCgCnAUAAFOAoApwFIAAp4FAFOAoGIBTgKAKcBQAAU4CgCnAUhiAU4ClApwFACAUoFOApQKBjcU7FOApcUgGgV5Zr0Ysdcu4F4UPuUegPIH616tivNvEukavqvii7aw0y8uIxsXfHCxUkKM84xWdXY2ofEZFvqd1aHNtdTQn1ikK/wAq0Y/GWvxjA1e7P+/IW/nSQ/D3xfcAGPRpMf7c8Sf+hMKux/CzxnJj/iWxr9bqP+jVhc6SqfGviBhj+1rj8CBVO48Q6rdgi41O7lU9nmYj8s1sv8KfGSjP9nxN7C5j/wAaqS/DbxlFnOj7gO63MJ/9nouBh+f716roNsLbQ7NMctGHb6tz/WvNLnwn4lswTNot7gdSkZcf+O5r1TS2MmkWbFWVjAmVYYIO0ZBrWluY1tkT4oxUmKTFbHMR4rW0tFNnIwA3h+T7YGP61mYrQ0iQLO8J6Sjj6j/JqZ6oum7SNe3atKLnFZEZ2SEGtOB+lc51F0w7lyK43xBpn2eb7TGuI3PzAdm/+vXbwOCMGquo2sc8LxuMo4waqMuV3JnHmVjzYimkVaurZ7W4eF+qnr6j1qAiuk42rEZFNIqQimkUARkU0ipCKaRTERkU0ipCKaRQBGRTSKeRSEUxEZFNIp5pCKAIyKaakNMIoAZRTqKYjKFOFIKWmAop1IKcKAAU4UgpwpAKKeKaKcKBCinUgpwoGKKcKQU4UAKKcKQCnAUhigU4UCnAUAAFOAoFOApAKBTgKAKcBQMUClAoApwFACgUoFAFPApDACnAUAU4CgAApwFKBTgKQxAKUCnAUoFACAUuKcBV7T7H7V5hbgAEL9aTdlcpJt2Q20tRsEzjOfuj+tasL9K5zwrrFxqFtcabqaLFq+nyGK4jUYBGflZfbGP59xW6CUasG7nVGPKrGxBIuB2NW0lHrWLHL71YWb3qSjUaXjrVeSRe5FVDN71DJNQAXDgk46VmzQLcZHRuxqeR9xxUVxdW+nWU17dSCOCFS7sfT/GmnYTV9DKaMoxVhgg4NNxS6Ab/AFjQH1a/gWCS5laW2jHUQ/w7vcj9MU/FbxkmjllDlZFilVmjdXU4ZTkH3p5Wmlaok3S4nhS4Tow5Hoe4qxby9KydLnCSm3c/JJ09m/z/AEq8Q0MmD0rnkrM6oS5lc2YZcVNI+5azIZuOtWRJkVJZi+ILMSRC4UfPH191rmiK7i4w6EEZB4IrjrmHybh4/wC6ePpW1OWljnqx1uVSKaRUpFMIrUwIyKaRUhFNIoAjIppFSEU0imIiIppFSEU0igCMim0800imIYRTSKkNMIoAZiilxRQBkinCkpRVCHClFIKcKQCinCkFOFACinCkFOFAC04UgpwoAUU4UgpwoGOFOApBTqQCinCkApwoAUCngUgFPApDFApwFIBTgKAFApwFAFOApDFApwFAFOAoGKBTgKAKeBSAQCnAUoFOAoAQCnAUoFPAoGNAroNLj2QoPXmsMCujsVwoFZVHobUlrcxfFnhm6kmi8SaGuNUtVxLEB/x8x/3cdyP1HuBTNH1i116z86A7Jk4mgY/NG3ofb3ruEO2CvP8AxZ4Xllum1nQZvsWsJySvCT+zDpn3/P1GRua2GU0olIrnvCXie7162mXVNLlsp7dvLeTH7t2HUAHkEdxyPeumEaPyrAj2NMRGZTTSWap/JA61Uv71LCymuI4JLqSNSwhhwWf2GeKAuSMY4InmndY4kG5nc4AHqTXO2tlN8QdTXKPH4atH3MWBBu3Hb6f56njL0aDVviBOL3Wlax0RH/dWMZIMxB6seuB6/kB1r1rToora1SCCNI4kXaiIMBR6AUhlG6QIu1VCqBgADAArmZk2TOo7GurvB1rm7pcTn3rSnuZVVoU8UhFSlaaRWpgREVv28g1Cz3H/AFycOPX3rDIqa0uXs7gSpz2ZfUelTJXRUJcrNEFomwatwM0pwv8A+qlKw3sPnQHI7juD71JGFt4gg69SfesWdKJfIUj5jmsnXY9J0zTbjU9RBjhhUF3UnPXAAHckkAfWtUTqAWZgFAySegrifF+v6Rr2hXWlQSSSiTBS5TARXVgwIz94ZA6DBHQ0JtbA0nuc8PF+k3SlrWK+RiwVYriNQTnvkEjH1wfY16Jb2Wj+SsclsHIHLl2BJ/A15H4WtdM0bVnu/ELfb4du2NViDJGc8uynk47Yz349PTry7tkMNxbqk1rOm+OSJ8Z/HkGqUpS0IcYR1LU/hywnBNrcyQt/df5h/Q1zFzHHb3clsLm2mkjOGEMofb9QOR+OK1Zr5HtpY4riaF3QqrFc7SR14Nef+HPD+o6bdtLeSRbVBUBGLF/f6d6uLlezM5qDV0dKRTCKkIppFamBGRTSKkIphFMRGRTSKkIphoERmkIp5FNNMBlFLRQBjinCkFOqhCinCminCkA4U4U0U8UCFFOFIKUUDHCnCkFOFACinCkFOFIY4U4UgpwoAUU8CminikAoFPFIKcKBigU8CkFOFIYoFPApAKeBQAoFPApAKeBSGAFPApAKeBQAAU8CgCngUhgBTgKAKeBQMEXLD610VmOBWDGP3i/Wt+06CsqhvSNMtiLFZF63BrSdvkrIvGycVmalCePaUP8AeXNR7auXYx5I/wBjP6mq+2to7HPLcZjPWhU3MF9TipNtOQYkU+hBpklmABJyo6A1t2zcViuNl4w961LduBWB0hd85rnrtf31dDcHINYV0P3lVDcmpsUiKQipitMK1sc5ERTCKmIppFMQW8jwzoyOycgHBxkVp3F1hyM1kkVS8Ta5BoumJfSo0hkcRJGmAWcgnGT04BNZzXU2pPoct8R/E87yJoVrIVjKh7oqcFs9E+mOT65Fc0l67qADxjgVnarfHU9dubxo2iMrA7GOcYUDr+FWIMbOOtZGxNLI5HWuo8E30sml3WnyMSlvKskQP8IcNuA9sqD+JrlPuqSxrrPA2j3g1OG5mfy9PnUtIoxlwv3R6jOeo7Z9RVR0dyZq8bHRkUwiuvbSdGnHyiWI+qPn+ea5fxE+maFdQQNf73mG4IUIKrnGSemMg/lWyqJnM6UkVSKaRUhFMNWZkZFNNPIpppiIyKYRUpFMNAEZppp5pppiGEUUtFAGMKcKQUoqhDhThTRThSAcKcKQU4UAKKcKQU4UAKKcKQU4UAOFOFIKcKQxRTxTRTxQAop4FNFSAUhiinCkFPFACingU0U8CkMcBTwKaBTwKBjgKeBSAU4CkAoFPApFFSAUDFApwFAFPApDACngUAU8CkMWMfOv1rZSaO2tnnmcJFGhd3PRVAySfwrJQYYGn65lvDd5GOsqCL/vshf61nM2p7CjxloshVWnnhDnCvPbSRqfT5mUD9aszndKB71j+I4s6HdRr/y0CxY/3mC/1rXXH2gZPyrUGgXfM+P7qgVDtqVz5kjP6nNJtrVGD1ZHto21Lto20XAkuv8AXo/94A1Fc+IdN0qRIbqdhM67lijjaRyOmdqgnFPmbdEnqvFZATb4omI6TWcZP1V3H8mFZNG6Zt2Os2erwytatJmIhZEliaN1J6ZVgDzVa4GZKgsl8nxDdjtNaRN+Ks4P/oQqzMMuacdyZ7FYimEVMRTSK1MCAimEVORTCKYiEis3WdIt9a057K5B2kh0YHBRxnBH5n861CKaRRuCdmcsfhX5/hwSi+h/tKM72dVOwjAG09yBjrgdelcufB2vQSbPIhcf30nXB/M5/SvYrDUY7Pc8zqkIUlyxwAO+fash7ixu5JJdOuEntix2svb2OfSsoxu7M3lNpXRxHhPwde6tqk631q0cVvj/AFjAKz8HacdeDnjj1I79pPbTWE3lSRmN16DHGPb2q3Z3TQNgNjnj3rXuL+wuNNkOpOscUSljKesfuP8ADvVJ8rsS1zq63OeW9kXqAfcZFYeu6Na69dwXNyZUeJdh2Pw65zg8epPT1NX4bq1vFaSznE8IYqHClc/geRTiKvlizLnktLkRFMIqUimEVZmRkUw1IaYaAGGmEVIaYaYiM00080w0CGUUtFMDGFOFNFOFMQ4U4U0U4UAOFOFIKcKAFFOFIKcKAFFPFNFOFIY4U8U0U6gBwpwpBThSAcKkFMFPFAxwp4pop4pDFFSCmCpBQA4CngU0U8UhjgKeBTQKkUUDHAU8CmgVIBSGKBTwKQCpFFAxQKkApAKeBUjJIIvNkA7d6uvZRSRhHUlAyttJOMggj9QKLCLKlvU1oMmBWUnqbwjoY97ax3EYSQEqHV+D3Ugj9RSR/MW45q5cLwaqQf6/FJMbVxwFLtp4WnBa0MrEe2l21JtpdtAWIHGEJI4qCO3jku1udpEioYxzxgkH+lWLniIUWw6VDZpFWRKtrGZhNt/ehCm4H+EkHH6UyaEKMj8avxpkUk8WVIpJ2G1dGQVphFTkUwitTEgIphFTEUwimSQEUwipmFRsKYilqFlHqFjNaTFxHKu1ihwR9KqaTpFvotj9lt2kdS5dmkOSScDt9BWqRUZFFuoXdrETCqmp2v8Aaelz2MkjKkqgbl6qQQR+oFXSKjYU7X3Em1qjK0fR49Gs2t45XlLOXZ37nAHTt0q8RUhphFC0E3fVkRphFSmozVCIzTDUhphoEMNMNPNNNMRGaYakNMNAhlFLRQBi0opKcKoQ4U4U0U4UAOFOFNFOFADhThTRThQA4U8U0U4UhjhTxTRThQA4U8U0U4UgHiniminCgY8U4U0U8UhjhUgpgqQUDHCniminikA4VIopgqUUDHCngU0CpBSGOUVIopqipFFIocBUiimqKkUUhmxp0f7pB+NXJk2iobDCqvsKnuWzWDOhbGXcdDVKH/j4FXLk8GqlsM3H40wLW3k04LTgOaeFqzMj20u2pQtLtpAULwYRaS27VJfL8gqK1PSpZojWgGcVLcR4TNRW55FWbhgYqQzCkXDn61ERVmUfvDUJFaowa1IGFRkVOwqNhTJISKjYVMwqNhTEQEUxhUrCozVCIjTGFSmo2oERGmGpDTDTERmozUpqM0xEZphqQ0w0CIzTTTzTDTEMNRmpDTDQAyilooEYgpwptOFUIcKcKaKcKBDhThSCnCgYop4popwoAcKeKYKeKQxwpwpop4oAcKeKYKeKQDxTxTRThQMeKcKaKeKQx4p4pgqQUDHinimCnikA9akFMWpBSGPWpBTFqRaCh6ipRUa1KtSMeoqRRTFqVaQ0a1u+AKklfNU4X+WnvJxWJ0la5bg1HYrmXNMuHzVqwTCFvamIsqtPC0qipFWqIGhaXbUgWl20h2M++TMVULdsGte7j3QmsVfklIpMpGvC/SppJMrVGF+KlaT5aQyCTliaiYVIp3BvrTWFaLYyluQkVGwqVqjaqIIWFRsKlao2piImqI1M1RGmSRtUZqRqYaYiJqYakaozTERmmGpDUZoEMNRmpDUZpiGGmmnmmGgBhqM1IaYaYhlFFFAjEpwpopwqhDhThTRThQIeKdTRTqBjhThTRThQA4U8UwU8UhjxThTacKAHCnimCpBSGPFOFNFOFADxT1pgp60hkgp4pgp4oGSCnimCnikA9alFRKakBFIokWpFqMMKerUDJlqRahDVIHqWMnWpVqusgq1BE8wyBhfU0mUlcWOTbx6U55eKyPE1lrMmnsui3iWlznPmPEHBHpz0+uDXmM8fxKt5SDfSSf7SNGR+TAfyrFnQkeucySAVrwJshA7mvKvDWo+NoL2IajDHPb7h5hnMakDvtKZOfqMV6PZ6kblisihHHQD0poTNRRUyiqize9TLMKZJaVads4qFJxUvnrikOxHMmUNc/dRmOUmtm8v47aBpG57BR3PpXCeKNU8RSW0Y0a0t95z5jlgXHptDfL9cmgaOiik4qVpeK8ak/wCFlyyYWedR9YVx+Vdb4R07xmt15mt6nHLbEf6jywzE/wC9gY/WkOx3cQ/dAnvzSNUrI6qOPyqu0grRGTQ1qjanM4pjNTII2qM09mFRlqoRG1RtUjEVExpksY1RmpCajNMRG1RmpGphpiIzTDTzTDQIjNMNPNMamIYaYaeaYaAGGmGpDUZpiGUUUUCMSnCm04VQhwpwpopwoEPFOpopwoGOFOFNFOFADhTxTBTxSGPFOFNHSnCgBwqQVGKeKQyQU4VGDTxQBIDTgajzTgaQyUGnhqhBpwNIZMGp4aoAaUGgZZD04PVbdShqQy0Hp4k96qbqC5pFFzz8d6abrHeqLSGq0kppFJHTaREb6Vnb/VIefc+ldMiqBiua8OXSLpagH5t7bvr/APqxWsbv3rKTuzaKsi5K6qO1ZtxJFzlF/Ko5rvg81l3FyTnmpKJ5bhBnaAKgin2zh89KotIzE88dyapvfBn2xn5R39apCZ1cd6D3qdbsetcrFdn1q0t4cdaZJ0ovAO9Na/A71zxveOtQyXp9aVhmtqF35yoM9DmoYbkDisN75lbPXHap0mEih4zlf5UDOlgnjOPlX8q0oZVPTArlILgg9a1ILr3pDN/ClazNSgKxNNH1UZI9RTlu+OtEl2mw7yNuOfpQhNXMQXme9P8AtGe9YUcx9atJKTWhizSMuaaZKqCQ0pemSTmSmF6hL0haqESF6YWphamlqYh5NMJppamk0yRSaYTQTTSaBCGmGlNMJpiENMNOJpppgMNMNPNMNAhlFFFAjEpwptOFUIcKcKaKcKBDhThTRThQMeKcKYKeKAHCnimCnCkMeKcKaKcKAHinimCnikA4U4UgpwoGOpRQBTgKQxRS4pQKcBSGIBTgKULTgtAxuKUCpAlOCUhkeKNtTBKcEpFFRoyaheAmtPy89qXyQe1IdzOtJpbJyVBKN95f61rx6jE45fafRuKh+zA9qPsYPapcS1KxJJdxn/lov51Tmu4/4Qzn0AxVgWQ9KeLEelLlK5zFmM9zwflT+6P6+tLHZn0rdWyHpUq2gHagLmMlqanW1rWFsKcLcelILmQbWo2tDW79nFBth6UDuc1JZk9qhW3mgffGSD3HY11JtAe1RmyB7UBcxorn/nohU+q8irsdyg6OPxOKsmwHpTPsC+lFg5hftqKv3x+BzVK6u5J1MceQh4J9aufYgO1L9lA7U0hORkpbkdqnWIir/kAdqQxYqiGyqExQRVkx0wpTJK+KQipylNK0xEBFJipStNK0xERppFSkUwimSRmmmpCKaRQIjNMNSGmGmIYaaacaYaYhpphpxphoAbRRRQIxKUU0U4VQh4pwpgpwoAeKcKaKcKAHCnCminCgBwp4pgpwpDJBThTBThQA8U8UwU4UgJBTxUYp4oGSCnCmCnikMkFPFRinigCQU8VGKkFIY8CngUwU9TQMeBTwtNBp4NIY8LTwlMBqRTSGOCU9UpAakBpFChKeIx6UgNSA0hgIxTxGKAaeDSHcQR+1OEYpQ1ODUWHcbsFLspwajdSsO4zYKTy6k3UhaiwrkZj9qYUHpUpamFqYXIylMKe1Sk1GTTJIylRstSk1GTTERlaYVqQmo2NMRGRTCBTzTCaYhhAphpxNRsaBDTTDTjTDTJGmmGnGmGmAw0w05qYaBDTTTTjTDTENNMNONMNADTRRRQIxBThTRSirEPFOFMFOFIB4pwpopwoAcKcKaKcKAHCnimCnCgY8U8UwU4UgHinioxTxQBIKeKjFPFIY8U8VGKeKBjxUgqIU8GkBKKeKjBp4NAyQGng1GDTwaQyUGng1Epp4NIZMDTwahBp4NAyYGpAagBqQGkMmBp4NQg08GkMmBp4NQA08NSAmBpQ1RBqXdQMl3Ubqj3UbqQ7km6k3UzdSbqBDyaaTTC1NLUwHFqYTSE0wmgQpNMJoJqMmmICajJpSaYTTEITTCaUmmE0xCE1GTSk0wmmIQmmE0pNMJoEIaYTSk0wmmA0000pppoENNMNONMNMQ00w040w0CEopKKYGKOtOFFFUIcKcKKKQDhTh0oooAcKeKKKAHCnCiigBwp4oopDHCnCiigB4p4oopDHinCiigB4p60UUhjxTxRRQMeKeKKKQDhUgoooGPFPHSiikMeKeKKKQx4p4oooGOFOFFFIY4UooopALR2oooGFJRRQAhppoopiGmmHpRRQIaaYaKKYEZprUUUxDDTDRRQIjNMNFFMQ00w0UUCIzTGoopiGmmGiigBpphoopiGGmGiigQ2iiim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7" name="Picture 2" descr="https://ss1.bdstatic.com/70cFvXSh_Q1YnxGkpoWK1HF6hhy/it/u=1371283281,1631154262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5085184"/>
            <a:ext cx="3419872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图片 2" descr="initpintu_副本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4888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627784" y="0"/>
            <a:ext cx="33579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i="1" dirty="0">
                <a:solidFill>
                  <a:srgbClr val="CC9900"/>
                </a:solidFill>
                <a:latin typeface="+mj-lt"/>
              </a:rPr>
              <a:t>Thank U</a:t>
            </a:r>
            <a:endParaRPr lang="zh-CN" altLang="zh-CN" sz="5400" i="1" dirty="0">
              <a:solidFill>
                <a:srgbClr val="CC99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>
            <a:extLst>
              <a:ext uri="{FF2B5EF4-FFF2-40B4-BE49-F238E27FC236}">
                <a16:creationId xmlns:a16="http://schemas.microsoft.com/office/drawing/2014/main" id="{1BB92BAB-C431-F540-9ACE-54691F2BD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956" y="2169319"/>
            <a:ext cx="3429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225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25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9458" name="图片 2">
            <a:extLst>
              <a:ext uri="{FF2B5EF4-FFF2-40B4-BE49-F238E27FC236}">
                <a16:creationId xmlns:a16="http://schemas.microsoft.com/office/drawing/2014/main" id="{027A5259-9CE5-6C4E-A987-FEFA3055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908697"/>
            <a:ext cx="184308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>
            <a:extLst>
              <a:ext uri="{FF2B5EF4-FFF2-40B4-BE49-F238E27FC236}">
                <a16:creationId xmlns:a16="http://schemas.microsoft.com/office/drawing/2014/main" id="{5CFC9920-D99F-9042-81D2-C7CE9D821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637" y="2169319"/>
            <a:ext cx="292536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375" b="1">
                <a:latin typeface="华文新魏" panose="02010800040101010101" pitchFamily="2" charset="-122"/>
              </a:rPr>
              <a:t>知识产权声明</a:t>
            </a:r>
          </a:p>
        </p:txBody>
      </p:sp>
    </p:spTree>
    <p:extLst>
      <p:ext uri="{BB962C8B-B14F-4D97-AF65-F5344CB8AC3E}">
        <p14:creationId xmlns:p14="http://schemas.microsoft.com/office/powerpoint/2010/main" val="573381284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sus\appdata\roaming\360se6\User Data\temp\hupowu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15875"/>
            <a:ext cx="9129712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内容占位符 1"/>
          <p:cNvSpPr>
            <a:spLocks noGrp="1"/>
          </p:cNvSpPr>
          <p:nvPr>
            <p:ph idx="1"/>
          </p:nvPr>
        </p:nvSpPr>
        <p:spPr>
          <a:xfrm>
            <a:off x="339725" y="966788"/>
            <a:ext cx="8421688" cy="51927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0724" name="标题 2"/>
          <p:cNvSpPr>
            <a:spLocks noGrp="1"/>
          </p:cNvSpPr>
          <p:nvPr>
            <p:ph type="title"/>
          </p:nvPr>
        </p:nvSpPr>
        <p:spPr>
          <a:xfrm>
            <a:off x="339725" y="84138"/>
            <a:ext cx="8429625" cy="70008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6875463" y="6084888"/>
            <a:ext cx="2328862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/>
              <a:t>A new look</a:t>
            </a:r>
            <a:endParaRPr lang="zh-CN" altLang="en-US" sz="3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-635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0"/>
            <a:ext cx="471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SUS\Desktop\阅读课素材\图片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179" y="167878"/>
            <a:ext cx="8645325" cy="64079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95288" y="2492375"/>
            <a:ext cx="7767637" cy="175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6500"/>
              </a:lnSpc>
            </a:pPr>
            <a:r>
              <a:rPr lang="en-US" altLang="zh-CN" sz="4400" b="1">
                <a:latin typeface="Arial Rounded MT Bold" panose="020F0704030504030204" pitchFamily="34" charset="0"/>
              </a:rPr>
              <a:t>    Let’s walk out of </a:t>
            </a:r>
          </a:p>
          <a:p>
            <a:pPr>
              <a:lnSpc>
                <a:spcPts val="6500"/>
              </a:lnSpc>
            </a:pPr>
            <a:r>
              <a:rPr lang="en-US" altLang="zh-CN" sz="4400" b="1">
                <a:latin typeface="Arial Rounded MT Bold" panose="020F0704030504030204" pitchFamily="34" charset="0"/>
              </a:rPr>
              <a:t>                    the Amber Room!</a:t>
            </a:r>
            <a:endParaRPr lang="zh-CN" altLang="en-US" sz="4400" b="1">
              <a:latin typeface="Arial Rounded MT Bold" panose="020F0704030504030204" pitchFamily="34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976438" y="1403350"/>
            <a:ext cx="529907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 i="1" u="sng">
                <a:latin typeface="Arial Rounded MT Bold" panose="020F0704030504030204" pitchFamily="34" charset="0"/>
              </a:rPr>
              <a:t>In Search of the Amber Room</a:t>
            </a:r>
            <a:endParaRPr lang="zh-CN" altLang="en-US" sz="2800" b="1" i="1" u="sng">
              <a:latin typeface="Arial Rounded MT Bold" panose="020F0704030504030204" pitchFamily="34" charset="0"/>
            </a:endParaRPr>
          </a:p>
        </p:txBody>
      </p:sp>
      <p:pic>
        <p:nvPicPr>
          <p:cNvPr id="11" name="开门988.wav">
            <a:hlinkClick r:id="" action="ppaction://media"/>
          </p:cNvPr>
          <p:cNvPicPr>
            <a:picLocks noRot="1" noChangeAspect="1"/>
          </p:cNvPicPr>
          <p:nvPr>
            <a:wavAudioFile r:embed="rId1" name="开门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250" y="332656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C:\Documents and Settings\fanyong\Application Data\Tencent\Users\378835151\QQ\WinTemp\RichOle\N5DZR6KLH[@H~0M$O5(}((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798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46" name="Rectangle 2"/>
          <p:cNvSpPr>
            <a:spLocks noGrp="1"/>
          </p:cNvSpPr>
          <p:nvPr>
            <p:ph idx="1"/>
          </p:nvPr>
        </p:nvSpPr>
        <p:spPr>
          <a:xfrm>
            <a:off x="683568" y="836712"/>
            <a:ext cx="7201495" cy="762000"/>
          </a:xfrm>
        </p:spPr>
        <p:txBody>
          <a:bodyPr/>
          <a:lstStyle/>
          <a:p>
            <a:pPr eaLnBrk="1" hangingPunct="1"/>
            <a:r>
              <a:rPr lang="en-US" altLang="zh-CN" sz="3600" b="1" dirty="0">
                <a:latin typeface="Times New Roman" panose="02020603050405020304" pitchFamily="18" charset="0"/>
              </a:rPr>
              <a:t>Have you ever seen amber?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871663" y="2133600"/>
            <a:ext cx="4103687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6149" name="WordArt 4"/>
          <p:cNvSpPr>
            <a:spLocks noTextEdit="1"/>
          </p:cNvSpPr>
          <p:nvPr/>
        </p:nvSpPr>
        <p:spPr bwMode="auto">
          <a:xfrm>
            <a:off x="434975" y="255588"/>
            <a:ext cx="215900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CN" altLang="en-US" sz="3600" b="1" kern="10">
              <a:ln w="19050">
                <a:solidFill>
                  <a:schemeClr val="tx1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150" name="Picture 5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9389">
            <a:off x="1314450" y="4572000"/>
            <a:ext cx="9874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47527">
            <a:off x="6883400" y="4203700"/>
            <a:ext cx="5048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7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3228975"/>
            <a:ext cx="6064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1632">
            <a:off x="4975225" y="6211888"/>
            <a:ext cx="2635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9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5150" y="2743200"/>
            <a:ext cx="271463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0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438400"/>
            <a:ext cx="271463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1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550" y="3605213"/>
            <a:ext cx="27146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2" descr="琥珀9"/>
          <p:cNvPicPr>
            <a:picLocks noChangeAspect="1"/>
          </p:cNvPicPr>
          <p:nvPr/>
        </p:nvPicPr>
        <p:blipFill>
          <a:blip r:embed="rId4" cstate="print"/>
          <a:srcRect l="5522" t="16318" r="7027" b="12434"/>
          <a:stretch>
            <a:fillRect/>
          </a:stretch>
        </p:blipFill>
        <p:spPr bwMode="auto">
          <a:xfrm>
            <a:off x="1331913" y="1779588"/>
            <a:ext cx="2871787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3" descr="200608031522108302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1787525"/>
            <a:ext cx="29733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4" descr="琥珀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4254500"/>
            <a:ext cx="286226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5" descr="琥珀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4281488"/>
            <a:ext cx="30162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0" y="0"/>
            <a:ext cx="35639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Step1 Lead-in</a:t>
            </a:r>
            <a:endParaRPr lang="zh-CN" altLang="en-US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琥珀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20650"/>
            <a:ext cx="315277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SUN_04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6237288"/>
            <a:ext cx="363537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8" descr="39129251612167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875" y="142875"/>
            <a:ext cx="3386138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c:\users\administrator\appdata\roaming\360se6\User Data\temp\t01f894d06a0885534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7700" y="3276600"/>
            <a:ext cx="336708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圆角矩形 18"/>
          <p:cNvSpPr/>
          <p:nvPr/>
        </p:nvSpPr>
        <p:spPr>
          <a:xfrm>
            <a:off x="971600" y="3140968"/>
            <a:ext cx="7920880" cy="842392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764704"/>
            <a:ext cx="211772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necklace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92963" y="620688"/>
            <a:ext cx="1951037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bracelet</a:t>
            </a:r>
            <a:endParaRPr lang="zh-CN" altLang="en-US" sz="40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1520" y="4221088"/>
            <a:ext cx="982662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cup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56550" y="4437063"/>
            <a:ext cx="1096963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40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ring</a:t>
            </a:r>
            <a:endParaRPr lang="zh-CN" altLang="en-US" sz="40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u=3548031753,422444672&amp;fm=21&amp;gp=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258888" y="4002088"/>
            <a:ext cx="2947987" cy="26225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971603" y="3212976"/>
            <a:ext cx="81723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do you think amber can be made into?</a:t>
            </a:r>
          </a:p>
        </p:txBody>
      </p:sp>
    </p:spTree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ber%20room%20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467544" y="1981200"/>
            <a:ext cx="828092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</a:rPr>
              <a:t>From the video ,what else 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</a:rPr>
              <a:t>can 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姚体" panose="02010601030101010101" pitchFamily="2" charset="-122"/>
              </a:rPr>
              <a:t>amber be made into?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ea typeface="方正姚体" panose="02010601030101010101" pitchFamily="2" charset="-122"/>
            </a:endParaRPr>
          </a:p>
          <a:p>
            <a:endParaRPr lang="zh-CN" altLang="en-US" sz="4000" b="1" dirty="0">
              <a:solidFill>
                <a:srgbClr val="FFFF00"/>
              </a:solidFill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为明新课堂“三课”比赛 导入视频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文本框 5122"/>
          <p:cNvSpPr txBox="1">
            <a:spLocks noChangeArrowheads="1"/>
          </p:cNvSpPr>
          <p:nvPr/>
        </p:nvSpPr>
        <p:spPr bwMode="auto">
          <a:xfrm>
            <a:off x="0" y="4941168"/>
            <a:ext cx="14762163" cy="8302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4800" dirty="0">
                <a:solidFill>
                  <a:srgbClr val="18191A"/>
                </a:solidFill>
                <a:ea typeface="宋体" panose="02010600030101010101" pitchFamily="2" charset="-122"/>
              </a:rPr>
              <a:t>Unit 1   Cultural Relics</a:t>
            </a:r>
          </a:p>
        </p:txBody>
      </p:sp>
      <p:pic>
        <p:nvPicPr>
          <p:cNvPr id="5124" name="图片 512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9650" y="836613"/>
            <a:ext cx="403225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5124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5550" y="765175"/>
            <a:ext cx="4248150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5125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8213" y="908050"/>
            <a:ext cx="403225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图片 5126" descr="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0013" y="765175"/>
            <a:ext cx="3960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图片 5127" descr="琥珀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60013" y="765175"/>
            <a:ext cx="417671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图片 5128" descr="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44113" y="908050"/>
            <a:ext cx="4376737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图片 5129" descr="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8213" y="981075"/>
            <a:ext cx="45974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图片 5130" descr="琥珀屋后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72675" y="1052513"/>
            <a:ext cx="45370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图片 5131" descr="琥珀屋3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899650" y="1052513"/>
            <a:ext cx="47625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图片 245766"/>
          <p:cNvPicPr>
            <a:picLocks noGrp="1"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12313" y="763588"/>
            <a:ext cx="50403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2882863" y="5733256"/>
            <a:ext cx="62611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 Search of the Amber Room</a:t>
            </a:r>
            <a:endParaRPr lang="zh-CN" altLang="en-US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264 0.006481 L -1.407014 0.006481 " pathEditMode="relative" rAng="0" ptsTypes="">
                                      <p:cBhvr>
                                        <p:cTn id="6" dur="1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1250 0.000000 L -1.484444 -0.010926 " pathEditMode="relative" rAng="0" ptsTypes="">
                                      <p:cBhvr>
                                        <p:cTn id="8" dur="1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" y="-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.000000 -0.003981 L -1.496111 -0.014629 " pathEditMode="relative" rAng="0" ptsTypes="">
                                      <p:cBhvr>
                                        <p:cTn id="10" dur="1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-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000 0.000000 L -1.531597 -0.026296 " pathEditMode="relative" rAng="0" ptsTypes="">
                                      <p:cBhvr>
                                        <p:cTn id="12" dur="1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2" y="-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0.000000 0.000000 L -1.535694 -0.005278 " pathEditMode="relative" rAng="0" ptsTypes="">
                                      <p:cBhvr>
                                        <p:cTn id="14" dur="10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0.000000 0.000000 L -1.514931 -0.024167 " pathEditMode="relative" rAng="0" ptsTypes="">
                                      <p:cBhvr>
                                        <p:cTn id="16" dur="1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2" y="-2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0.000000 0.000000 L -1.535000 -0.045000 " pathEditMode="relative" rAng="0" ptsTypes="">
                                      <p:cBhvr>
                                        <p:cTn id="18" dur="1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0.000000 0.000000 L -1.539514 -0.025185 " pathEditMode="relative" rAng="0" ptsTypes="">
                                      <p:cBhvr>
                                        <p:cTn id="20" dur="10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" y="-1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0.000000 0.000000 L -1.599167 -0.029444 " pathEditMode="relative" rAng="0" ptsTypes="">
                                      <p:cBhvr>
                                        <p:cTn id="22" dur="10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" y="-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Motion origin="layout" path="M 0.000000 0.000000 L -0.826806 -0.002593 " pathEditMode="relative" rAng="0" ptsTypes="">
                                      <p:cBhvr>
                                        <p:cTn id="24" dur="10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467544" y="2564904"/>
            <a:ext cx="6913588" cy="950912"/>
          </a:xfrm>
          <a:prstGeom prst="wedgeRoundRectCallou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906588" y="4797425"/>
            <a:ext cx="2341562" cy="1076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How?</a:t>
            </a:r>
          </a:p>
        </p:txBody>
      </p:sp>
      <p:sp>
        <p:nvSpPr>
          <p:cNvPr id="17409" name="标题 21505"/>
          <p:cNvSpPr>
            <a:spLocks noGrp="1"/>
          </p:cNvSpPr>
          <p:nvPr/>
        </p:nvSpPr>
        <p:spPr>
          <a:xfrm>
            <a:off x="179701" y="188595"/>
            <a:ext cx="2428243" cy="609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ko-KR" sz="4400" b="1" noProof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  <a:ea typeface="Gulim" pitchFamily="34" charset="-127"/>
                <a:cs typeface="+mn-ea"/>
              </a:rPr>
              <a:t>Reading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560" y="3428999"/>
            <a:ext cx="9027728" cy="11726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5400" b="1" noProof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In </a:t>
            </a:r>
            <a:r>
              <a:rPr lang="en-US" altLang="zh-CN" sz="5400" b="1" noProof="1"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Search</a:t>
            </a:r>
            <a:r>
              <a:rPr lang="en-US" altLang="zh-CN" sz="5400" b="1" noProof="1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5400" b="1" noProof="1"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rPr>
              <a:t>of the Amber Room</a:t>
            </a:r>
          </a:p>
        </p:txBody>
      </p:sp>
      <p:sp>
        <p:nvSpPr>
          <p:cNvPr id="12292" name="文本框 3"/>
          <p:cNvSpPr txBox="1">
            <a:spLocks noChangeArrowheads="1"/>
          </p:cNvSpPr>
          <p:nvPr/>
        </p:nvSpPr>
        <p:spPr bwMode="auto">
          <a:xfrm>
            <a:off x="611560" y="2708920"/>
            <a:ext cx="6857968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Maybe it was missing/lost.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84213" y="1052513"/>
            <a:ext cx="8320548" cy="89255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solidFill>
                  <a:srgbClr val="CC99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(What can we predict from the title?)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us\appdata\roaming\360se6\User Data\temp\hupowu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15875"/>
            <a:ext cx="9129712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内容占位符 1"/>
          <p:cNvSpPr>
            <a:spLocks noGrp="1"/>
          </p:cNvSpPr>
          <p:nvPr>
            <p:ph idx="1"/>
          </p:nvPr>
        </p:nvSpPr>
        <p:spPr>
          <a:xfrm>
            <a:off x="339725" y="966788"/>
            <a:ext cx="8421688" cy="51927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340" name="标题 2"/>
          <p:cNvSpPr>
            <a:spLocks noGrp="1"/>
          </p:cNvSpPr>
          <p:nvPr>
            <p:ph type="title"/>
          </p:nvPr>
        </p:nvSpPr>
        <p:spPr>
          <a:xfrm>
            <a:off x="339725" y="84138"/>
            <a:ext cx="8429625" cy="70008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6875463" y="6084888"/>
            <a:ext cx="2328862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600" b="1"/>
              <a:t>A new look</a:t>
            </a:r>
            <a:endParaRPr lang="zh-CN" altLang="en-US" sz="36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-635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0"/>
            <a:ext cx="471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SUS\Desktop\阅读课素材\图片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179" y="167878"/>
            <a:ext cx="8645325" cy="64079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95288" y="2492375"/>
            <a:ext cx="7767637" cy="1758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6500"/>
              </a:lnSpc>
            </a:pPr>
            <a:r>
              <a:rPr lang="en-US" altLang="zh-CN" sz="4400" b="1">
                <a:latin typeface="Arial Rounded MT Bold" panose="020F0704030504030204" pitchFamily="34" charset="0"/>
              </a:rPr>
              <a:t>    Let’s walk into</a:t>
            </a:r>
          </a:p>
          <a:p>
            <a:pPr>
              <a:lnSpc>
                <a:spcPts val="6500"/>
              </a:lnSpc>
            </a:pPr>
            <a:r>
              <a:rPr lang="en-US" altLang="zh-CN" sz="4400" b="1">
                <a:latin typeface="Arial Rounded MT Bold" panose="020F0704030504030204" pitchFamily="34" charset="0"/>
              </a:rPr>
              <a:t>                    the Amber Room!</a:t>
            </a:r>
            <a:endParaRPr lang="zh-CN" altLang="en-US" sz="4400" b="1">
              <a:latin typeface="Arial Rounded MT Bold" panose="020F0704030504030204" pitchFamily="34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976438" y="1403350"/>
            <a:ext cx="5299075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b="1" i="1" u="sng">
                <a:latin typeface="Arial Rounded MT Bold" panose="020F0704030504030204" pitchFamily="34" charset="0"/>
              </a:rPr>
              <a:t>In Search of the Amber Room</a:t>
            </a:r>
            <a:endParaRPr lang="zh-CN" altLang="en-US" sz="2800" b="1" i="1" u="sng">
              <a:latin typeface="Arial Rounded MT Bold" panose="020F0704030504030204" pitchFamily="34" charset="0"/>
            </a:endParaRPr>
          </a:p>
        </p:txBody>
      </p:sp>
      <p:pic>
        <p:nvPicPr>
          <p:cNvPr id="11" name="开门988.wav">
            <a:hlinkClick r:id="" action="ppaction://media"/>
          </p:cNvPr>
          <p:cNvPicPr>
            <a:picLocks noRot="1" noChangeAspect="1"/>
          </p:cNvPicPr>
          <p:nvPr>
            <a:wavAudioFile r:embed="rId1" name="开门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5563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A000120140530A65PPBG">
  <a:themeElements>
    <a:clrScheme name="自定义 1">
      <a:dk1>
        <a:srgbClr val="434547"/>
      </a:dk1>
      <a:lt1>
        <a:srgbClr val="FFFFFF"/>
      </a:lt1>
      <a:dk2>
        <a:srgbClr val="414345"/>
      </a:dk2>
      <a:lt2>
        <a:srgbClr val="FFFFFF"/>
      </a:lt2>
      <a:accent1>
        <a:srgbClr val="8E7139"/>
      </a:accent1>
      <a:accent2>
        <a:srgbClr val="645E5C"/>
      </a:accent2>
      <a:accent3>
        <a:srgbClr val="C19D47"/>
      </a:accent3>
      <a:accent4>
        <a:srgbClr val="6BA499"/>
      </a:accent4>
      <a:accent5>
        <a:srgbClr val="A8604A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5">
      <a:majorFont>
        <a:latin typeface="Arial Black"/>
        <a:ea typeface="微软雅黑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Microsoft Macintosh PowerPoint</Application>
  <PresentationFormat>全屏显示(4:3)</PresentationFormat>
  <Paragraphs>171</Paragraphs>
  <Slides>28</Slides>
  <Notes>1</Notes>
  <HiddenSlides>0</HiddenSlides>
  <MMClips>6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华文新魏</vt:lpstr>
      <vt:lpstr>宋体</vt:lpstr>
      <vt:lpstr>幼圆</vt:lpstr>
      <vt:lpstr>Arial</vt:lpstr>
      <vt:lpstr>Arial Black</vt:lpstr>
      <vt:lpstr>Arial Rounded MT Bold</vt:lpstr>
      <vt:lpstr>Calibri</vt:lpstr>
      <vt:lpstr>Comic Sans MS</vt:lpstr>
      <vt:lpstr>Garamond</vt:lpstr>
      <vt:lpstr>HelveticaNeue</vt:lpstr>
      <vt:lpstr>Times New Roman</vt:lpstr>
      <vt:lpstr>Wingdings</vt:lpstr>
      <vt:lpstr>A000120140530A65PPBG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Scan para.3and fill in the blanks. </vt:lpstr>
      <vt:lpstr>           Scan para.4and answer the question. </vt:lpstr>
      <vt:lpstr>PowerPoint 演示文稿</vt:lpstr>
      <vt:lpstr>            Read para.5  </vt:lpstr>
      <vt:lpstr>            Read para.5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dell</dc:creator>
  <cp:lastModifiedBy>nqdp</cp:lastModifiedBy>
  <cp:revision>1118</cp:revision>
  <dcterms:created xsi:type="dcterms:W3CDTF">2015-11-18T01:28:00Z</dcterms:created>
  <dcterms:modified xsi:type="dcterms:W3CDTF">2019-09-18T09:07:15Z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</Properties>
</file>