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6" r:id="rId2"/>
    <p:sldId id="262" r:id="rId3"/>
    <p:sldId id="270" r:id="rId4"/>
    <p:sldId id="315" r:id="rId5"/>
    <p:sldId id="280" r:id="rId6"/>
    <p:sldId id="314" r:id="rId7"/>
    <p:sldId id="317" r:id="rId8"/>
    <p:sldId id="319" r:id="rId9"/>
    <p:sldId id="320" r:id="rId10"/>
    <p:sldId id="321" r:id="rId11"/>
    <p:sldId id="313" r:id="rId12"/>
    <p:sldId id="324" r:id="rId13"/>
    <p:sldId id="322" r:id="rId14"/>
    <p:sldId id="326" r:id="rId15"/>
    <p:sldId id="325" r:id="rId16"/>
    <p:sldId id="327" r:id="rId17"/>
    <p:sldId id="330" r:id="rId18"/>
    <p:sldId id="28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6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2019-09-21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40122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6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6" y="2047260"/>
                </a:lnTo>
                <a:cubicBezTo>
                  <a:pt x="1152171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7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67815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7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7" y="2047260"/>
                </a:lnTo>
                <a:cubicBezTo>
                  <a:pt x="1152172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6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95509" y="2138763"/>
            <a:ext cx="2128676" cy="2128676"/>
          </a:xfrm>
          <a:custGeom>
            <a:avLst/>
            <a:gdLst>
              <a:gd name="connsiteX0" fmla="*/ 1064506 w 2128676"/>
              <a:gd name="connsiteY0" fmla="*/ 0 h 2128676"/>
              <a:gd name="connsiteX1" fmla="*/ 1261062 w 2128676"/>
              <a:gd name="connsiteY1" fmla="*/ 81417 h 2128676"/>
              <a:gd name="connsiteX2" fmla="*/ 2047260 w 2128676"/>
              <a:gd name="connsiteY2" fmla="*/ 867615 h 2128676"/>
              <a:gd name="connsiteX3" fmla="*/ 2047260 w 2128676"/>
              <a:gd name="connsiteY3" fmla="*/ 1260726 h 2128676"/>
              <a:gd name="connsiteX4" fmla="*/ 1260727 w 2128676"/>
              <a:gd name="connsiteY4" fmla="*/ 2047260 h 2128676"/>
              <a:gd name="connsiteX5" fmla="*/ 867615 w 2128676"/>
              <a:gd name="connsiteY5" fmla="*/ 2047260 h 2128676"/>
              <a:gd name="connsiteX6" fmla="*/ 81417 w 2128676"/>
              <a:gd name="connsiteY6" fmla="*/ 1261062 h 2128676"/>
              <a:gd name="connsiteX7" fmla="*/ 81417 w 2128676"/>
              <a:gd name="connsiteY7" fmla="*/ 867950 h 2128676"/>
              <a:gd name="connsiteX8" fmla="*/ 867950 w 2128676"/>
              <a:gd name="connsiteY8" fmla="*/ 81417 h 2128676"/>
              <a:gd name="connsiteX9" fmla="*/ 1064506 w 2128676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6" h="2128676">
                <a:moveTo>
                  <a:pt x="1064506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0" y="867615"/>
                </a:lnTo>
                <a:cubicBezTo>
                  <a:pt x="2155815" y="976170"/>
                  <a:pt x="2155815" y="1152171"/>
                  <a:pt x="2047260" y="1260726"/>
                </a:cubicBezTo>
                <a:lnTo>
                  <a:pt x="1260727" y="2047260"/>
                </a:lnTo>
                <a:cubicBezTo>
                  <a:pt x="1152172" y="2155815"/>
                  <a:pt x="976170" y="2155815"/>
                  <a:pt x="867615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0" y="81417"/>
                </a:lnTo>
                <a:cubicBezTo>
                  <a:pt x="922227" y="27139"/>
                  <a:pt x="993367" y="0"/>
                  <a:pt x="10645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523201" y="2138763"/>
            <a:ext cx="2128677" cy="2128676"/>
          </a:xfrm>
          <a:custGeom>
            <a:avLst/>
            <a:gdLst>
              <a:gd name="connsiteX0" fmla="*/ 1064507 w 2128677"/>
              <a:gd name="connsiteY0" fmla="*/ 0 h 2128676"/>
              <a:gd name="connsiteX1" fmla="*/ 1261062 w 2128677"/>
              <a:gd name="connsiteY1" fmla="*/ 81417 h 2128676"/>
              <a:gd name="connsiteX2" fmla="*/ 2047261 w 2128677"/>
              <a:gd name="connsiteY2" fmla="*/ 867615 h 2128676"/>
              <a:gd name="connsiteX3" fmla="*/ 2047261 w 2128677"/>
              <a:gd name="connsiteY3" fmla="*/ 1260726 h 2128676"/>
              <a:gd name="connsiteX4" fmla="*/ 1260727 w 2128677"/>
              <a:gd name="connsiteY4" fmla="*/ 2047260 h 2128676"/>
              <a:gd name="connsiteX5" fmla="*/ 867616 w 2128677"/>
              <a:gd name="connsiteY5" fmla="*/ 2047260 h 2128676"/>
              <a:gd name="connsiteX6" fmla="*/ 81417 w 2128677"/>
              <a:gd name="connsiteY6" fmla="*/ 1261062 h 2128676"/>
              <a:gd name="connsiteX7" fmla="*/ 81417 w 2128677"/>
              <a:gd name="connsiteY7" fmla="*/ 867950 h 2128676"/>
              <a:gd name="connsiteX8" fmla="*/ 867951 w 2128677"/>
              <a:gd name="connsiteY8" fmla="*/ 81417 h 2128676"/>
              <a:gd name="connsiteX9" fmla="*/ 1064507 w 2128677"/>
              <a:gd name="connsiteY9" fmla="*/ 0 h 21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8677" h="2128676">
                <a:moveTo>
                  <a:pt x="1064507" y="0"/>
                </a:moveTo>
                <a:cubicBezTo>
                  <a:pt x="1135645" y="0"/>
                  <a:pt x="1206784" y="27139"/>
                  <a:pt x="1261062" y="81417"/>
                </a:cubicBezTo>
                <a:lnTo>
                  <a:pt x="2047261" y="867615"/>
                </a:lnTo>
                <a:cubicBezTo>
                  <a:pt x="2155816" y="976170"/>
                  <a:pt x="2155816" y="1152171"/>
                  <a:pt x="2047261" y="1260726"/>
                </a:cubicBezTo>
                <a:lnTo>
                  <a:pt x="1260727" y="2047260"/>
                </a:lnTo>
                <a:cubicBezTo>
                  <a:pt x="1152172" y="2155815"/>
                  <a:pt x="976171" y="2155815"/>
                  <a:pt x="867616" y="2047260"/>
                </a:cubicBezTo>
                <a:lnTo>
                  <a:pt x="81417" y="1261062"/>
                </a:lnTo>
                <a:cubicBezTo>
                  <a:pt x="-27138" y="1152507"/>
                  <a:pt x="-27138" y="976505"/>
                  <a:pt x="81417" y="867950"/>
                </a:cubicBezTo>
                <a:lnTo>
                  <a:pt x="867951" y="81417"/>
                </a:lnTo>
                <a:cubicBezTo>
                  <a:pt x="922229" y="27139"/>
                  <a:pt x="993368" y="0"/>
                  <a:pt x="10645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49834" y="2010341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09874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869910" y="2010345"/>
            <a:ext cx="2972256" cy="244648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688560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805889" y="2417548"/>
            <a:ext cx="1740397" cy="2903148"/>
          </a:xfrm>
          <a:custGeom>
            <a:avLst/>
            <a:gdLst>
              <a:gd name="connsiteX0" fmla="*/ 0 w 1740397"/>
              <a:gd name="connsiteY0" fmla="*/ 0 h 2903148"/>
              <a:gd name="connsiteX1" fmla="*/ 1740397 w 1740397"/>
              <a:gd name="connsiteY1" fmla="*/ 0 h 2903148"/>
              <a:gd name="connsiteX2" fmla="*/ 1740397 w 1740397"/>
              <a:gd name="connsiteY2" fmla="*/ 2903148 h 2903148"/>
              <a:gd name="connsiteX3" fmla="*/ 0 w 1740397"/>
              <a:gd name="connsiteY3" fmla="*/ 2903148 h 290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397" h="2903148">
                <a:moveTo>
                  <a:pt x="0" y="0"/>
                </a:moveTo>
                <a:lnTo>
                  <a:pt x="1740397" y="0"/>
                </a:lnTo>
                <a:lnTo>
                  <a:pt x="1740397" y="2903148"/>
                </a:lnTo>
                <a:lnTo>
                  <a:pt x="0" y="29031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153872" y="2611566"/>
            <a:ext cx="1507576" cy="2514781"/>
          </a:xfrm>
          <a:custGeom>
            <a:avLst/>
            <a:gdLst>
              <a:gd name="connsiteX0" fmla="*/ 0 w 1507576"/>
              <a:gd name="connsiteY0" fmla="*/ 0 h 2514781"/>
              <a:gd name="connsiteX1" fmla="*/ 1507576 w 1507576"/>
              <a:gd name="connsiteY1" fmla="*/ 0 h 2514781"/>
              <a:gd name="connsiteX2" fmla="*/ 1507576 w 1507576"/>
              <a:gd name="connsiteY2" fmla="*/ 2514781 h 2514781"/>
              <a:gd name="connsiteX3" fmla="*/ 0 w 1507576"/>
              <a:gd name="connsiteY3" fmla="*/ 2514781 h 2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76" h="2514781">
                <a:moveTo>
                  <a:pt x="0" y="0"/>
                </a:moveTo>
                <a:lnTo>
                  <a:pt x="1507576" y="0"/>
                </a:lnTo>
                <a:lnTo>
                  <a:pt x="1507576" y="2514781"/>
                </a:lnTo>
                <a:lnTo>
                  <a:pt x="0" y="2514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348928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3300561" y="3854550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252194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203827" y="3854550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155460" y="1909227"/>
            <a:ext cx="1687613" cy="1687612"/>
          </a:xfrm>
          <a:custGeom>
            <a:avLst/>
            <a:gdLst>
              <a:gd name="connsiteX0" fmla="*/ 281274 w 1687613"/>
              <a:gd name="connsiteY0" fmla="*/ 0 h 1687612"/>
              <a:gd name="connsiteX1" fmla="*/ 1406339 w 1687613"/>
              <a:gd name="connsiteY1" fmla="*/ 0 h 1687612"/>
              <a:gd name="connsiteX2" fmla="*/ 1687613 w 1687613"/>
              <a:gd name="connsiteY2" fmla="*/ 281274 h 1687612"/>
              <a:gd name="connsiteX3" fmla="*/ 1687613 w 1687613"/>
              <a:gd name="connsiteY3" fmla="*/ 1406338 h 1687612"/>
              <a:gd name="connsiteX4" fmla="*/ 1406339 w 1687613"/>
              <a:gd name="connsiteY4" fmla="*/ 1687612 h 1687612"/>
              <a:gd name="connsiteX5" fmla="*/ 281274 w 1687613"/>
              <a:gd name="connsiteY5" fmla="*/ 1687612 h 1687612"/>
              <a:gd name="connsiteX6" fmla="*/ 0 w 1687613"/>
              <a:gd name="connsiteY6" fmla="*/ 1406338 h 1687612"/>
              <a:gd name="connsiteX7" fmla="*/ 0 w 1687613"/>
              <a:gd name="connsiteY7" fmla="*/ 281274 h 1687612"/>
              <a:gd name="connsiteX8" fmla="*/ 281274 w 1687613"/>
              <a:gd name="connsiteY8" fmla="*/ 0 h 168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613" h="1687612">
                <a:moveTo>
                  <a:pt x="281274" y="0"/>
                </a:moveTo>
                <a:lnTo>
                  <a:pt x="1406339" y="0"/>
                </a:lnTo>
                <a:cubicBezTo>
                  <a:pt x="1561682" y="0"/>
                  <a:pt x="1687613" y="125931"/>
                  <a:pt x="1687613" y="281274"/>
                </a:cubicBezTo>
                <a:lnTo>
                  <a:pt x="1687613" y="1406338"/>
                </a:lnTo>
                <a:cubicBezTo>
                  <a:pt x="1687613" y="1561681"/>
                  <a:pt x="1561682" y="1687612"/>
                  <a:pt x="1406339" y="1687612"/>
                </a:cubicBezTo>
                <a:lnTo>
                  <a:pt x="281274" y="1687612"/>
                </a:lnTo>
                <a:cubicBezTo>
                  <a:pt x="125931" y="1687612"/>
                  <a:pt x="0" y="1561681"/>
                  <a:pt x="0" y="1406338"/>
                </a:cubicBezTo>
                <a:lnTo>
                  <a:pt x="0" y="281274"/>
                </a:lnTo>
                <a:cubicBezTo>
                  <a:pt x="0" y="125931"/>
                  <a:pt x="125931" y="0"/>
                  <a:pt x="28127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33167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923858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14549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05240" y="1872283"/>
            <a:ext cx="1853594" cy="1852976"/>
          </a:xfrm>
          <a:custGeom>
            <a:avLst/>
            <a:gdLst>
              <a:gd name="connsiteX0" fmla="*/ 926797 w 1853594"/>
              <a:gd name="connsiteY0" fmla="*/ 0 h 1852976"/>
              <a:gd name="connsiteX1" fmla="*/ 1853594 w 1853594"/>
              <a:gd name="connsiteY1" fmla="*/ 926488 h 1852976"/>
              <a:gd name="connsiteX2" fmla="*/ 926797 w 1853594"/>
              <a:gd name="connsiteY2" fmla="*/ 1852976 h 1852976"/>
              <a:gd name="connsiteX3" fmla="*/ 0 w 1853594"/>
              <a:gd name="connsiteY3" fmla="*/ 926488 h 1852976"/>
              <a:gd name="connsiteX4" fmla="*/ 926797 w 1853594"/>
              <a:gd name="connsiteY4" fmla="*/ 0 h 185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594" h="1852976">
                <a:moveTo>
                  <a:pt x="926797" y="0"/>
                </a:moveTo>
                <a:cubicBezTo>
                  <a:pt x="1438653" y="0"/>
                  <a:pt x="1853594" y="414803"/>
                  <a:pt x="1853594" y="926488"/>
                </a:cubicBezTo>
                <a:cubicBezTo>
                  <a:pt x="1853594" y="1438173"/>
                  <a:pt x="1438653" y="1852976"/>
                  <a:pt x="926797" y="1852976"/>
                </a:cubicBezTo>
                <a:cubicBezTo>
                  <a:pt x="414941" y="1852976"/>
                  <a:pt x="0" y="1438173"/>
                  <a:pt x="0" y="926488"/>
                </a:cubicBezTo>
                <a:cubicBezTo>
                  <a:pt x="0" y="414803"/>
                  <a:pt x="414941" y="0"/>
                  <a:pt x="926797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18346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496384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4422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52459" y="1770745"/>
            <a:ext cx="2444216" cy="3846285"/>
          </a:xfrm>
          <a:custGeom>
            <a:avLst/>
            <a:gdLst>
              <a:gd name="connsiteX0" fmla="*/ 0 w 2444216"/>
              <a:gd name="connsiteY0" fmla="*/ 0 h 3846285"/>
              <a:gd name="connsiteX1" fmla="*/ 2444216 w 2444216"/>
              <a:gd name="connsiteY1" fmla="*/ 0 h 3846285"/>
              <a:gd name="connsiteX2" fmla="*/ 2444216 w 2444216"/>
              <a:gd name="connsiteY2" fmla="*/ 3846285 h 3846285"/>
              <a:gd name="connsiteX3" fmla="*/ 0 w 2444216"/>
              <a:gd name="connsiteY3" fmla="*/ 3846285 h 38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216" h="3846285">
                <a:moveTo>
                  <a:pt x="0" y="0"/>
                </a:moveTo>
                <a:lnTo>
                  <a:pt x="2444216" y="0"/>
                </a:lnTo>
                <a:lnTo>
                  <a:pt x="2444216" y="3846285"/>
                </a:lnTo>
                <a:lnTo>
                  <a:pt x="0" y="3846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16621" y="1981200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639387" y="1981200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739541" y="3878161"/>
            <a:ext cx="2750984" cy="1719365"/>
          </a:xfrm>
          <a:custGeom>
            <a:avLst/>
            <a:gdLst>
              <a:gd name="connsiteX0" fmla="*/ 106515 w 2750984"/>
              <a:gd name="connsiteY0" fmla="*/ 0 h 1719365"/>
              <a:gd name="connsiteX1" fmla="*/ 2644469 w 2750984"/>
              <a:gd name="connsiteY1" fmla="*/ 0 h 1719365"/>
              <a:gd name="connsiteX2" fmla="*/ 2750984 w 2750984"/>
              <a:gd name="connsiteY2" fmla="*/ 106515 h 1719365"/>
              <a:gd name="connsiteX3" fmla="*/ 2750984 w 2750984"/>
              <a:gd name="connsiteY3" fmla="*/ 1612850 h 1719365"/>
              <a:gd name="connsiteX4" fmla="*/ 2644469 w 2750984"/>
              <a:gd name="connsiteY4" fmla="*/ 1719365 h 1719365"/>
              <a:gd name="connsiteX5" fmla="*/ 106515 w 2750984"/>
              <a:gd name="connsiteY5" fmla="*/ 1719365 h 1719365"/>
              <a:gd name="connsiteX6" fmla="*/ 0 w 2750984"/>
              <a:gd name="connsiteY6" fmla="*/ 1612850 h 1719365"/>
              <a:gd name="connsiteX7" fmla="*/ 0 w 2750984"/>
              <a:gd name="connsiteY7" fmla="*/ 106515 h 1719365"/>
              <a:gd name="connsiteX8" fmla="*/ 106515 w 2750984"/>
              <a:gd name="connsiteY8" fmla="*/ 0 h 171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984" h="1719365">
                <a:moveTo>
                  <a:pt x="106515" y="0"/>
                </a:moveTo>
                <a:lnTo>
                  <a:pt x="2644469" y="0"/>
                </a:lnTo>
                <a:cubicBezTo>
                  <a:pt x="2703296" y="0"/>
                  <a:pt x="2750984" y="47688"/>
                  <a:pt x="2750984" y="106515"/>
                </a:cubicBezTo>
                <a:lnTo>
                  <a:pt x="2750984" y="1612850"/>
                </a:lnTo>
                <a:cubicBezTo>
                  <a:pt x="2750984" y="1671677"/>
                  <a:pt x="2703296" y="1719365"/>
                  <a:pt x="2644469" y="1719365"/>
                </a:cubicBezTo>
                <a:lnTo>
                  <a:pt x="106515" y="1719365"/>
                </a:lnTo>
                <a:cubicBezTo>
                  <a:pt x="47688" y="1719365"/>
                  <a:pt x="0" y="1671677"/>
                  <a:pt x="0" y="1612850"/>
                </a:cubicBezTo>
                <a:lnTo>
                  <a:pt x="0" y="106515"/>
                </a:lnTo>
                <a:cubicBezTo>
                  <a:pt x="0" y="47688"/>
                  <a:pt x="47688" y="0"/>
                  <a:pt x="106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343472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719736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096000" y="2101308"/>
            <a:ext cx="2376264" cy="1705156"/>
          </a:xfrm>
          <a:custGeom>
            <a:avLst/>
            <a:gdLst>
              <a:gd name="connsiteX0" fmla="*/ 0 w 2376264"/>
              <a:gd name="connsiteY0" fmla="*/ 0 h 1705156"/>
              <a:gd name="connsiteX1" fmla="*/ 2376264 w 2376264"/>
              <a:gd name="connsiteY1" fmla="*/ 0 h 1705156"/>
              <a:gd name="connsiteX2" fmla="*/ 2376264 w 2376264"/>
              <a:gd name="connsiteY2" fmla="*/ 1705156 h 1705156"/>
              <a:gd name="connsiteX3" fmla="*/ 0 w 2376264"/>
              <a:gd name="connsiteY3" fmla="*/ 1705156 h 17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6">
                <a:moveTo>
                  <a:pt x="0" y="0"/>
                </a:moveTo>
                <a:lnTo>
                  <a:pt x="2376264" y="0"/>
                </a:lnTo>
                <a:lnTo>
                  <a:pt x="2376264" y="1705156"/>
                </a:lnTo>
                <a:lnTo>
                  <a:pt x="0" y="1705156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472264" y="3806464"/>
            <a:ext cx="2376264" cy="1705158"/>
          </a:xfrm>
          <a:custGeom>
            <a:avLst/>
            <a:gdLst>
              <a:gd name="connsiteX0" fmla="*/ 0 w 2376264"/>
              <a:gd name="connsiteY0" fmla="*/ 0 h 1705158"/>
              <a:gd name="connsiteX1" fmla="*/ 2376264 w 2376264"/>
              <a:gd name="connsiteY1" fmla="*/ 0 h 1705158"/>
              <a:gd name="connsiteX2" fmla="*/ 2376264 w 2376264"/>
              <a:gd name="connsiteY2" fmla="*/ 1705158 h 1705158"/>
              <a:gd name="connsiteX3" fmla="*/ 0 w 2376264"/>
              <a:gd name="connsiteY3" fmla="*/ 1705158 h 17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64" h="1705158">
                <a:moveTo>
                  <a:pt x="0" y="0"/>
                </a:moveTo>
                <a:lnTo>
                  <a:pt x="2376264" y="0"/>
                </a:lnTo>
                <a:lnTo>
                  <a:pt x="2376264" y="1705158"/>
                </a:lnTo>
                <a:lnTo>
                  <a:pt x="0" y="1705158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 descr="水印">
            <a:extLst>
              <a:ext uri="{FF2B5EF4-FFF2-40B4-BE49-F238E27FC236}">
                <a16:creationId xmlns:a16="http://schemas.microsoft.com/office/drawing/2014/main" id="{C10537E5-2BBC-42D1-968A-A7DFDC1E0A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94825" y="219342"/>
            <a:ext cx="2518410" cy="814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518115" y="752528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11485" y="1061270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96000" y="1370012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874713" y="1920551"/>
            <a:ext cx="3058658" cy="39940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9362328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9784960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0207593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630227" y="4301150"/>
            <a:ext cx="661661" cy="1313835"/>
          </a:xfrm>
          <a:custGeom>
            <a:avLst/>
            <a:gdLst>
              <a:gd name="connsiteX0" fmla="*/ 260195 w 524147"/>
              <a:gd name="connsiteY0" fmla="*/ 0 h 1040778"/>
              <a:gd name="connsiteX1" fmla="*/ 524147 w 524147"/>
              <a:gd name="connsiteY1" fmla="*/ 0 h 1040778"/>
              <a:gd name="connsiteX2" fmla="*/ 263952 w 524147"/>
              <a:gd name="connsiteY2" fmla="*/ 1040778 h 1040778"/>
              <a:gd name="connsiteX3" fmla="*/ 0 w 524147"/>
              <a:gd name="connsiteY3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47" h="1040778">
                <a:moveTo>
                  <a:pt x="260195" y="0"/>
                </a:moveTo>
                <a:lnTo>
                  <a:pt x="524147" y="0"/>
                </a:lnTo>
                <a:lnTo>
                  <a:pt x="263952" y="1040778"/>
                </a:lnTo>
                <a:lnTo>
                  <a:pt x="0" y="1040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9208610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90970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89854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8738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87622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86506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85391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84275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83159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82043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09276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98117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786959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775800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764642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753483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742325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31166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720008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708849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697691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686532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675374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664215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653057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641898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630740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19581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6084234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5972649" y="5130179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-176691" y="1758480"/>
            <a:ext cx="1106331" cy="254302"/>
            <a:chOff x="-115731" y="1766100"/>
            <a:chExt cx="1106331" cy="254302"/>
          </a:xfrm>
          <a:solidFill>
            <a:schemeClr val="accent1"/>
          </a:solidFill>
        </p:grpSpPr>
        <p:sp>
          <p:nvSpPr>
            <p:cNvPr id="54" name="任意多边形 53"/>
            <p:cNvSpPr/>
            <p:nvPr/>
          </p:nvSpPr>
          <p:spPr>
            <a:xfrm>
              <a:off x="35922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29985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24048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8111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2174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237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300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-56362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-115731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89353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834173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74804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715435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656066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596697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537328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477959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418590" y="1766100"/>
              <a:ext cx="97062" cy="254302"/>
            </a:xfrm>
            <a:custGeom>
              <a:avLst/>
              <a:gdLst>
                <a:gd name="connsiteX0" fmla="*/ 121201 w 185041"/>
                <a:gd name="connsiteY0" fmla="*/ 0 h 484806"/>
                <a:gd name="connsiteX1" fmla="*/ 185041 w 185041"/>
                <a:gd name="connsiteY1" fmla="*/ 0 h 484806"/>
                <a:gd name="connsiteX2" fmla="*/ 63840 w 185041"/>
                <a:gd name="connsiteY2" fmla="*/ 484806 h 484806"/>
                <a:gd name="connsiteX3" fmla="*/ 0 w 185041"/>
                <a:gd name="connsiteY3" fmla="*/ 484806 h 48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41" h="484806">
                  <a:moveTo>
                    <a:pt x="121201" y="0"/>
                  </a:moveTo>
                  <a:lnTo>
                    <a:pt x="185041" y="0"/>
                  </a:lnTo>
                  <a:lnTo>
                    <a:pt x="63840" y="484806"/>
                  </a:lnTo>
                  <a:lnTo>
                    <a:pt x="0" y="484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矩形 74"/>
          <p:cNvSpPr/>
          <p:nvPr/>
        </p:nvSpPr>
        <p:spPr>
          <a:xfrm>
            <a:off x="799465" y="2685415"/>
            <a:ext cx="10492740" cy="119888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Thank-you letter 感谢信</a:t>
            </a:r>
          </a:p>
        </p:txBody>
      </p:sp>
      <p:sp>
        <p:nvSpPr>
          <p:cNvPr id="76" name="矩形 75"/>
          <p:cNvSpPr/>
          <p:nvPr/>
        </p:nvSpPr>
        <p:spPr>
          <a:xfrm>
            <a:off x="4293870" y="4300855"/>
            <a:ext cx="5068570" cy="60769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+mn-ea"/>
              </a:rPr>
              <a:t>浙江省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</a:rPr>
              <a:t>/</a:t>
            </a:r>
            <a:r>
              <a:rPr lang="zh-CN" altLang="en-US" sz="2800" dirty="0">
                <a:solidFill>
                  <a:schemeClr val="accent1"/>
                </a:solidFill>
                <a:latin typeface="+mn-ea"/>
              </a:rPr>
              <a:t>常山一中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</a:rPr>
              <a:t>/</a:t>
            </a:r>
            <a:r>
              <a:rPr lang="zh-CN" altLang="en-US" sz="2800" dirty="0">
                <a:solidFill>
                  <a:schemeClr val="accent1"/>
                </a:solidFill>
                <a:latin typeface="+mn-ea"/>
              </a:rPr>
              <a:t>吴俊峰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220470" y="5130165"/>
            <a:ext cx="475234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金丽衢十二校2019学年高三第一次联考</a:t>
            </a:r>
          </a:p>
        </p:txBody>
      </p:sp>
      <p:sp>
        <p:nvSpPr>
          <p:cNvPr id="78" name="Freeform: Shape 60"/>
          <p:cNvSpPr/>
          <p:nvPr/>
        </p:nvSpPr>
        <p:spPr bwMode="auto">
          <a:xfrm>
            <a:off x="9453698" y="5970946"/>
            <a:ext cx="387076" cy="387077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Freeform: Shape 61"/>
          <p:cNvSpPr/>
          <p:nvPr/>
        </p:nvSpPr>
        <p:spPr bwMode="auto">
          <a:xfrm>
            <a:off x="10746340" y="5964287"/>
            <a:ext cx="400395" cy="400395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Freeform: Shape 62"/>
          <p:cNvSpPr/>
          <p:nvPr/>
        </p:nvSpPr>
        <p:spPr bwMode="auto">
          <a:xfrm>
            <a:off x="10093360" y="5964287"/>
            <a:ext cx="400395" cy="40039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721360" y="1261110"/>
            <a:ext cx="3366135" cy="4972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914400">
              <a:lnSpc>
                <a:spcPct val="110000"/>
              </a:lnSpc>
              <a:spcBef>
                <a:spcPts val="1800"/>
              </a:spcBef>
              <a:buClrTx/>
              <a:buSzPct val="80000"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Felix Titling" panose="04060505060202020A04" pitchFamily="82" charset="0"/>
                <a:ea typeface="幼圆" panose="02010509060101010101" pitchFamily="49" charset="-122"/>
                <a:cs typeface="+mn-ea"/>
                <a:sym typeface="+mn-ea"/>
              </a:rPr>
              <a:t>practical writing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5" grpId="0"/>
      <p:bldP spid="76" grpId="0"/>
      <p:bldP spid="77" grpId="0"/>
      <p:bldP spid="78" grpId="0" animBg="1"/>
      <p:bldP spid="79" grpId="0" animBg="1"/>
      <p:bldP spid="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占位符 34"/>
          <p:cNvPicPr>
            <a:picLocks noGrp="1" noChangeAspect="1"/>
          </p:cNvPicPr>
          <p:nvPr>
            <p:ph type="pic" sz="quarter" idx="4294967295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4" name="任意多边形 3"/>
          <p:cNvSpPr/>
          <p:nvPr/>
        </p:nvSpPr>
        <p:spPr>
          <a:xfrm>
            <a:off x="-133985" y="130175"/>
            <a:ext cx="776986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7" name="任意多边形 6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椭圆 13"/>
          <p:cNvSpPr/>
          <p:nvPr>
            <p:custDataLst>
              <p:tags r:id="rId2"/>
            </p:custDataLst>
          </p:nvPr>
        </p:nvSpPr>
        <p:spPr>
          <a:xfrm rot="2687795">
            <a:off x="3887547" y="3254195"/>
            <a:ext cx="4432300" cy="1974850"/>
          </a:xfrm>
          <a:prstGeom prst="ellipse">
            <a:avLst/>
          </a:prstGeom>
          <a:noFill/>
          <a:ln w="19050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椭圆 213"/>
          <p:cNvSpPr/>
          <p:nvPr>
            <p:custDataLst>
              <p:tags r:id="rId3"/>
            </p:custDataLst>
          </p:nvPr>
        </p:nvSpPr>
        <p:spPr>
          <a:xfrm rot="8087795">
            <a:off x="3873165" y="3254195"/>
            <a:ext cx="4432300" cy="1974850"/>
          </a:xfrm>
          <a:prstGeom prst="ellipse">
            <a:avLst/>
          </a:prstGeom>
          <a:noFill/>
          <a:ln w="19050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椭圆 214"/>
          <p:cNvSpPr/>
          <p:nvPr>
            <p:custDataLst>
              <p:tags r:id="rId4"/>
            </p:custDataLst>
          </p:nvPr>
        </p:nvSpPr>
        <p:spPr>
          <a:xfrm>
            <a:off x="6025910" y="5448135"/>
            <a:ext cx="155575" cy="155575"/>
          </a:xfrm>
          <a:prstGeom prst="ellipse">
            <a:avLst/>
          </a:prstGeom>
          <a:solidFill>
            <a:srgbClr val="1B677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PA_椭圆 215"/>
          <p:cNvSpPr/>
          <p:nvPr>
            <p:custDataLst>
              <p:tags r:id="rId5"/>
            </p:custDataLst>
          </p:nvPr>
        </p:nvSpPr>
        <p:spPr>
          <a:xfrm>
            <a:off x="6018211" y="2892428"/>
            <a:ext cx="155575" cy="155575"/>
          </a:xfrm>
          <a:prstGeom prst="ellipse">
            <a:avLst/>
          </a:prstGeom>
          <a:solidFill>
            <a:srgbClr val="1B677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椭圆 217"/>
          <p:cNvSpPr/>
          <p:nvPr>
            <p:custDataLst>
              <p:tags r:id="rId6"/>
            </p:custDataLst>
          </p:nvPr>
        </p:nvSpPr>
        <p:spPr>
          <a:xfrm>
            <a:off x="7292973" y="4200525"/>
            <a:ext cx="155575" cy="155575"/>
          </a:xfrm>
          <a:prstGeom prst="ellipse">
            <a:avLst/>
          </a:prstGeom>
          <a:solidFill>
            <a:srgbClr val="1B6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椭圆 218"/>
          <p:cNvSpPr/>
          <p:nvPr>
            <p:custDataLst>
              <p:tags r:id="rId7"/>
            </p:custDataLst>
          </p:nvPr>
        </p:nvSpPr>
        <p:spPr>
          <a:xfrm>
            <a:off x="4752976" y="4176844"/>
            <a:ext cx="155575" cy="155575"/>
          </a:xfrm>
          <a:prstGeom prst="ellipse">
            <a:avLst/>
          </a:prstGeom>
          <a:solidFill>
            <a:srgbClr val="1B6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文本框 219"/>
          <p:cNvSpPr txBox="1"/>
          <p:nvPr>
            <p:custDataLst>
              <p:tags r:id="rId8"/>
            </p:custDataLst>
          </p:nvPr>
        </p:nvSpPr>
        <p:spPr>
          <a:xfrm>
            <a:off x="4650870" y="2459306"/>
            <a:ext cx="889000" cy="13220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1">
                    <a:alpha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PA_文本框 220"/>
          <p:cNvSpPr txBox="1"/>
          <p:nvPr>
            <p:custDataLst>
              <p:tags r:id="rId9"/>
            </p:custDataLst>
          </p:nvPr>
        </p:nvSpPr>
        <p:spPr>
          <a:xfrm>
            <a:off x="6601328" y="2458930"/>
            <a:ext cx="889000" cy="13220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1">
                    <a:alpha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PA_文本框 221"/>
          <p:cNvSpPr txBox="1"/>
          <p:nvPr>
            <p:custDataLst>
              <p:tags r:id="rId10"/>
            </p:custDataLst>
          </p:nvPr>
        </p:nvSpPr>
        <p:spPr>
          <a:xfrm>
            <a:off x="4571508" y="4586623"/>
            <a:ext cx="792087" cy="13220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1">
                    <a:alpha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PA_文本框 222"/>
          <p:cNvSpPr txBox="1"/>
          <p:nvPr>
            <p:custDataLst>
              <p:tags r:id="rId11"/>
            </p:custDataLst>
          </p:nvPr>
        </p:nvSpPr>
        <p:spPr>
          <a:xfrm>
            <a:off x="6843800" y="4678051"/>
            <a:ext cx="79208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1">
                    <a:alpha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13385" y="4566285"/>
            <a:ext cx="3702050" cy="1545954"/>
            <a:chOff x="3943969" y="2412339"/>
            <a:chExt cx="2133782" cy="635212"/>
          </a:xfrm>
        </p:grpSpPr>
        <p:sp>
          <p:nvSpPr>
            <p:cNvPr id="30" name="文本框 29"/>
            <p:cNvSpPr txBox="1"/>
            <p:nvPr/>
          </p:nvSpPr>
          <p:spPr>
            <a:xfrm>
              <a:off x="3943970" y="2412339"/>
              <a:ext cx="2133781" cy="1891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遇到的困难和得到的帮助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43969" y="2750893"/>
              <a:ext cx="2133782" cy="2966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Use causality to describe 2-3 difficulties and helps.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3385" y="1884680"/>
            <a:ext cx="3033395" cy="2109561"/>
            <a:chOff x="3943969" y="2310101"/>
            <a:chExt cx="2133782" cy="2109616"/>
          </a:xfrm>
        </p:grpSpPr>
        <p:sp>
          <p:nvSpPr>
            <p:cNvPr id="33" name="文本框 32"/>
            <p:cNvSpPr txBox="1"/>
            <p:nvPr/>
          </p:nvSpPr>
          <p:spPr>
            <a:xfrm>
              <a:off x="3943970" y="2310101"/>
              <a:ext cx="2133781" cy="4603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写信目的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3969" y="2750893"/>
              <a:ext cx="2133782" cy="16688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Back to China safe and sound, I am writing to extend my sincere gratitude for your timely assistance and support.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932420" y="4612640"/>
            <a:ext cx="3766185" cy="1535984"/>
            <a:chOff x="3943969" y="2412339"/>
            <a:chExt cx="2133782" cy="1043377"/>
          </a:xfrm>
        </p:grpSpPr>
        <p:sp>
          <p:nvSpPr>
            <p:cNvPr id="37" name="文本框 36"/>
            <p:cNvSpPr txBox="1"/>
            <p:nvPr/>
          </p:nvSpPr>
          <p:spPr>
            <a:xfrm>
              <a:off x="3943970" y="2412339"/>
              <a:ext cx="2133781" cy="312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邀请来中国旅游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43969" y="2750893"/>
              <a:ext cx="2133782" cy="704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Finally we'd like to invite you to visit China sometime in the near future.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932420" y="1896745"/>
            <a:ext cx="3765550" cy="1884779"/>
            <a:chOff x="3943969" y="2412339"/>
            <a:chExt cx="2133782" cy="1884780"/>
          </a:xfrm>
        </p:grpSpPr>
        <p:sp>
          <p:nvSpPr>
            <p:cNvPr id="40" name="文本框 39"/>
            <p:cNvSpPr txBox="1"/>
            <p:nvPr/>
          </p:nvSpPr>
          <p:spPr>
            <a:xfrm>
              <a:off x="3943970" y="2412339"/>
              <a:ext cx="213378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回忆旅行中美好时光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943969" y="2943933"/>
              <a:ext cx="2133782" cy="13531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Your genuine help and tender care made sure that my first British trip will forever be a beautiful memory. 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87682" y="58341"/>
            <a:ext cx="58166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04</a:t>
            </a:r>
          </a:p>
        </p:txBody>
      </p:sp>
      <p:sp>
        <p:nvSpPr>
          <p:cNvPr id="2" name="矩形 1"/>
          <p:cNvSpPr/>
          <p:nvPr/>
        </p:nvSpPr>
        <p:spPr>
          <a:xfrm>
            <a:off x="1026160" y="47625"/>
            <a:ext cx="706310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Century Gothic" panose="020B0502020202020204" pitchFamily="34" charset="0"/>
                <a:sym typeface="+mn-ea"/>
              </a:rPr>
              <a:t>Completeness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-cover all the key points</a:t>
            </a:r>
            <a:endParaRPr lang="en-US" altLang="zh-CN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9915" y="774065"/>
            <a:ext cx="600075" cy="78105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583180" y="971550"/>
            <a:ext cx="8053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 </a:t>
            </a:r>
            <a:r>
              <a:rPr lang="en-US" altLang="zh-CN" sz="3200" b="1"/>
              <a:t>How many</a:t>
            </a:r>
            <a:r>
              <a:rPr lang="zh-CN" altLang="en-US" sz="3200" b="1"/>
              <a:t> key </a:t>
            </a:r>
            <a:r>
              <a:rPr lang="en-US" altLang="zh-CN" sz="3200" b="1"/>
              <a:t>poin</a:t>
            </a:r>
            <a:r>
              <a:rPr lang="zh-CN" altLang="en-US" sz="3200" b="1"/>
              <a:t>ts</a:t>
            </a:r>
            <a:r>
              <a:rPr lang="en-US" altLang="zh-CN" sz="3200" b="1"/>
              <a:t>?</a:t>
            </a:r>
            <a:r>
              <a:rPr lang="zh-CN" altLang="en-US" sz="3200" b="1"/>
              <a:t> </a:t>
            </a:r>
            <a:r>
              <a:rPr lang="en-US" altLang="zh-CN" sz="3200" b="1"/>
              <a:t>What are they?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grpId="0" nodeType="clickEffect" p14:presetBounceEnd="6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accel="20000" fill="hold" grpId="0" nodeType="clickEffect" p14:presetBounceEnd="60000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grpId="0" nodeType="clickEffect" p14:presetBounceEnd="60000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6" accel="20000" fill="hold" grpId="0" nodeType="clickEffect" p14:presetBounceEnd="60000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1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0" presetClass="entr" presetSubtype="0" repeatCount="2000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Motion origin="layout" path="M 0.1276 -0.04491 L 0.1276 -0.04514 C 0.09583 -0.10116 0.01276 -0.04375 -0.05794 0.08287 C -0.12878 0.20949 -0.16029 0.35764 -0.12865 0.41366 C -0.09687 0.46968 -0.0138 0.41227 0.0569 0.28565 C 0.12773 0.15903 0.15924 0.01088 0.1276 -0.04514 " pathEditMode="relative" rAng="0" ptsTypes="AAAAAA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26" y="22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0" presetClass="entr" presetSubtype="0" repeatCount="2000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Motion origin="layout" path="M -0.12864 -0.41598 C -0.09713 -0.47223 -0.0138 -0.41621 0.05742 -0.29028 C 0.12865 -0.16459 0.16094 -0.0169 0.12943 0.03958 C 0.09792 0.0956 0.01458 0.03981 -0.05664 -0.08611 C -0.12786 -0.21181 -0.16016 -0.35949 -0.12864 -0.41598 L -0.12864 -0.41574 " pathEditMode="relative" rAng="0" ptsTypes="AAAAAA">
                                          <p:cBhvr>
                                            <p:cTn id="6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2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ldLvl="0" animBg="1"/>
          <p:bldP spid="20" grpId="0" bldLvl="0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/>
          <p:bldP spid="26" grpId="0"/>
          <p:bldP spid="27" grpId="0"/>
          <p:bldP spid="28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grpId="0" nodeType="click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accel="20000" fill="hold" grpId="0" nodeType="click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grpId="0" nodeType="click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6" accel="20000" fill="hold" grpId="0" nodeType="click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1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1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0" presetClass="entr" presetSubtype="0" repeatCount="2000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Motion origin="layout" path="M 0.1276 -0.04491 L 0.1276 -0.04514 C 0.09583 -0.10116 0.01276 -0.04375 -0.05794 0.08287 C -0.12878 0.20949 -0.16029 0.35764 -0.12865 0.41366 C -0.09687 0.46968 -0.0138 0.41227 0.0569 0.28565 C 0.12773 0.15903 0.15924 0.01088 0.1276 -0.04514 " pathEditMode="relative" rAng="0" ptsTypes="AAAAAA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26" y="22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0" presetClass="entr" presetSubtype="0" repeatCount="2000" fill="hold" grpId="1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animMotion origin="layout" path="M -0.12864 -0.41598 C -0.09713 -0.47223 -0.0138 -0.41621 0.05742 -0.29028 C 0.12865 -0.16459 0.16094 -0.0169 0.12943 0.03958 C 0.09792 0.0956 0.01458 0.03981 -0.05664 -0.08611 C -0.12786 -0.21181 -0.16016 -0.35949 -0.12864 -0.41598 L -0.12864 -0.41574 " pathEditMode="relative" rAng="0" ptsTypes="AAAAAA">
                                          <p:cBhvr>
                                            <p:cTn id="6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2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ldLvl="0" animBg="1"/>
          <p:bldP spid="20" grpId="0" bldLvl="0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/>
          <p:bldP spid="26" grpId="0"/>
          <p:bldP spid="27" grpId="0"/>
          <p:bldP spid="28" grpId="0"/>
          <p:bldP spid="5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4021" y="130177"/>
            <a:ext cx="5032666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31290" y="132080"/>
            <a:ext cx="3467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One </a:t>
            </a:r>
            <a:r>
              <a:rPr lang="zh-CN" altLang="en-US" sz="2400" b="1">
                <a:solidFill>
                  <a:schemeClr val="bg1"/>
                </a:solidFill>
              </a:rPr>
              <a:t>possible version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8040"/>
          <a:stretch>
            <a:fillRect/>
          </a:stretch>
        </p:blipFill>
        <p:spPr>
          <a:xfrm>
            <a:off x="10080625" y="4016375"/>
            <a:ext cx="2111375" cy="2872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0350" y="901700"/>
            <a:ext cx="1106614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Dear S</a:t>
            </a:r>
            <a:r>
              <a:rPr lang="en-US" altLang="zh-CN" sz="2800" b="1"/>
              <a:t>m</a:t>
            </a:r>
            <a:r>
              <a:rPr lang="zh-CN" altLang="en-US" sz="2800" b="1"/>
              <a:t>ith</a:t>
            </a:r>
            <a:r>
              <a:rPr lang="en-US" altLang="zh-CN" sz="2800" b="1"/>
              <a:t>,</a:t>
            </a:r>
            <a:endParaRPr lang="zh-CN" altLang="en-US" sz="2800" b="1"/>
          </a:p>
          <a:p>
            <a:r>
              <a:rPr lang="en-US" altLang="zh-CN" sz="2800" b="1"/>
              <a:t>    I</a:t>
            </a:r>
            <a:r>
              <a:rPr lang="zh-CN" altLang="en-US" sz="2800" b="1"/>
              <a:t>'m w</a:t>
            </a:r>
            <a:r>
              <a:rPr lang="en-US" altLang="zh-CN" sz="2800" b="1"/>
              <a:t>ri</a:t>
            </a:r>
            <a:r>
              <a:rPr lang="zh-CN" altLang="en-US" sz="2800" b="1"/>
              <a:t>ting to expres my h</a:t>
            </a:r>
            <a:r>
              <a:rPr lang="en-US" altLang="zh-CN" sz="2800" b="1"/>
              <a:t>eartfelt</a:t>
            </a:r>
            <a:r>
              <a:rPr lang="zh-CN" altLang="en-US" sz="2800" b="1"/>
              <a:t> g</a:t>
            </a:r>
            <a:r>
              <a:rPr lang="en-US" altLang="zh-CN" sz="2800" b="1"/>
              <a:t>r</a:t>
            </a:r>
            <a:r>
              <a:rPr lang="zh-CN" altLang="en-US" sz="2800" b="1"/>
              <a:t>ati</a:t>
            </a:r>
            <a:r>
              <a:rPr lang="en-US" altLang="zh-CN" sz="2800" b="1"/>
              <a:t>t</a:t>
            </a:r>
            <a:r>
              <a:rPr lang="zh-CN" altLang="en-US" sz="2800" b="1"/>
              <a:t>ude for your help while </a:t>
            </a:r>
            <a:r>
              <a:rPr lang="en-US" altLang="zh-CN" sz="2800" b="1"/>
              <a:t>I</a:t>
            </a:r>
            <a:r>
              <a:rPr lang="zh-CN" altLang="en-US" sz="2800" b="1"/>
              <a:t> wa</a:t>
            </a:r>
            <a:r>
              <a:rPr lang="en-US" altLang="zh-CN" sz="2800" b="1"/>
              <a:t>s</a:t>
            </a:r>
            <a:r>
              <a:rPr lang="zh-CN" altLang="en-US" sz="2800" b="1"/>
              <a:t> t</a:t>
            </a:r>
            <a:r>
              <a:rPr lang="en-US" altLang="zh-CN" sz="2800" b="1"/>
              <a:t>r</a:t>
            </a:r>
            <a:r>
              <a:rPr lang="zh-CN" altLang="en-US" sz="2800" b="1"/>
              <a:t>av</a:t>
            </a:r>
            <a:r>
              <a:rPr lang="en-US" altLang="zh-CN" sz="2800" b="1"/>
              <a:t>ell</a:t>
            </a:r>
            <a:r>
              <a:rPr lang="zh-CN" altLang="en-US" sz="2800" b="1"/>
              <a:t>ing in England during summer vocation.</a:t>
            </a:r>
          </a:p>
          <a:p>
            <a:r>
              <a:rPr lang="zh-CN" altLang="en-US" sz="2800" b="1"/>
              <a:t>    </a:t>
            </a:r>
            <a:r>
              <a:rPr lang="zh-CN" altLang="en-US" sz="2800" b="1" u="sng"/>
              <a:t>I</a:t>
            </a:r>
            <a:r>
              <a:rPr lang="en-US" altLang="zh-CN" sz="2800" b="1" u="sng"/>
              <a:t>t</a:t>
            </a:r>
            <a:r>
              <a:rPr lang="zh-CN" altLang="en-US" sz="2800" b="1" u="sng"/>
              <a:t> is your de</a:t>
            </a:r>
            <a:r>
              <a:rPr lang="en-US" altLang="zh-CN" sz="2800" b="1" u="sng"/>
              <a:t>ta</a:t>
            </a:r>
            <a:r>
              <a:rPr lang="zh-CN" altLang="en-US" sz="2800" b="1" u="sng"/>
              <a:t>iled and humo</a:t>
            </a:r>
            <a:r>
              <a:rPr lang="en-US" altLang="zh-CN" sz="2800" b="1" u="sng"/>
              <a:t>ro</a:t>
            </a:r>
            <a:r>
              <a:rPr lang="zh-CN" altLang="en-US" sz="2800" b="1" u="sng"/>
              <a:t>us i</a:t>
            </a:r>
            <a:r>
              <a:rPr lang="en-US" altLang="zh-CN" sz="2800" b="1" u="sng"/>
              <a:t>n</a:t>
            </a:r>
            <a:r>
              <a:rPr lang="zh-CN" altLang="en-US" sz="2800" b="1" u="sng"/>
              <a:t>troduction that en</a:t>
            </a:r>
            <a:r>
              <a:rPr lang="en-US" altLang="zh-CN" sz="2800" b="1" u="sng"/>
              <a:t>a</a:t>
            </a:r>
            <a:r>
              <a:rPr lang="zh-CN" altLang="en-US" sz="2800" b="1" u="sng"/>
              <a:t>bles me to have </a:t>
            </a:r>
            <a:r>
              <a:rPr lang="en-US" altLang="zh-CN" sz="2800" b="1" u="sng"/>
              <a:t>a </a:t>
            </a:r>
            <a:r>
              <a:rPr lang="zh-CN" altLang="en-US" sz="2800" b="1" u="sng"/>
              <a:t>deeper insight into Br</a:t>
            </a:r>
            <a:r>
              <a:rPr lang="en-US" altLang="zh-CN" sz="2800" b="1" u="sng"/>
              <a:t>i</a:t>
            </a:r>
            <a:r>
              <a:rPr lang="zh-CN" altLang="en-US" sz="2800" b="1" u="sng"/>
              <a:t>ti</a:t>
            </a:r>
            <a:r>
              <a:rPr lang="en-US" altLang="zh-CN" sz="2800" b="1" u="sng"/>
              <a:t>s</a:t>
            </a:r>
            <a:r>
              <a:rPr lang="zh-CN" altLang="en-US" sz="2800" b="1" u="sng"/>
              <a:t>h culture and have a wondertul time there</a:t>
            </a:r>
            <a:r>
              <a:rPr lang="en-US" altLang="zh-CN" sz="2800" b="1" u="sng"/>
              <a:t>.</a:t>
            </a:r>
            <a:r>
              <a:rPr lang="zh-CN" altLang="en-US" sz="2800" b="1"/>
              <a:t> I am a</a:t>
            </a:r>
            <a:r>
              <a:rPr lang="en-US" altLang="zh-CN" sz="2800" b="1"/>
              <a:t>l</a:t>
            </a:r>
            <a:r>
              <a:rPr lang="zh-CN" altLang="en-US" sz="2800" b="1"/>
              <a:t>so d</a:t>
            </a:r>
            <a:r>
              <a:rPr lang="en-US" altLang="zh-CN" sz="2800" b="1"/>
              <a:t>e</a:t>
            </a:r>
            <a:r>
              <a:rPr lang="zh-CN" altLang="en-US" sz="2800" b="1"/>
              <a:t>eply impr</a:t>
            </a:r>
            <a:r>
              <a:rPr lang="en-US" altLang="zh-CN" sz="2800" b="1"/>
              <a:t>es</a:t>
            </a:r>
            <a:r>
              <a:rPr lang="zh-CN" altLang="en-US" sz="2800" b="1"/>
              <a:t>sed by you sincere help </a:t>
            </a:r>
            <a:r>
              <a:rPr lang="en-US" altLang="zh-CN" sz="2800" b="1"/>
              <a:t>to </a:t>
            </a:r>
            <a:r>
              <a:rPr lang="zh-CN" altLang="en-US" sz="2800" b="1"/>
              <a:t>get me </a:t>
            </a:r>
            <a:r>
              <a:rPr lang="en-US" altLang="zh-CN" sz="2800" b="1"/>
              <a:t>s</a:t>
            </a:r>
            <a:r>
              <a:rPr lang="zh-CN" altLang="en-US" sz="2800" b="1"/>
              <a:t>ome medicine when I caugh</a:t>
            </a:r>
            <a:r>
              <a:rPr lang="en-US" altLang="zh-CN" sz="2800" b="1"/>
              <a:t>t a </a:t>
            </a:r>
            <a:r>
              <a:rPr lang="zh-CN" altLang="en-US" sz="2800" b="1"/>
              <a:t>cold and your pe</a:t>
            </a:r>
            <a:r>
              <a:rPr lang="en-US" altLang="zh-CN" sz="2800" b="1"/>
              <a:t>r</a:t>
            </a:r>
            <a:r>
              <a:rPr lang="zh-CN" altLang="en-US" sz="2800" b="1"/>
              <a:t>f</a:t>
            </a:r>
            <a:r>
              <a:rPr lang="en-US" altLang="zh-CN" sz="2800" b="1"/>
              <a:t>e</a:t>
            </a:r>
            <a:r>
              <a:rPr lang="zh-CN" altLang="en-US" sz="2800" b="1"/>
              <a:t>ct </a:t>
            </a:r>
            <a:r>
              <a:rPr lang="en-US" altLang="zh-CN" sz="2800" b="1"/>
              <a:t>a</a:t>
            </a:r>
            <a:r>
              <a:rPr lang="zh-CN" altLang="en-US" sz="2800" b="1"/>
              <a:t>dvice </a:t>
            </a:r>
            <a:r>
              <a:rPr lang="zh-CN" altLang="en-US" sz="2800" b="1" u="sng"/>
              <a:t>in</a:t>
            </a:r>
            <a:r>
              <a:rPr lang="zh-CN" altLang="en-US" sz="2800" b="1"/>
              <a:t> </a:t>
            </a:r>
            <a:r>
              <a:rPr lang="en-US" altLang="zh-CN" sz="2800" b="1"/>
              <a:t>c</a:t>
            </a:r>
            <a:r>
              <a:rPr lang="zh-CN" altLang="en-US" sz="2800" b="1"/>
              <a:t>hoosing gif</a:t>
            </a:r>
            <a:r>
              <a:rPr lang="en-US" altLang="zh-CN" sz="2800" b="1"/>
              <a:t>t</a:t>
            </a:r>
            <a:r>
              <a:rPr lang="zh-CN" altLang="en-US" sz="2800" b="1"/>
              <a:t> for my f</a:t>
            </a:r>
            <a:r>
              <a:rPr lang="en-US" altLang="zh-CN" sz="2800" b="1"/>
              <a:t>a</a:t>
            </a:r>
            <a:r>
              <a:rPr lang="zh-CN" altLang="en-US" sz="2800" b="1"/>
              <a:t>m</a:t>
            </a:r>
            <a:r>
              <a:rPr lang="en-US" altLang="zh-CN" sz="2800" b="1"/>
              <a:t>i</a:t>
            </a:r>
            <a:r>
              <a:rPr lang="zh-CN" altLang="en-US" sz="2800" b="1"/>
              <a:t>ly</a:t>
            </a:r>
            <a:r>
              <a:rPr lang="en-US" altLang="zh-CN" sz="2800" b="1"/>
              <a:t>.</a:t>
            </a:r>
            <a:endParaRPr lang="zh-CN" altLang="en-US" sz="2800" b="1"/>
          </a:p>
          <a:p>
            <a:r>
              <a:rPr lang="zh-CN" altLang="en-US" sz="2800" b="1"/>
              <a:t>   Thanks again for all your </a:t>
            </a:r>
            <a:r>
              <a:rPr lang="en-US" altLang="zh-CN" sz="2800" b="1"/>
              <a:t>ef</a:t>
            </a:r>
            <a:r>
              <a:rPr lang="zh-CN" altLang="en-US" sz="2800" b="1"/>
              <a:t>forts</a:t>
            </a:r>
            <a:r>
              <a:rPr lang="en-US" altLang="zh-CN" sz="2800" b="1"/>
              <a:t>!</a:t>
            </a:r>
            <a:r>
              <a:rPr lang="zh-CN" altLang="en-US" sz="2800" b="1"/>
              <a:t> </a:t>
            </a:r>
            <a:r>
              <a:rPr lang="en-US" altLang="zh-CN" sz="2800" b="1"/>
              <a:t>I</a:t>
            </a:r>
            <a:r>
              <a:rPr lang="zh-CN" altLang="en-US" sz="2800" b="1"/>
              <a:t> do hope someday you</a:t>
            </a:r>
            <a:r>
              <a:rPr lang="en-US" altLang="zh-CN" sz="2800" b="1"/>
              <a:t>'</a:t>
            </a:r>
            <a:r>
              <a:rPr lang="zh-CN" altLang="en-US" sz="2800" b="1"/>
              <a:t>ll come to China and let me show you around my </a:t>
            </a:r>
            <a:r>
              <a:rPr lang="en-US" altLang="zh-CN" sz="2800" b="1"/>
              <a:t>h</a:t>
            </a:r>
            <a:r>
              <a:rPr lang="zh-CN" altLang="en-US" sz="2800" b="1"/>
              <a:t>ometown.</a:t>
            </a:r>
          </a:p>
          <a:p>
            <a:r>
              <a:rPr lang="zh-CN" altLang="en-US" sz="2800" b="1"/>
              <a:t>                                                                                     Yours,</a:t>
            </a:r>
          </a:p>
          <a:p>
            <a:r>
              <a:rPr lang="zh-CN" altLang="en-US" sz="2800" b="1"/>
              <a:t>                                                                                      Li </a:t>
            </a:r>
            <a:r>
              <a:rPr lang="en-US" altLang="zh-CN" sz="2800" b="1"/>
              <a:t>H</a:t>
            </a:r>
            <a:r>
              <a:rPr lang="zh-CN" altLang="en-US" sz="2800" b="1"/>
              <a:t>ua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130175"/>
            <a:ext cx="724027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26160" y="132080"/>
            <a:ext cx="6080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Assessment of </a:t>
            </a:r>
            <a:r>
              <a:rPr lang="zh-CN" altLang="en-US" sz="2400" b="1">
                <a:solidFill>
                  <a:schemeClr val="bg1"/>
                </a:solidFill>
              </a:rPr>
              <a:t>student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s composition</a:t>
            </a:r>
            <a:r>
              <a:rPr lang="en-US" altLang="zh-CN" sz="2400" b="1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370" t="24742" r="2776"/>
          <a:stretch>
            <a:fillRect/>
          </a:stretch>
        </p:blipFill>
        <p:spPr>
          <a:xfrm>
            <a:off x="134620" y="816610"/>
            <a:ext cx="8921750" cy="58464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56221" y="816893"/>
            <a:ext cx="2987824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B28600"/>
                </a:solidFill>
              </a:rPr>
              <a:t>1.</a:t>
            </a:r>
            <a:r>
              <a:rPr lang="zh-CN" altLang="en-US" sz="2400" b="1" dirty="0">
                <a:solidFill>
                  <a:srgbClr val="B28600"/>
                </a:solidFill>
              </a:rPr>
              <a:t>完全完成了试题规定的任务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endParaRPr lang="zh-CN" altLang="en-US" sz="2400" b="1" dirty="0">
              <a:solidFill>
                <a:srgbClr val="B28600"/>
              </a:solidFill>
            </a:endParaRPr>
          </a:p>
          <a:p>
            <a:r>
              <a:rPr lang="en-US" altLang="zh-CN" sz="2400" b="1" dirty="0">
                <a:solidFill>
                  <a:srgbClr val="B28600"/>
                </a:solidFill>
              </a:rPr>
              <a:t>2.</a:t>
            </a:r>
            <a:r>
              <a:rPr lang="zh-CN" altLang="en-US" sz="2400" b="1" dirty="0">
                <a:solidFill>
                  <a:srgbClr val="B28600"/>
                </a:solidFill>
              </a:rPr>
              <a:t>覆盖所有内容要点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3.</a:t>
            </a:r>
            <a:r>
              <a:rPr lang="zh-CN" altLang="en-US" sz="2400" b="1" dirty="0">
                <a:solidFill>
                  <a:srgbClr val="002060"/>
                </a:solidFill>
              </a:rPr>
              <a:t>应用了较多的语法结构和词汇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4.</a:t>
            </a:r>
            <a:r>
              <a:rPr lang="zh-CN" altLang="en-US" sz="2400" b="1" dirty="0">
                <a:solidFill>
                  <a:srgbClr val="002060"/>
                </a:solidFill>
              </a:rPr>
              <a:t>语法结构或词汇方面有些许错误</a:t>
            </a:r>
            <a:r>
              <a:rPr lang="en-US" altLang="zh-CN" sz="2400" b="1" dirty="0">
                <a:solidFill>
                  <a:srgbClr val="002060"/>
                </a:solidFill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</a:rPr>
              <a:t>但是因尽力使用较复杂结构或较高级词汇所致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r>
              <a:rPr lang="zh-CN" altLang="en-US" sz="2400" b="1" dirty="0">
                <a:solidFill>
                  <a:srgbClr val="002060"/>
                </a:solidFill>
              </a:rPr>
              <a:t>具备较强的语言运用能力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5.</a:t>
            </a:r>
            <a:r>
              <a:rPr lang="zh-CN" altLang="en-US" sz="2400" b="1" dirty="0">
                <a:solidFill>
                  <a:srgbClr val="002060"/>
                </a:solidFill>
              </a:rPr>
              <a:t>有效地使用了语句间的连接成分</a:t>
            </a:r>
            <a:r>
              <a:rPr lang="en-US" altLang="zh-CN" sz="2400" b="1" dirty="0">
                <a:solidFill>
                  <a:srgbClr val="002060"/>
                </a:solidFill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</a:rPr>
              <a:t>使全文结构紧凑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6.</a:t>
            </a:r>
            <a:r>
              <a:rPr lang="zh-CN" altLang="en-US" sz="2400" b="1" dirty="0">
                <a:solidFill>
                  <a:srgbClr val="002060"/>
                </a:solidFill>
              </a:rPr>
              <a:t>完全达到了预期的写作目的。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786255" y="2347595"/>
            <a:ext cx="2472690" cy="231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873125" y="2953385"/>
            <a:ext cx="2472690" cy="231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026160" y="4097020"/>
            <a:ext cx="2472690" cy="231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287655" y="5318125"/>
            <a:ext cx="2472690" cy="231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130175"/>
            <a:ext cx="724027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26160" y="132080"/>
            <a:ext cx="6080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Assessment of </a:t>
            </a:r>
            <a:r>
              <a:rPr lang="zh-CN" altLang="en-US" sz="2400" b="1">
                <a:solidFill>
                  <a:schemeClr val="bg1"/>
                </a:solidFill>
              </a:rPr>
              <a:t>student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s composition</a:t>
            </a:r>
            <a:r>
              <a:rPr lang="en-US" altLang="zh-CN" sz="2400" b="1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370" t="24742" r="2776"/>
          <a:stretch>
            <a:fillRect/>
          </a:stretch>
        </p:blipFill>
        <p:spPr>
          <a:xfrm>
            <a:off x="134620" y="816610"/>
            <a:ext cx="8921750" cy="58464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56221" y="816893"/>
            <a:ext cx="2987824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1.</a:t>
            </a:r>
            <a:r>
              <a:rPr lang="zh-CN" altLang="en-US" sz="2400" b="1" dirty="0">
                <a:solidFill>
                  <a:srgbClr val="002060"/>
                </a:solidFill>
              </a:rPr>
              <a:t>完全完成了试题规定的任务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2.</a:t>
            </a:r>
            <a:r>
              <a:rPr lang="zh-CN" altLang="en-US" sz="2400" b="1" dirty="0">
                <a:solidFill>
                  <a:srgbClr val="002060"/>
                </a:solidFill>
              </a:rPr>
              <a:t>覆盖所有内容要点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B28600"/>
                </a:solidFill>
              </a:rPr>
              <a:t>3.</a:t>
            </a:r>
            <a:r>
              <a:rPr lang="zh-CN" altLang="en-US" sz="2400" b="1" dirty="0">
                <a:solidFill>
                  <a:srgbClr val="B28600"/>
                </a:solidFill>
              </a:rPr>
              <a:t>应用了较多的语法结构和词汇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endParaRPr lang="zh-CN" altLang="en-US" sz="2400" b="1" dirty="0">
              <a:solidFill>
                <a:srgbClr val="B28600"/>
              </a:solidFill>
            </a:endParaRPr>
          </a:p>
          <a:p>
            <a:r>
              <a:rPr lang="en-US" altLang="zh-CN" sz="2400" b="1" dirty="0">
                <a:solidFill>
                  <a:srgbClr val="B28600"/>
                </a:solidFill>
              </a:rPr>
              <a:t>4.</a:t>
            </a:r>
            <a:r>
              <a:rPr lang="zh-CN" altLang="en-US" sz="2400" b="1" dirty="0">
                <a:solidFill>
                  <a:srgbClr val="B28600"/>
                </a:solidFill>
              </a:rPr>
              <a:t>语法结构或词汇方面有些许错误</a:t>
            </a:r>
            <a:r>
              <a:rPr lang="en-US" altLang="zh-CN" sz="2400" b="1" dirty="0">
                <a:solidFill>
                  <a:srgbClr val="B28600"/>
                </a:solidFill>
              </a:rPr>
              <a:t>,</a:t>
            </a:r>
            <a:r>
              <a:rPr lang="zh-CN" altLang="en-US" sz="2400" b="1" dirty="0">
                <a:solidFill>
                  <a:srgbClr val="B28600"/>
                </a:solidFill>
              </a:rPr>
              <a:t>但是因尽力使用较复杂结构或较高级词汇所致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r>
              <a:rPr lang="zh-CN" altLang="en-US" sz="2400" b="1" dirty="0">
                <a:solidFill>
                  <a:srgbClr val="B28600"/>
                </a:solidFill>
              </a:rPr>
              <a:t>具备较强的语言运用能力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endParaRPr lang="zh-CN" altLang="en-US" sz="2400" b="1" dirty="0">
              <a:solidFill>
                <a:srgbClr val="B2860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5.</a:t>
            </a:r>
            <a:r>
              <a:rPr lang="zh-CN" altLang="en-US" sz="2400" b="1" dirty="0">
                <a:solidFill>
                  <a:srgbClr val="002060"/>
                </a:solidFill>
              </a:rPr>
              <a:t>有效地使用了语句间的连接成分</a:t>
            </a:r>
            <a:r>
              <a:rPr lang="en-US" altLang="zh-CN" sz="2400" b="1" dirty="0">
                <a:solidFill>
                  <a:srgbClr val="002060"/>
                </a:solidFill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</a:rPr>
              <a:t>使全文结构紧凑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6.</a:t>
            </a:r>
            <a:r>
              <a:rPr lang="zh-CN" altLang="en-US" sz="2400" b="1" dirty="0">
                <a:solidFill>
                  <a:srgbClr val="002060"/>
                </a:solidFill>
              </a:rPr>
              <a:t>完全达到了预期的写作目的。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40535" y="2639695"/>
            <a:ext cx="4573905" cy="34417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19505" y="3188970"/>
            <a:ext cx="4043680" cy="48006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230110" y="2639695"/>
            <a:ext cx="710565" cy="48006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11630" y="1954530"/>
            <a:ext cx="1021080" cy="48006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70600" y="5022850"/>
            <a:ext cx="2704465" cy="48006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679190" y="5671820"/>
            <a:ext cx="2240280" cy="48006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130175"/>
            <a:ext cx="724027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26160" y="132080"/>
            <a:ext cx="6080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Assessment of </a:t>
            </a:r>
            <a:r>
              <a:rPr lang="zh-CN" altLang="en-US" sz="2400" b="1">
                <a:solidFill>
                  <a:schemeClr val="bg1"/>
                </a:solidFill>
              </a:rPr>
              <a:t>student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s composition</a:t>
            </a:r>
            <a:r>
              <a:rPr lang="en-US" altLang="zh-CN" sz="2400" b="1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370" t="24742" r="2776"/>
          <a:stretch>
            <a:fillRect/>
          </a:stretch>
        </p:blipFill>
        <p:spPr>
          <a:xfrm>
            <a:off x="134620" y="816610"/>
            <a:ext cx="8921750" cy="58464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56221" y="816893"/>
            <a:ext cx="2987824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1.</a:t>
            </a:r>
            <a:r>
              <a:rPr lang="zh-CN" altLang="en-US" sz="2400" b="1" dirty="0">
                <a:solidFill>
                  <a:srgbClr val="002060"/>
                </a:solidFill>
              </a:rPr>
              <a:t>完全完成了试题规定的任务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2.</a:t>
            </a:r>
            <a:r>
              <a:rPr lang="zh-CN" altLang="en-US" sz="2400" b="1" dirty="0">
                <a:solidFill>
                  <a:srgbClr val="002060"/>
                </a:solidFill>
              </a:rPr>
              <a:t>覆盖所有内容要点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B28600"/>
                </a:solidFill>
              </a:rPr>
              <a:t>3.</a:t>
            </a:r>
            <a:r>
              <a:rPr lang="zh-CN" altLang="en-US" sz="2400" b="1" dirty="0">
                <a:solidFill>
                  <a:srgbClr val="B28600"/>
                </a:solidFill>
              </a:rPr>
              <a:t>应用了较多的语法结构和词汇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endParaRPr lang="zh-CN" altLang="en-US" sz="2400" b="1" dirty="0">
              <a:solidFill>
                <a:srgbClr val="B28600"/>
              </a:solidFill>
            </a:endParaRPr>
          </a:p>
          <a:p>
            <a:r>
              <a:rPr lang="en-US" altLang="zh-CN" sz="2400" b="1" dirty="0">
                <a:solidFill>
                  <a:srgbClr val="B28600"/>
                </a:solidFill>
              </a:rPr>
              <a:t>4.</a:t>
            </a:r>
            <a:r>
              <a:rPr lang="zh-CN" altLang="en-US" sz="2400" b="1" dirty="0">
                <a:solidFill>
                  <a:srgbClr val="B28600"/>
                </a:solidFill>
              </a:rPr>
              <a:t>语法结构或词汇方面有些许错误</a:t>
            </a:r>
            <a:r>
              <a:rPr lang="en-US" altLang="zh-CN" sz="2400" b="1" dirty="0">
                <a:solidFill>
                  <a:srgbClr val="B28600"/>
                </a:solidFill>
              </a:rPr>
              <a:t>,</a:t>
            </a:r>
            <a:r>
              <a:rPr lang="zh-CN" altLang="en-US" sz="2400" b="1" dirty="0">
                <a:solidFill>
                  <a:srgbClr val="B28600"/>
                </a:solidFill>
              </a:rPr>
              <a:t>但是因尽力使用较复杂结构或较高级词汇所致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r>
              <a:rPr lang="zh-CN" altLang="en-US" sz="2400" b="1" dirty="0">
                <a:solidFill>
                  <a:srgbClr val="B28600"/>
                </a:solidFill>
              </a:rPr>
              <a:t>具备较强的语言运用能力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endParaRPr lang="zh-CN" altLang="en-US" sz="2400" b="1" dirty="0">
              <a:solidFill>
                <a:srgbClr val="B2860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5.</a:t>
            </a:r>
            <a:r>
              <a:rPr lang="zh-CN" altLang="en-US" sz="2400" b="1" dirty="0">
                <a:solidFill>
                  <a:srgbClr val="002060"/>
                </a:solidFill>
              </a:rPr>
              <a:t>有效地使用了语句间的连接成分</a:t>
            </a:r>
            <a:r>
              <a:rPr lang="en-US" altLang="zh-CN" sz="2400" b="1" dirty="0">
                <a:solidFill>
                  <a:srgbClr val="002060"/>
                </a:solidFill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</a:rPr>
              <a:t>使全文结构紧凑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6.</a:t>
            </a:r>
            <a:r>
              <a:rPr lang="zh-CN" altLang="en-US" sz="2400" b="1" dirty="0">
                <a:solidFill>
                  <a:srgbClr val="002060"/>
                </a:solidFill>
              </a:rPr>
              <a:t>完全达到了预期的写作目的。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9455" y="2639695"/>
            <a:ext cx="1066800" cy="4800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16785" y="4378960"/>
            <a:ext cx="1633855" cy="4800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35775" y="3188970"/>
            <a:ext cx="788035" cy="4800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99175" y="2031365"/>
            <a:ext cx="2956560" cy="4800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901940" y="2639695"/>
            <a:ext cx="509905" cy="4800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2 6"/>
          <p:cNvSpPr/>
          <p:nvPr/>
        </p:nvSpPr>
        <p:spPr>
          <a:xfrm>
            <a:off x="7797800" y="592455"/>
            <a:ext cx="3049905" cy="6648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0124"/>
              <a:gd name="adj6" fmla="val -4256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rgbClr val="002060"/>
                </a:solidFill>
              </a:rPr>
              <a:t>不符合导游的身份和职业描述，把导游混淆成房东。</a:t>
            </a:r>
          </a:p>
        </p:txBody>
      </p:sp>
      <p:sp>
        <p:nvSpPr>
          <p:cNvPr id="8" name="线形标注 2 7"/>
          <p:cNvSpPr/>
          <p:nvPr/>
        </p:nvSpPr>
        <p:spPr>
          <a:xfrm>
            <a:off x="1918970" y="2031365"/>
            <a:ext cx="2039620" cy="5562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036"/>
              <a:gd name="adj6" fmla="val -4078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2060"/>
                </a:solidFill>
              </a:rPr>
              <a:t>memory</a:t>
            </a:r>
            <a:r>
              <a:rPr lang="zh-CN" altLang="en-US" b="1">
                <a:solidFill>
                  <a:srgbClr val="002060"/>
                </a:solidFill>
              </a:rPr>
              <a:t>拼写错误</a:t>
            </a:r>
          </a:p>
        </p:txBody>
      </p:sp>
      <p:sp>
        <p:nvSpPr>
          <p:cNvPr id="9" name="线形标注 2 8"/>
          <p:cNvSpPr/>
          <p:nvPr/>
        </p:nvSpPr>
        <p:spPr>
          <a:xfrm flipH="1">
            <a:off x="4700270" y="2570480"/>
            <a:ext cx="1627505" cy="6178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020"/>
              <a:gd name="adj6" fmla="val -96488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02060"/>
                </a:solidFill>
              </a:rPr>
              <a:t>搭配错误，应改为</a:t>
            </a:r>
            <a:r>
              <a:rPr lang="en-US" altLang="zh-CN" b="1">
                <a:solidFill>
                  <a:srgbClr val="002060"/>
                </a:solidFill>
              </a:rPr>
              <a:t>into</a:t>
            </a:r>
          </a:p>
        </p:txBody>
      </p:sp>
      <p:sp>
        <p:nvSpPr>
          <p:cNvPr id="10" name="线形标注 2 9"/>
          <p:cNvSpPr/>
          <p:nvPr/>
        </p:nvSpPr>
        <p:spPr>
          <a:xfrm flipH="1">
            <a:off x="5095240" y="4138930"/>
            <a:ext cx="2207895" cy="5873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2648"/>
              <a:gd name="adj6" fmla="val -6616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rgbClr val="002060"/>
                </a:solidFill>
              </a:rPr>
              <a:t>强调句型用法错误，掉了</a:t>
            </a:r>
            <a:r>
              <a:rPr lang="en-US" altLang="zh-CN" b="1">
                <a:solidFill>
                  <a:srgbClr val="002060"/>
                </a:solidFill>
              </a:rPr>
              <a:t>that</a:t>
            </a:r>
          </a:p>
        </p:txBody>
      </p:sp>
      <p:sp>
        <p:nvSpPr>
          <p:cNvPr id="11" name="线形标注 2 10"/>
          <p:cNvSpPr/>
          <p:nvPr/>
        </p:nvSpPr>
        <p:spPr>
          <a:xfrm flipH="1">
            <a:off x="259715" y="5328285"/>
            <a:ext cx="2214880" cy="8337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430"/>
              <a:gd name="adj6" fmla="val -44934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rgbClr val="002060"/>
                </a:solidFill>
              </a:rPr>
              <a:t>虚拟语气用法错误，应改为 </a:t>
            </a:r>
            <a:r>
              <a:rPr lang="en-US" altLang="zh-CN" b="1">
                <a:solidFill>
                  <a:srgbClr val="002060"/>
                </a:solidFill>
              </a:rPr>
              <a:t>couldn't have enjoyed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130175"/>
            <a:ext cx="724027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26160" y="132080"/>
            <a:ext cx="6401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Assessment of </a:t>
            </a:r>
            <a:r>
              <a:rPr lang="zh-CN" altLang="en-US" sz="2400" b="1">
                <a:solidFill>
                  <a:schemeClr val="bg1"/>
                </a:solidFill>
              </a:rPr>
              <a:t>student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s composition</a:t>
            </a:r>
            <a:r>
              <a:rPr lang="en-US" altLang="zh-CN" sz="2400" b="1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370" t="24742" r="2776"/>
          <a:stretch>
            <a:fillRect/>
          </a:stretch>
        </p:blipFill>
        <p:spPr>
          <a:xfrm>
            <a:off x="134620" y="816610"/>
            <a:ext cx="8921750" cy="58464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56221" y="816893"/>
            <a:ext cx="2987824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1.</a:t>
            </a:r>
            <a:r>
              <a:rPr lang="zh-CN" altLang="en-US" sz="2400" b="1" dirty="0">
                <a:solidFill>
                  <a:srgbClr val="002060"/>
                </a:solidFill>
              </a:rPr>
              <a:t>完全完成了试题规定的任务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2.</a:t>
            </a:r>
            <a:r>
              <a:rPr lang="zh-CN" altLang="en-US" sz="2400" b="1" dirty="0">
                <a:solidFill>
                  <a:srgbClr val="002060"/>
                </a:solidFill>
              </a:rPr>
              <a:t>覆盖所有内容要点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3.</a:t>
            </a:r>
            <a:r>
              <a:rPr lang="zh-CN" altLang="en-US" sz="2400" b="1" dirty="0">
                <a:solidFill>
                  <a:srgbClr val="002060"/>
                </a:solidFill>
              </a:rPr>
              <a:t>应用了较多的语法结构和词汇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</a:rPr>
              <a:t>4.</a:t>
            </a:r>
            <a:r>
              <a:rPr lang="zh-CN" altLang="en-US" sz="2400" b="1" dirty="0">
                <a:solidFill>
                  <a:srgbClr val="002060"/>
                </a:solidFill>
              </a:rPr>
              <a:t>语法结构或词汇方面有些许错误</a:t>
            </a:r>
            <a:r>
              <a:rPr lang="en-US" altLang="zh-CN" sz="2400" b="1" dirty="0">
                <a:solidFill>
                  <a:srgbClr val="002060"/>
                </a:solidFill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</a:rPr>
              <a:t>但是因尽力使用较复杂结构或较高级词汇所致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r>
              <a:rPr lang="zh-CN" altLang="en-US" sz="2400" b="1" dirty="0">
                <a:solidFill>
                  <a:srgbClr val="002060"/>
                </a:solidFill>
              </a:rPr>
              <a:t>具备较强的语言运用能力</a:t>
            </a:r>
            <a:r>
              <a:rPr lang="en-US" altLang="zh-CN" sz="2400" b="1" dirty="0">
                <a:solidFill>
                  <a:srgbClr val="002060"/>
                </a:solidFill>
              </a:rPr>
              <a:t>;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B28600"/>
                </a:solidFill>
              </a:rPr>
              <a:t>5.</a:t>
            </a:r>
            <a:r>
              <a:rPr lang="zh-CN" altLang="en-US" sz="2400" b="1" dirty="0">
                <a:solidFill>
                  <a:srgbClr val="B28600"/>
                </a:solidFill>
              </a:rPr>
              <a:t>有效地使用了语句间的连接成分</a:t>
            </a:r>
            <a:r>
              <a:rPr lang="en-US" altLang="zh-CN" sz="2400" b="1" dirty="0">
                <a:solidFill>
                  <a:srgbClr val="B28600"/>
                </a:solidFill>
              </a:rPr>
              <a:t>,</a:t>
            </a:r>
            <a:r>
              <a:rPr lang="zh-CN" altLang="en-US" sz="2400" b="1" dirty="0">
                <a:solidFill>
                  <a:srgbClr val="B28600"/>
                </a:solidFill>
              </a:rPr>
              <a:t>使全文结构紧凑</a:t>
            </a:r>
            <a:r>
              <a:rPr lang="en-US" altLang="zh-CN" sz="2400" b="1" dirty="0">
                <a:solidFill>
                  <a:srgbClr val="B28600"/>
                </a:solidFill>
              </a:rPr>
              <a:t>;</a:t>
            </a:r>
            <a:endParaRPr lang="zh-CN" altLang="en-US" sz="2400" b="1" dirty="0">
              <a:solidFill>
                <a:srgbClr val="B28600"/>
              </a:solidFill>
            </a:endParaRPr>
          </a:p>
          <a:p>
            <a:r>
              <a:rPr lang="en-US" altLang="zh-CN" sz="2400" b="1" dirty="0">
                <a:solidFill>
                  <a:srgbClr val="B28600"/>
                </a:solidFill>
              </a:rPr>
              <a:t>6.</a:t>
            </a:r>
            <a:r>
              <a:rPr lang="zh-CN" altLang="en-US" sz="2400" b="1" dirty="0">
                <a:solidFill>
                  <a:srgbClr val="B28600"/>
                </a:solidFill>
              </a:rPr>
              <a:t>完全达到了预期的写作目的。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257165" y="3188970"/>
            <a:ext cx="1391285" cy="48006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线形标注 2 1"/>
          <p:cNvSpPr/>
          <p:nvPr/>
        </p:nvSpPr>
        <p:spPr>
          <a:xfrm flipH="1">
            <a:off x="1200150" y="1033145"/>
            <a:ext cx="3215005" cy="1823085"/>
          </a:xfrm>
          <a:prstGeom prst="borderCallout2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rgbClr val="002060"/>
                </a:solidFill>
              </a:rPr>
              <a:t>fortunately 作为</a:t>
            </a:r>
            <a:r>
              <a:rPr lang="en-US" altLang="zh-CN" b="1">
                <a:solidFill>
                  <a:srgbClr val="002060"/>
                </a:solidFill>
              </a:rPr>
              <a:t>“</a:t>
            </a:r>
            <a:r>
              <a:rPr lang="zh-CN" altLang="en-US" b="1">
                <a:solidFill>
                  <a:srgbClr val="002060"/>
                </a:solidFill>
              </a:rPr>
              <a:t>起承转合</a:t>
            </a:r>
            <a:r>
              <a:rPr lang="en-US" altLang="zh-CN" b="1">
                <a:solidFill>
                  <a:srgbClr val="002060"/>
                </a:solidFill>
              </a:rPr>
              <a:t>”</a:t>
            </a:r>
            <a:r>
              <a:rPr lang="zh-CN" altLang="en-US" b="1">
                <a:solidFill>
                  <a:srgbClr val="002060"/>
                </a:solidFill>
              </a:rPr>
              <a:t>的衔接词时，通常表明上下文的转折关系，此处作者表达的不是转折关系，所以出现逻辑混乱现象。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33985" y="130175"/>
            <a:ext cx="724027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26160" y="132080"/>
            <a:ext cx="6079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Assessment of </a:t>
            </a:r>
            <a:r>
              <a:rPr lang="zh-CN" altLang="en-US" sz="2400" b="1">
                <a:solidFill>
                  <a:schemeClr val="bg1"/>
                </a:solidFill>
              </a:rPr>
              <a:t>student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s composition</a:t>
            </a:r>
            <a:r>
              <a:rPr lang="en-US" altLang="zh-CN" sz="2400" b="1">
                <a:solidFill>
                  <a:schemeClr val="bg1"/>
                </a:solidFill>
              </a:rPr>
              <a:t>-1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370" t="24742" r="2776"/>
          <a:stretch>
            <a:fillRect/>
          </a:stretch>
        </p:blipFill>
        <p:spPr>
          <a:xfrm>
            <a:off x="134620" y="816610"/>
            <a:ext cx="6614795" cy="58464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51345" y="909320"/>
            <a:ext cx="493458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  </a:t>
            </a:r>
            <a:r>
              <a:rPr sz="2400" b="1" dirty="0">
                <a:solidFill>
                  <a:srgbClr val="002060"/>
                </a:solidFill>
              </a:rPr>
              <a:t>角色代入</a:t>
            </a:r>
            <a:r>
              <a:rPr lang="zh-CN" sz="2400" b="1" dirty="0">
                <a:solidFill>
                  <a:srgbClr val="002060"/>
                </a:solidFill>
              </a:rPr>
              <a:t>意识不强，</a:t>
            </a:r>
            <a:r>
              <a:rPr sz="2400" b="1" dirty="0">
                <a:solidFill>
                  <a:srgbClr val="002060"/>
                </a:solidFill>
              </a:rPr>
              <a:t>对方Mr. Smith</a:t>
            </a:r>
            <a:r>
              <a:rPr lang="zh-CN" sz="2400" b="1" dirty="0">
                <a:solidFill>
                  <a:srgbClr val="002060"/>
                </a:solidFill>
              </a:rPr>
              <a:t>导游</a:t>
            </a:r>
            <a:r>
              <a:rPr sz="2400" b="1" dirty="0">
                <a:solidFill>
                  <a:srgbClr val="002060"/>
                </a:solidFill>
              </a:rPr>
              <a:t>的身份</a:t>
            </a:r>
            <a:r>
              <a:rPr lang="zh-CN" sz="2400" b="1" dirty="0">
                <a:solidFill>
                  <a:srgbClr val="002060"/>
                </a:solidFill>
                <a:sym typeface="+mn-ea"/>
              </a:rPr>
              <a:t>不明</a:t>
            </a:r>
            <a:r>
              <a:rPr sz="2400" b="1" dirty="0">
                <a:solidFill>
                  <a:srgbClr val="002060"/>
                </a:solidFill>
                <a:sym typeface="+mn-ea"/>
              </a:rPr>
              <a:t>确</a:t>
            </a:r>
            <a:r>
              <a:rPr lang="zh-CN" sz="2400" b="1" dirty="0">
                <a:solidFill>
                  <a:srgbClr val="002060"/>
                </a:solidFill>
                <a:sym typeface="+mn-ea"/>
              </a:rPr>
              <a:t>，导致困难和帮助交代不具体，有些抽象，故难以打动读者。</a:t>
            </a:r>
          </a:p>
          <a:p>
            <a:r>
              <a:rPr lang="zh-CN" sz="2400" b="1" dirty="0">
                <a:solidFill>
                  <a:srgbClr val="002060"/>
                </a:solidFill>
                <a:sym typeface="+mn-ea"/>
              </a:rPr>
              <a:t>    作者有强烈的表现欲望，有意使用高级词汇和复杂句型，但出现用词不准，句型失误。基本功和熟练程度尚待加强。</a:t>
            </a:r>
          </a:p>
          <a:p>
            <a:r>
              <a:rPr lang="zh-CN" sz="2400" b="1" dirty="0">
                <a:solidFill>
                  <a:srgbClr val="002060"/>
                </a:solidFill>
                <a:sym typeface="+mn-ea"/>
              </a:rPr>
              <a:t>    逻辑不清，内容缺乏连贯性，结构不紧凑。本习作整体而言，基本达到了预期的写作目的。建议得分第三档高分段</a:t>
            </a:r>
            <a:r>
              <a:rPr lang="en-US" altLang="zh-CN" sz="2400" b="1" dirty="0">
                <a:solidFill>
                  <a:srgbClr val="002060"/>
                </a:solidFill>
                <a:sym typeface="+mn-ea"/>
              </a:rPr>
              <a:t>9</a:t>
            </a:r>
            <a:r>
              <a:rPr lang="zh-CN" altLang="en-US" sz="2400" b="1" dirty="0">
                <a:solidFill>
                  <a:srgbClr val="002060"/>
                </a:solidFill>
                <a:sym typeface="+mn-ea"/>
              </a:rPr>
              <a:t>分</a:t>
            </a:r>
            <a:r>
              <a:rPr lang="zh-CN" sz="2400" b="1" dirty="0">
                <a:solidFill>
                  <a:srgbClr val="002060"/>
                </a:solidFill>
                <a:sym typeface="+mn-ea"/>
              </a:rPr>
              <a:t>。</a:t>
            </a:r>
          </a:p>
          <a:p>
            <a:r>
              <a:rPr lang="zh-CN" sz="2400" b="1" dirty="0">
                <a:solidFill>
                  <a:srgbClr val="002060"/>
                </a:solidFill>
                <a:sym typeface="+mn-ea"/>
              </a:rPr>
              <a:t>  我们在应用文写作的过程中要牢记交际性和得体性，要融入实际生活中，而不是为了写作而写作。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05530" y="-2875915"/>
            <a:ext cx="4980305" cy="1191641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-133985" y="130175"/>
            <a:ext cx="724027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26160" y="132080"/>
            <a:ext cx="6080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Assessment of </a:t>
            </a:r>
            <a:r>
              <a:rPr lang="zh-CN" altLang="en-US" sz="2400" b="1">
                <a:solidFill>
                  <a:schemeClr val="bg1"/>
                </a:solidFill>
              </a:rPr>
              <a:t>student</a:t>
            </a:r>
            <a:r>
              <a:rPr lang="en-US" altLang="zh-CN" sz="2400" b="1">
                <a:solidFill>
                  <a:schemeClr val="bg1"/>
                </a:solidFill>
              </a:rPr>
              <a:t>'</a:t>
            </a:r>
            <a:r>
              <a:rPr lang="zh-CN" altLang="en-US" sz="2400" b="1">
                <a:solidFill>
                  <a:schemeClr val="bg1"/>
                </a:solidFill>
              </a:rPr>
              <a:t>s composition</a:t>
            </a:r>
            <a:r>
              <a:rPr lang="en-US" altLang="zh-CN" sz="2400" b="1">
                <a:solidFill>
                  <a:schemeClr val="bg1"/>
                </a:solidFill>
              </a:rPr>
              <a:t>-2</a:t>
            </a:r>
          </a:p>
        </p:txBody>
      </p:sp>
      <p:sp>
        <p:nvSpPr>
          <p:cNvPr id="5" name="矩形 4"/>
          <p:cNvSpPr/>
          <p:nvPr/>
        </p:nvSpPr>
        <p:spPr>
          <a:xfrm>
            <a:off x="260350" y="4596130"/>
            <a:ext cx="913765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sym typeface="+mn-ea"/>
              </a:rPr>
              <a:t>     </a:t>
            </a:r>
            <a:r>
              <a:rPr lang="zh-CN" sz="2400" b="1" dirty="0">
                <a:solidFill>
                  <a:srgbClr val="002060"/>
                </a:solidFill>
                <a:sym typeface="+mn-ea"/>
              </a:rPr>
              <a:t>这篇习作格式正确，覆盖所有内容要点，条理清晰，语言优美，行文连贯，结构紧凑，简明扼要，而且应用较多的复杂结构或较高级词汇词组，表现出很强的语言运用能力和严密的逻辑思维能力。尤其是表述具体事实</a:t>
            </a:r>
            <a:r>
              <a:rPr lang="en-US" altLang="zh-CN" sz="2400" b="1" dirty="0">
                <a:solidFill>
                  <a:srgbClr val="002060"/>
                </a:solidFill>
                <a:sym typeface="+mn-ea"/>
              </a:rPr>
              <a:t>“the Tower Bridge, the London Eye”, </a:t>
            </a:r>
            <a:r>
              <a:rPr lang="zh-CN" altLang="en-US" sz="2400" b="1" dirty="0">
                <a:solidFill>
                  <a:srgbClr val="002060"/>
                </a:solidFill>
                <a:sym typeface="+mn-ea"/>
              </a:rPr>
              <a:t>能带着读者游伦敦，真实自然，并融入文化内涵。</a:t>
            </a:r>
            <a:r>
              <a:rPr lang="zh-CN" sz="2400" b="1" dirty="0">
                <a:solidFill>
                  <a:srgbClr val="002060"/>
                </a:solidFill>
                <a:sym typeface="+mn-ea"/>
              </a:rPr>
              <a:t>建议得分第五档</a:t>
            </a:r>
            <a:r>
              <a:rPr lang="en-US" altLang="zh-CN" sz="2400" b="1" dirty="0">
                <a:solidFill>
                  <a:srgbClr val="002060"/>
                </a:solidFill>
                <a:sym typeface="+mn-ea"/>
              </a:rPr>
              <a:t>13</a:t>
            </a:r>
            <a:r>
              <a:rPr lang="zh-CN" altLang="en-US" sz="2400" b="1" dirty="0">
                <a:solidFill>
                  <a:srgbClr val="002060"/>
                </a:solidFill>
                <a:sym typeface="+mn-ea"/>
              </a:rPr>
              <a:t>分</a:t>
            </a:r>
            <a:r>
              <a:rPr lang="zh-CN" sz="2400" b="1" dirty="0">
                <a:solidFill>
                  <a:srgbClr val="002060"/>
                </a:solidFill>
                <a:sym typeface="+mn-ea"/>
              </a:rPr>
              <a:t>。</a:t>
            </a:r>
          </a:p>
        </p:txBody>
      </p:sp>
      <p:sp>
        <p:nvSpPr>
          <p:cNvPr id="6" name="线形标注 2 5"/>
          <p:cNvSpPr/>
          <p:nvPr/>
        </p:nvSpPr>
        <p:spPr>
          <a:xfrm>
            <a:off x="7986395" y="245745"/>
            <a:ext cx="3626485" cy="812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6250"/>
              <a:gd name="adj6" fmla="val -173909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强调句型和虚拟语气，让感激之情溢于言表</a:t>
            </a:r>
          </a:p>
        </p:txBody>
      </p:sp>
      <p:sp>
        <p:nvSpPr>
          <p:cNvPr id="7" name="线形标注 2 6"/>
          <p:cNvSpPr/>
          <p:nvPr/>
        </p:nvSpPr>
        <p:spPr>
          <a:xfrm>
            <a:off x="7986395" y="245745"/>
            <a:ext cx="3626485" cy="812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2343"/>
              <a:gd name="adj6" fmla="val -50744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强调句型和虚拟语气的合理正确使用，让感激之情溢于言表。</a:t>
            </a:r>
          </a:p>
        </p:txBody>
      </p:sp>
      <p:sp>
        <p:nvSpPr>
          <p:cNvPr id="8" name="矩形 7"/>
          <p:cNvSpPr/>
          <p:nvPr/>
        </p:nvSpPr>
        <p:spPr>
          <a:xfrm>
            <a:off x="5671820" y="3074670"/>
            <a:ext cx="2255520" cy="35369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3385" y="3584575"/>
            <a:ext cx="8093075" cy="35369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bldLvl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253"/>
            <a:ext cx="12192000" cy="2820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58659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135701" y="1739505"/>
            <a:ext cx="1380209" cy="3582188"/>
          </a:xfrm>
          <a:custGeom>
            <a:avLst/>
            <a:gdLst>
              <a:gd name="connsiteX0" fmla="*/ 895550 w 1380209"/>
              <a:gd name="connsiteY0" fmla="*/ 0 h 3582188"/>
              <a:gd name="connsiteX1" fmla="*/ 1380209 w 1380209"/>
              <a:gd name="connsiteY1" fmla="*/ 0 h 3582188"/>
              <a:gd name="connsiteX2" fmla="*/ 484659 w 1380209"/>
              <a:gd name="connsiteY2" fmla="*/ 3582188 h 3582188"/>
              <a:gd name="connsiteX3" fmla="*/ 0 w 1380209"/>
              <a:gd name="connsiteY3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09" h="3582188">
                <a:moveTo>
                  <a:pt x="895550" y="0"/>
                </a:moveTo>
                <a:lnTo>
                  <a:pt x="1380209" y="0"/>
                </a:lnTo>
                <a:lnTo>
                  <a:pt x="484659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1032523" y="1739505"/>
            <a:ext cx="2194349" cy="3582188"/>
          </a:xfrm>
          <a:custGeom>
            <a:avLst/>
            <a:gdLst>
              <a:gd name="connsiteX0" fmla="*/ 895550 w 2194349"/>
              <a:gd name="connsiteY0" fmla="*/ 0 h 3582188"/>
              <a:gd name="connsiteX1" fmla="*/ 1288446 w 2194349"/>
              <a:gd name="connsiteY1" fmla="*/ 0 h 3582188"/>
              <a:gd name="connsiteX2" fmla="*/ 1380209 w 2194349"/>
              <a:gd name="connsiteY2" fmla="*/ 0 h 3582188"/>
              <a:gd name="connsiteX3" fmla="*/ 1709690 w 2194349"/>
              <a:gd name="connsiteY3" fmla="*/ 0 h 3582188"/>
              <a:gd name="connsiteX4" fmla="*/ 1773105 w 2194349"/>
              <a:gd name="connsiteY4" fmla="*/ 0 h 3582188"/>
              <a:gd name="connsiteX5" fmla="*/ 2194349 w 2194349"/>
              <a:gd name="connsiteY5" fmla="*/ 0 h 3582188"/>
              <a:gd name="connsiteX6" fmla="*/ 1298799 w 2194349"/>
              <a:gd name="connsiteY6" fmla="*/ 3582188 h 3582188"/>
              <a:gd name="connsiteX7" fmla="*/ 877555 w 2194349"/>
              <a:gd name="connsiteY7" fmla="*/ 3582188 h 3582188"/>
              <a:gd name="connsiteX8" fmla="*/ 814140 w 2194349"/>
              <a:gd name="connsiteY8" fmla="*/ 3582188 h 3582188"/>
              <a:gd name="connsiteX9" fmla="*/ 484659 w 2194349"/>
              <a:gd name="connsiteY9" fmla="*/ 3582188 h 3582188"/>
              <a:gd name="connsiteX10" fmla="*/ 392896 w 2194349"/>
              <a:gd name="connsiteY10" fmla="*/ 3582188 h 3582188"/>
              <a:gd name="connsiteX11" fmla="*/ 0 w 2194349"/>
              <a:gd name="connsiteY11" fmla="*/ 3582188 h 358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349" h="3582188">
                <a:moveTo>
                  <a:pt x="895550" y="0"/>
                </a:moveTo>
                <a:lnTo>
                  <a:pt x="1288446" y="0"/>
                </a:lnTo>
                <a:lnTo>
                  <a:pt x="1380209" y="0"/>
                </a:lnTo>
                <a:lnTo>
                  <a:pt x="1709690" y="0"/>
                </a:lnTo>
                <a:lnTo>
                  <a:pt x="1773105" y="0"/>
                </a:lnTo>
                <a:lnTo>
                  <a:pt x="2194349" y="0"/>
                </a:lnTo>
                <a:lnTo>
                  <a:pt x="1298799" y="3582188"/>
                </a:lnTo>
                <a:lnTo>
                  <a:pt x="877555" y="3582188"/>
                </a:lnTo>
                <a:lnTo>
                  <a:pt x="814140" y="3582188"/>
                </a:lnTo>
                <a:lnTo>
                  <a:pt x="484659" y="3582188"/>
                </a:lnTo>
                <a:lnTo>
                  <a:pt x="392896" y="3582188"/>
                </a:lnTo>
                <a:lnTo>
                  <a:pt x="0" y="35821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5759957"/>
            <a:ext cx="867388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6068699"/>
            <a:ext cx="748051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6377441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1549555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14379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3263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12148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11032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09916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08800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7684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06568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05452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043370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1032212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1021053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009895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998736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987578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976419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65261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954102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942944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931785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920627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909468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898310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887151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875993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864834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853676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8425179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8313594" y="1468074"/>
            <a:ext cx="185041" cy="484806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2" name="文本框 3"/>
          <p:cNvSpPr txBox="1">
            <a:spLocks noChangeArrowheads="1"/>
          </p:cNvSpPr>
          <p:nvPr/>
        </p:nvSpPr>
        <p:spPr bwMode="auto">
          <a:xfrm>
            <a:off x="1377950" y="2931160"/>
            <a:ext cx="723201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88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THANK YOU</a:t>
            </a:r>
            <a:r>
              <a:rPr lang="zh-CN" altLang="en-US" sz="8800" b="1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endParaRPr lang="en-US" altLang="zh-CN" sz="8800" b="1" dirty="0">
              <a:solidFill>
                <a:schemeClr val="bg1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512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663575"/>
            <a:ext cx="3781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016088" y="1454195"/>
            <a:ext cx="7109460" cy="1356360"/>
            <a:chOff x="1039083" y="2469469"/>
            <a:chExt cx="7109460" cy="1356360"/>
          </a:xfrm>
        </p:grpSpPr>
        <p:grpSp>
          <p:nvGrpSpPr>
            <p:cNvPr id="36" name="组合 35"/>
            <p:cNvGrpSpPr/>
            <p:nvPr/>
          </p:nvGrpSpPr>
          <p:grpSpPr>
            <a:xfrm>
              <a:off x="1112363" y="2469469"/>
              <a:ext cx="4709474" cy="868137"/>
              <a:chOff x="806160" y="2046513"/>
              <a:chExt cx="3927022" cy="723901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844261" y="2117271"/>
                <a:ext cx="3888921" cy="582384"/>
              </a:xfrm>
              <a:custGeom>
                <a:avLst/>
                <a:gdLst>
                  <a:gd name="connsiteX0" fmla="*/ 145596 w 3888921"/>
                  <a:gd name="connsiteY0" fmla="*/ 0 h 582384"/>
                  <a:gd name="connsiteX1" fmla="*/ 209472 w 3888921"/>
                  <a:gd name="connsiteY1" fmla="*/ 0 h 582384"/>
                  <a:gd name="connsiteX2" fmla="*/ 224391 w 3888921"/>
                  <a:gd name="connsiteY2" fmla="*/ 0 h 582384"/>
                  <a:gd name="connsiteX3" fmla="*/ 277956 w 3888921"/>
                  <a:gd name="connsiteY3" fmla="*/ 0 h 582384"/>
                  <a:gd name="connsiteX4" fmla="*/ 288267 w 3888921"/>
                  <a:gd name="connsiteY4" fmla="*/ 0 h 582384"/>
                  <a:gd name="connsiteX5" fmla="*/ 312846 w 3888921"/>
                  <a:gd name="connsiteY5" fmla="*/ 0 h 582384"/>
                  <a:gd name="connsiteX6" fmla="*/ 356751 w 3888921"/>
                  <a:gd name="connsiteY6" fmla="*/ 0 h 582384"/>
                  <a:gd name="connsiteX7" fmla="*/ 376723 w 3888921"/>
                  <a:gd name="connsiteY7" fmla="*/ 0 h 582384"/>
                  <a:gd name="connsiteX8" fmla="*/ 391641 w 3888921"/>
                  <a:gd name="connsiteY8" fmla="*/ 0 h 582384"/>
                  <a:gd name="connsiteX9" fmla="*/ 436790 w 3888921"/>
                  <a:gd name="connsiteY9" fmla="*/ 0 h 582384"/>
                  <a:gd name="connsiteX10" fmla="*/ 445206 w 3888921"/>
                  <a:gd name="connsiteY10" fmla="*/ 0 h 582384"/>
                  <a:gd name="connsiteX11" fmla="*/ 455517 w 3888921"/>
                  <a:gd name="connsiteY11" fmla="*/ 0 h 582384"/>
                  <a:gd name="connsiteX12" fmla="*/ 500666 w 3888921"/>
                  <a:gd name="connsiteY12" fmla="*/ 0 h 582384"/>
                  <a:gd name="connsiteX13" fmla="*/ 515584 w 3888921"/>
                  <a:gd name="connsiteY13" fmla="*/ 0 h 582384"/>
                  <a:gd name="connsiteX14" fmla="*/ 524001 w 3888921"/>
                  <a:gd name="connsiteY14" fmla="*/ 0 h 582384"/>
                  <a:gd name="connsiteX15" fmla="*/ 569150 w 3888921"/>
                  <a:gd name="connsiteY15" fmla="*/ 0 h 582384"/>
                  <a:gd name="connsiteX16" fmla="*/ 579460 w 3888921"/>
                  <a:gd name="connsiteY16" fmla="*/ 0 h 582384"/>
                  <a:gd name="connsiteX17" fmla="*/ 604040 w 3888921"/>
                  <a:gd name="connsiteY17" fmla="*/ 0 h 582384"/>
                  <a:gd name="connsiteX18" fmla="*/ 647944 w 3888921"/>
                  <a:gd name="connsiteY18" fmla="*/ 0 h 582384"/>
                  <a:gd name="connsiteX19" fmla="*/ 667916 w 3888921"/>
                  <a:gd name="connsiteY19" fmla="*/ 0 h 582384"/>
                  <a:gd name="connsiteX20" fmla="*/ 682835 w 3888921"/>
                  <a:gd name="connsiteY20" fmla="*/ 0 h 582384"/>
                  <a:gd name="connsiteX21" fmla="*/ 736400 w 3888921"/>
                  <a:gd name="connsiteY21" fmla="*/ 0 h 582384"/>
                  <a:gd name="connsiteX22" fmla="*/ 746711 w 3888921"/>
                  <a:gd name="connsiteY22" fmla="*/ 0 h 582384"/>
                  <a:gd name="connsiteX23" fmla="*/ 780924 w 3888921"/>
                  <a:gd name="connsiteY23" fmla="*/ 0 h 582384"/>
                  <a:gd name="connsiteX24" fmla="*/ 815195 w 3888921"/>
                  <a:gd name="connsiteY24" fmla="*/ 0 h 582384"/>
                  <a:gd name="connsiteX25" fmla="*/ 844800 w 3888921"/>
                  <a:gd name="connsiteY25" fmla="*/ 0 h 582384"/>
                  <a:gd name="connsiteX26" fmla="*/ 859719 w 3888921"/>
                  <a:gd name="connsiteY26" fmla="*/ 0 h 582384"/>
                  <a:gd name="connsiteX27" fmla="*/ 913284 w 3888921"/>
                  <a:gd name="connsiteY27" fmla="*/ 0 h 582384"/>
                  <a:gd name="connsiteX28" fmla="*/ 923595 w 3888921"/>
                  <a:gd name="connsiteY28" fmla="*/ 0 h 582384"/>
                  <a:gd name="connsiteX29" fmla="*/ 948174 w 3888921"/>
                  <a:gd name="connsiteY29" fmla="*/ 0 h 582384"/>
                  <a:gd name="connsiteX30" fmla="*/ 992079 w 3888921"/>
                  <a:gd name="connsiteY30" fmla="*/ 0 h 582384"/>
                  <a:gd name="connsiteX31" fmla="*/ 1012050 w 3888921"/>
                  <a:gd name="connsiteY31" fmla="*/ 0 h 582384"/>
                  <a:gd name="connsiteX32" fmla="*/ 1026969 w 3888921"/>
                  <a:gd name="connsiteY32" fmla="*/ 0 h 582384"/>
                  <a:gd name="connsiteX33" fmla="*/ 1042662 w 3888921"/>
                  <a:gd name="connsiteY33" fmla="*/ 0 h 582384"/>
                  <a:gd name="connsiteX34" fmla="*/ 1072118 w 3888921"/>
                  <a:gd name="connsiteY34" fmla="*/ 0 h 582384"/>
                  <a:gd name="connsiteX35" fmla="*/ 1080534 w 3888921"/>
                  <a:gd name="connsiteY35" fmla="*/ 0 h 582384"/>
                  <a:gd name="connsiteX36" fmla="*/ 1090845 w 3888921"/>
                  <a:gd name="connsiteY36" fmla="*/ 0 h 582384"/>
                  <a:gd name="connsiteX37" fmla="*/ 1106538 w 3888921"/>
                  <a:gd name="connsiteY37" fmla="*/ 0 h 582384"/>
                  <a:gd name="connsiteX38" fmla="*/ 1121457 w 3888921"/>
                  <a:gd name="connsiteY38" fmla="*/ 0 h 582384"/>
                  <a:gd name="connsiteX39" fmla="*/ 1135994 w 3888921"/>
                  <a:gd name="connsiteY39" fmla="*/ 0 h 582384"/>
                  <a:gd name="connsiteX40" fmla="*/ 1150912 w 3888921"/>
                  <a:gd name="connsiteY40" fmla="*/ 0 h 582384"/>
                  <a:gd name="connsiteX41" fmla="*/ 1159329 w 3888921"/>
                  <a:gd name="connsiteY41" fmla="*/ 0 h 582384"/>
                  <a:gd name="connsiteX42" fmla="*/ 1175022 w 3888921"/>
                  <a:gd name="connsiteY42" fmla="*/ 0 h 582384"/>
                  <a:gd name="connsiteX43" fmla="*/ 1185333 w 3888921"/>
                  <a:gd name="connsiteY43" fmla="*/ 0 h 582384"/>
                  <a:gd name="connsiteX44" fmla="*/ 1204478 w 3888921"/>
                  <a:gd name="connsiteY44" fmla="*/ 0 h 582384"/>
                  <a:gd name="connsiteX45" fmla="*/ 1209912 w 3888921"/>
                  <a:gd name="connsiteY45" fmla="*/ 0 h 582384"/>
                  <a:gd name="connsiteX46" fmla="*/ 1214789 w 3888921"/>
                  <a:gd name="connsiteY46" fmla="*/ 0 h 582384"/>
                  <a:gd name="connsiteX47" fmla="*/ 1239368 w 3888921"/>
                  <a:gd name="connsiteY47" fmla="*/ 0 h 582384"/>
                  <a:gd name="connsiteX48" fmla="*/ 1253817 w 3888921"/>
                  <a:gd name="connsiteY48" fmla="*/ 0 h 582384"/>
                  <a:gd name="connsiteX49" fmla="*/ 1273788 w 3888921"/>
                  <a:gd name="connsiteY49" fmla="*/ 0 h 582384"/>
                  <a:gd name="connsiteX50" fmla="*/ 1283272 w 3888921"/>
                  <a:gd name="connsiteY50" fmla="*/ 0 h 582384"/>
                  <a:gd name="connsiteX51" fmla="*/ 1288707 w 3888921"/>
                  <a:gd name="connsiteY51" fmla="*/ 0 h 582384"/>
                  <a:gd name="connsiteX52" fmla="*/ 1303244 w 3888921"/>
                  <a:gd name="connsiteY52" fmla="*/ 0 h 582384"/>
                  <a:gd name="connsiteX53" fmla="*/ 1318163 w 3888921"/>
                  <a:gd name="connsiteY53" fmla="*/ 0 h 582384"/>
                  <a:gd name="connsiteX54" fmla="*/ 1333856 w 3888921"/>
                  <a:gd name="connsiteY54" fmla="*/ 0 h 582384"/>
                  <a:gd name="connsiteX55" fmla="*/ 1342272 w 3888921"/>
                  <a:gd name="connsiteY55" fmla="*/ 0 h 582384"/>
                  <a:gd name="connsiteX56" fmla="*/ 1352583 w 3888921"/>
                  <a:gd name="connsiteY56" fmla="*/ 0 h 582384"/>
                  <a:gd name="connsiteX57" fmla="*/ 1371728 w 3888921"/>
                  <a:gd name="connsiteY57" fmla="*/ 0 h 582384"/>
                  <a:gd name="connsiteX58" fmla="*/ 1382039 w 3888921"/>
                  <a:gd name="connsiteY58" fmla="*/ 0 h 582384"/>
                  <a:gd name="connsiteX59" fmla="*/ 1397732 w 3888921"/>
                  <a:gd name="connsiteY59" fmla="*/ 0 h 582384"/>
                  <a:gd name="connsiteX60" fmla="*/ 1412650 w 3888921"/>
                  <a:gd name="connsiteY60" fmla="*/ 0 h 582384"/>
                  <a:gd name="connsiteX61" fmla="*/ 1421067 w 3888921"/>
                  <a:gd name="connsiteY61" fmla="*/ 0 h 582384"/>
                  <a:gd name="connsiteX62" fmla="*/ 1450523 w 3888921"/>
                  <a:gd name="connsiteY62" fmla="*/ 0 h 582384"/>
                  <a:gd name="connsiteX63" fmla="*/ 1466215 w 3888921"/>
                  <a:gd name="connsiteY63" fmla="*/ 0 h 582384"/>
                  <a:gd name="connsiteX64" fmla="*/ 1476526 w 3888921"/>
                  <a:gd name="connsiteY64" fmla="*/ 0 h 582384"/>
                  <a:gd name="connsiteX65" fmla="*/ 1501106 w 3888921"/>
                  <a:gd name="connsiteY65" fmla="*/ 0 h 582384"/>
                  <a:gd name="connsiteX66" fmla="*/ 1545010 w 3888921"/>
                  <a:gd name="connsiteY66" fmla="*/ 0 h 582384"/>
                  <a:gd name="connsiteX67" fmla="*/ 1564982 w 3888921"/>
                  <a:gd name="connsiteY67" fmla="*/ 0 h 582384"/>
                  <a:gd name="connsiteX68" fmla="*/ 1579901 w 3888921"/>
                  <a:gd name="connsiteY68" fmla="*/ 0 h 582384"/>
                  <a:gd name="connsiteX69" fmla="*/ 1633466 w 3888921"/>
                  <a:gd name="connsiteY69" fmla="*/ 0 h 582384"/>
                  <a:gd name="connsiteX70" fmla="*/ 1643777 w 3888921"/>
                  <a:gd name="connsiteY70" fmla="*/ 0 h 582384"/>
                  <a:gd name="connsiteX71" fmla="*/ 1677990 w 3888921"/>
                  <a:gd name="connsiteY71" fmla="*/ 0 h 582384"/>
                  <a:gd name="connsiteX72" fmla="*/ 1712261 w 3888921"/>
                  <a:gd name="connsiteY72" fmla="*/ 0 h 582384"/>
                  <a:gd name="connsiteX73" fmla="*/ 1741866 w 3888921"/>
                  <a:gd name="connsiteY73" fmla="*/ 0 h 582384"/>
                  <a:gd name="connsiteX74" fmla="*/ 1756785 w 3888921"/>
                  <a:gd name="connsiteY74" fmla="*/ 0 h 582384"/>
                  <a:gd name="connsiteX75" fmla="*/ 1810350 w 3888921"/>
                  <a:gd name="connsiteY75" fmla="*/ 0 h 582384"/>
                  <a:gd name="connsiteX76" fmla="*/ 1820661 w 3888921"/>
                  <a:gd name="connsiteY76" fmla="*/ 0 h 582384"/>
                  <a:gd name="connsiteX77" fmla="*/ 1845240 w 3888921"/>
                  <a:gd name="connsiteY77" fmla="*/ 0 h 582384"/>
                  <a:gd name="connsiteX78" fmla="*/ 1889145 w 3888921"/>
                  <a:gd name="connsiteY78" fmla="*/ 0 h 582384"/>
                  <a:gd name="connsiteX79" fmla="*/ 1909116 w 3888921"/>
                  <a:gd name="connsiteY79" fmla="*/ 0 h 582384"/>
                  <a:gd name="connsiteX80" fmla="*/ 1924035 w 3888921"/>
                  <a:gd name="connsiteY80" fmla="*/ 0 h 582384"/>
                  <a:gd name="connsiteX81" fmla="*/ 1969183 w 3888921"/>
                  <a:gd name="connsiteY81" fmla="*/ 0 h 582384"/>
                  <a:gd name="connsiteX82" fmla="*/ 1977600 w 3888921"/>
                  <a:gd name="connsiteY82" fmla="*/ 0 h 582384"/>
                  <a:gd name="connsiteX83" fmla="*/ 1987911 w 3888921"/>
                  <a:gd name="connsiteY83" fmla="*/ 0 h 582384"/>
                  <a:gd name="connsiteX84" fmla="*/ 2033059 w 3888921"/>
                  <a:gd name="connsiteY84" fmla="*/ 0 h 582384"/>
                  <a:gd name="connsiteX85" fmla="*/ 2047978 w 3888921"/>
                  <a:gd name="connsiteY85" fmla="*/ 0 h 582384"/>
                  <a:gd name="connsiteX86" fmla="*/ 2056395 w 3888921"/>
                  <a:gd name="connsiteY86" fmla="*/ 0 h 582384"/>
                  <a:gd name="connsiteX87" fmla="*/ 2078052 w 3888921"/>
                  <a:gd name="connsiteY87" fmla="*/ 0 h 582384"/>
                  <a:gd name="connsiteX88" fmla="*/ 2101544 w 3888921"/>
                  <a:gd name="connsiteY88" fmla="*/ 0 h 582384"/>
                  <a:gd name="connsiteX89" fmla="*/ 2111854 w 3888921"/>
                  <a:gd name="connsiteY89" fmla="*/ 0 h 582384"/>
                  <a:gd name="connsiteX90" fmla="*/ 2136434 w 3888921"/>
                  <a:gd name="connsiteY90" fmla="*/ 0 h 582384"/>
                  <a:gd name="connsiteX91" fmla="*/ 2141928 w 3888921"/>
                  <a:gd name="connsiteY91" fmla="*/ 0 h 582384"/>
                  <a:gd name="connsiteX92" fmla="*/ 2156847 w 3888921"/>
                  <a:gd name="connsiteY92" fmla="*/ 0 h 582384"/>
                  <a:gd name="connsiteX93" fmla="*/ 2180338 w 3888921"/>
                  <a:gd name="connsiteY93" fmla="*/ 0 h 582384"/>
                  <a:gd name="connsiteX94" fmla="*/ 2200310 w 3888921"/>
                  <a:gd name="connsiteY94" fmla="*/ 0 h 582384"/>
                  <a:gd name="connsiteX95" fmla="*/ 2210412 w 3888921"/>
                  <a:gd name="connsiteY95" fmla="*/ 0 h 582384"/>
                  <a:gd name="connsiteX96" fmla="*/ 2215228 w 3888921"/>
                  <a:gd name="connsiteY96" fmla="*/ 0 h 582384"/>
                  <a:gd name="connsiteX97" fmla="*/ 2220723 w 3888921"/>
                  <a:gd name="connsiteY97" fmla="*/ 0 h 582384"/>
                  <a:gd name="connsiteX98" fmla="*/ 2245302 w 3888921"/>
                  <a:gd name="connsiteY98" fmla="*/ 0 h 582384"/>
                  <a:gd name="connsiteX99" fmla="*/ 2268794 w 3888921"/>
                  <a:gd name="connsiteY99" fmla="*/ 0 h 582384"/>
                  <a:gd name="connsiteX100" fmla="*/ 2279104 w 3888921"/>
                  <a:gd name="connsiteY100" fmla="*/ 0 h 582384"/>
                  <a:gd name="connsiteX101" fmla="*/ 2289207 w 3888921"/>
                  <a:gd name="connsiteY101" fmla="*/ 0 h 582384"/>
                  <a:gd name="connsiteX102" fmla="*/ 2309179 w 3888921"/>
                  <a:gd name="connsiteY102" fmla="*/ 0 h 582384"/>
                  <a:gd name="connsiteX103" fmla="*/ 2324097 w 3888921"/>
                  <a:gd name="connsiteY103" fmla="*/ 0 h 582384"/>
                  <a:gd name="connsiteX104" fmla="*/ 2347589 w 3888921"/>
                  <a:gd name="connsiteY104" fmla="*/ 0 h 582384"/>
                  <a:gd name="connsiteX105" fmla="*/ 2369246 w 3888921"/>
                  <a:gd name="connsiteY105" fmla="*/ 0 h 582384"/>
                  <a:gd name="connsiteX106" fmla="*/ 2377662 w 3888921"/>
                  <a:gd name="connsiteY106" fmla="*/ 0 h 582384"/>
                  <a:gd name="connsiteX107" fmla="*/ 2387973 w 3888921"/>
                  <a:gd name="connsiteY107" fmla="*/ 0 h 582384"/>
                  <a:gd name="connsiteX108" fmla="*/ 2433122 w 3888921"/>
                  <a:gd name="connsiteY108" fmla="*/ 0 h 582384"/>
                  <a:gd name="connsiteX109" fmla="*/ 2448040 w 3888921"/>
                  <a:gd name="connsiteY109" fmla="*/ 0 h 582384"/>
                  <a:gd name="connsiteX110" fmla="*/ 2456457 w 3888921"/>
                  <a:gd name="connsiteY110" fmla="*/ 0 h 582384"/>
                  <a:gd name="connsiteX111" fmla="*/ 2501605 w 3888921"/>
                  <a:gd name="connsiteY111" fmla="*/ 0 h 582384"/>
                  <a:gd name="connsiteX112" fmla="*/ 2511917 w 3888921"/>
                  <a:gd name="connsiteY112" fmla="*/ 0 h 582384"/>
                  <a:gd name="connsiteX113" fmla="*/ 2536496 w 3888921"/>
                  <a:gd name="connsiteY113" fmla="*/ 0 h 582384"/>
                  <a:gd name="connsiteX114" fmla="*/ 2580400 w 3888921"/>
                  <a:gd name="connsiteY114" fmla="*/ 0 h 582384"/>
                  <a:gd name="connsiteX115" fmla="*/ 2600372 w 3888921"/>
                  <a:gd name="connsiteY115" fmla="*/ 0 h 582384"/>
                  <a:gd name="connsiteX116" fmla="*/ 2615291 w 3888921"/>
                  <a:gd name="connsiteY116" fmla="*/ 0 h 582384"/>
                  <a:gd name="connsiteX117" fmla="*/ 2668856 w 3888921"/>
                  <a:gd name="connsiteY117" fmla="*/ 0 h 582384"/>
                  <a:gd name="connsiteX118" fmla="*/ 2679167 w 3888921"/>
                  <a:gd name="connsiteY118" fmla="*/ 0 h 582384"/>
                  <a:gd name="connsiteX119" fmla="*/ 2713380 w 3888921"/>
                  <a:gd name="connsiteY119" fmla="*/ 0 h 582384"/>
                  <a:gd name="connsiteX120" fmla="*/ 2747650 w 3888921"/>
                  <a:gd name="connsiteY120" fmla="*/ 0 h 582384"/>
                  <a:gd name="connsiteX121" fmla="*/ 2777256 w 3888921"/>
                  <a:gd name="connsiteY121" fmla="*/ 0 h 582384"/>
                  <a:gd name="connsiteX122" fmla="*/ 2792175 w 3888921"/>
                  <a:gd name="connsiteY122" fmla="*/ 0 h 582384"/>
                  <a:gd name="connsiteX123" fmla="*/ 2845740 w 3888921"/>
                  <a:gd name="connsiteY123" fmla="*/ 0 h 582384"/>
                  <a:gd name="connsiteX124" fmla="*/ 2856051 w 3888921"/>
                  <a:gd name="connsiteY124" fmla="*/ 0 h 582384"/>
                  <a:gd name="connsiteX125" fmla="*/ 2858976 w 3888921"/>
                  <a:gd name="connsiteY125" fmla="*/ 0 h 582384"/>
                  <a:gd name="connsiteX126" fmla="*/ 2880630 w 3888921"/>
                  <a:gd name="connsiteY126" fmla="*/ 0 h 582384"/>
                  <a:gd name="connsiteX127" fmla="*/ 2922852 w 3888921"/>
                  <a:gd name="connsiteY127" fmla="*/ 0 h 582384"/>
                  <a:gd name="connsiteX128" fmla="*/ 2924535 w 3888921"/>
                  <a:gd name="connsiteY128" fmla="*/ 0 h 582384"/>
                  <a:gd name="connsiteX129" fmla="*/ 2937771 w 3888921"/>
                  <a:gd name="connsiteY129" fmla="*/ 0 h 582384"/>
                  <a:gd name="connsiteX130" fmla="*/ 2944506 w 3888921"/>
                  <a:gd name="connsiteY130" fmla="*/ 0 h 582384"/>
                  <a:gd name="connsiteX131" fmla="*/ 2959425 w 3888921"/>
                  <a:gd name="connsiteY131" fmla="*/ 0 h 582384"/>
                  <a:gd name="connsiteX132" fmla="*/ 2975118 w 3888921"/>
                  <a:gd name="connsiteY132" fmla="*/ 0 h 582384"/>
                  <a:gd name="connsiteX133" fmla="*/ 2991336 w 3888921"/>
                  <a:gd name="connsiteY133" fmla="*/ 0 h 582384"/>
                  <a:gd name="connsiteX134" fmla="*/ 3001647 w 3888921"/>
                  <a:gd name="connsiteY134" fmla="*/ 0 h 582384"/>
                  <a:gd name="connsiteX135" fmla="*/ 3004574 w 3888921"/>
                  <a:gd name="connsiteY135" fmla="*/ 0 h 582384"/>
                  <a:gd name="connsiteX136" fmla="*/ 3012990 w 3888921"/>
                  <a:gd name="connsiteY136" fmla="*/ 0 h 582384"/>
                  <a:gd name="connsiteX137" fmla="*/ 3023301 w 3888921"/>
                  <a:gd name="connsiteY137" fmla="*/ 0 h 582384"/>
                  <a:gd name="connsiteX138" fmla="*/ 3026226 w 3888921"/>
                  <a:gd name="connsiteY138" fmla="*/ 0 h 582384"/>
                  <a:gd name="connsiteX139" fmla="*/ 3038994 w 3888921"/>
                  <a:gd name="connsiteY139" fmla="*/ 0 h 582384"/>
                  <a:gd name="connsiteX140" fmla="*/ 3053913 w 3888921"/>
                  <a:gd name="connsiteY140" fmla="*/ 0 h 582384"/>
                  <a:gd name="connsiteX141" fmla="*/ 3068450 w 3888921"/>
                  <a:gd name="connsiteY141" fmla="*/ 0 h 582384"/>
                  <a:gd name="connsiteX142" fmla="*/ 3070131 w 3888921"/>
                  <a:gd name="connsiteY142" fmla="*/ 0 h 582384"/>
                  <a:gd name="connsiteX143" fmla="*/ 3083368 w 3888921"/>
                  <a:gd name="connsiteY143" fmla="*/ 0 h 582384"/>
                  <a:gd name="connsiteX144" fmla="*/ 3090102 w 3888921"/>
                  <a:gd name="connsiteY144" fmla="*/ 0 h 582384"/>
                  <a:gd name="connsiteX145" fmla="*/ 3091785 w 3888921"/>
                  <a:gd name="connsiteY145" fmla="*/ 0 h 582384"/>
                  <a:gd name="connsiteX146" fmla="*/ 3105021 w 3888921"/>
                  <a:gd name="connsiteY146" fmla="*/ 0 h 582384"/>
                  <a:gd name="connsiteX147" fmla="*/ 3107478 w 3888921"/>
                  <a:gd name="connsiteY147" fmla="*/ 0 h 582384"/>
                  <a:gd name="connsiteX148" fmla="*/ 3117789 w 3888921"/>
                  <a:gd name="connsiteY148" fmla="*/ 0 h 582384"/>
                  <a:gd name="connsiteX149" fmla="*/ 3136934 w 3888921"/>
                  <a:gd name="connsiteY149" fmla="*/ 0 h 582384"/>
                  <a:gd name="connsiteX150" fmla="*/ 3142368 w 3888921"/>
                  <a:gd name="connsiteY150" fmla="*/ 0 h 582384"/>
                  <a:gd name="connsiteX151" fmla="*/ 3147244 w 3888921"/>
                  <a:gd name="connsiteY151" fmla="*/ 0 h 582384"/>
                  <a:gd name="connsiteX152" fmla="*/ 3150170 w 3888921"/>
                  <a:gd name="connsiteY152" fmla="*/ 0 h 582384"/>
                  <a:gd name="connsiteX153" fmla="*/ 3158586 w 3888921"/>
                  <a:gd name="connsiteY153" fmla="*/ 0 h 582384"/>
                  <a:gd name="connsiteX154" fmla="*/ 3168897 w 3888921"/>
                  <a:gd name="connsiteY154" fmla="*/ 0 h 582384"/>
                  <a:gd name="connsiteX155" fmla="*/ 3171824 w 3888921"/>
                  <a:gd name="connsiteY155" fmla="*/ 0 h 582384"/>
                  <a:gd name="connsiteX156" fmla="*/ 3186273 w 3888921"/>
                  <a:gd name="connsiteY156" fmla="*/ 0 h 582384"/>
                  <a:gd name="connsiteX157" fmla="*/ 3206244 w 3888921"/>
                  <a:gd name="connsiteY157" fmla="*/ 0 h 582384"/>
                  <a:gd name="connsiteX158" fmla="*/ 3214046 w 3888921"/>
                  <a:gd name="connsiteY158" fmla="*/ 0 h 582384"/>
                  <a:gd name="connsiteX159" fmla="*/ 3215728 w 3888921"/>
                  <a:gd name="connsiteY159" fmla="*/ 0 h 582384"/>
                  <a:gd name="connsiteX160" fmla="*/ 3221163 w 3888921"/>
                  <a:gd name="connsiteY160" fmla="*/ 0 h 582384"/>
                  <a:gd name="connsiteX161" fmla="*/ 3228964 w 3888921"/>
                  <a:gd name="connsiteY161" fmla="*/ 0 h 582384"/>
                  <a:gd name="connsiteX162" fmla="*/ 3235700 w 3888921"/>
                  <a:gd name="connsiteY162" fmla="*/ 0 h 582384"/>
                  <a:gd name="connsiteX163" fmla="*/ 3237381 w 3888921"/>
                  <a:gd name="connsiteY163" fmla="*/ 0 h 582384"/>
                  <a:gd name="connsiteX164" fmla="*/ 3250618 w 3888921"/>
                  <a:gd name="connsiteY164" fmla="*/ 0 h 582384"/>
                  <a:gd name="connsiteX165" fmla="*/ 3266311 w 3888921"/>
                  <a:gd name="connsiteY165" fmla="*/ 0 h 582384"/>
                  <a:gd name="connsiteX166" fmla="*/ 3274728 w 3888921"/>
                  <a:gd name="connsiteY166" fmla="*/ 0 h 582384"/>
                  <a:gd name="connsiteX167" fmla="*/ 3282529 w 3888921"/>
                  <a:gd name="connsiteY167" fmla="*/ 0 h 582384"/>
                  <a:gd name="connsiteX168" fmla="*/ 3285039 w 3888921"/>
                  <a:gd name="connsiteY168" fmla="*/ 0 h 582384"/>
                  <a:gd name="connsiteX169" fmla="*/ 3292840 w 3888921"/>
                  <a:gd name="connsiteY169" fmla="*/ 0 h 582384"/>
                  <a:gd name="connsiteX170" fmla="*/ 3304184 w 3888921"/>
                  <a:gd name="connsiteY170" fmla="*/ 0 h 582384"/>
                  <a:gd name="connsiteX171" fmla="*/ 3314495 w 3888921"/>
                  <a:gd name="connsiteY171" fmla="*/ 0 h 582384"/>
                  <a:gd name="connsiteX172" fmla="*/ 3317420 w 3888921"/>
                  <a:gd name="connsiteY172" fmla="*/ 0 h 582384"/>
                  <a:gd name="connsiteX173" fmla="*/ 3330188 w 3888921"/>
                  <a:gd name="connsiteY173" fmla="*/ 0 h 582384"/>
                  <a:gd name="connsiteX174" fmla="*/ 3345106 w 3888921"/>
                  <a:gd name="connsiteY174" fmla="*/ 0 h 582384"/>
                  <a:gd name="connsiteX175" fmla="*/ 3353523 w 3888921"/>
                  <a:gd name="connsiteY175" fmla="*/ 0 h 582384"/>
                  <a:gd name="connsiteX176" fmla="*/ 3361324 w 3888921"/>
                  <a:gd name="connsiteY176" fmla="*/ 0 h 582384"/>
                  <a:gd name="connsiteX177" fmla="*/ 3381296 w 3888921"/>
                  <a:gd name="connsiteY177" fmla="*/ 0 h 582384"/>
                  <a:gd name="connsiteX178" fmla="*/ 3382978 w 3888921"/>
                  <a:gd name="connsiteY178" fmla="*/ 0 h 582384"/>
                  <a:gd name="connsiteX179" fmla="*/ 3396214 w 3888921"/>
                  <a:gd name="connsiteY179" fmla="*/ 0 h 582384"/>
                  <a:gd name="connsiteX180" fmla="*/ 3398671 w 3888921"/>
                  <a:gd name="connsiteY180" fmla="*/ 0 h 582384"/>
                  <a:gd name="connsiteX181" fmla="*/ 3408982 w 3888921"/>
                  <a:gd name="connsiteY181" fmla="*/ 0 h 582384"/>
                  <a:gd name="connsiteX182" fmla="*/ 3433561 w 3888921"/>
                  <a:gd name="connsiteY182" fmla="*/ 0 h 582384"/>
                  <a:gd name="connsiteX183" fmla="*/ 3449780 w 3888921"/>
                  <a:gd name="connsiteY183" fmla="*/ 0 h 582384"/>
                  <a:gd name="connsiteX184" fmla="*/ 3460090 w 3888921"/>
                  <a:gd name="connsiteY184" fmla="*/ 0 h 582384"/>
                  <a:gd name="connsiteX185" fmla="*/ 3477466 w 3888921"/>
                  <a:gd name="connsiteY185" fmla="*/ 0 h 582384"/>
                  <a:gd name="connsiteX186" fmla="*/ 3494304 w 3888921"/>
                  <a:gd name="connsiteY186" fmla="*/ 0 h 582384"/>
                  <a:gd name="connsiteX187" fmla="*/ 3497437 w 3888921"/>
                  <a:gd name="connsiteY187" fmla="*/ 0 h 582384"/>
                  <a:gd name="connsiteX188" fmla="*/ 3512356 w 3888921"/>
                  <a:gd name="connsiteY188" fmla="*/ 0 h 582384"/>
                  <a:gd name="connsiteX189" fmla="*/ 3528574 w 3888921"/>
                  <a:gd name="connsiteY189" fmla="*/ 0 h 582384"/>
                  <a:gd name="connsiteX190" fmla="*/ 3558180 w 3888921"/>
                  <a:gd name="connsiteY190" fmla="*/ 0 h 582384"/>
                  <a:gd name="connsiteX191" fmla="*/ 3565921 w 3888921"/>
                  <a:gd name="connsiteY191" fmla="*/ 0 h 582384"/>
                  <a:gd name="connsiteX192" fmla="*/ 3573099 w 3888921"/>
                  <a:gd name="connsiteY192" fmla="*/ 0 h 582384"/>
                  <a:gd name="connsiteX193" fmla="*/ 3576232 w 3888921"/>
                  <a:gd name="connsiteY193" fmla="*/ 0 h 582384"/>
                  <a:gd name="connsiteX194" fmla="*/ 3610446 w 3888921"/>
                  <a:gd name="connsiteY194" fmla="*/ 0 h 582384"/>
                  <a:gd name="connsiteX195" fmla="*/ 3626664 w 3888921"/>
                  <a:gd name="connsiteY195" fmla="*/ 0 h 582384"/>
                  <a:gd name="connsiteX196" fmla="*/ 3636975 w 3888921"/>
                  <a:gd name="connsiteY196" fmla="*/ 0 h 582384"/>
                  <a:gd name="connsiteX197" fmla="*/ 3644716 w 3888921"/>
                  <a:gd name="connsiteY197" fmla="*/ 0 h 582384"/>
                  <a:gd name="connsiteX198" fmla="*/ 3661554 w 3888921"/>
                  <a:gd name="connsiteY198" fmla="*/ 0 h 582384"/>
                  <a:gd name="connsiteX199" fmla="*/ 3674322 w 3888921"/>
                  <a:gd name="connsiteY199" fmla="*/ 0 h 582384"/>
                  <a:gd name="connsiteX200" fmla="*/ 3689241 w 3888921"/>
                  <a:gd name="connsiteY200" fmla="*/ 0 h 582384"/>
                  <a:gd name="connsiteX201" fmla="*/ 3705459 w 3888921"/>
                  <a:gd name="connsiteY201" fmla="*/ 0 h 582384"/>
                  <a:gd name="connsiteX202" fmla="*/ 3725430 w 3888921"/>
                  <a:gd name="connsiteY202" fmla="*/ 0 h 582384"/>
                  <a:gd name="connsiteX203" fmla="*/ 3740349 w 3888921"/>
                  <a:gd name="connsiteY203" fmla="*/ 0 h 582384"/>
                  <a:gd name="connsiteX204" fmla="*/ 3742806 w 3888921"/>
                  <a:gd name="connsiteY204" fmla="*/ 0 h 582384"/>
                  <a:gd name="connsiteX205" fmla="*/ 3753117 w 3888921"/>
                  <a:gd name="connsiteY205" fmla="*/ 0 h 582384"/>
                  <a:gd name="connsiteX206" fmla="*/ 3756042 w 3888921"/>
                  <a:gd name="connsiteY206" fmla="*/ 0 h 582384"/>
                  <a:gd name="connsiteX207" fmla="*/ 3777696 w 3888921"/>
                  <a:gd name="connsiteY207" fmla="*/ 0 h 582384"/>
                  <a:gd name="connsiteX208" fmla="*/ 3785497 w 3888921"/>
                  <a:gd name="connsiteY208" fmla="*/ 0 h 582384"/>
                  <a:gd name="connsiteX209" fmla="*/ 3793914 w 3888921"/>
                  <a:gd name="connsiteY209" fmla="*/ 0 h 582384"/>
                  <a:gd name="connsiteX210" fmla="*/ 3804225 w 3888921"/>
                  <a:gd name="connsiteY210" fmla="*/ 0 h 582384"/>
                  <a:gd name="connsiteX211" fmla="*/ 3819918 w 3888921"/>
                  <a:gd name="connsiteY211" fmla="*/ 0 h 582384"/>
                  <a:gd name="connsiteX212" fmla="*/ 3821601 w 3888921"/>
                  <a:gd name="connsiteY212" fmla="*/ 0 h 582384"/>
                  <a:gd name="connsiteX213" fmla="*/ 3834837 w 3888921"/>
                  <a:gd name="connsiteY213" fmla="*/ 0 h 582384"/>
                  <a:gd name="connsiteX214" fmla="*/ 3841572 w 3888921"/>
                  <a:gd name="connsiteY214" fmla="*/ 0 h 582384"/>
                  <a:gd name="connsiteX215" fmla="*/ 3849373 w 3888921"/>
                  <a:gd name="connsiteY215" fmla="*/ 0 h 582384"/>
                  <a:gd name="connsiteX216" fmla="*/ 3856491 w 3888921"/>
                  <a:gd name="connsiteY216" fmla="*/ 0 h 582384"/>
                  <a:gd name="connsiteX217" fmla="*/ 3864292 w 3888921"/>
                  <a:gd name="connsiteY217" fmla="*/ 0 h 582384"/>
                  <a:gd name="connsiteX218" fmla="*/ 3872709 w 3888921"/>
                  <a:gd name="connsiteY218" fmla="*/ 0 h 582384"/>
                  <a:gd name="connsiteX219" fmla="*/ 3888402 w 3888921"/>
                  <a:gd name="connsiteY219" fmla="*/ 0 h 582384"/>
                  <a:gd name="connsiteX220" fmla="*/ 3888921 w 3888921"/>
                  <a:gd name="connsiteY220" fmla="*/ 0 h 582384"/>
                  <a:gd name="connsiteX221" fmla="*/ 3743325 w 3888921"/>
                  <a:gd name="connsiteY221" fmla="*/ 582384 h 582384"/>
                  <a:gd name="connsiteX222" fmla="*/ 3742806 w 3888921"/>
                  <a:gd name="connsiteY222" fmla="*/ 582384 h 582384"/>
                  <a:gd name="connsiteX223" fmla="*/ 3727113 w 3888921"/>
                  <a:gd name="connsiteY223" fmla="*/ 582384 h 582384"/>
                  <a:gd name="connsiteX224" fmla="*/ 3718696 w 3888921"/>
                  <a:gd name="connsiteY224" fmla="*/ 582384 h 582384"/>
                  <a:gd name="connsiteX225" fmla="*/ 3710895 w 3888921"/>
                  <a:gd name="connsiteY225" fmla="*/ 582384 h 582384"/>
                  <a:gd name="connsiteX226" fmla="*/ 3703777 w 3888921"/>
                  <a:gd name="connsiteY226" fmla="*/ 582384 h 582384"/>
                  <a:gd name="connsiteX227" fmla="*/ 3695976 w 3888921"/>
                  <a:gd name="connsiteY227" fmla="*/ 582384 h 582384"/>
                  <a:gd name="connsiteX228" fmla="*/ 3689241 w 3888921"/>
                  <a:gd name="connsiteY228" fmla="*/ 582384 h 582384"/>
                  <a:gd name="connsiteX229" fmla="*/ 3676005 w 3888921"/>
                  <a:gd name="connsiteY229" fmla="*/ 582384 h 582384"/>
                  <a:gd name="connsiteX230" fmla="*/ 3674322 w 3888921"/>
                  <a:gd name="connsiteY230" fmla="*/ 582384 h 582384"/>
                  <a:gd name="connsiteX231" fmla="*/ 3658629 w 3888921"/>
                  <a:gd name="connsiteY231" fmla="*/ 582384 h 582384"/>
                  <a:gd name="connsiteX232" fmla="*/ 3648318 w 3888921"/>
                  <a:gd name="connsiteY232" fmla="*/ 582384 h 582384"/>
                  <a:gd name="connsiteX233" fmla="*/ 3639901 w 3888921"/>
                  <a:gd name="connsiteY233" fmla="*/ 582384 h 582384"/>
                  <a:gd name="connsiteX234" fmla="*/ 3632100 w 3888921"/>
                  <a:gd name="connsiteY234" fmla="*/ 582384 h 582384"/>
                  <a:gd name="connsiteX235" fmla="*/ 3610446 w 3888921"/>
                  <a:gd name="connsiteY235" fmla="*/ 582384 h 582384"/>
                  <a:gd name="connsiteX236" fmla="*/ 3607521 w 3888921"/>
                  <a:gd name="connsiteY236" fmla="*/ 582384 h 582384"/>
                  <a:gd name="connsiteX237" fmla="*/ 3597210 w 3888921"/>
                  <a:gd name="connsiteY237" fmla="*/ 582384 h 582384"/>
                  <a:gd name="connsiteX238" fmla="*/ 3594753 w 3888921"/>
                  <a:gd name="connsiteY238" fmla="*/ 582384 h 582384"/>
                  <a:gd name="connsiteX239" fmla="*/ 3579834 w 3888921"/>
                  <a:gd name="connsiteY239" fmla="*/ 582384 h 582384"/>
                  <a:gd name="connsiteX240" fmla="*/ 3559863 w 3888921"/>
                  <a:gd name="connsiteY240" fmla="*/ 582384 h 582384"/>
                  <a:gd name="connsiteX241" fmla="*/ 3543645 w 3888921"/>
                  <a:gd name="connsiteY241" fmla="*/ 582384 h 582384"/>
                  <a:gd name="connsiteX242" fmla="*/ 3528726 w 3888921"/>
                  <a:gd name="connsiteY242" fmla="*/ 582384 h 582384"/>
                  <a:gd name="connsiteX243" fmla="*/ 3515958 w 3888921"/>
                  <a:gd name="connsiteY243" fmla="*/ 582384 h 582384"/>
                  <a:gd name="connsiteX244" fmla="*/ 3499120 w 3888921"/>
                  <a:gd name="connsiteY244" fmla="*/ 582384 h 582384"/>
                  <a:gd name="connsiteX245" fmla="*/ 3491379 w 3888921"/>
                  <a:gd name="connsiteY245" fmla="*/ 582384 h 582384"/>
                  <a:gd name="connsiteX246" fmla="*/ 3481068 w 3888921"/>
                  <a:gd name="connsiteY246" fmla="*/ 582384 h 582384"/>
                  <a:gd name="connsiteX247" fmla="*/ 3464850 w 3888921"/>
                  <a:gd name="connsiteY247" fmla="*/ 582384 h 582384"/>
                  <a:gd name="connsiteX248" fmla="*/ 3430636 w 3888921"/>
                  <a:gd name="connsiteY248" fmla="*/ 582384 h 582384"/>
                  <a:gd name="connsiteX249" fmla="*/ 3427503 w 3888921"/>
                  <a:gd name="connsiteY249" fmla="*/ 582384 h 582384"/>
                  <a:gd name="connsiteX250" fmla="*/ 3420325 w 3888921"/>
                  <a:gd name="connsiteY250" fmla="*/ 582384 h 582384"/>
                  <a:gd name="connsiteX251" fmla="*/ 3412584 w 3888921"/>
                  <a:gd name="connsiteY251" fmla="*/ 582384 h 582384"/>
                  <a:gd name="connsiteX252" fmla="*/ 3382978 w 3888921"/>
                  <a:gd name="connsiteY252" fmla="*/ 582384 h 582384"/>
                  <a:gd name="connsiteX253" fmla="*/ 3366760 w 3888921"/>
                  <a:gd name="connsiteY253" fmla="*/ 582384 h 582384"/>
                  <a:gd name="connsiteX254" fmla="*/ 3351842 w 3888921"/>
                  <a:gd name="connsiteY254" fmla="*/ 582384 h 582384"/>
                  <a:gd name="connsiteX255" fmla="*/ 3348708 w 3888921"/>
                  <a:gd name="connsiteY255" fmla="*/ 582384 h 582384"/>
                  <a:gd name="connsiteX256" fmla="*/ 3331870 w 3888921"/>
                  <a:gd name="connsiteY256" fmla="*/ 582384 h 582384"/>
                  <a:gd name="connsiteX257" fmla="*/ 3314495 w 3888921"/>
                  <a:gd name="connsiteY257" fmla="*/ 582384 h 582384"/>
                  <a:gd name="connsiteX258" fmla="*/ 3304184 w 3888921"/>
                  <a:gd name="connsiteY258" fmla="*/ 582384 h 582384"/>
                  <a:gd name="connsiteX259" fmla="*/ 3287966 w 3888921"/>
                  <a:gd name="connsiteY259" fmla="*/ 582384 h 582384"/>
                  <a:gd name="connsiteX260" fmla="*/ 3263386 w 3888921"/>
                  <a:gd name="connsiteY260" fmla="*/ 582384 h 582384"/>
                  <a:gd name="connsiteX261" fmla="*/ 3253075 w 3888921"/>
                  <a:gd name="connsiteY261" fmla="*/ 582384 h 582384"/>
                  <a:gd name="connsiteX262" fmla="*/ 3250618 w 3888921"/>
                  <a:gd name="connsiteY262" fmla="*/ 582384 h 582384"/>
                  <a:gd name="connsiteX263" fmla="*/ 3237383 w 3888921"/>
                  <a:gd name="connsiteY263" fmla="*/ 582384 h 582384"/>
                  <a:gd name="connsiteX264" fmla="*/ 3235700 w 3888921"/>
                  <a:gd name="connsiteY264" fmla="*/ 582384 h 582384"/>
                  <a:gd name="connsiteX265" fmla="*/ 3215728 w 3888921"/>
                  <a:gd name="connsiteY265" fmla="*/ 582384 h 582384"/>
                  <a:gd name="connsiteX266" fmla="*/ 3207927 w 3888921"/>
                  <a:gd name="connsiteY266" fmla="*/ 582384 h 582384"/>
                  <a:gd name="connsiteX267" fmla="*/ 3199510 w 3888921"/>
                  <a:gd name="connsiteY267" fmla="*/ 582384 h 582384"/>
                  <a:gd name="connsiteX268" fmla="*/ 3184592 w 3888921"/>
                  <a:gd name="connsiteY268" fmla="*/ 582384 h 582384"/>
                  <a:gd name="connsiteX269" fmla="*/ 3171824 w 3888921"/>
                  <a:gd name="connsiteY269" fmla="*/ 582384 h 582384"/>
                  <a:gd name="connsiteX270" fmla="*/ 3168898 w 3888921"/>
                  <a:gd name="connsiteY270" fmla="*/ 582384 h 582384"/>
                  <a:gd name="connsiteX271" fmla="*/ 3158588 w 3888921"/>
                  <a:gd name="connsiteY271" fmla="*/ 582384 h 582384"/>
                  <a:gd name="connsiteX272" fmla="*/ 3147244 w 3888921"/>
                  <a:gd name="connsiteY272" fmla="*/ 582384 h 582384"/>
                  <a:gd name="connsiteX273" fmla="*/ 3139443 w 3888921"/>
                  <a:gd name="connsiteY273" fmla="*/ 582384 h 582384"/>
                  <a:gd name="connsiteX274" fmla="*/ 3136934 w 3888921"/>
                  <a:gd name="connsiteY274" fmla="*/ 582384 h 582384"/>
                  <a:gd name="connsiteX275" fmla="*/ 3129132 w 3888921"/>
                  <a:gd name="connsiteY275" fmla="*/ 582384 h 582384"/>
                  <a:gd name="connsiteX276" fmla="*/ 3120716 w 3888921"/>
                  <a:gd name="connsiteY276" fmla="*/ 582384 h 582384"/>
                  <a:gd name="connsiteX277" fmla="*/ 3105023 w 3888921"/>
                  <a:gd name="connsiteY277" fmla="*/ 582384 h 582384"/>
                  <a:gd name="connsiteX278" fmla="*/ 3091785 w 3888921"/>
                  <a:gd name="connsiteY278" fmla="*/ 582384 h 582384"/>
                  <a:gd name="connsiteX279" fmla="*/ 3090104 w 3888921"/>
                  <a:gd name="connsiteY279" fmla="*/ 582384 h 582384"/>
                  <a:gd name="connsiteX280" fmla="*/ 3083368 w 3888921"/>
                  <a:gd name="connsiteY280" fmla="*/ 582384 h 582384"/>
                  <a:gd name="connsiteX281" fmla="*/ 3075567 w 3888921"/>
                  <a:gd name="connsiteY281" fmla="*/ 582384 h 582384"/>
                  <a:gd name="connsiteX282" fmla="*/ 3070132 w 3888921"/>
                  <a:gd name="connsiteY282" fmla="*/ 582384 h 582384"/>
                  <a:gd name="connsiteX283" fmla="*/ 3068450 w 3888921"/>
                  <a:gd name="connsiteY283" fmla="*/ 582384 h 582384"/>
                  <a:gd name="connsiteX284" fmla="*/ 3060648 w 3888921"/>
                  <a:gd name="connsiteY284" fmla="*/ 582384 h 582384"/>
                  <a:gd name="connsiteX285" fmla="*/ 3040677 w 3888921"/>
                  <a:gd name="connsiteY285" fmla="*/ 582384 h 582384"/>
                  <a:gd name="connsiteX286" fmla="*/ 3026228 w 3888921"/>
                  <a:gd name="connsiteY286" fmla="*/ 582384 h 582384"/>
                  <a:gd name="connsiteX287" fmla="*/ 3023301 w 3888921"/>
                  <a:gd name="connsiteY287" fmla="*/ 582384 h 582384"/>
                  <a:gd name="connsiteX288" fmla="*/ 3012990 w 3888921"/>
                  <a:gd name="connsiteY288" fmla="*/ 582384 h 582384"/>
                  <a:gd name="connsiteX289" fmla="*/ 3004574 w 3888921"/>
                  <a:gd name="connsiteY289" fmla="*/ 582384 h 582384"/>
                  <a:gd name="connsiteX290" fmla="*/ 3001648 w 3888921"/>
                  <a:gd name="connsiteY290" fmla="*/ 582384 h 582384"/>
                  <a:gd name="connsiteX291" fmla="*/ 2996772 w 3888921"/>
                  <a:gd name="connsiteY291" fmla="*/ 582384 h 582384"/>
                  <a:gd name="connsiteX292" fmla="*/ 2991338 w 3888921"/>
                  <a:gd name="connsiteY292" fmla="*/ 582384 h 582384"/>
                  <a:gd name="connsiteX293" fmla="*/ 2972193 w 3888921"/>
                  <a:gd name="connsiteY293" fmla="*/ 582384 h 582384"/>
                  <a:gd name="connsiteX294" fmla="*/ 2961882 w 3888921"/>
                  <a:gd name="connsiteY294" fmla="*/ 582384 h 582384"/>
                  <a:gd name="connsiteX295" fmla="*/ 2959425 w 3888921"/>
                  <a:gd name="connsiteY295" fmla="*/ 582384 h 582384"/>
                  <a:gd name="connsiteX296" fmla="*/ 2946189 w 3888921"/>
                  <a:gd name="connsiteY296" fmla="*/ 582384 h 582384"/>
                  <a:gd name="connsiteX297" fmla="*/ 2944506 w 3888921"/>
                  <a:gd name="connsiteY297" fmla="*/ 582384 h 582384"/>
                  <a:gd name="connsiteX298" fmla="*/ 2937772 w 3888921"/>
                  <a:gd name="connsiteY298" fmla="*/ 582384 h 582384"/>
                  <a:gd name="connsiteX299" fmla="*/ 2924535 w 3888921"/>
                  <a:gd name="connsiteY299" fmla="*/ 582384 h 582384"/>
                  <a:gd name="connsiteX300" fmla="*/ 2922853 w 3888921"/>
                  <a:gd name="connsiteY300" fmla="*/ 582384 h 582384"/>
                  <a:gd name="connsiteX301" fmla="*/ 2908317 w 3888921"/>
                  <a:gd name="connsiteY301" fmla="*/ 582384 h 582384"/>
                  <a:gd name="connsiteX302" fmla="*/ 2893398 w 3888921"/>
                  <a:gd name="connsiteY302" fmla="*/ 582384 h 582384"/>
                  <a:gd name="connsiteX303" fmla="*/ 2880630 w 3888921"/>
                  <a:gd name="connsiteY303" fmla="*/ 582384 h 582384"/>
                  <a:gd name="connsiteX304" fmla="*/ 2877705 w 3888921"/>
                  <a:gd name="connsiteY304" fmla="*/ 582384 h 582384"/>
                  <a:gd name="connsiteX305" fmla="*/ 2867394 w 3888921"/>
                  <a:gd name="connsiteY305" fmla="*/ 582384 h 582384"/>
                  <a:gd name="connsiteX306" fmla="*/ 2858977 w 3888921"/>
                  <a:gd name="connsiteY306" fmla="*/ 582384 h 582384"/>
                  <a:gd name="connsiteX307" fmla="*/ 2856051 w 3888921"/>
                  <a:gd name="connsiteY307" fmla="*/ 582384 h 582384"/>
                  <a:gd name="connsiteX308" fmla="*/ 2845740 w 3888921"/>
                  <a:gd name="connsiteY308" fmla="*/ 582384 h 582384"/>
                  <a:gd name="connsiteX309" fmla="*/ 2829522 w 3888921"/>
                  <a:gd name="connsiteY309" fmla="*/ 582384 h 582384"/>
                  <a:gd name="connsiteX310" fmla="*/ 2813829 w 3888921"/>
                  <a:gd name="connsiteY310" fmla="*/ 582384 h 582384"/>
                  <a:gd name="connsiteX311" fmla="*/ 2798910 w 3888921"/>
                  <a:gd name="connsiteY311" fmla="*/ 582384 h 582384"/>
                  <a:gd name="connsiteX312" fmla="*/ 2792175 w 3888921"/>
                  <a:gd name="connsiteY312" fmla="*/ 582384 h 582384"/>
                  <a:gd name="connsiteX313" fmla="*/ 2778939 w 3888921"/>
                  <a:gd name="connsiteY313" fmla="*/ 582384 h 582384"/>
                  <a:gd name="connsiteX314" fmla="*/ 2777256 w 3888921"/>
                  <a:gd name="connsiteY314" fmla="*/ 582384 h 582384"/>
                  <a:gd name="connsiteX315" fmla="*/ 2735034 w 3888921"/>
                  <a:gd name="connsiteY315" fmla="*/ 582384 h 582384"/>
                  <a:gd name="connsiteX316" fmla="*/ 2713380 w 3888921"/>
                  <a:gd name="connsiteY316" fmla="*/ 582384 h 582384"/>
                  <a:gd name="connsiteX317" fmla="*/ 2710455 w 3888921"/>
                  <a:gd name="connsiteY317" fmla="*/ 582384 h 582384"/>
                  <a:gd name="connsiteX318" fmla="*/ 2700144 w 3888921"/>
                  <a:gd name="connsiteY318" fmla="*/ 582384 h 582384"/>
                  <a:gd name="connsiteX319" fmla="*/ 2646579 w 3888921"/>
                  <a:gd name="connsiteY319" fmla="*/ 582384 h 582384"/>
                  <a:gd name="connsiteX320" fmla="*/ 2631660 w 3888921"/>
                  <a:gd name="connsiteY320" fmla="*/ 582384 h 582384"/>
                  <a:gd name="connsiteX321" fmla="*/ 2602055 w 3888921"/>
                  <a:gd name="connsiteY321" fmla="*/ 582384 h 582384"/>
                  <a:gd name="connsiteX322" fmla="*/ 2567784 w 3888921"/>
                  <a:gd name="connsiteY322" fmla="*/ 582384 h 582384"/>
                  <a:gd name="connsiteX323" fmla="*/ 2533571 w 3888921"/>
                  <a:gd name="connsiteY323" fmla="*/ 582384 h 582384"/>
                  <a:gd name="connsiteX324" fmla="*/ 2523260 w 3888921"/>
                  <a:gd name="connsiteY324" fmla="*/ 582384 h 582384"/>
                  <a:gd name="connsiteX325" fmla="*/ 2469695 w 3888921"/>
                  <a:gd name="connsiteY325" fmla="*/ 582384 h 582384"/>
                  <a:gd name="connsiteX326" fmla="*/ 2454776 w 3888921"/>
                  <a:gd name="connsiteY326" fmla="*/ 582384 h 582384"/>
                  <a:gd name="connsiteX327" fmla="*/ 2434804 w 3888921"/>
                  <a:gd name="connsiteY327" fmla="*/ 582384 h 582384"/>
                  <a:gd name="connsiteX328" fmla="*/ 2390900 w 3888921"/>
                  <a:gd name="connsiteY328" fmla="*/ 582384 h 582384"/>
                  <a:gd name="connsiteX329" fmla="*/ 2366320 w 3888921"/>
                  <a:gd name="connsiteY329" fmla="*/ 582384 h 582384"/>
                  <a:gd name="connsiteX330" fmla="*/ 2356010 w 3888921"/>
                  <a:gd name="connsiteY330" fmla="*/ 582384 h 582384"/>
                  <a:gd name="connsiteX331" fmla="*/ 2310861 w 3888921"/>
                  <a:gd name="connsiteY331" fmla="*/ 582384 h 582384"/>
                  <a:gd name="connsiteX332" fmla="*/ 2302444 w 3888921"/>
                  <a:gd name="connsiteY332" fmla="*/ 582384 h 582384"/>
                  <a:gd name="connsiteX333" fmla="*/ 2287526 w 3888921"/>
                  <a:gd name="connsiteY333" fmla="*/ 582384 h 582384"/>
                  <a:gd name="connsiteX334" fmla="*/ 2242377 w 3888921"/>
                  <a:gd name="connsiteY334" fmla="*/ 582384 h 582384"/>
                  <a:gd name="connsiteX335" fmla="*/ 2232066 w 3888921"/>
                  <a:gd name="connsiteY335" fmla="*/ 582384 h 582384"/>
                  <a:gd name="connsiteX336" fmla="*/ 2223650 w 3888921"/>
                  <a:gd name="connsiteY336" fmla="*/ 582384 h 582384"/>
                  <a:gd name="connsiteX337" fmla="*/ 2201992 w 3888921"/>
                  <a:gd name="connsiteY337" fmla="*/ 582384 h 582384"/>
                  <a:gd name="connsiteX338" fmla="*/ 2178501 w 3888921"/>
                  <a:gd name="connsiteY338" fmla="*/ 582384 h 582384"/>
                  <a:gd name="connsiteX339" fmla="*/ 2163583 w 3888921"/>
                  <a:gd name="connsiteY339" fmla="*/ 582384 h 582384"/>
                  <a:gd name="connsiteX340" fmla="*/ 2143611 w 3888921"/>
                  <a:gd name="connsiteY340" fmla="*/ 582384 h 582384"/>
                  <a:gd name="connsiteX341" fmla="*/ 2133509 w 3888921"/>
                  <a:gd name="connsiteY341" fmla="*/ 582384 h 582384"/>
                  <a:gd name="connsiteX342" fmla="*/ 2123198 w 3888921"/>
                  <a:gd name="connsiteY342" fmla="*/ 582384 h 582384"/>
                  <a:gd name="connsiteX343" fmla="*/ 2099706 w 3888921"/>
                  <a:gd name="connsiteY343" fmla="*/ 582384 h 582384"/>
                  <a:gd name="connsiteX344" fmla="*/ 2075127 w 3888921"/>
                  <a:gd name="connsiteY344" fmla="*/ 582384 h 582384"/>
                  <a:gd name="connsiteX345" fmla="*/ 2069633 w 3888921"/>
                  <a:gd name="connsiteY345" fmla="*/ 582384 h 582384"/>
                  <a:gd name="connsiteX346" fmla="*/ 2064816 w 3888921"/>
                  <a:gd name="connsiteY346" fmla="*/ 582384 h 582384"/>
                  <a:gd name="connsiteX347" fmla="*/ 2054714 w 3888921"/>
                  <a:gd name="connsiteY347" fmla="*/ 582384 h 582384"/>
                  <a:gd name="connsiteX348" fmla="*/ 2034742 w 3888921"/>
                  <a:gd name="connsiteY348" fmla="*/ 582384 h 582384"/>
                  <a:gd name="connsiteX349" fmla="*/ 2011251 w 3888921"/>
                  <a:gd name="connsiteY349" fmla="*/ 582384 h 582384"/>
                  <a:gd name="connsiteX350" fmla="*/ 1996332 w 3888921"/>
                  <a:gd name="connsiteY350" fmla="*/ 582384 h 582384"/>
                  <a:gd name="connsiteX351" fmla="*/ 1990838 w 3888921"/>
                  <a:gd name="connsiteY351" fmla="*/ 582384 h 582384"/>
                  <a:gd name="connsiteX352" fmla="*/ 1966258 w 3888921"/>
                  <a:gd name="connsiteY352" fmla="*/ 582384 h 582384"/>
                  <a:gd name="connsiteX353" fmla="*/ 1955948 w 3888921"/>
                  <a:gd name="connsiteY353" fmla="*/ 582384 h 582384"/>
                  <a:gd name="connsiteX354" fmla="*/ 1932456 w 3888921"/>
                  <a:gd name="connsiteY354" fmla="*/ 582384 h 582384"/>
                  <a:gd name="connsiteX355" fmla="*/ 1910799 w 3888921"/>
                  <a:gd name="connsiteY355" fmla="*/ 582384 h 582384"/>
                  <a:gd name="connsiteX356" fmla="*/ 1902382 w 3888921"/>
                  <a:gd name="connsiteY356" fmla="*/ 582384 h 582384"/>
                  <a:gd name="connsiteX357" fmla="*/ 1887464 w 3888921"/>
                  <a:gd name="connsiteY357" fmla="*/ 582384 h 582384"/>
                  <a:gd name="connsiteX358" fmla="*/ 1842315 w 3888921"/>
                  <a:gd name="connsiteY358" fmla="*/ 582384 h 582384"/>
                  <a:gd name="connsiteX359" fmla="*/ 1832004 w 3888921"/>
                  <a:gd name="connsiteY359" fmla="*/ 582384 h 582384"/>
                  <a:gd name="connsiteX360" fmla="*/ 1823588 w 3888921"/>
                  <a:gd name="connsiteY360" fmla="*/ 582384 h 582384"/>
                  <a:gd name="connsiteX361" fmla="*/ 1778439 w 3888921"/>
                  <a:gd name="connsiteY361" fmla="*/ 582384 h 582384"/>
                  <a:gd name="connsiteX362" fmla="*/ 1763520 w 3888921"/>
                  <a:gd name="connsiteY362" fmla="*/ 582384 h 582384"/>
                  <a:gd name="connsiteX363" fmla="*/ 1743549 w 3888921"/>
                  <a:gd name="connsiteY363" fmla="*/ 582384 h 582384"/>
                  <a:gd name="connsiteX364" fmla="*/ 1699644 w 3888921"/>
                  <a:gd name="connsiteY364" fmla="*/ 582384 h 582384"/>
                  <a:gd name="connsiteX365" fmla="*/ 1675065 w 3888921"/>
                  <a:gd name="connsiteY365" fmla="*/ 582384 h 582384"/>
                  <a:gd name="connsiteX366" fmla="*/ 1664754 w 3888921"/>
                  <a:gd name="connsiteY366" fmla="*/ 582384 h 582384"/>
                  <a:gd name="connsiteX367" fmla="*/ 1611189 w 3888921"/>
                  <a:gd name="connsiteY367" fmla="*/ 582384 h 582384"/>
                  <a:gd name="connsiteX368" fmla="*/ 1596270 w 3888921"/>
                  <a:gd name="connsiteY368" fmla="*/ 582384 h 582384"/>
                  <a:gd name="connsiteX369" fmla="*/ 1566665 w 3888921"/>
                  <a:gd name="connsiteY369" fmla="*/ 582384 h 582384"/>
                  <a:gd name="connsiteX370" fmla="*/ 1532394 w 3888921"/>
                  <a:gd name="connsiteY370" fmla="*/ 582384 h 582384"/>
                  <a:gd name="connsiteX371" fmla="*/ 1498181 w 3888921"/>
                  <a:gd name="connsiteY371" fmla="*/ 582384 h 582384"/>
                  <a:gd name="connsiteX372" fmla="*/ 1487870 w 3888921"/>
                  <a:gd name="connsiteY372" fmla="*/ 582384 h 582384"/>
                  <a:gd name="connsiteX373" fmla="*/ 1434304 w 3888921"/>
                  <a:gd name="connsiteY373" fmla="*/ 582384 h 582384"/>
                  <a:gd name="connsiteX374" fmla="*/ 1419386 w 3888921"/>
                  <a:gd name="connsiteY374" fmla="*/ 582384 h 582384"/>
                  <a:gd name="connsiteX375" fmla="*/ 1399414 w 3888921"/>
                  <a:gd name="connsiteY375" fmla="*/ 582384 h 582384"/>
                  <a:gd name="connsiteX376" fmla="*/ 1355510 w 3888921"/>
                  <a:gd name="connsiteY376" fmla="*/ 582384 h 582384"/>
                  <a:gd name="connsiteX377" fmla="*/ 1330930 w 3888921"/>
                  <a:gd name="connsiteY377" fmla="*/ 582384 h 582384"/>
                  <a:gd name="connsiteX378" fmla="*/ 1320620 w 3888921"/>
                  <a:gd name="connsiteY378" fmla="*/ 582384 h 582384"/>
                  <a:gd name="connsiteX379" fmla="*/ 1304927 w 3888921"/>
                  <a:gd name="connsiteY379" fmla="*/ 582384 h 582384"/>
                  <a:gd name="connsiteX380" fmla="*/ 1275471 w 3888921"/>
                  <a:gd name="connsiteY380" fmla="*/ 582384 h 582384"/>
                  <a:gd name="connsiteX381" fmla="*/ 1267054 w 3888921"/>
                  <a:gd name="connsiteY381" fmla="*/ 582384 h 582384"/>
                  <a:gd name="connsiteX382" fmla="*/ 1252135 w 3888921"/>
                  <a:gd name="connsiteY382" fmla="*/ 582384 h 582384"/>
                  <a:gd name="connsiteX383" fmla="*/ 1236443 w 3888921"/>
                  <a:gd name="connsiteY383" fmla="*/ 582384 h 582384"/>
                  <a:gd name="connsiteX384" fmla="*/ 1226132 w 3888921"/>
                  <a:gd name="connsiteY384" fmla="*/ 582384 h 582384"/>
                  <a:gd name="connsiteX385" fmla="*/ 1206987 w 3888921"/>
                  <a:gd name="connsiteY385" fmla="*/ 582384 h 582384"/>
                  <a:gd name="connsiteX386" fmla="*/ 1196676 w 3888921"/>
                  <a:gd name="connsiteY386" fmla="*/ 582384 h 582384"/>
                  <a:gd name="connsiteX387" fmla="*/ 1188259 w 3888921"/>
                  <a:gd name="connsiteY387" fmla="*/ 582384 h 582384"/>
                  <a:gd name="connsiteX388" fmla="*/ 1172567 w 3888921"/>
                  <a:gd name="connsiteY388" fmla="*/ 582384 h 582384"/>
                  <a:gd name="connsiteX389" fmla="*/ 1157648 w 3888921"/>
                  <a:gd name="connsiteY389" fmla="*/ 582384 h 582384"/>
                  <a:gd name="connsiteX390" fmla="*/ 1143111 w 3888921"/>
                  <a:gd name="connsiteY390" fmla="*/ 582384 h 582384"/>
                  <a:gd name="connsiteX391" fmla="*/ 1137676 w 3888921"/>
                  <a:gd name="connsiteY391" fmla="*/ 582384 h 582384"/>
                  <a:gd name="connsiteX392" fmla="*/ 1128192 w 3888921"/>
                  <a:gd name="connsiteY392" fmla="*/ 582384 h 582384"/>
                  <a:gd name="connsiteX393" fmla="*/ 1108221 w 3888921"/>
                  <a:gd name="connsiteY393" fmla="*/ 582384 h 582384"/>
                  <a:gd name="connsiteX394" fmla="*/ 1093772 w 3888921"/>
                  <a:gd name="connsiteY394" fmla="*/ 582384 h 582384"/>
                  <a:gd name="connsiteX395" fmla="*/ 1069192 w 3888921"/>
                  <a:gd name="connsiteY395" fmla="*/ 582384 h 582384"/>
                  <a:gd name="connsiteX396" fmla="*/ 1064316 w 3888921"/>
                  <a:gd name="connsiteY396" fmla="*/ 582384 h 582384"/>
                  <a:gd name="connsiteX397" fmla="*/ 1058882 w 3888921"/>
                  <a:gd name="connsiteY397" fmla="*/ 582384 h 582384"/>
                  <a:gd name="connsiteX398" fmla="*/ 1039737 w 3888921"/>
                  <a:gd name="connsiteY398" fmla="*/ 582384 h 582384"/>
                  <a:gd name="connsiteX399" fmla="*/ 1029426 w 3888921"/>
                  <a:gd name="connsiteY399" fmla="*/ 582384 h 582384"/>
                  <a:gd name="connsiteX400" fmla="*/ 1013733 w 3888921"/>
                  <a:gd name="connsiteY400" fmla="*/ 582384 h 582384"/>
                  <a:gd name="connsiteX401" fmla="*/ 1005316 w 3888921"/>
                  <a:gd name="connsiteY401" fmla="*/ 582384 h 582384"/>
                  <a:gd name="connsiteX402" fmla="*/ 990398 w 3888921"/>
                  <a:gd name="connsiteY402" fmla="*/ 582384 h 582384"/>
                  <a:gd name="connsiteX403" fmla="*/ 975861 w 3888921"/>
                  <a:gd name="connsiteY403" fmla="*/ 582384 h 582384"/>
                  <a:gd name="connsiteX404" fmla="*/ 960942 w 3888921"/>
                  <a:gd name="connsiteY404" fmla="*/ 582384 h 582384"/>
                  <a:gd name="connsiteX405" fmla="*/ 945249 w 3888921"/>
                  <a:gd name="connsiteY405" fmla="*/ 582384 h 582384"/>
                  <a:gd name="connsiteX406" fmla="*/ 934938 w 3888921"/>
                  <a:gd name="connsiteY406" fmla="*/ 582384 h 582384"/>
                  <a:gd name="connsiteX407" fmla="*/ 926522 w 3888921"/>
                  <a:gd name="connsiteY407" fmla="*/ 582384 h 582384"/>
                  <a:gd name="connsiteX408" fmla="*/ 897066 w 3888921"/>
                  <a:gd name="connsiteY408" fmla="*/ 582384 h 582384"/>
                  <a:gd name="connsiteX409" fmla="*/ 881373 w 3888921"/>
                  <a:gd name="connsiteY409" fmla="*/ 582384 h 582384"/>
                  <a:gd name="connsiteX410" fmla="*/ 866455 w 3888921"/>
                  <a:gd name="connsiteY410" fmla="*/ 582384 h 582384"/>
                  <a:gd name="connsiteX411" fmla="*/ 846483 w 3888921"/>
                  <a:gd name="connsiteY411" fmla="*/ 582384 h 582384"/>
                  <a:gd name="connsiteX412" fmla="*/ 802579 w 3888921"/>
                  <a:gd name="connsiteY412" fmla="*/ 582384 h 582384"/>
                  <a:gd name="connsiteX413" fmla="*/ 777999 w 3888921"/>
                  <a:gd name="connsiteY413" fmla="*/ 582384 h 582384"/>
                  <a:gd name="connsiteX414" fmla="*/ 767688 w 3888921"/>
                  <a:gd name="connsiteY414" fmla="*/ 582384 h 582384"/>
                  <a:gd name="connsiteX415" fmla="*/ 714123 w 3888921"/>
                  <a:gd name="connsiteY415" fmla="*/ 582384 h 582384"/>
                  <a:gd name="connsiteX416" fmla="*/ 699204 w 3888921"/>
                  <a:gd name="connsiteY416" fmla="*/ 582384 h 582384"/>
                  <a:gd name="connsiteX417" fmla="*/ 669599 w 3888921"/>
                  <a:gd name="connsiteY417" fmla="*/ 582384 h 582384"/>
                  <a:gd name="connsiteX418" fmla="*/ 635328 w 3888921"/>
                  <a:gd name="connsiteY418" fmla="*/ 582384 h 582384"/>
                  <a:gd name="connsiteX419" fmla="*/ 601115 w 3888921"/>
                  <a:gd name="connsiteY419" fmla="*/ 582384 h 582384"/>
                  <a:gd name="connsiteX420" fmla="*/ 590804 w 3888921"/>
                  <a:gd name="connsiteY420" fmla="*/ 582384 h 582384"/>
                  <a:gd name="connsiteX421" fmla="*/ 537239 w 3888921"/>
                  <a:gd name="connsiteY421" fmla="*/ 582384 h 582384"/>
                  <a:gd name="connsiteX422" fmla="*/ 522320 w 3888921"/>
                  <a:gd name="connsiteY422" fmla="*/ 582384 h 582384"/>
                  <a:gd name="connsiteX423" fmla="*/ 502348 w 3888921"/>
                  <a:gd name="connsiteY423" fmla="*/ 582384 h 582384"/>
                  <a:gd name="connsiteX424" fmla="*/ 458444 w 3888921"/>
                  <a:gd name="connsiteY424" fmla="*/ 582384 h 582384"/>
                  <a:gd name="connsiteX425" fmla="*/ 433864 w 3888921"/>
                  <a:gd name="connsiteY425" fmla="*/ 582384 h 582384"/>
                  <a:gd name="connsiteX426" fmla="*/ 423554 w 3888921"/>
                  <a:gd name="connsiteY426" fmla="*/ 582384 h 582384"/>
                  <a:gd name="connsiteX427" fmla="*/ 378405 w 3888921"/>
                  <a:gd name="connsiteY427" fmla="*/ 582384 h 582384"/>
                  <a:gd name="connsiteX428" fmla="*/ 369989 w 3888921"/>
                  <a:gd name="connsiteY428" fmla="*/ 582384 h 582384"/>
                  <a:gd name="connsiteX429" fmla="*/ 355070 w 3888921"/>
                  <a:gd name="connsiteY429" fmla="*/ 582384 h 582384"/>
                  <a:gd name="connsiteX430" fmla="*/ 309921 w 3888921"/>
                  <a:gd name="connsiteY430" fmla="*/ 582384 h 582384"/>
                  <a:gd name="connsiteX431" fmla="*/ 299611 w 3888921"/>
                  <a:gd name="connsiteY431" fmla="*/ 582384 h 582384"/>
                  <a:gd name="connsiteX432" fmla="*/ 291194 w 3888921"/>
                  <a:gd name="connsiteY432" fmla="*/ 582384 h 582384"/>
                  <a:gd name="connsiteX433" fmla="*/ 246045 w 3888921"/>
                  <a:gd name="connsiteY433" fmla="*/ 582384 h 582384"/>
                  <a:gd name="connsiteX434" fmla="*/ 231126 w 3888921"/>
                  <a:gd name="connsiteY434" fmla="*/ 582384 h 582384"/>
                  <a:gd name="connsiteX435" fmla="*/ 211155 w 3888921"/>
                  <a:gd name="connsiteY435" fmla="*/ 582384 h 582384"/>
                  <a:gd name="connsiteX436" fmla="*/ 167250 w 3888921"/>
                  <a:gd name="connsiteY436" fmla="*/ 582384 h 582384"/>
                  <a:gd name="connsiteX437" fmla="*/ 142671 w 3888921"/>
                  <a:gd name="connsiteY437" fmla="*/ 582384 h 582384"/>
                  <a:gd name="connsiteX438" fmla="*/ 132360 w 3888921"/>
                  <a:gd name="connsiteY438" fmla="*/ 582384 h 582384"/>
                  <a:gd name="connsiteX439" fmla="*/ 78795 w 3888921"/>
                  <a:gd name="connsiteY439" fmla="*/ 582384 h 582384"/>
                  <a:gd name="connsiteX440" fmla="*/ 63876 w 3888921"/>
                  <a:gd name="connsiteY440" fmla="*/ 582384 h 582384"/>
                  <a:gd name="connsiteX441" fmla="*/ 0 w 3888921"/>
                  <a:gd name="connsiteY441" fmla="*/ 582384 h 58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888921" h="582384">
                    <a:moveTo>
                      <a:pt x="145596" y="0"/>
                    </a:moveTo>
                    <a:lnTo>
                      <a:pt x="209472" y="0"/>
                    </a:lnTo>
                    <a:lnTo>
                      <a:pt x="224391" y="0"/>
                    </a:lnTo>
                    <a:lnTo>
                      <a:pt x="277956" y="0"/>
                    </a:lnTo>
                    <a:lnTo>
                      <a:pt x="288267" y="0"/>
                    </a:lnTo>
                    <a:lnTo>
                      <a:pt x="312846" y="0"/>
                    </a:lnTo>
                    <a:lnTo>
                      <a:pt x="356751" y="0"/>
                    </a:lnTo>
                    <a:lnTo>
                      <a:pt x="376723" y="0"/>
                    </a:lnTo>
                    <a:lnTo>
                      <a:pt x="391641" y="0"/>
                    </a:lnTo>
                    <a:lnTo>
                      <a:pt x="436790" y="0"/>
                    </a:lnTo>
                    <a:lnTo>
                      <a:pt x="445206" y="0"/>
                    </a:lnTo>
                    <a:lnTo>
                      <a:pt x="455517" y="0"/>
                    </a:lnTo>
                    <a:lnTo>
                      <a:pt x="500666" y="0"/>
                    </a:lnTo>
                    <a:lnTo>
                      <a:pt x="515584" y="0"/>
                    </a:lnTo>
                    <a:lnTo>
                      <a:pt x="524001" y="0"/>
                    </a:lnTo>
                    <a:lnTo>
                      <a:pt x="569150" y="0"/>
                    </a:lnTo>
                    <a:lnTo>
                      <a:pt x="579460" y="0"/>
                    </a:lnTo>
                    <a:lnTo>
                      <a:pt x="604040" y="0"/>
                    </a:lnTo>
                    <a:lnTo>
                      <a:pt x="647944" y="0"/>
                    </a:lnTo>
                    <a:lnTo>
                      <a:pt x="667916" y="0"/>
                    </a:lnTo>
                    <a:lnTo>
                      <a:pt x="682835" y="0"/>
                    </a:lnTo>
                    <a:lnTo>
                      <a:pt x="736400" y="0"/>
                    </a:lnTo>
                    <a:lnTo>
                      <a:pt x="746711" y="0"/>
                    </a:lnTo>
                    <a:lnTo>
                      <a:pt x="780924" y="0"/>
                    </a:lnTo>
                    <a:lnTo>
                      <a:pt x="815195" y="0"/>
                    </a:lnTo>
                    <a:lnTo>
                      <a:pt x="844800" y="0"/>
                    </a:lnTo>
                    <a:lnTo>
                      <a:pt x="859719" y="0"/>
                    </a:lnTo>
                    <a:lnTo>
                      <a:pt x="913284" y="0"/>
                    </a:lnTo>
                    <a:lnTo>
                      <a:pt x="923595" y="0"/>
                    </a:lnTo>
                    <a:lnTo>
                      <a:pt x="948174" y="0"/>
                    </a:lnTo>
                    <a:lnTo>
                      <a:pt x="992079" y="0"/>
                    </a:lnTo>
                    <a:lnTo>
                      <a:pt x="1012050" y="0"/>
                    </a:lnTo>
                    <a:lnTo>
                      <a:pt x="1026969" y="0"/>
                    </a:lnTo>
                    <a:lnTo>
                      <a:pt x="1042662" y="0"/>
                    </a:lnTo>
                    <a:lnTo>
                      <a:pt x="1072118" y="0"/>
                    </a:lnTo>
                    <a:lnTo>
                      <a:pt x="1080534" y="0"/>
                    </a:lnTo>
                    <a:lnTo>
                      <a:pt x="1090845" y="0"/>
                    </a:lnTo>
                    <a:lnTo>
                      <a:pt x="1106538" y="0"/>
                    </a:lnTo>
                    <a:lnTo>
                      <a:pt x="1121457" y="0"/>
                    </a:lnTo>
                    <a:lnTo>
                      <a:pt x="1135994" y="0"/>
                    </a:lnTo>
                    <a:lnTo>
                      <a:pt x="1150912" y="0"/>
                    </a:lnTo>
                    <a:lnTo>
                      <a:pt x="1159329" y="0"/>
                    </a:lnTo>
                    <a:lnTo>
                      <a:pt x="1175022" y="0"/>
                    </a:lnTo>
                    <a:lnTo>
                      <a:pt x="1185333" y="0"/>
                    </a:lnTo>
                    <a:lnTo>
                      <a:pt x="1204478" y="0"/>
                    </a:lnTo>
                    <a:lnTo>
                      <a:pt x="1209912" y="0"/>
                    </a:lnTo>
                    <a:lnTo>
                      <a:pt x="1214789" y="0"/>
                    </a:lnTo>
                    <a:lnTo>
                      <a:pt x="1239368" y="0"/>
                    </a:lnTo>
                    <a:lnTo>
                      <a:pt x="1253817" y="0"/>
                    </a:lnTo>
                    <a:lnTo>
                      <a:pt x="1273788" y="0"/>
                    </a:lnTo>
                    <a:lnTo>
                      <a:pt x="1283272" y="0"/>
                    </a:lnTo>
                    <a:lnTo>
                      <a:pt x="1288707" y="0"/>
                    </a:lnTo>
                    <a:lnTo>
                      <a:pt x="1303244" y="0"/>
                    </a:lnTo>
                    <a:lnTo>
                      <a:pt x="1318163" y="0"/>
                    </a:lnTo>
                    <a:lnTo>
                      <a:pt x="1333856" y="0"/>
                    </a:lnTo>
                    <a:lnTo>
                      <a:pt x="1342272" y="0"/>
                    </a:lnTo>
                    <a:lnTo>
                      <a:pt x="1352583" y="0"/>
                    </a:lnTo>
                    <a:lnTo>
                      <a:pt x="1371728" y="0"/>
                    </a:lnTo>
                    <a:lnTo>
                      <a:pt x="1382039" y="0"/>
                    </a:lnTo>
                    <a:lnTo>
                      <a:pt x="1397732" y="0"/>
                    </a:lnTo>
                    <a:lnTo>
                      <a:pt x="1412650" y="0"/>
                    </a:lnTo>
                    <a:lnTo>
                      <a:pt x="1421067" y="0"/>
                    </a:lnTo>
                    <a:lnTo>
                      <a:pt x="1450523" y="0"/>
                    </a:lnTo>
                    <a:lnTo>
                      <a:pt x="1466215" y="0"/>
                    </a:lnTo>
                    <a:lnTo>
                      <a:pt x="1476526" y="0"/>
                    </a:lnTo>
                    <a:lnTo>
                      <a:pt x="1501106" y="0"/>
                    </a:lnTo>
                    <a:lnTo>
                      <a:pt x="1545010" y="0"/>
                    </a:lnTo>
                    <a:lnTo>
                      <a:pt x="1564982" y="0"/>
                    </a:lnTo>
                    <a:lnTo>
                      <a:pt x="1579901" y="0"/>
                    </a:lnTo>
                    <a:lnTo>
                      <a:pt x="1633466" y="0"/>
                    </a:lnTo>
                    <a:lnTo>
                      <a:pt x="1643777" y="0"/>
                    </a:lnTo>
                    <a:lnTo>
                      <a:pt x="1677990" y="0"/>
                    </a:lnTo>
                    <a:lnTo>
                      <a:pt x="1712261" y="0"/>
                    </a:lnTo>
                    <a:lnTo>
                      <a:pt x="1741866" y="0"/>
                    </a:lnTo>
                    <a:lnTo>
                      <a:pt x="1756785" y="0"/>
                    </a:lnTo>
                    <a:lnTo>
                      <a:pt x="1810350" y="0"/>
                    </a:lnTo>
                    <a:lnTo>
                      <a:pt x="1820661" y="0"/>
                    </a:lnTo>
                    <a:lnTo>
                      <a:pt x="1845240" y="0"/>
                    </a:lnTo>
                    <a:lnTo>
                      <a:pt x="1889145" y="0"/>
                    </a:lnTo>
                    <a:lnTo>
                      <a:pt x="1909116" y="0"/>
                    </a:lnTo>
                    <a:lnTo>
                      <a:pt x="1924035" y="0"/>
                    </a:lnTo>
                    <a:lnTo>
                      <a:pt x="1969183" y="0"/>
                    </a:lnTo>
                    <a:lnTo>
                      <a:pt x="1977600" y="0"/>
                    </a:lnTo>
                    <a:lnTo>
                      <a:pt x="1987911" y="0"/>
                    </a:lnTo>
                    <a:lnTo>
                      <a:pt x="2033059" y="0"/>
                    </a:lnTo>
                    <a:lnTo>
                      <a:pt x="2047978" y="0"/>
                    </a:lnTo>
                    <a:lnTo>
                      <a:pt x="2056395" y="0"/>
                    </a:lnTo>
                    <a:lnTo>
                      <a:pt x="2078052" y="0"/>
                    </a:lnTo>
                    <a:lnTo>
                      <a:pt x="2101544" y="0"/>
                    </a:lnTo>
                    <a:lnTo>
                      <a:pt x="2111854" y="0"/>
                    </a:lnTo>
                    <a:lnTo>
                      <a:pt x="2136434" y="0"/>
                    </a:lnTo>
                    <a:lnTo>
                      <a:pt x="2141928" y="0"/>
                    </a:lnTo>
                    <a:lnTo>
                      <a:pt x="2156847" y="0"/>
                    </a:lnTo>
                    <a:lnTo>
                      <a:pt x="2180338" y="0"/>
                    </a:lnTo>
                    <a:lnTo>
                      <a:pt x="2200310" y="0"/>
                    </a:lnTo>
                    <a:lnTo>
                      <a:pt x="2210412" y="0"/>
                    </a:lnTo>
                    <a:lnTo>
                      <a:pt x="2215228" y="0"/>
                    </a:lnTo>
                    <a:lnTo>
                      <a:pt x="2220723" y="0"/>
                    </a:lnTo>
                    <a:lnTo>
                      <a:pt x="2245302" y="0"/>
                    </a:lnTo>
                    <a:lnTo>
                      <a:pt x="2268794" y="0"/>
                    </a:lnTo>
                    <a:lnTo>
                      <a:pt x="2279104" y="0"/>
                    </a:lnTo>
                    <a:lnTo>
                      <a:pt x="2289207" y="0"/>
                    </a:lnTo>
                    <a:lnTo>
                      <a:pt x="2309179" y="0"/>
                    </a:lnTo>
                    <a:lnTo>
                      <a:pt x="2324097" y="0"/>
                    </a:lnTo>
                    <a:lnTo>
                      <a:pt x="2347589" y="0"/>
                    </a:lnTo>
                    <a:lnTo>
                      <a:pt x="2369246" y="0"/>
                    </a:lnTo>
                    <a:lnTo>
                      <a:pt x="2377662" y="0"/>
                    </a:lnTo>
                    <a:lnTo>
                      <a:pt x="2387973" y="0"/>
                    </a:lnTo>
                    <a:lnTo>
                      <a:pt x="2433122" y="0"/>
                    </a:lnTo>
                    <a:lnTo>
                      <a:pt x="2448040" y="0"/>
                    </a:lnTo>
                    <a:lnTo>
                      <a:pt x="2456457" y="0"/>
                    </a:lnTo>
                    <a:lnTo>
                      <a:pt x="2501605" y="0"/>
                    </a:lnTo>
                    <a:lnTo>
                      <a:pt x="2511917" y="0"/>
                    </a:lnTo>
                    <a:lnTo>
                      <a:pt x="2536496" y="0"/>
                    </a:lnTo>
                    <a:lnTo>
                      <a:pt x="2580400" y="0"/>
                    </a:lnTo>
                    <a:lnTo>
                      <a:pt x="2600372" y="0"/>
                    </a:lnTo>
                    <a:lnTo>
                      <a:pt x="2615291" y="0"/>
                    </a:lnTo>
                    <a:lnTo>
                      <a:pt x="2668856" y="0"/>
                    </a:lnTo>
                    <a:lnTo>
                      <a:pt x="2679167" y="0"/>
                    </a:lnTo>
                    <a:lnTo>
                      <a:pt x="2713380" y="0"/>
                    </a:lnTo>
                    <a:lnTo>
                      <a:pt x="2747650" y="0"/>
                    </a:lnTo>
                    <a:lnTo>
                      <a:pt x="2777256" y="0"/>
                    </a:lnTo>
                    <a:lnTo>
                      <a:pt x="2792175" y="0"/>
                    </a:lnTo>
                    <a:lnTo>
                      <a:pt x="2845740" y="0"/>
                    </a:lnTo>
                    <a:lnTo>
                      <a:pt x="2856051" y="0"/>
                    </a:lnTo>
                    <a:lnTo>
                      <a:pt x="2858976" y="0"/>
                    </a:lnTo>
                    <a:lnTo>
                      <a:pt x="2880630" y="0"/>
                    </a:lnTo>
                    <a:lnTo>
                      <a:pt x="2922852" y="0"/>
                    </a:lnTo>
                    <a:lnTo>
                      <a:pt x="2924535" y="0"/>
                    </a:lnTo>
                    <a:lnTo>
                      <a:pt x="2937771" y="0"/>
                    </a:lnTo>
                    <a:lnTo>
                      <a:pt x="2944506" y="0"/>
                    </a:lnTo>
                    <a:lnTo>
                      <a:pt x="2959425" y="0"/>
                    </a:lnTo>
                    <a:lnTo>
                      <a:pt x="2975118" y="0"/>
                    </a:lnTo>
                    <a:lnTo>
                      <a:pt x="2991336" y="0"/>
                    </a:lnTo>
                    <a:lnTo>
                      <a:pt x="3001647" y="0"/>
                    </a:lnTo>
                    <a:lnTo>
                      <a:pt x="3004574" y="0"/>
                    </a:lnTo>
                    <a:lnTo>
                      <a:pt x="3012990" y="0"/>
                    </a:lnTo>
                    <a:lnTo>
                      <a:pt x="3023301" y="0"/>
                    </a:lnTo>
                    <a:lnTo>
                      <a:pt x="3026226" y="0"/>
                    </a:lnTo>
                    <a:lnTo>
                      <a:pt x="3038994" y="0"/>
                    </a:lnTo>
                    <a:lnTo>
                      <a:pt x="3053913" y="0"/>
                    </a:lnTo>
                    <a:lnTo>
                      <a:pt x="3068450" y="0"/>
                    </a:lnTo>
                    <a:lnTo>
                      <a:pt x="3070131" y="0"/>
                    </a:lnTo>
                    <a:lnTo>
                      <a:pt x="3083368" y="0"/>
                    </a:lnTo>
                    <a:lnTo>
                      <a:pt x="3090102" y="0"/>
                    </a:lnTo>
                    <a:lnTo>
                      <a:pt x="3091785" y="0"/>
                    </a:lnTo>
                    <a:lnTo>
                      <a:pt x="3105021" y="0"/>
                    </a:lnTo>
                    <a:lnTo>
                      <a:pt x="3107478" y="0"/>
                    </a:lnTo>
                    <a:lnTo>
                      <a:pt x="3117789" y="0"/>
                    </a:lnTo>
                    <a:lnTo>
                      <a:pt x="3136934" y="0"/>
                    </a:lnTo>
                    <a:lnTo>
                      <a:pt x="3142368" y="0"/>
                    </a:lnTo>
                    <a:lnTo>
                      <a:pt x="3147244" y="0"/>
                    </a:lnTo>
                    <a:lnTo>
                      <a:pt x="3150170" y="0"/>
                    </a:lnTo>
                    <a:lnTo>
                      <a:pt x="3158586" y="0"/>
                    </a:lnTo>
                    <a:lnTo>
                      <a:pt x="3168897" y="0"/>
                    </a:lnTo>
                    <a:lnTo>
                      <a:pt x="3171824" y="0"/>
                    </a:lnTo>
                    <a:lnTo>
                      <a:pt x="3186273" y="0"/>
                    </a:lnTo>
                    <a:lnTo>
                      <a:pt x="3206244" y="0"/>
                    </a:lnTo>
                    <a:lnTo>
                      <a:pt x="3214046" y="0"/>
                    </a:lnTo>
                    <a:lnTo>
                      <a:pt x="3215728" y="0"/>
                    </a:lnTo>
                    <a:lnTo>
                      <a:pt x="3221163" y="0"/>
                    </a:lnTo>
                    <a:lnTo>
                      <a:pt x="3228964" y="0"/>
                    </a:lnTo>
                    <a:lnTo>
                      <a:pt x="3235700" y="0"/>
                    </a:lnTo>
                    <a:lnTo>
                      <a:pt x="3237381" y="0"/>
                    </a:lnTo>
                    <a:lnTo>
                      <a:pt x="3250618" y="0"/>
                    </a:lnTo>
                    <a:lnTo>
                      <a:pt x="3266311" y="0"/>
                    </a:lnTo>
                    <a:lnTo>
                      <a:pt x="3274728" y="0"/>
                    </a:lnTo>
                    <a:lnTo>
                      <a:pt x="3282529" y="0"/>
                    </a:lnTo>
                    <a:lnTo>
                      <a:pt x="3285039" y="0"/>
                    </a:lnTo>
                    <a:lnTo>
                      <a:pt x="3292840" y="0"/>
                    </a:lnTo>
                    <a:lnTo>
                      <a:pt x="3304184" y="0"/>
                    </a:lnTo>
                    <a:lnTo>
                      <a:pt x="3314495" y="0"/>
                    </a:lnTo>
                    <a:lnTo>
                      <a:pt x="3317420" y="0"/>
                    </a:lnTo>
                    <a:lnTo>
                      <a:pt x="3330188" y="0"/>
                    </a:lnTo>
                    <a:lnTo>
                      <a:pt x="3345106" y="0"/>
                    </a:lnTo>
                    <a:lnTo>
                      <a:pt x="3353523" y="0"/>
                    </a:lnTo>
                    <a:lnTo>
                      <a:pt x="3361324" y="0"/>
                    </a:lnTo>
                    <a:lnTo>
                      <a:pt x="3381296" y="0"/>
                    </a:lnTo>
                    <a:lnTo>
                      <a:pt x="3382978" y="0"/>
                    </a:lnTo>
                    <a:lnTo>
                      <a:pt x="3396214" y="0"/>
                    </a:lnTo>
                    <a:lnTo>
                      <a:pt x="3398671" y="0"/>
                    </a:lnTo>
                    <a:lnTo>
                      <a:pt x="3408982" y="0"/>
                    </a:lnTo>
                    <a:lnTo>
                      <a:pt x="3433561" y="0"/>
                    </a:lnTo>
                    <a:lnTo>
                      <a:pt x="3449780" y="0"/>
                    </a:lnTo>
                    <a:lnTo>
                      <a:pt x="3460090" y="0"/>
                    </a:lnTo>
                    <a:lnTo>
                      <a:pt x="3477466" y="0"/>
                    </a:lnTo>
                    <a:lnTo>
                      <a:pt x="3494304" y="0"/>
                    </a:lnTo>
                    <a:lnTo>
                      <a:pt x="3497437" y="0"/>
                    </a:lnTo>
                    <a:lnTo>
                      <a:pt x="3512356" y="0"/>
                    </a:lnTo>
                    <a:lnTo>
                      <a:pt x="3528574" y="0"/>
                    </a:lnTo>
                    <a:lnTo>
                      <a:pt x="3558180" y="0"/>
                    </a:lnTo>
                    <a:lnTo>
                      <a:pt x="3565921" y="0"/>
                    </a:lnTo>
                    <a:lnTo>
                      <a:pt x="3573099" y="0"/>
                    </a:lnTo>
                    <a:lnTo>
                      <a:pt x="3576232" y="0"/>
                    </a:lnTo>
                    <a:lnTo>
                      <a:pt x="3610446" y="0"/>
                    </a:lnTo>
                    <a:lnTo>
                      <a:pt x="3626664" y="0"/>
                    </a:lnTo>
                    <a:lnTo>
                      <a:pt x="3636975" y="0"/>
                    </a:lnTo>
                    <a:lnTo>
                      <a:pt x="3644716" y="0"/>
                    </a:lnTo>
                    <a:lnTo>
                      <a:pt x="3661554" y="0"/>
                    </a:lnTo>
                    <a:lnTo>
                      <a:pt x="3674322" y="0"/>
                    </a:lnTo>
                    <a:lnTo>
                      <a:pt x="3689241" y="0"/>
                    </a:lnTo>
                    <a:lnTo>
                      <a:pt x="3705459" y="0"/>
                    </a:lnTo>
                    <a:lnTo>
                      <a:pt x="3725430" y="0"/>
                    </a:lnTo>
                    <a:lnTo>
                      <a:pt x="3740349" y="0"/>
                    </a:lnTo>
                    <a:lnTo>
                      <a:pt x="3742806" y="0"/>
                    </a:lnTo>
                    <a:lnTo>
                      <a:pt x="3753117" y="0"/>
                    </a:lnTo>
                    <a:lnTo>
                      <a:pt x="3756042" y="0"/>
                    </a:lnTo>
                    <a:lnTo>
                      <a:pt x="3777696" y="0"/>
                    </a:lnTo>
                    <a:lnTo>
                      <a:pt x="3785497" y="0"/>
                    </a:lnTo>
                    <a:lnTo>
                      <a:pt x="3793914" y="0"/>
                    </a:lnTo>
                    <a:lnTo>
                      <a:pt x="3804225" y="0"/>
                    </a:lnTo>
                    <a:lnTo>
                      <a:pt x="3819918" y="0"/>
                    </a:lnTo>
                    <a:lnTo>
                      <a:pt x="3821601" y="0"/>
                    </a:lnTo>
                    <a:lnTo>
                      <a:pt x="3834837" y="0"/>
                    </a:lnTo>
                    <a:lnTo>
                      <a:pt x="3841572" y="0"/>
                    </a:lnTo>
                    <a:lnTo>
                      <a:pt x="3849373" y="0"/>
                    </a:lnTo>
                    <a:lnTo>
                      <a:pt x="3856491" y="0"/>
                    </a:lnTo>
                    <a:lnTo>
                      <a:pt x="3864292" y="0"/>
                    </a:lnTo>
                    <a:lnTo>
                      <a:pt x="3872709" y="0"/>
                    </a:lnTo>
                    <a:lnTo>
                      <a:pt x="3888402" y="0"/>
                    </a:lnTo>
                    <a:lnTo>
                      <a:pt x="3888921" y="0"/>
                    </a:lnTo>
                    <a:lnTo>
                      <a:pt x="3743325" y="582384"/>
                    </a:lnTo>
                    <a:lnTo>
                      <a:pt x="3742806" y="582384"/>
                    </a:lnTo>
                    <a:lnTo>
                      <a:pt x="3727113" y="582384"/>
                    </a:lnTo>
                    <a:lnTo>
                      <a:pt x="3718696" y="582384"/>
                    </a:lnTo>
                    <a:lnTo>
                      <a:pt x="3710895" y="582384"/>
                    </a:lnTo>
                    <a:lnTo>
                      <a:pt x="3703777" y="582384"/>
                    </a:lnTo>
                    <a:lnTo>
                      <a:pt x="3695976" y="582384"/>
                    </a:lnTo>
                    <a:lnTo>
                      <a:pt x="3689241" y="582384"/>
                    </a:lnTo>
                    <a:lnTo>
                      <a:pt x="3676005" y="582384"/>
                    </a:lnTo>
                    <a:lnTo>
                      <a:pt x="3674322" y="582384"/>
                    </a:lnTo>
                    <a:lnTo>
                      <a:pt x="3658629" y="582384"/>
                    </a:lnTo>
                    <a:lnTo>
                      <a:pt x="3648318" y="582384"/>
                    </a:lnTo>
                    <a:lnTo>
                      <a:pt x="3639901" y="582384"/>
                    </a:lnTo>
                    <a:lnTo>
                      <a:pt x="3632100" y="582384"/>
                    </a:lnTo>
                    <a:lnTo>
                      <a:pt x="3610446" y="582384"/>
                    </a:lnTo>
                    <a:lnTo>
                      <a:pt x="3607521" y="582384"/>
                    </a:lnTo>
                    <a:lnTo>
                      <a:pt x="3597210" y="582384"/>
                    </a:lnTo>
                    <a:lnTo>
                      <a:pt x="3594753" y="582384"/>
                    </a:lnTo>
                    <a:lnTo>
                      <a:pt x="3579834" y="582384"/>
                    </a:lnTo>
                    <a:lnTo>
                      <a:pt x="3559863" y="582384"/>
                    </a:lnTo>
                    <a:lnTo>
                      <a:pt x="3543645" y="582384"/>
                    </a:lnTo>
                    <a:lnTo>
                      <a:pt x="3528726" y="582384"/>
                    </a:lnTo>
                    <a:lnTo>
                      <a:pt x="3515958" y="582384"/>
                    </a:lnTo>
                    <a:lnTo>
                      <a:pt x="3499120" y="582384"/>
                    </a:lnTo>
                    <a:lnTo>
                      <a:pt x="3491379" y="582384"/>
                    </a:lnTo>
                    <a:lnTo>
                      <a:pt x="3481068" y="582384"/>
                    </a:lnTo>
                    <a:lnTo>
                      <a:pt x="3464850" y="582384"/>
                    </a:lnTo>
                    <a:lnTo>
                      <a:pt x="3430636" y="582384"/>
                    </a:lnTo>
                    <a:lnTo>
                      <a:pt x="3427503" y="582384"/>
                    </a:lnTo>
                    <a:lnTo>
                      <a:pt x="3420325" y="582384"/>
                    </a:lnTo>
                    <a:lnTo>
                      <a:pt x="3412584" y="582384"/>
                    </a:lnTo>
                    <a:lnTo>
                      <a:pt x="3382978" y="582384"/>
                    </a:lnTo>
                    <a:lnTo>
                      <a:pt x="3366760" y="582384"/>
                    </a:lnTo>
                    <a:lnTo>
                      <a:pt x="3351842" y="582384"/>
                    </a:lnTo>
                    <a:lnTo>
                      <a:pt x="3348708" y="582384"/>
                    </a:lnTo>
                    <a:lnTo>
                      <a:pt x="3331870" y="582384"/>
                    </a:lnTo>
                    <a:lnTo>
                      <a:pt x="3314495" y="582384"/>
                    </a:lnTo>
                    <a:lnTo>
                      <a:pt x="3304184" y="582384"/>
                    </a:lnTo>
                    <a:lnTo>
                      <a:pt x="3287966" y="582384"/>
                    </a:lnTo>
                    <a:lnTo>
                      <a:pt x="3263386" y="582384"/>
                    </a:lnTo>
                    <a:lnTo>
                      <a:pt x="3253075" y="582384"/>
                    </a:lnTo>
                    <a:lnTo>
                      <a:pt x="3250618" y="582384"/>
                    </a:lnTo>
                    <a:lnTo>
                      <a:pt x="3237383" y="582384"/>
                    </a:lnTo>
                    <a:lnTo>
                      <a:pt x="3235700" y="582384"/>
                    </a:lnTo>
                    <a:lnTo>
                      <a:pt x="3215728" y="582384"/>
                    </a:lnTo>
                    <a:lnTo>
                      <a:pt x="3207927" y="582384"/>
                    </a:lnTo>
                    <a:lnTo>
                      <a:pt x="3199510" y="582384"/>
                    </a:lnTo>
                    <a:lnTo>
                      <a:pt x="3184592" y="582384"/>
                    </a:lnTo>
                    <a:lnTo>
                      <a:pt x="3171824" y="582384"/>
                    </a:lnTo>
                    <a:lnTo>
                      <a:pt x="3168898" y="582384"/>
                    </a:lnTo>
                    <a:lnTo>
                      <a:pt x="3158588" y="582384"/>
                    </a:lnTo>
                    <a:lnTo>
                      <a:pt x="3147244" y="582384"/>
                    </a:lnTo>
                    <a:lnTo>
                      <a:pt x="3139443" y="582384"/>
                    </a:lnTo>
                    <a:lnTo>
                      <a:pt x="3136934" y="582384"/>
                    </a:lnTo>
                    <a:lnTo>
                      <a:pt x="3129132" y="582384"/>
                    </a:lnTo>
                    <a:lnTo>
                      <a:pt x="3120716" y="582384"/>
                    </a:lnTo>
                    <a:lnTo>
                      <a:pt x="3105023" y="582384"/>
                    </a:lnTo>
                    <a:lnTo>
                      <a:pt x="3091785" y="582384"/>
                    </a:lnTo>
                    <a:lnTo>
                      <a:pt x="3090104" y="582384"/>
                    </a:lnTo>
                    <a:lnTo>
                      <a:pt x="3083368" y="582384"/>
                    </a:lnTo>
                    <a:lnTo>
                      <a:pt x="3075567" y="582384"/>
                    </a:lnTo>
                    <a:lnTo>
                      <a:pt x="3070132" y="582384"/>
                    </a:lnTo>
                    <a:lnTo>
                      <a:pt x="3068450" y="582384"/>
                    </a:lnTo>
                    <a:lnTo>
                      <a:pt x="3060648" y="582384"/>
                    </a:lnTo>
                    <a:lnTo>
                      <a:pt x="3040677" y="582384"/>
                    </a:lnTo>
                    <a:lnTo>
                      <a:pt x="3026228" y="582384"/>
                    </a:lnTo>
                    <a:lnTo>
                      <a:pt x="3023301" y="582384"/>
                    </a:lnTo>
                    <a:lnTo>
                      <a:pt x="3012990" y="582384"/>
                    </a:lnTo>
                    <a:lnTo>
                      <a:pt x="3004574" y="582384"/>
                    </a:lnTo>
                    <a:lnTo>
                      <a:pt x="3001648" y="582384"/>
                    </a:lnTo>
                    <a:lnTo>
                      <a:pt x="2996772" y="582384"/>
                    </a:lnTo>
                    <a:lnTo>
                      <a:pt x="2991338" y="582384"/>
                    </a:lnTo>
                    <a:lnTo>
                      <a:pt x="2972193" y="582384"/>
                    </a:lnTo>
                    <a:lnTo>
                      <a:pt x="2961882" y="582384"/>
                    </a:lnTo>
                    <a:lnTo>
                      <a:pt x="2959425" y="582384"/>
                    </a:lnTo>
                    <a:lnTo>
                      <a:pt x="2946189" y="582384"/>
                    </a:lnTo>
                    <a:lnTo>
                      <a:pt x="2944506" y="582384"/>
                    </a:lnTo>
                    <a:lnTo>
                      <a:pt x="2937772" y="582384"/>
                    </a:lnTo>
                    <a:lnTo>
                      <a:pt x="2924535" y="582384"/>
                    </a:lnTo>
                    <a:lnTo>
                      <a:pt x="2922853" y="582384"/>
                    </a:lnTo>
                    <a:lnTo>
                      <a:pt x="2908317" y="582384"/>
                    </a:lnTo>
                    <a:lnTo>
                      <a:pt x="2893398" y="582384"/>
                    </a:lnTo>
                    <a:lnTo>
                      <a:pt x="2880630" y="582384"/>
                    </a:lnTo>
                    <a:lnTo>
                      <a:pt x="2877705" y="582384"/>
                    </a:lnTo>
                    <a:lnTo>
                      <a:pt x="2867394" y="582384"/>
                    </a:lnTo>
                    <a:lnTo>
                      <a:pt x="2858977" y="582384"/>
                    </a:lnTo>
                    <a:lnTo>
                      <a:pt x="2856051" y="582384"/>
                    </a:lnTo>
                    <a:lnTo>
                      <a:pt x="2845740" y="582384"/>
                    </a:lnTo>
                    <a:lnTo>
                      <a:pt x="2829522" y="582384"/>
                    </a:lnTo>
                    <a:lnTo>
                      <a:pt x="2813829" y="582384"/>
                    </a:lnTo>
                    <a:lnTo>
                      <a:pt x="2798910" y="582384"/>
                    </a:lnTo>
                    <a:lnTo>
                      <a:pt x="2792175" y="582384"/>
                    </a:lnTo>
                    <a:lnTo>
                      <a:pt x="2778939" y="582384"/>
                    </a:lnTo>
                    <a:lnTo>
                      <a:pt x="2777256" y="582384"/>
                    </a:lnTo>
                    <a:lnTo>
                      <a:pt x="2735034" y="582384"/>
                    </a:lnTo>
                    <a:lnTo>
                      <a:pt x="2713380" y="582384"/>
                    </a:lnTo>
                    <a:lnTo>
                      <a:pt x="2710455" y="582384"/>
                    </a:lnTo>
                    <a:lnTo>
                      <a:pt x="2700144" y="582384"/>
                    </a:lnTo>
                    <a:lnTo>
                      <a:pt x="2646579" y="582384"/>
                    </a:lnTo>
                    <a:lnTo>
                      <a:pt x="2631660" y="582384"/>
                    </a:lnTo>
                    <a:lnTo>
                      <a:pt x="2602055" y="582384"/>
                    </a:lnTo>
                    <a:lnTo>
                      <a:pt x="2567784" y="582384"/>
                    </a:lnTo>
                    <a:lnTo>
                      <a:pt x="2533571" y="582384"/>
                    </a:lnTo>
                    <a:lnTo>
                      <a:pt x="2523260" y="582384"/>
                    </a:lnTo>
                    <a:lnTo>
                      <a:pt x="2469695" y="582384"/>
                    </a:lnTo>
                    <a:lnTo>
                      <a:pt x="2454776" y="582384"/>
                    </a:lnTo>
                    <a:lnTo>
                      <a:pt x="2434804" y="582384"/>
                    </a:lnTo>
                    <a:lnTo>
                      <a:pt x="2390900" y="582384"/>
                    </a:lnTo>
                    <a:lnTo>
                      <a:pt x="2366320" y="582384"/>
                    </a:lnTo>
                    <a:lnTo>
                      <a:pt x="2356010" y="582384"/>
                    </a:lnTo>
                    <a:lnTo>
                      <a:pt x="2310861" y="582384"/>
                    </a:lnTo>
                    <a:lnTo>
                      <a:pt x="2302444" y="582384"/>
                    </a:lnTo>
                    <a:lnTo>
                      <a:pt x="2287526" y="582384"/>
                    </a:lnTo>
                    <a:lnTo>
                      <a:pt x="2242377" y="582384"/>
                    </a:lnTo>
                    <a:lnTo>
                      <a:pt x="2232066" y="582384"/>
                    </a:lnTo>
                    <a:lnTo>
                      <a:pt x="2223650" y="582384"/>
                    </a:lnTo>
                    <a:lnTo>
                      <a:pt x="2201992" y="582384"/>
                    </a:lnTo>
                    <a:lnTo>
                      <a:pt x="2178501" y="582384"/>
                    </a:lnTo>
                    <a:lnTo>
                      <a:pt x="2163583" y="582384"/>
                    </a:lnTo>
                    <a:lnTo>
                      <a:pt x="2143611" y="582384"/>
                    </a:lnTo>
                    <a:lnTo>
                      <a:pt x="2133509" y="582384"/>
                    </a:lnTo>
                    <a:lnTo>
                      <a:pt x="2123198" y="582384"/>
                    </a:lnTo>
                    <a:lnTo>
                      <a:pt x="2099706" y="582384"/>
                    </a:lnTo>
                    <a:lnTo>
                      <a:pt x="2075127" y="582384"/>
                    </a:lnTo>
                    <a:lnTo>
                      <a:pt x="2069633" y="582384"/>
                    </a:lnTo>
                    <a:lnTo>
                      <a:pt x="2064816" y="582384"/>
                    </a:lnTo>
                    <a:lnTo>
                      <a:pt x="2054714" y="582384"/>
                    </a:lnTo>
                    <a:lnTo>
                      <a:pt x="2034742" y="582384"/>
                    </a:lnTo>
                    <a:lnTo>
                      <a:pt x="2011251" y="582384"/>
                    </a:lnTo>
                    <a:lnTo>
                      <a:pt x="1996332" y="582384"/>
                    </a:lnTo>
                    <a:lnTo>
                      <a:pt x="1990838" y="582384"/>
                    </a:lnTo>
                    <a:lnTo>
                      <a:pt x="1966258" y="582384"/>
                    </a:lnTo>
                    <a:lnTo>
                      <a:pt x="1955948" y="582384"/>
                    </a:lnTo>
                    <a:lnTo>
                      <a:pt x="1932456" y="582384"/>
                    </a:lnTo>
                    <a:lnTo>
                      <a:pt x="1910799" y="582384"/>
                    </a:lnTo>
                    <a:lnTo>
                      <a:pt x="1902382" y="582384"/>
                    </a:lnTo>
                    <a:lnTo>
                      <a:pt x="1887464" y="582384"/>
                    </a:lnTo>
                    <a:lnTo>
                      <a:pt x="1842315" y="582384"/>
                    </a:lnTo>
                    <a:lnTo>
                      <a:pt x="1832004" y="582384"/>
                    </a:lnTo>
                    <a:lnTo>
                      <a:pt x="1823588" y="582384"/>
                    </a:lnTo>
                    <a:lnTo>
                      <a:pt x="1778439" y="582384"/>
                    </a:lnTo>
                    <a:lnTo>
                      <a:pt x="1763520" y="582384"/>
                    </a:lnTo>
                    <a:lnTo>
                      <a:pt x="1743549" y="582384"/>
                    </a:lnTo>
                    <a:lnTo>
                      <a:pt x="1699644" y="582384"/>
                    </a:lnTo>
                    <a:lnTo>
                      <a:pt x="1675065" y="582384"/>
                    </a:lnTo>
                    <a:lnTo>
                      <a:pt x="1664754" y="582384"/>
                    </a:lnTo>
                    <a:lnTo>
                      <a:pt x="1611189" y="582384"/>
                    </a:lnTo>
                    <a:lnTo>
                      <a:pt x="1596270" y="582384"/>
                    </a:lnTo>
                    <a:lnTo>
                      <a:pt x="1566665" y="582384"/>
                    </a:lnTo>
                    <a:lnTo>
                      <a:pt x="1532394" y="582384"/>
                    </a:lnTo>
                    <a:lnTo>
                      <a:pt x="1498181" y="582384"/>
                    </a:lnTo>
                    <a:lnTo>
                      <a:pt x="1487870" y="582384"/>
                    </a:lnTo>
                    <a:lnTo>
                      <a:pt x="1434304" y="582384"/>
                    </a:lnTo>
                    <a:lnTo>
                      <a:pt x="1419386" y="582384"/>
                    </a:lnTo>
                    <a:lnTo>
                      <a:pt x="1399414" y="582384"/>
                    </a:lnTo>
                    <a:lnTo>
                      <a:pt x="1355510" y="582384"/>
                    </a:lnTo>
                    <a:lnTo>
                      <a:pt x="1330930" y="582384"/>
                    </a:lnTo>
                    <a:lnTo>
                      <a:pt x="1320620" y="582384"/>
                    </a:lnTo>
                    <a:lnTo>
                      <a:pt x="1304927" y="582384"/>
                    </a:lnTo>
                    <a:lnTo>
                      <a:pt x="1275471" y="582384"/>
                    </a:lnTo>
                    <a:lnTo>
                      <a:pt x="1267054" y="582384"/>
                    </a:lnTo>
                    <a:lnTo>
                      <a:pt x="1252135" y="582384"/>
                    </a:lnTo>
                    <a:lnTo>
                      <a:pt x="1236443" y="582384"/>
                    </a:lnTo>
                    <a:lnTo>
                      <a:pt x="1226132" y="582384"/>
                    </a:lnTo>
                    <a:lnTo>
                      <a:pt x="1206987" y="582384"/>
                    </a:lnTo>
                    <a:lnTo>
                      <a:pt x="1196676" y="582384"/>
                    </a:lnTo>
                    <a:lnTo>
                      <a:pt x="1188259" y="582384"/>
                    </a:lnTo>
                    <a:lnTo>
                      <a:pt x="1172567" y="582384"/>
                    </a:lnTo>
                    <a:lnTo>
                      <a:pt x="1157648" y="582384"/>
                    </a:lnTo>
                    <a:lnTo>
                      <a:pt x="1143111" y="582384"/>
                    </a:lnTo>
                    <a:lnTo>
                      <a:pt x="1137676" y="582384"/>
                    </a:lnTo>
                    <a:lnTo>
                      <a:pt x="1128192" y="582384"/>
                    </a:lnTo>
                    <a:lnTo>
                      <a:pt x="1108221" y="582384"/>
                    </a:lnTo>
                    <a:lnTo>
                      <a:pt x="1093772" y="582384"/>
                    </a:lnTo>
                    <a:lnTo>
                      <a:pt x="1069192" y="582384"/>
                    </a:lnTo>
                    <a:lnTo>
                      <a:pt x="1064316" y="582384"/>
                    </a:lnTo>
                    <a:lnTo>
                      <a:pt x="1058882" y="582384"/>
                    </a:lnTo>
                    <a:lnTo>
                      <a:pt x="1039737" y="582384"/>
                    </a:lnTo>
                    <a:lnTo>
                      <a:pt x="1029426" y="582384"/>
                    </a:lnTo>
                    <a:lnTo>
                      <a:pt x="1013733" y="582384"/>
                    </a:lnTo>
                    <a:lnTo>
                      <a:pt x="1005316" y="582384"/>
                    </a:lnTo>
                    <a:lnTo>
                      <a:pt x="990398" y="582384"/>
                    </a:lnTo>
                    <a:lnTo>
                      <a:pt x="975861" y="582384"/>
                    </a:lnTo>
                    <a:lnTo>
                      <a:pt x="960942" y="582384"/>
                    </a:lnTo>
                    <a:lnTo>
                      <a:pt x="945249" y="582384"/>
                    </a:lnTo>
                    <a:lnTo>
                      <a:pt x="934938" y="582384"/>
                    </a:lnTo>
                    <a:lnTo>
                      <a:pt x="926522" y="582384"/>
                    </a:lnTo>
                    <a:lnTo>
                      <a:pt x="897066" y="582384"/>
                    </a:lnTo>
                    <a:lnTo>
                      <a:pt x="881373" y="582384"/>
                    </a:lnTo>
                    <a:lnTo>
                      <a:pt x="866455" y="582384"/>
                    </a:lnTo>
                    <a:lnTo>
                      <a:pt x="846483" y="582384"/>
                    </a:lnTo>
                    <a:lnTo>
                      <a:pt x="802579" y="582384"/>
                    </a:lnTo>
                    <a:lnTo>
                      <a:pt x="777999" y="582384"/>
                    </a:lnTo>
                    <a:lnTo>
                      <a:pt x="767688" y="582384"/>
                    </a:lnTo>
                    <a:lnTo>
                      <a:pt x="714123" y="582384"/>
                    </a:lnTo>
                    <a:lnTo>
                      <a:pt x="699204" y="582384"/>
                    </a:lnTo>
                    <a:lnTo>
                      <a:pt x="669599" y="582384"/>
                    </a:lnTo>
                    <a:lnTo>
                      <a:pt x="635328" y="582384"/>
                    </a:lnTo>
                    <a:lnTo>
                      <a:pt x="601115" y="582384"/>
                    </a:lnTo>
                    <a:lnTo>
                      <a:pt x="590804" y="582384"/>
                    </a:lnTo>
                    <a:lnTo>
                      <a:pt x="537239" y="582384"/>
                    </a:lnTo>
                    <a:lnTo>
                      <a:pt x="522320" y="582384"/>
                    </a:lnTo>
                    <a:lnTo>
                      <a:pt x="502348" y="582384"/>
                    </a:lnTo>
                    <a:lnTo>
                      <a:pt x="458444" y="582384"/>
                    </a:lnTo>
                    <a:lnTo>
                      <a:pt x="433864" y="582384"/>
                    </a:lnTo>
                    <a:lnTo>
                      <a:pt x="423554" y="582384"/>
                    </a:lnTo>
                    <a:lnTo>
                      <a:pt x="378405" y="582384"/>
                    </a:lnTo>
                    <a:lnTo>
                      <a:pt x="369989" y="582384"/>
                    </a:lnTo>
                    <a:lnTo>
                      <a:pt x="355070" y="582384"/>
                    </a:lnTo>
                    <a:lnTo>
                      <a:pt x="309921" y="582384"/>
                    </a:lnTo>
                    <a:lnTo>
                      <a:pt x="299611" y="582384"/>
                    </a:lnTo>
                    <a:lnTo>
                      <a:pt x="291194" y="582384"/>
                    </a:lnTo>
                    <a:lnTo>
                      <a:pt x="246045" y="582384"/>
                    </a:lnTo>
                    <a:lnTo>
                      <a:pt x="231126" y="582384"/>
                    </a:lnTo>
                    <a:lnTo>
                      <a:pt x="211155" y="582384"/>
                    </a:lnTo>
                    <a:lnTo>
                      <a:pt x="167250" y="582384"/>
                    </a:lnTo>
                    <a:lnTo>
                      <a:pt x="142671" y="582384"/>
                    </a:lnTo>
                    <a:lnTo>
                      <a:pt x="132360" y="582384"/>
                    </a:lnTo>
                    <a:lnTo>
                      <a:pt x="78795" y="582384"/>
                    </a:lnTo>
                    <a:lnTo>
                      <a:pt x="63876" y="582384"/>
                    </a:lnTo>
                    <a:lnTo>
                      <a:pt x="0" y="5823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06160" y="2046513"/>
                <a:ext cx="804621" cy="723901"/>
                <a:chOff x="-391195" y="-1"/>
                <a:chExt cx="963427" cy="866775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238265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-391195" y="-1"/>
                  <a:ext cx="779885" cy="866775"/>
                </a:xfrm>
                <a:custGeom>
                  <a:avLst/>
                  <a:gdLst>
                    <a:gd name="connsiteX0" fmla="*/ 167467 w 602715"/>
                    <a:gd name="connsiteY0" fmla="*/ 0 h 669866"/>
                    <a:gd name="connsiteX1" fmla="*/ 240938 w 602715"/>
                    <a:gd name="connsiteY1" fmla="*/ 0 h 669866"/>
                    <a:gd name="connsiteX2" fmla="*/ 258098 w 602715"/>
                    <a:gd name="connsiteY2" fmla="*/ 0 h 669866"/>
                    <a:gd name="connsiteX3" fmla="*/ 319710 w 602715"/>
                    <a:gd name="connsiteY3" fmla="*/ 0 h 669866"/>
                    <a:gd name="connsiteX4" fmla="*/ 331569 w 602715"/>
                    <a:gd name="connsiteY4" fmla="*/ 0 h 669866"/>
                    <a:gd name="connsiteX5" fmla="*/ 359841 w 602715"/>
                    <a:gd name="connsiteY5" fmla="*/ 0 h 669866"/>
                    <a:gd name="connsiteX6" fmla="*/ 410341 w 602715"/>
                    <a:gd name="connsiteY6" fmla="*/ 0 h 669866"/>
                    <a:gd name="connsiteX7" fmla="*/ 433312 w 602715"/>
                    <a:gd name="connsiteY7" fmla="*/ 0 h 669866"/>
                    <a:gd name="connsiteX8" fmla="*/ 450472 w 602715"/>
                    <a:gd name="connsiteY8" fmla="*/ 0 h 669866"/>
                    <a:gd name="connsiteX9" fmla="*/ 512084 w 602715"/>
                    <a:gd name="connsiteY9" fmla="*/ 0 h 669866"/>
                    <a:gd name="connsiteX10" fmla="*/ 523943 w 602715"/>
                    <a:gd name="connsiteY10" fmla="*/ 0 h 669866"/>
                    <a:gd name="connsiteX11" fmla="*/ 602715 w 602715"/>
                    <a:gd name="connsiteY11" fmla="*/ 0 h 669866"/>
                    <a:gd name="connsiteX12" fmla="*/ 435248 w 602715"/>
                    <a:gd name="connsiteY12" fmla="*/ 669866 h 669866"/>
                    <a:gd name="connsiteX13" fmla="*/ 356476 w 602715"/>
                    <a:gd name="connsiteY13" fmla="*/ 669866 h 669866"/>
                    <a:gd name="connsiteX14" fmla="*/ 344617 w 602715"/>
                    <a:gd name="connsiteY14" fmla="*/ 669866 h 669866"/>
                    <a:gd name="connsiteX15" fmla="*/ 283005 w 602715"/>
                    <a:gd name="connsiteY15" fmla="*/ 669866 h 669866"/>
                    <a:gd name="connsiteX16" fmla="*/ 265845 w 602715"/>
                    <a:gd name="connsiteY16" fmla="*/ 669866 h 669866"/>
                    <a:gd name="connsiteX17" fmla="*/ 242874 w 602715"/>
                    <a:gd name="connsiteY17" fmla="*/ 669866 h 669866"/>
                    <a:gd name="connsiteX18" fmla="*/ 192374 w 602715"/>
                    <a:gd name="connsiteY18" fmla="*/ 669866 h 669866"/>
                    <a:gd name="connsiteX19" fmla="*/ 164102 w 602715"/>
                    <a:gd name="connsiteY19" fmla="*/ 669866 h 669866"/>
                    <a:gd name="connsiteX20" fmla="*/ 152243 w 602715"/>
                    <a:gd name="connsiteY20" fmla="*/ 669866 h 669866"/>
                    <a:gd name="connsiteX21" fmla="*/ 90631 w 602715"/>
                    <a:gd name="connsiteY21" fmla="*/ 669866 h 669866"/>
                    <a:gd name="connsiteX22" fmla="*/ 73471 w 602715"/>
                    <a:gd name="connsiteY22" fmla="*/ 669866 h 669866"/>
                    <a:gd name="connsiteX23" fmla="*/ 0 w 602715"/>
                    <a:gd name="connsiteY23" fmla="*/ 669866 h 66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2715" h="669866">
                      <a:moveTo>
                        <a:pt x="167467" y="0"/>
                      </a:moveTo>
                      <a:lnTo>
                        <a:pt x="240938" y="0"/>
                      </a:lnTo>
                      <a:lnTo>
                        <a:pt x="258098" y="0"/>
                      </a:lnTo>
                      <a:lnTo>
                        <a:pt x="319710" y="0"/>
                      </a:lnTo>
                      <a:lnTo>
                        <a:pt x="331569" y="0"/>
                      </a:lnTo>
                      <a:lnTo>
                        <a:pt x="359841" y="0"/>
                      </a:lnTo>
                      <a:lnTo>
                        <a:pt x="410341" y="0"/>
                      </a:lnTo>
                      <a:lnTo>
                        <a:pt x="433312" y="0"/>
                      </a:lnTo>
                      <a:lnTo>
                        <a:pt x="450472" y="0"/>
                      </a:lnTo>
                      <a:lnTo>
                        <a:pt x="512084" y="0"/>
                      </a:lnTo>
                      <a:lnTo>
                        <a:pt x="523943" y="0"/>
                      </a:lnTo>
                      <a:lnTo>
                        <a:pt x="602715" y="0"/>
                      </a:lnTo>
                      <a:lnTo>
                        <a:pt x="435248" y="669866"/>
                      </a:lnTo>
                      <a:lnTo>
                        <a:pt x="356476" y="669866"/>
                      </a:lnTo>
                      <a:lnTo>
                        <a:pt x="344617" y="669866"/>
                      </a:lnTo>
                      <a:lnTo>
                        <a:pt x="283005" y="669866"/>
                      </a:lnTo>
                      <a:lnTo>
                        <a:pt x="265845" y="669866"/>
                      </a:lnTo>
                      <a:lnTo>
                        <a:pt x="242874" y="669866"/>
                      </a:lnTo>
                      <a:lnTo>
                        <a:pt x="192374" y="669866"/>
                      </a:lnTo>
                      <a:lnTo>
                        <a:pt x="164102" y="669866"/>
                      </a:lnTo>
                      <a:lnTo>
                        <a:pt x="152243" y="669866"/>
                      </a:lnTo>
                      <a:lnTo>
                        <a:pt x="90631" y="669866"/>
                      </a:lnTo>
                      <a:lnTo>
                        <a:pt x="73471" y="669866"/>
                      </a:lnTo>
                      <a:lnTo>
                        <a:pt x="0" y="669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5" name="文本框 64"/>
            <p:cNvSpPr txBox="1"/>
            <p:nvPr/>
          </p:nvSpPr>
          <p:spPr>
            <a:xfrm>
              <a:off x="2833568" y="2644232"/>
              <a:ext cx="2336165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914400"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经典综艺体简" panose="02010609000101010101" pitchFamily="49" charset="-122"/>
                </a:rPr>
                <a:t>Play a video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039083" y="3402284"/>
              <a:ext cx="7109460" cy="423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Learn from the native-speaking English teacher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308583" y="2586176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经典综艺体简" panose="02010609000101010101" pitchFamily="49" charset="-122"/>
                </a:rPr>
                <a:t>1</a:t>
              </a:r>
              <a:endPara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64772" y="3036615"/>
            <a:ext cx="6906895" cy="1688465"/>
            <a:chOff x="1039083" y="2469469"/>
            <a:chExt cx="6906895" cy="1688465"/>
          </a:xfrm>
        </p:grpSpPr>
        <p:grpSp>
          <p:nvGrpSpPr>
            <p:cNvPr id="70" name="组合 69"/>
            <p:cNvGrpSpPr/>
            <p:nvPr/>
          </p:nvGrpSpPr>
          <p:grpSpPr>
            <a:xfrm>
              <a:off x="1112363" y="2469469"/>
              <a:ext cx="4709474" cy="868137"/>
              <a:chOff x="806160" y="2046513"/>
              <a:chExt cx="3927022" cy="723901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844261" y="2117271"/>
                <a:ext cx="3888921" cy="582384"/>
              </a:xfrm>
              <a:custGeom>
                <a:avLst/>
                <a:gdLst>
                  <a:gd name="connsiteX0" fmla="*/ 145596 w 3888921"/>
                  <a:gd name="connsiteY0" fmla="*/ 0 h 582384"/>
                  <a:gd name="connsiteX1" fmla="*/ 209472 w 3888921"/>
                  <a:gd name="connsiteY1" fmla="*/ 0 h 582384"/>
                  <a:gd name="connsiteX2" fmla="*/ 224391 w 3888921"/>
                  <a:gd name="connsiteY2" fmla="*/ 0 h 582384"/>
                  <a:gd name="connsiteX3" fmla="*/ 277956 w 3888921"/>
                  <a:gd name="connsiteY3" fmla="*/ 0 h 582384"/>
                  <a:gd name="connsiteX4" fmla="*/ 288267 w 3888921"/>
                  <a:gd name="connsiteY4" fmla="*/ 0 h 582384"/>
                  <a:gd name="connsiteX5" fmla="*/ 312846 w 3888921"/>
                  <a:gd name="connsiteY5" fmla="*/ 0 h 582384"/>
                  <a:gd name="connsiteX6" fmla="*/ 356751 w 3888921"/>
                  <a:gd name="connsiteY6" fmla="*/ 0 h 582384"/>
                  <a:gd name="connsiteX7" fmla="*/ 376723 w 3888921"/>
                  <a:gd name="connsiteY7" fmla="*/ 0 h 582384"/>
                  <a:gd name="connsiteX8" fmla="*/ 391641 w 3888921"/>
                  <a:gd name="connsiteY8" fmla="*/ 0 h 582384"/>
                  <a:gd name="connsiteX9" fmla="*/ 436790 w 3888921"/>
                  <a:gd name="connsiteY9" fmla="*/ 0 h 582384"/>
                  <a:gd name="connsiteX10" fmla="*/ 445206 w 3888921"/>
                  <a:gd name="connsiteY10" fmla="*/ 0 h 582384"/>
                  <a:gd name="connsiteX11" fmla="*/ 455517 w 3888921"/>
                  <a:gd name="connsiteY11" fmla="*/ 0 h 582384"/>
                  <a:gd name="connsiteX12" fmla="*/ 500666 w 3888921"/>
                  <a:gd name="connsiteY12" fmla="*/ 0 h 582384"/>
                  <a:gd name="connsiteX13" fmla="*/ 515584 w 3888921"/>
                  <a:gd name="connsiteY13" fmla="*/ 0 h 582384"/>
                  <a:gd name="connsiteX14" fmla="*/ 524001 w 3888921"/>
                  <a:gd name="connsiteY14" fmla="*/ 0 h 582384"/>
                  <a:gd name="connsiteX15" fmla="*/ 569150 w 3888921"/>
                  <a:gd name="connsiteY15" fmla="*/ 0 h 582384"/>
                  <a:gd name="connsiteX16" fmla="*/ 579460 w 3888921"/>
                  <a:gd name="connsiteY16" fmla="*/ 0 h 582384"/>
                  <a:gd name="connsiteX17" fmla="*/ 604040 w 3888921"/>
                  <a:gd name="connsiteY17" fmla="*/ 0 h 582384"/>
                  <a:gd name="connsiteX18" fmla="*/ 647944 w 3888921"/>
                  <a:gd name="connsiteY18" fmla="*/ 0 h 582384"/>
                  <a:gd name="connsiteX19" fmla="*/ 667916 w 3888921"/>
                  <a:gd name="connsiteY19" fmla="*/ 0 h 582384"/>
                  <a:gd name="connsiteX20" fmla="*/ 682835 w 3888921"/>
                  <a:gd name="connsiteY20" fmla="*/ 0 h 582384"/>
                  <a:gd name="connsiteX21" fmla="*/ 736400 w 3888921"/>
                  <a:gd name="connsiteY21" fmla="*/ 0 h 582384"/>
                  <a:gd name="connsiteX22" fmla="*/ 746711 w 3888921"/>
                  <a:gd name="connsiteY22" fmla="*/ 0 h 582384"/>
                  <a:gd name="connsiteX23" fmla="*/ 780924 w 3888921"/>
                  <a:gd name="connsiteY23" fmla="*/ 0 h 582384"/>
                  <a:gd name="connsiteX24" fmla="*/ 815195 w 3888921"/>
                  <a:gd name="connsiteY24" fmla="*/ 0 h 582384"/>
                  <a:gd name="connsiteX25" fmla="*/ 844800 w 3888921"/>
                  <a:gd name="connsiteY25" fmla="*/ 0 h 582384"/>
                  <a:gd name="connsiteX26" fmla="*/ 859719 w 3888921"/>
                  <a:gd name="connsiteY26" fmla="*/ 0 h 582384"/>
                  <a:gd name="connsiteX27" fmla="*/ 913284 w 3888921"/>
                  <a:gd name="connsiteY27" fmla="*/ 0 h 582384"/>
                  <a:gd name="connsiteX28" fmla="*/ 923595 w 3888921"/>
                  <a:gd name="connsiteY28" fmla="*/ 0 h 582384"/>
                  <a:gd name="connsiteX29" fmla="*/ 948174 w 3888921"/>
                  <a:gd name="connsiteY29" fmla="*/ 0 h 582384"/>
                  <a:gd name="connsiteX30" fmla="*/ 992079 w 3888921"/>
                  <a:gd name="connsiteY30" fmla="*/ 0 h 582384"/>
                  <a:gd name="connsiteX31" fmla="*/ 1012050 w 3888921"/>
                  <a:gd name="connsiteY31" fmla="*/ 0 h 582384"/>
                  <a:gd name="connsiteX32" fmla="*/ 1026969 w 3888921"/>
                  <a:gd name="connsiteY32" fmla="*/ 0 h 582384"/>
                  <a:gd name="connsiteX33" fmla="*/ 1042662 w 3888921"/>
                  <a:gd name="connsiteY33" fmla="*/ 0 h 582384"/>
                  <a:gd name="connsiteX34" fmla="*/ 1072118 w 3888921"/>
                  <a:gd name="connsiteY34" fmla="*/ 0 h 582384"/>
                  <a:gd name="connsiteX35" fmla="*/ 1080534 w 3888921"/>
                  <a:gd name="connsiteY35" fmla="*/ 0 h 582384"/>
                  <a:gd name="connsiteX36" fmla="*/ 1090845 w 3888921"/>
                  <a:gd name="connsiteY36" fmla="*/ 0 h 582384"/>
                  <a:gd name="connsiteX37" fmla="*/ 1106538 w 3888921"/>
                  <a:gd name="connsiteY37" fmla="*/ 0 h 582384"/>
                  <a:gd name="connsiteX38" fmla="*/ 1121457 w 3888921"/>
                  <a:gd name="connsiteY38" fmla="*/ 0 h 582384"/>
                  <a:gd name="connsiteX39" fmla="*/ 1135994 w 3888921"/>
                  <a:gd name="connsiteY39" fmla="*/ 0 h 582384"/>
                  <a:gd name="connsiteX40" fmla="*/ 1150912 w 3888921"/>
                  <a:gd name="connsiteY40" fmla="*/ 0 h 582384"/>
                  <a:gd name="connsiteX41" fmla="*/ 1159329 w 3888921"/>
                  <a:gd name="connsiteY41" fmla="*/ 0 h 582384"/>
                  <a:gd name="connsiteX42" fmla="*/ 1175022 w 3888921"/>
                  <a:gd name="connsiteY42" fmla="*/ 0 h 582384"/>
                  <a:gd name="connsiteX43" fmla="*/ 1185333 w 3888921"/>
                  <a:gd name="connsiteY43" fmla="*/ 0 h 582384"/>
                  <a:gd name="connsiteX44" fmla="*/ 1204478 w 3888921"/>
                  <a:gd name="connsiteY44" fmla="*/ 0 h 582384"/>
                  <a:gd name="connsiteX45" fmla="*/ 1209912 w 3888921"/>
                  <a:gd name="connsiteY45" fmla="*/ 0 h 582384"/>
                  <a:gd name="connsiteX46" fmla="*/ 1214789 w 3888921"/>
                  <a:gd name="connsiteY46" fmla="*/ 0 h 582384"/>
                  <a:gd name="connsiteX47" fmla="*/ 1239368 w 3888921"/>
                  <a:gd name="connsiteY47" fmla="*/ 0 h 582384"/>
                  <a:gd name="connsiteX48" fmla="*/ 1253817 w 3888921"/>
                  <a:gd name="connsiteY48" fmla="*/ 0 h 582384"/>
                  <a:gd name="connsiteX49" fmla="*/ 1273788 w 3888921"/>
                  <a:gd name="connsiteY49" fmla="*/ 0 h 582384"/>
                  <a:gd name="connsiteX50" fmla="*/ 1283272 w 3888921"/>
                  <a:gd name="connsiteY50" fmla="*/ 0 h 582384"/>
                  <a:gd name="connsiteX51" fmla="*/ 1288707 w 3888921"/>
                  <a:gd name="connsiteY51" fmla="*/ 0 h 582384"/>
                  <a:gd name="connsiteX52" fmla="*/ 1303244 w 3888921"/>
                  <a:gd name="connsiteY52" fmla="*/ 0 h 582384"/>
                  <a:gd name="connsiteX53" fmla="*/ 1318163 w 3888921"/>
                  <a:gd name="connsiteY53" fmla="*/ 0 h 582384"/>
                  <a:gd name="connsiteX54" fmla="*/ 1333856 w 3888921"/>
                  <a:gd name="connsiteY54" fmla="*/ 0 h 582384"/>
                  <a:gd name="connsiteX55" fmla="*/ 1342272 w 3888921"/>
                  <a:gd name="connsiteY55" fmla="*/ 0 h 582384"/>
                  <a:gd name="connsiteX56" fmla="*/ 1352583 w 3888921"/>
                  <a:gd name="connsiteY56" fmla="*/ 0 h 582384"/>
                  <a:gd name="connsiteX57" fmla="*/ 1371728 w 3888921"/>
                  <a:gd name="connsiteY57" fmla="*/ 0 h 582384"/>
                  <a:gd name="connsiteX58" fmla="*/ 1382039 w 3888921"/>
                  <a:gd name="connsiteY58" fmla="*/ 0 h 582384"/>
                  <a:gd name="connsiteX59" fmla="*/ 1397732 w 3888921"/>
                  <a:gd name="connsiteY59" fmla="*/ 0 h 582384"/>
                  <a:gd name="connsiteX60" fmla="*/ 1412650 w 3888921"/>
                  <a:gd name="connsiteY60" fmla="*/ 0 h 582384"/>
                  <a:gd name="connsiteX61" fmla="*/ 1421067 w 3888921"/>
                  <a:gd name="connsiteY61" fmla="*/ 0 h 582384"/>
                  <a:gd name="connsiteX62" fmla="*/ 1450523 w 3888921"/>
                  <a:gd name="connsiteY62" fmla="*/ 0 h 582384"/>
                  <a:gd name="connsiteX63" fmla="*/ 1466215 w 3888921"/>
                  <a:gd name="connsiteY63" fmla="*/ 0 h 582384"/>
                  <a:gd name="connsiteX64" fmla="*/ 1476526 w 3888921"/>
                  <a:gd name="connsiteY64" fmla="*/ 0 h 582384"/>
                  <a:gd name="connsiteX65" fmla="*/ 1501106 w 3888921"/>
                  <a:gd name="connsiteY65" fmla="*/ 0 h 582384"/>
                  <a:gd name="connsiteX66" fmla="*/ 1545010 w 3888921"/>
                  <a:gd name="connsiteY66" fmla="*/ 0 h 582384"/>
                  <a:gd name="connsiteX67" fmla="*/ 1564982 w 3888921"/>
                  <a:gd name="connsiteY67" fmla="*/ 0 h 582384"/>
                  <a:gd name="connsiteX68" fmla="*/ 1579901 w 3888921"/>
                  <a:gd name="connsiteY68" fmla="*/ 0 h 582384"/>
                  <a:gd name="connsiteX69" fmla="*/ 1633466 w 3888921"/>
                  <a:gd name="connsiteY69" fmla="*/ 0 h 582384"/>
                  <a:gd name="connsiteX70" fmla="*/ 1643777 w 3888921"/>
                  <a:gd name="connsiteY70" fmla="*/ 0 h 582384"/>
                  <a:gd name="connsiteX71" fmla="*/ 1677990 w 3888921"/>
                  <a:gd name="connsiteY71" fmla="*/ 0 h 582384"/>
                  <a:gd name="connsiteX72" fmla="*/ 1712261 w 3888921"/>
                  <a:gd name="connsiteY72" fmla="*/ 0 h 582384"/>
                  <a:gd name="connsiteX73" fmla="*/ 1741866 w 3888921"/>
                  <a:gd name="connsiteY73" fmla="*/ 0 h 582384"/>
                  <a:gd name="connsiteX74" fmla="*/ 1756785 w 3888921"/>
                  <a:gd name="connsiteY74" fmla="*/ 0 h 582384"/>
                  <a:gd name="connsiteX75" fmla="*/ 1810350 w 3888921"/>
                  <a:gd name="connsiteY75" fmla="*/ 0 h 582384"/>
                  <a:gd name="connsiteX76" fmla="*/ 1820661 w 3888921"/>
                  <a:gd name="connsiteY76" fmla="*/ 0 h 582384"/>
                  <a:gd name="connsiteX77" fmla="*/ 1845240 w 3888921"/>
                  <a:gd name="connsiteY77" fmla="*/ 0 h 582384"/>
                  <a:gd name="connsiteX78" fmla="*/ 1889145 w 3888921"/>
                  <a:gd name="connsiteY78" fmla="*/ 0 h 582384"/>
                  <a:gd name="connsiteX79" fmla="*/ 1909116 w 3888921"/>
                  <a:gd name="connsiteY79" fmla="*/ 0 h 582384"/>
                  <a:gd name="connsiteX80" fmla="*/ 1924035 w 3888921"/>
                  <a:gd name="connsiteY80" fmla="*/ 0 h 582384"/>
                  <a:gd name="connsiteX81" fmla="*/ 1969183 w 3888921"/>
                  <a:gd name="connsiteY81" fmla="*/ 0 h 582384"/>
                  <a:gd name="connsiteX82" fmla="*/ 1977600 w 3888921"/>
                  <a:gd name="connsiteY82" fmla="*/ 0 h 582384"/>
                  <a:gd name="connsiteX83" fmla="*/ 1987911 w 3888921"/>
                  <a:gd name="connsiteY83" fmla="*/ 0 h 582384"/>
                  <a:gd name="connsiteX84" fmla="*/ 2033059 w 3888921"/>
                  <a:gd name="connsiteY84" fmla="*/ 0 h 582384"/>
                  <a:gd name="connsiteX85" fmla="*/ 2047978 w 3888921"/>
                  <a:gd name="connsiteY85" fmla="*/ 0 h 582384"/>
                  <a:gd name="connsiteX86" fmla="*/ 2056395 w 3888921"/>
                  <a:gd name="connsiteY86" fmla="*/ 0 h 582384"/>
                  <a:gd name="connsiteX87" fmla="*/ 2078052 w 3888921"/>
                  <a:gd name="connsiteY87" fmla="*/ 0 h 582384"/>
                  <a:gd name="connsiteX88" fmla="*/ 2101544 w 3888921"/>
                  <a:gd name="connsiteY88" fmla="*/ 0 h 582384"/>
                  <a:gd name="connsiteX89" fmla="*/ 2111854 w 3888921"/>
                  <a:gd name="connsiteY89" fmla="*/ 0 h 582384"/>
                  <a:gd name="connsiteX90" fmla="*/ 2136434 w 3888921"/>
                  <a:gd name="connsiteY90" fmla="*/ 0 h 582384"/>
                  <a:gd name="connsiteX91" fmla="*/ 2141928 w 3888921"/>
                  <a:gd name="connsiteY91" fmla="*/ 0 h 582384"/>
                  <a:gd name="connsiteX92" fmla="*/ 2156847 w 3888921"/>
                  <a:gd name="connsiteY92" fmla="*/ 0 h 582384"/>
                  <a:gd name="connsiteX93" fmla="*/ 2180338 w 3888921"/>
                  <a:gd name="connsiteY93" fmla="*/ 0 h 582384"/>
                  <a:gd name="connsiteX94" fmla="*/ 2200310 w 3888921"/>
                  <a:gd name="connsiteY94" fmla="*/ 0 h 582384"/>
                  <a:gd name="connsiteX95" fmla="*/ 2210412 w 3888921"/>
                  <a:gd name="connsiteY95" fmla="*/ 0 h 582384"/>
                  <a:gd name="connsiteX96" fmla="*/ 2215228 w 3888921"/>
                  <a:gd name="connsiteY96" fmla="*/ 0 h 582384"/>
                  <a:gd name="connsiteX97" fmla="*/ 2220723 w 3888921"/>
                  <a:gd name="connsiteY97" fmla="*/ 0 h 582384"/>
                  <a:gd name="connsiteX98" fmla="*/ 2245302 w 3888921"/>
                  <a:gd name="connsiteY98" fmla="*/ 0 h 582384"/>
                  <a:gd name="connsiteX99" fmla="*/ 2268794 w 3888921"/>
                  <a:gd name="connsiteY99" fmla="*/ 0 h 582384"/>
                  <a:gd name="connsiteX100" fmla="*/ 2279104 w 3888921"/>
                  <a:gd name="connsiteY100" fmla="*/ 0 h 582384"/>
                  <a:gd name="connsiteX101" fmla="*/ 2289207 w 3888921"/>
                  <a:gd name="connsiteY101" fmla="*/ 0 h 582384"/>
                  <a:gd name="connsiteX102" fmla="*/ 2309179 w 3888921"/>
                  <a:gd name="connsiteY102" fmla="*/ 0 h 582384"/>
                  <a:gd name="connsiteX103" fmla="*/ 2324097 w 3888921"/>
                  <a:gd name="connsiteY103" fmla="*/ 0 h 582384"/>
                  <a:gd name="connsiteX104" fmla="*/ 2347589 w 3888921"/>
                  <a:gd name="connsiteY104" fmla="*/ 0 h 582384"/>
                  <a:gd name="connsiteX105" fmla="*/ 2369246 w 3888921"/>
                  <a:gd name="connsiteY105" fmla="*/ 0 h 582384"/>
                  <a:gd name="connsiteX106" fmla="*/ 2377662 w 3888921"/>
                  <a:gd name="connsiteY106" fmla="*/ 0 h 582384"/>
                  <a:gd name="connsiteX107" fmla="*/ 2387973 w 3888921"/>
                  <a:gd name="connsiteY107" fmla="*/ 0 h 582384"/>
                  <a:gd name="connsiteX108" fmla="*/ 2433122 w 3888921"/>
                  <a:gd name="connsiteY108" fmla="*/ 0 h 582384"/>
                  <a:gd name="connsiteX109" fmla="*/ 2448040 w 3888921"/>
                  <a:gd name="connsiteY109" fmla="*/ 0 h 582384"/>
                  <a:gd name="connsiteX110" fmla="*/ 2456457 w 3888921"/>
                  <a:gd name="connsiteY110" fmla="*/ 0 h 582384"/>
                  <a:gd name="connsiteX111" fmla="*/ 2501605 w 3888921"/>
                  <a:gd name="connsiteY111" fmla="*/ 0 h 582384"/>
                  <a:gd name="connsiteX112" fmla="*/ 2511917 w 3888921"/>
                  <a:gd name="connsiteY112" fmla="*/ 0 h 582384"/>
                  <a:gd name="connsiteX113" fmla="*/ 2536496 w 3888921"/>
                  <a:gd name="connsiteY113" fmla="*/ 0 h 582384"/>
                  <a:gd name="connsiteX114" fmla="*/ 2580400 w 3888921"/>
                  <a:gd name="connsiteY114" fmla="*/ 0 h 582384"/>
                  <a:gd name="connsiteX115" fmla="*/ 2600372 w 3888921"/>
                  <a:gd name="connsiteY115" fmla="*/ 0 h 582384"/>
                  <a:gd name="connsiteX116" fmla="*/ 2615291 w 3888921"/>
                  <a:gd name="connsiteY116" fmla="*/ 0 h 582384"/>
                  <a:gd name="connsiteX117" fmla="*/ 2668856 w 3888921"/>
                  <a:gd name="connsiteY117" fmla="*/ 0 h 582384"/>
                  <a:gd name="connsiteX118" fmla="*/ 2679167 w 3888921"/>
                  <a:gd name="connsiteY118" fmla="*/ 0 h 582384"/>
                  <a:gd name="connsiteX119" fmla="*/ 2713380 w 3888921"/>
                  <a:gd name="connsiteY119" fmla="*/ 0 h 582384"/>
                  <a:gd name="connsiteX120" fmla="*/ 2747650 w 3888921"/>
                  <a:gd name="connsiteY120" fmla="*/ 0 h 582384"/>
                  <a:gd name="connsiteX121" fmla="*/ 2777256 w 3888921"/>
                  <a:gd name="connsiteY121" fmla="*/ 0 h 582384"/>
                  <a:gd name="connsiteX122" fmla="*/ 2792175 w 3888921"/>
                  <a:gd name="connsiteY122" fmla="*/ 0 h 582384"/>
                  <a:gd name="connsiteX123" fmla="*/ 2845740 w 3888921"/>
                  <a:gd name="connsiteY123" fmla="*/ 0 h 582384"/>
                  <a:gd name="connsiteX124" fmla="*/ 2856051 w 3888921"/>
                  <a:gd name="connsiteY124" fmla="*/ 0 h 582384"/>
                  <a:gd name="connsiteX125" fmla="*/ 2858976 w 3888921"/>
                  <a:gd name="connsiteY125" fmla="*/ 0 h 582384"/>
                  <a:gd name="connsiteX126" fmla="*/ 2880630 w 3888921"/>
                  <a:gd name="connsiteY126" fmla="*/ 0 h 582384"/>
                  <a:gd name="connsiteX127" fmla="*/ 2922852 w 3888921"/>
                  <a:gd name="connsiteY127" fmla="*/ 0 h 582384"/>
                  <a:gd name="connsiteX128" fmla="*/ 2924535 w 3888921"/>
                  <a:gd name="connsiteY128" fmla="*/ 0 h 582384"/>
                  <a:gd name="connsiteX129" fmla="*/ 2937771 w 3888921"/>
                  <a:gd name="connsiteY129" fmla="*/ 0 h 582384"/>
                  <a:gd name="connsiteX130" fmla="*/ 2944506 w 3888921"/>
                  <a:gd name="connsiteY130" fmla="*/ 0 h 582384"/>
                  <a:gd name="connsiteX131" fmla="*/ 2959425 w 3888921"/>
                  <a:gd name="connsiteY131" fmla="*/ 0 h 582384"/>
                  <a:gd name="connsiteX132" fmla="*/ 2975118 w 3888921"/>
                  <a:gd name="connsiteY132" fmla="*/ 0 h 582384"/>
                  <a:gd name="connsiteX133" fmla="*/ 2991336 w 3888921"/>
                  <a:gd name="connsiteY133" fmla="*/ 0 h 582384"/>
                  <a:gd name="connsiteX134" fmla="*/ 3001647 w 3888921"/>
                  <a:gd name="connsiteY134" fmla="*/ 0 h 582384"/>
                  <a:gd name="connsiteX135" fmla="*/ 3004574 w 3888921"/>
                  <a:gd name="connsiteY135" fmla="*/ 0 h 582384"/>
                  <a:gd name="connsiteX136" fmla="*/ 3012990 w 3888921"/>
                  <a:gd name="connsiteY136" fmla="*/ 0 h 582384"/>
                  <a:gd name="connsiteX137" fmla="*/ 3023301 w 3888921"/>
                  <a:gd name="connsiteY137" fmla="*/ 0 h 582384"/>
                  <a:gd name="connsiteX138" fmla="*/ 3026226 w 3888921"/>
                  <a:gd name="connsiteY138" fmla="*/ 0 h 582384"/>
                  <a:gd name="connsiteX139" fmla="*/ 3038994 w 3888921"/>
                  <a:gd name="connsiteY139" fmla="*/ 0 h 582384"/>
                  <a:gd name="connsiteX140" fmla="*/ 3053913 w 3888921"/>
                  <a:gd name="connsiteY140" fmla="*/ 0 h 582384"/>
                  <a:gd name="connsiteX141" fmla="*/ 3068450 w 3888921"/>
                  <a:gd name="connsiteY141" fmla="*/ 0 h 582384"/>
                  <a:gd name="connsiteX142" fmla="*/ 3070131 w 3888921"/>
                  <a:gd name="connsiteY142" fmla="*/ 0 h 582384"/>
                  <a:gd name="connsiteX143" fmla="*/ 3083368 w 3888921"/>
                  <a:gd name="connsiteY143" fmla="*/ 0 h 582384"/>
                  <a:gd name="connsiteX144" fmla="*/ 3090102 w 3888921"/>
                  <a:gd name="connsiteY144" fmla="*/ 0 h 582384"/>
                  <a:gd name="connsiteX145" fmla="*/ 3091785 w 3888921"/>
                  <a:gd name="connsiteY145" fmla="*/ 0 h 582384"/>
                  <a:gd name="connsiteX146" fmla="*/ 3105021 w 3888921"/>
                  <a:gd name="connsiteY146" fmla="*/ 0 h 582384"/>
                  <a:gd name="connsiteX147" fmla="*/ 3107478 w 3888921"/>
                  <a:gd name="connsiteY147" fmla="*/ 0 h 582384"/>
                  <a:gd name="connsiteX148" fmla="*/ 3117789 w 3888921"/>
                  <a:gd name="connsiteY148" fmla="*/ 0 h 582384"/>
                  <a:gd name="connsiteX149" fmla="*/ 3136934 w 3888921"/>
                  <a:gd name="connsiteY149" fmla="*/ 0 h 582384"/>
                  <a:gd name="connsiteX150" fmla="*/ 3142368 w 3888921"/>
                  <a:gd name="connsiteY150" fmla="*/ 0 h 582384"/>
                  <a:gd name="connsiteX151" fmla="*/ 3147244 w 3888921"/>
                  <a:gd name="connsiteY151" fmla="*/ 0 h 582384"/>
                  <a:gd name="connsiteX152" fmla="*/ 3150170 w 3888921"/>
                  <a:gd name="connsiteY152" fmla="*/ 0 h 582384"/>
                  <a:gd name="connsiteX153" fmla="*/ 3158586 w 3888921"/>
                  <a:gd name="connsiteY153" fmla="*/ 0 h 582384"/>
                  <a:gd name="connsiteX154" fmla="*/ 3168897 w 3888921"/>
                  <a:gd name="connsiteY154" fmla="*/ 0 h 582384"/>
                  <a:gd name="connsiteX155" fmla="*/ 3171824 w 3888921"/>
                  <a:gd name="connsiteY155" fmla="*/ 0 h 582384"/>
                  <a:gd name="connsiteX156" fmla="*/ 3186273 w 3888921"/>
                  <a:gd name="connsiteY156" fmla="*/ 0 h 582384"/>
                  <a:gd name="connsiteX157" fmla="*/ 3206244 w 3888921"/>
                  <a:gd name="connsiteY157" fmla="*/ 0 h 582384"/>
                  <a:gd name="connsiteX158" fmla="*/ 3214046 w 3888921"/>
                  <a:gd name="connsiteY158" fmla="*/ 0 h 582384"/>
                  <a:gd name="connsiteX159" fmla="*/ 3215728 w 3888921"/>
                  <a:gd name="connsiteY159" fmla="*/ 0 h 582384"/>
                  <a:gd name="connsiteX160" fmla="*/ 3221163 w 3888921"/>
                  <a:gd name="connsiteY160" fmla="*/ 0 h 582384"/>
                  <a:gd name="connsiteX161" fmla="*/ 3228964 w 3888921"/>
                  <a:gd name="connsiteY161" fmla="*/ 0 h 582384"/>
                  <a:gd name="connsiteX162" fmla="*/ 3235700 w 3888921"/>
                  <a:gd name="connsiteY162" fmla="*/ 0 h 582384"/>
                  <a:gd name="connsiteX163" fmla="*/ 3237381 w 3888921"/>
                  <a:gd name="connsiteY163" fmla="*/ 0 h 582384"/>
                  <a:gd name="connsiteX164" fmla="*/ 3250618 w 3888921"/>
                  <a:gd name="connsiteY164" fmla="*/ 0 h 582384"/>
                  <a:gd name="connsiteX165" fmla="*/ 3266311 w 3888921"/>
                  <a:gd name="connsiteY165" fmla="*/ 0 h 582384"/>
                  <a:gd name="connsiteX166" fmla="*/ 3274728 w 3888921"/>
                  <a:gd name="connsiteY166" fmla="*/ 0 h 582384"/>
                  <a:gd name="connsiteX167" fmla="*/ 3282529 w 3888921"/>
                  <a:gd name="connsiteY167" fmla="*/ 0 h 582384"/>
                  <a:gd name="connsiteX168" fmla="*/ 3285039 w 3888921"/>
                  <a:gd name="connsiteY168" fmla="*/ 0 h 582384"/>
                  <a:gd name="connsiteX169" fmla="*/ 3292840 w 3888921"/>
                  <a:gd name="connsiteY169" fmla="*/ 0 h 582384"/>
                  <a:gd name="connsiteX170" fmla="*/ 3304184 w 3888921"/>
                  <a:gd name="connsiteY170" fmla="*/ 0 h 582384"/>
                  <a:gd name="connsiteX171" fmla="*/ 3314495 w 3888921"/>
                  <a:gd name="connsiteY171" fmla="*/ 0 h 582384"/>
                  <a:gd name="connsiteX172" fmla="*/ 3317420 w 3888921"/>
                  <a:gd name="connsiteY172" fmla="*/ 0 h 582384"/>
                  <a:gd name="connsiteX173" fmla="*/ 3330188 w 3888921"/>
                  <a:gd name="connsiteY173" fmla="*/ 0 h 582384"/>
                  <a:gd name="connsiteX174" fmla="*/ 3345106 w 3888921"/>
                  <a:gd name="connsiteY174" fmla="*/ 0 h 582384"/>
                  <a:gd name="connsiteX175" fmla="*/ 3353523 w 3888921"/>
                  <a:gd name="connsiteY175" fmla="*/ 0 h 582384"/>
                  <a:gd name="connsiteX176" fmla="*/ 3361324 w 3888921"/>
                  <a:gd name="connsiteY176" fmla="*/ 0 h 582384"/>
                  <a:gd name="connsiteX177" fmla="*/ 3381296 w 3888921"/>
                  <a:gd name="connsiteY177" fmla="*/ 0 h 582384"/>
                  <a:gd name="connsiteX178" fmla="*/ 3382978 w 3888921"/>
                  <a:gd name="connsiteY178" fmla="*/ 0 h 582384"/>
                  <a:gd name="connsiteX179" fmla="*/ 3396214 w 3888921"/>
                  <a:gd name="connsiteY179" fmla="*/ 0 h 582384"/>
                  <a:gd name="connsiteX180" fmla="*/ 3398671 w 3888921"/>
                  <a:gd name="connsiteY180" fmla="*/ 0 h 582384"/>
                  <a:gd name="connsiteX181" fmla="*/ 3408982 w 3888921"/>
                  <a:gd name="connsiteY181" fmla="*/ 0 h 582384"/>
                  <a:gd name="connsiteX182" fmla="*/ 3433561 w 3888921"/>
                  <a:gd name="connsiteY182" fmla="*/ 0 h 582384"/>
                  <a:gd name="connsiteX183" fmla="*/ 3449780 w 3888921"/>
                  <a:gd name="connsiteY183" fmla="*/ 0 h 582384"/>
                  <a:gd name="connsiteX184" fmla="*/ 3460090 w 3888921"/>
                  <a:gd name="connsiteY184" fmla="*/ 0 h 582384"/>
                  <a:gd name="connsiteX185" fmla="*/ 3477466 w 3888921"/>
                  <a:gd name="connsiteY185" fmla="*/ 0 h 582384"/>
                  <a:gd name="connsiteX186" fmla="*/ 3494304 w 3888921"/>
                  <a:gd name="connsiteY186" fmla="*/ 0 h 582384"/>
                  <a:gd name="connsiteX187" fmla="*/ 3497437 w 3888921"/>
                  <a:gd name="connsiteY187" fmla="*/ 0 h 582384"/>
                  <a:gd name="connsiteX188" fmla="*/ 3512356 w 3888921"/>
                  <a:gd name="connsiteY188" fmla="*/ 0 h 582384"/>
                  <a:gd name="connsiteX189" fmla="*/ 3528574 w 3888921"/>
                  <a:gd name="connsiteY189" fmla="*/ 0 h 582384"/>
                  <a:gd name="connsiteX190" fmla="*/ 3558180 w 3888921"/>
                  <a:gd name="connsiteY190" fmla="*/ 0 h 582384"/>
                  <a:gd name="connsiteX191" fmla="*/ 3565921 w 3888921"/>
                  <a:gd name="connsiteY191" fmla="*/ 0 h 582384"/>
                  <a:gd name="connsiteX192" fmla="*/ 3573099 w 3888921"/>
                  <a:gd name="connsiteY192" fmla="*/ 0 h 582384"/>
                  <a:gd name="connsiteX193" fmla="*/ 3576232 w 3888921"/>
                  <a:gd name="connsiteY193" fmla="*/ 0 h 582384"/>
                  <a:gd name="connsiteX194" fmla="*/ 3610446 w 3888921"/>
                  <a:gd name="connsiteY194" fmla="*/ 0 h 582384"/>
                  <a:gd name="connsiteX195" fmla="*/ 3626664 w 3888921"/>
                  <a:gd name="connsiteY195" fmla="*/ 0 h 582384"/>
                  <a:gd name="connsiteX196" fmla="*/ 3636975 w 3888921"/>
                  <a:gd name="connsiteY196" fmla="*/ 0 h 582384"/>
                  <a:gd name="connsiteX197" fmla="*/ 3644716 w 3888921"/>
                  <a:gd name="connsiteY197" fmla="*/ 0 h 582384"/>
                  <a:gd name="connsiteX198" fmla="*/ 3661554 w 3888921"/>
                  <a:gd name="connsiteY198" fmla="*/ 0 h 582384"/>
                  <a:gd name="connsiteX199" fmla="*/ 3674322 w 3888921"/>
                  <a:gd name="connsiteY199" fmla="*/ 0 h 582384"/>
                  <a:gd name="connsiteX200" fmla="*/ 3689241 w 3888921"/>
                  <a:gd name="connsiteY200" fmla="*/ 0 h 582384"/>
                  <a:gd name="connsiteX201" fmla="*/ 3705459 w 3888921"/>
                  <a:gd name="connsiteY201" fmla="*/ 0 h 582384"/>
                  <a:gd name="connsiteX202" fmla="*/ 3725430 w 3888921"/>
                  <a:gd name="connsiteY202" fmla="*/ 0 h 582384"/>
                  <a:gd name="connsiteX203" fmla="*/ 3740349 w 3888921"/>
                  <a:gd name="connsiteY203" fmla="*/ 0 h 582384"/>
                  <a:gd name="connsiteX204" fmla="*/ 3742806 w 3888921"/>
                  <a:gd name="connsiteY204" fmla="*/ 0 h 582384"/>
                  <a:gd name="connsiteX205" fmla="*/ 3753117 w 3888921"/>
                  <a:gd name="connsiteY205" fmla="*/ 0 h 582384"/>
                  <a:gd name="connsiteX206" fmla="*/ 3756042 w 3888921"/>
                  <a:gd name="connsiteY206" fmla="*/ 0 h 582384"/>
                  <a:gd name="connsiteX207" fmla="*/ 3777696 w 3888921"/>
                  <a:gd name="connsiteY207" fmla="*/ 0 h 582384"/>
                  <a:gd name="connsiteX208" fmla="*/ 3785497 w 3888921"/>
                  <a:gd name="connsiteY208" fmla="*/ 0 h 582384"/>
                  <a:gd name="connsiteX209" fmla="*/ 3793914 w 3888921"/>
                  <a:gd name="connsiteY209" fmla="*/ 0 h 582384"/>
                  <a:gd name="connsiteX210" fmla="*/ 3804225 w 3888921"/>
                  <a:gd name="connsiteY210" fmla="*/ 0 h 582384"/>
                  <a:gd name="connsiteX211" fmla="*/ 3819918 w 3888921"/>
                  <a:gd name="connsiteY211" fmla="*/ 0 h 582384"/>
                  <a:gd name="connsiteX212" fmla="*/ 3821601 w 3888921"/>
                  <a:gd name="connsiteY212" fmla="*/ 0 h 582384"/>
                  <a:gd name="connsiteX213" fmla="*/ 3834837 w 3888921"/>
                  <a:gd name="connsiteY213" fmla="*/ 0 h 582384"/>
                  <a:gd name="connsiteX214" fmla="*/ 3841572 w 3888921"/>
                  <a:gd name="connsiteY214" fmla="*/ 0 h 582384"/>
                  <a:gd name="connsiteX215" fmla="*/ 3849373 w 3888921"/>
                  <a:gd name="connsiteY215" fmla="*/ 0 h 582384"/>
                  <a:gd name="connsiteX216" fmla="*/ 3856491 w 3888921"/>
                  <a:gd name="connsiteY216" fmla="*/ 0 h 582384"/>
                  <a:gd name="connsiteX217" fmla="*/ 3864292 w 3888921"/>
                  <a:gd name="connsiteY217" fmla="*/ 0 h 582384"/>
                  <a:gd name="connsiteX218" fmla="*/ 3872709 w 3888921"/>
                  <a:gd name="connsiteY218" fmla="*/ 0 h 582384"/>
                  <a:gd name="connsiteX219" fmla="*/ 3888402 w 3888921"/>
                  <a:gd name="connsiteY219" fmla="*/ 0 h 582384"/>
                  <a:gd name="connsiteX220" fmla="*/ 3888921 w 3888921"/>
                  <a:gd name="connsiteY220" fmla="*/ 0 h 582384"/>
                  <a:gd name="connsiteX221" fmla="*/ 3743325 w 3888921"/>
                  <a:gd name="connsiteY221" fmla="*/ 582384 h 582384"/>
                  <a:gd name="connsiteX222" fmla="*/ 3742806 w 3888921"/>
                  <a:gd name="connsiteY222" fmla="*/ 582384 h 582384"/>
                  <a:gd name="connsiteX223" fmla="*/ 3727113 w 3888921"/>
                  <a:gd name="connsiteY223" fmla="*/ 582384 h 582384"/>
                  <a:gd name="connsiteX224" fmla="*/ 3718696 w 3888921"/>
                  <a:gd name="connsiteY224" fmla="*/ 582384 h 582384"/>
                  <a:gd name="connsiteX225" fmla="*/ 3710895 w 3888921"/>
                  <a:gd name="connsiteY225" fmla="*/ 582384 h 582384"/>
                  <a:gd name="connsiteX226" fmla="*/ 3703777 w 3888921"/>
                  <a:gd name="connsiteY226" fmla="*/ 582384 h 582384"/>
                  <a:gd name="connsiteX227" fmla="*/ 3695976 w 3888921"/>
                  <a:gd name="connsiteY227" fmla="*/ 582384 h 582384"/>
                  <a:gd name="connsiteX228" fmla="*/ 3689241 w 3888921"/>
                  <a:gd name="connsiteY228" fmla="*/ 582384 h 582384"/>
                  <a:gd name="connsiteX229" fmla="*/ 3676005 w 3888921"/>
                  <a:gd name="connsiteY229" fmla="*/ 582384 h 582384"/>
                  <a:gd name="connsiteX230" fmla="*/ 3674322 w 3888921"/>
                  <a:gd name="connsiteY230" fmla="*/ 582384 h 582384"/>
                  <a:gd name="connsiteX231" fmla="*/ 3658629 w 3888921"/>
                  <a:gd name="connsiteY231" fmla="*/ 582384 h 582384"/>
                  <a:gd name="connsiteX232" fmla="*/ 3648318 w 3888921"/>
                  <a:gd name="connsiteY232" fmla="*/ 582384 h 582384"/>
                  <a:gd name="connsiteX233" fmla="*/ 3639901 w 3888921"/>
                  <a:gd name="connsiteY233" fmla="*/ 582384 h 582384"/>
                  <a:gd name="connsiteX234" fmla="*/ 3632100 w 3888921"/>
                  <a:gd name="connsiteY234" fmla="*/ 582384 h 582384"/>
                  <a:gd name="connsiteX235" fmla="*/ 3610446 w 3888921"/>
                  <a:gd name="connsiteY235" fmla="*/ 582384 h 582384"/>
                  <a:gd name="connsiteX236" fmla="*/ 3607521 w 3888921"/>
                  <a:gd name="connsiteY236" fmla="*/ 582384 h 582384"/>
                  <a:gd name="connsiteX237" fmla="*/ 3597210 w 3888921"/>
                  <a:gd name="connsiteY237" fmla="*/ 582384 h 582384"/>
                  <a:gd name="connsiteX238" fmla="*/ 3594753 w 3888921"/>
                  <a:gd name="connsiteY238" fmla="*/ 582384 h 582384"/>
                  <a:gd name="connsiteX239" fmla="*/ 3579834 w 3888921"/>
                  <a:gd name="connsiteY239" fmla="*/ 582384 h 582384"/>
                  <a:gd name="connsiteX240" fmla="*/ 3559863 w 3888921"/>
                  <a:gd name="connsiteY240" fmla="*/ 582384 h 582384"/>
                  <a:gd name="connsiteX241" fmla="*/ 3543645 w 3888921"/>
                  <a:gd name="connsiteY241" fmla="*/ 582384 h 582384"/>
                  <a:gd name="connsiteX242" fmla="*/ 3528726 w 3888921"/>
                  <a:gd name="connsiteY242" fmla="*/ 582384 h 582384"/>
                  <a:gd name="connsiteX243" fmla="*/ 3515958 w 3888921"/>
                  <a:gd name="connsiteY243" fmla="*/ 582384 h 582384"/>
                  <a:gd name="connsiteX244" fmla="*/ 3499120 w 3888921"/>
                  <a:gd name="connsiteY244" fmla="*/ 582384 h 582384"/>
                  <a:gd name="connsiteX245" fmla="*/ 3491379 w 3888921"/>
                  <a:gd name="connsiteY245" fmla="*/ 582384 h 582384"/>
                  <a:gd name="connsiteX246" fmla="*/ 3481068 w 3888921"/>
                  <a:gd name="connsiteY246" fmla="*/ 582384 h 582384"/>
                  <a:gd name="connsiteX247" fmla="*/ 3464850 w 3888921"/>
                  <a:gd name="connsiteY247" fmla="*/ 582384 h 582384"/>
                  <a:gd name="connsiteX248" fmla="*/ 3430636 w 3888921"/>
                  <a:gd name="connsiteY248" fmla="*/ 582384 h 582384"/>
                  <a:gd name="connsiteX249" fmla="*/ 3427503 w 3888921"/>
                  <a:gd name="connsiteY249" fmla="*/ 582384 h 582384"/>
                  <a:gd name="connsiteX250" fmla="*/ 3420325 w 3888921"/>
                  <a:gd name="connsiteY250" fmla="*/ 582384 h 582384"/>
                  <a:gd name="connsiteX251" fmla="*/ 3412584 w 3888921"/>
                  <a:gd name="connsiteY251" fmla="*/ 582384 h 582384"/>
                  <a:gd name="connsiteX252" fmla="*/ 3382978 w 3888921"/>
                  <a:gd name="connsiteY252" fmla="*/ 582384 h 582384"/>
                  <a:gd name="connsiteX253" fmla="*/ 3366760 w 3888921"/>
                  <a:gd name="connsiteY253" fmla="*/ 582384 h 582384"/>
                  <a:gd name="connsiteX254" fmla="*/ 3351842 w 3888921"/>
                  <a:gd name="connsiteY254" fmla="*/ 582384 h 582384"/>
                  <a:gd name="connsiteX255" fmla="*/ 3348708 w 3888921"/>
                  <a:gd name="connsiteY255" fmla="*/ 582384 h 582384"/>
                  <a:gd name="connsiteX256" fmla="*/ 3331870 w 3888921"/>
                  <a:gd name="connsiteY256" fmla="*/ 582384 h 582384"/>
                  <a:gd name="connsiteX257" fmla="*/ 3314495 w 3888921"/>
                  <a:gd name="connsiteY257" fmla="*/ 582384 h 582384"/>
                  <a:gd name="connsiteX258" fmla="*/ 3304184 w 3888921"/>
                  <a:gd name="connsiteY258" fmla="*/ 582384 h 582384"/>
                  <a:gd name="connsiteX259" fmla="*/ 3287966 w 3888921"/>
                  <a:gd name="connsiteY259" fmla="*/ 582384 h 582384"/>
                  <a:gd name="connsiteX260" fmla="*/ 3263386 w 3888921"/>
                  <a:gd name="connsiteY260" fmla="*/ 582384 h 582384"/>
                  <a:gd name="connsiteX261" fmla="*/ 3253075 w 3888921"/>
                  <a:gd name="connsiteY261" fmla="*/ 582384 h 582384"/>
                  <a:gd name="connsiteX262" fmla="*/ 3250618 w 3888921"/>
                  <a:gd name="connsiteY262" fmla="*/ 582384 h 582384"/>
                  <a:gd name="connsiteX263" fmla="*/ 3237383 w 3888921"/>
                  <a:gd name="connsiteY263" fmla="*/ 582384 h 582384"/>
                  <a:gd name="connsiteX264" fmla="*/ 3235700 w 3888921"/>
                  <a:gd name="connsiteY264" fmla="*/ 582384 h 582384"/>
                  <a:gd name="connsiteX265" fmla="*/ 3215728 w 3888921"/>
                  <a:gd name="connsiteY265" fmla="*/ 582384 h 582384"/>
                  <a:gd name="connsiteX266" fmla="*/ 3207927 w 3888921"/>
                  <a:gd name="connsiteY266" fmla="*/ 582384 h 582384"/>
                  <a:gd name="connsiteX267" fmla="*/ 3199510 w 3888921"/>
                  <a:gd name="connsiteY267" fmla="*/ 582384 h 582384"/>
                  <a:gd name="connsiteX268" fmla="*/ 3184592 w 3888921"/>
                  <a:gd name="connsiteY268" fmla="*/ 582384 h 582384"/>
                  <a:gd name="connsiteX269" fmla="*/ 3171824 w 3888921"/>
                  <a:gd name="connsiteY269" fmla="*/ 582384 h 582384"/>
                  <a:gd name="connsiteX270" fmla="*/ 3168898 w 3888921"/>
                  <a:gd name="connsiteY270" fmla="*/ 582384 h 582384"/>
                  <a:gd name="connsiteX271" fmla="*/ 3158588 w 3888921"/>
                  <a:gd name="connsiteY271" fmla="*/ 582384 h 582384"/>
                  <a:gd name="connsiteX272" fmla="*/ 3147244 w 3888921"/>
                  <a:gd name="connsiteY272" fmla="*/ 582384 h 582384"/>
                  <a:gd name="connsiteX273" fmla="*/ 3139443 w 3888921"/>
                  <a:gd name="connsiteY273" fmla="*/ 582384 h 582384"/>
                  <a:gd name="connsiteX274" fmla="*/ 3136934 w 3888921"/>
                  <a:gd name="connsiteY274" fmla="*/ 582384 h 582384"/>
                  <a:gd name="connsiteX275" fmla="*/ 3129132 w 3888921"/>
                  <a:gd name="connsiteY275" fmla="*/ 582384 h 582384"/>
                  <a:gd name="connsiteX276" fmla="*/ 3120716 w 3888921"/>
                  <a:gd name="connsiteY276" fmla="*/ 582384 h 582384"/>
                  <a:gd name="connsiteX277" fmla="*/ 3105023 w 3888921"/>
                  <a:gd name="connsiteY277" fmla="*/ 582384 h 582384"/>
                  <a:gd name="connsiteX278" fmla="*/ 3091785 w 3888921"/>
                  <a:gd name="connsiteY278" fmla="*/ 582384 h 582384"/>
                  <a:gd name="connsiteX279" fmla="*/ 3090104 w 3888921"/>
                  <a:gd name="connsiteY279" fmla="*/ 582384 h 582384"/>
                  <a:gd name="connsiteX280" fmla="*/ 3083368 w 3888921"/>
                  <a:gd name="connsiteY280" fmla="*/ 582384 h 582384"/>
                  <a:gd name="connsiteX281" fmla="*/ 3075567 w 3888921"/>
                  <a:gd name="connsiteY281" fmla="*/ 582384 h 582384"/>
                  <a:gd name="connsiteX282" fmla="*/ 3070132 w 3888921"/>
                  <a:gd name="connsiteY282" fmla="*/ 582384 h 582384"/>
                  <a:gd name="connsiteX283" fmla="*/ 3068450 w 3888921"/>
                  <a:gd name="connsiteY283" fmla="*/ 582384 h 582384"/>
                  <a:gd name="connsiteX284" fmla="*/ 3060648 w 3888921"/>
                  <a:gd name="connsiteY284" fmla="*/ 582384 h 582384"/>
                  <a:gd name="connsiteX285" fmla="*/ 3040677 w 3888921"/>
                  <a:gd name="connsiteY285" fmla="*/ 582384 h 582384"/>
                  <a:gd name="connsiteX286" fmla="*/ 3026228 w 3888921"/>
                  <a:gd name="connsiteY286" fmla="*/ 582384 h 582384"/>
                  <a:gd name="connsiteX287" fmla="*/ 3023301 w 3888921"/>
                  <a:gd name="connsiteY287" fmla="*/ 582384 h 582384"/>
                  <a:gd name="connsiteX288" fmla="*/ 3012990 w 3888921"/>
                  <a:gd name="connsiteY288" fmla="*/ 582384 h 582384"/>
                  <a:gd name="connsiteX289" fmla="*/ 3004574 w 3888921"/>
                  <a:gd name="connsiteY289" fmla="*/ 582384 h 582384"/>
                  <a:gd name="connsiteX290" fmla="*/ 3001648 w 3888921"/>
                  <a:gd name="connsiteY290" fmla="*/ 582384 h 582384"/>
                  <a:gd name="connsiteX291" fmla="*/ 2996772 w 3888921"/>
                  <a:gd name="connsiteY291" fmla="*/ 582384 h 582384"/>
                  <a:gd name="connsiteX292" fmla="*/ 2991338 w 3888921"/>
                  <a:gd name="connsiteY292" fmla="*/ 582384 h 582384"/>
                  <a:gd name="connsiteX293" fmla="*/ 2972193 w 3888921"/>
                  <a:gd name="connsiteY293" fmla="*/ 582384 h 582384"/>
                  <a:gd name="connsiteX294" fmla="*/ 2961882 w 3888921"/>
                  <a:gd name="connsiteY294" fmla="*/ 582384 h 582384"/>
                  <a:gd name="connsiteX295" fmla="*/ 2959425 w 3888921"/>
                  <a:gd name="connsiteY295" fmla="*/ 582384 h 582384"/>
                  <a:gd name="connsiteX296" fmla="*/ 2946189 w 3888921"/>
                  <a:gd name="connsiteY296" fmla="*/ 582384 h 582384"/>
                  <a:gd name="connsiteX297" fmla="*/ 2944506 w 3888921"/>
                  <a:gd name="connsiteY297" fmla="*/ 582384 h 582384"/>
                  <a:gd name="connsiteX298" fmla="*/ 2937772 w 3888921"/>
                  <a:gd name="connsiteY298" fmla="*/ 582384 h 582384"/>
                  <a:gd name="connsiteX299" fmla="*/ 2924535 w 3888921"/>
                  <a:gd name="connsiteY299" fmla="*/ 582384 h 582384"/>
                  <a:gd name="connsiteX300" fmla="*/ 2922853 w 3888921"/>
                  <a:gd name="connsiteY300" fmla="*/ 582384 h 582384"/>
                  <a:gd name="connsiteX301" fmla="*/ 2908317 w 3888921"/>
                  <a:gd name="connsiteY301" fmla="*/ 582384 h 582384"/>
                  <a:gd name="connsiteX302" fmla="*/ 2893398 w 3888921"/>
                  <a:gd name="connsiteY302" fmla="*/ 582384 h 582384"/>
                  <a:gd name="connsiteX303" fmla="*/ 2880630 w 3888921"/>
                  <a:gd name="connsiteY303" fmla="*/ 582384 h 582384"/>
                  <a:gd name="connsiteX304" fmla="*/ 2877705 w 3888921"/>
                  <a:gd name="connsiteY304" fmla="*/ 582384 h 582384"/>
                  <a:gd name="connsiteX305" fmla="*/ 2867394 w 3888921"/>
                  <a:gd name="connsiteY305" fmla="*/ 582384 h 582384"/>
                  <a:gd name="connsiteX306" fmla="*/ 2858977 w 3888921"/>
                  <a:gd name="connsiteY306" fmla="*/ 582384 h 582384"/>
                  <a:gd name="connsiteX307" fmla="*/ 2856051 w 3888921"/>
                  <a:gd name="connsiteY307" fmla="*/ 582384 h 582384"/>
                  <a:gd name="connsiteX308" fmla="*/ 2845740 w 3888921"/>
                  <a:gd name="connsiteY308" fmla="*/ 582384 h 582384"/>
                  <a:gd name="connsiteX309" fmla="*/ 2829522 w 3888921"/>
                  <a:gd name="connsiteY309" fmla="*/ 582384 h 582384"/>
                  <a:gd name="connsiteX310" fmla="*/ 2813829 w 3888921"/>
                  <a:gd name="connsiteY310" fmla="*/ 582384 h 582384"/>
                  <a:gd name="connsiteX311" fmla="*/ 2798910 w 3888921"/>
                  <a:gd name="connsiteY311" fmla="*/ 582384 h 582384"/>
                  <a:gd name="connsiteX312" fmla="*/ 2792175 w 3888921"/>
                  <a:gd name="connsiteY312" fmla="*/ 582384 h 582384"/>
                  <a:gd name="connsiteX313" fmla="*/ 2778939 w 3888921"/>
                  <a:gd name="connsiteY313" fmla="*/ 582384 h 582384"/>
                  <a:gd name="connsiteX314" fmla="*/ 2777256 w 3888921"/>
                  <a:gd name="connsiteY314" fmla="*/ 582384 h 582384"/>
                  <a:gd name="connsiteX315" fmla="*/ 2735034 w 3888921"/>
                  <a:gd name="connsiteY315" fmla="*/ 582384 h 582384"/>
                  <a:gd name="connsiteX316" fmla="*/ 2713380 w 3888921"/>
                  <a:gd name="connsiteY316" fmla="*/ 582384 h 582384"/>
                  <a:gd name="connsiteX317" fmla="*/ 2710455 w 3888921"/>
                  <a:gd name="connsiteY317" fmla="*/ 582384 h 582384"/>
                  <a:gd name="connsiteX318" fmla="*/ 2700144 w 3888921"/>
                  <a:gd name="connsiteY318" fmla="*/ 582384 h 582384"/>
                  <a:gd name="connsiteX319" fmla="*/ 2646579 w 3888921"/>
                  <a:gd name="connsiteY319" fmla="*/ 582384 h 582384"/>
                  <a:gd name="connsiteX320" fmla="*/ 2631660 w 3888921"/>
                  <a:gd name="connsiteY320" fmla="*/ 582384 h 582384"/>
                  <a:gd name="connsiteX321" fmla="*/ 2602055 w 3888921"/>
                  <a:gd name="connsiteY321" fmla="*/ 582384 h 582384"/>
                  <a:gd name="connsiteX322" fmla="*/ 2567784 w 3888921"/>
                  <a:gd name="connsiteY322" fmla="*/ 582384 h 582384"/>
                  <a:gd name="connsiteX323" fmla="*/ 2533571 w 3888921"/>
                  <a:gd name="connsiteY323" fmla="*/ 582384 h 582384"/>
                  <a:gd name="connsiteX324" fmla="*/ 2523260 w 3888921"/>
                  <a:gd name="connsiteY324" fmla="*/ 582384 h 582384"/>
                  <a:gd name="connsiteX325" fmla="*/ 2469695 w 3888921"/>
                  <a:gd name="connsiteY325" fmla="*/ 582384 h 582384"/>
                  <a:gd name="connsiteX326" fmla="*/ 2454776 w 3888921"/>
                  <a:gd name="connsiteY326" fmla="*/ 582384 h 582384"/>
                  <a:gd name="connsiteX327" fmla="*/ 2434804 w 3888921"/>
                  <a:gd name="connsiteY327" fmla="*/ 582384 h 582384"/>
                  <a:gd name="connsiteX328" fmla="*/ 2390900 w 3888921"/>
                  <a:gd name="connsiteY328" fmla="*/ 582384 h 582384"/>
                  <a:gd name="connsiteX329" fmla="*/ 2366320 w 3888921"/>
                  <a:gd name="connsiteY329" fmla="*/ 582384 h 582384"/>
                  <a:gd name="connsiteX330" fmla="*/ 2356010 w 3888921"/>
                  <a:gd name="connsiteY330" fmla="*/ 582384 h 582384"/>
                  <a:gd name="connsiteX331" fmla="*/ 2310861 w 3888921"/>
                  <a:gd name="connsiteY331" fmla="*/ 582384 h 582384"/>
                  <a:gd name="connsiteX332" fmla="*/ 2302444 w 3888921"/>
                  <a:gd name="connsiteY332" fmla="*/ 582384 h 582384"/>
                  <a:gd name="connsiteX333" fmla="*/ 2287526 w 3888921"/>
                  <a:gd name="connsiteY333" fmla="*/ 582384 h 582384"/>
                  <a:gd name="connsiteX334" fmla="*/ 2242377 w 3888921"/>
                  <a:gd name="connsiteY334" fmla="*/ 582384 h 582384"/>
                  <a:gd name="connsiteX335" fmla="*/ 2232066 w 3888921"/>
                  <a:gd name="connsiteY335" fmla="*/ 582384 h 582384"/>
                  <a:gd name="connsiteX336" fmla="*/ 2223650 w 3888921"/>
                  <a:gd name="connsiteY336" fmla="*/ 582384 h 582384"/>
                  <a:gd name="connsiteX337" fmla="*/ 2201992 w 3888921"/>
                  <a:gd name="connsiteY337" fmla="*/ 582384 h 582384"/>
                  <a:gd name="connsiteX338" fmla="*/ 2178501 w 3888921"/>
                  <a:gd name="connsiteY338" fmla="*/ 582384 h 582384"/>
                  <a:gd name="connsiteX339" fmla="*/ 2163583 w 3888921"/>
                  <a:gd name="connsiteY339" fmla="*/ 582384 h 582384"/>
                  <a:gd name="connsiteX340" fmla="*/ 2143611 w 3888921"/>
                  <a:gd name="connsiteY340" fmla="*/ 582384 h 582384"/>
                  <a:gd name="connsiteX341" fmla="*/ 2133509 w 3888921"/>
                  <a:gd name="connsiteY341" fmla="*/ 582384 h 582384"/>
                  <a:gd name="connsiteX342" fmla="*/ 2123198 w 3888921"/>
                  <a:gd name="connsiteY342" fmla="*/ 582384 h 582384"/>
                  <a:gd name="connsiteX343" fmla="*/ 2099706 w 3888921"/>
                  <a:gd name="connsiteY343" fmla="*/ 582384 h 582384"/>
                  <a:gd name="connsiteX344" fmla="*/ 2075127 w 3888921"/>
                  <a:gd name="connsiteY344" fmla="*/ 582384 h 582384"/>
                  <a:gd name="connsiteX345" fmla="*/ 2069633 w 3888921"/>
                  <a:gd name="connsiteY345" fmla="*/ 582384 h 582384"/>
                  <a:gd name="connsiteX346" fmla="*/ 2064816 w 3888921"/>
                  <a:gd name="connsiteY346" fmla="*/ 582384 h 582384"/>
                  <a:gd name="connsiteX347" fmla="*/ 2054714 w 3888921"/>
                  <a:gd name="connsiteY347" fmla="*/ 582384 h 582384"/>
                  <a:gd name="connsiteX348" fmla="*/ 2034742 w 3888921"/>
                  <a:gd name="connsiteY348" fmla="*/ 582384 h 582384"/>
                  <a:gd name="connsiteX349" fmla="*/ 2011251 w 3888921"/>
                  <a:gd name="connsiteY349" fmla="*/ 582384 h 582384"/>
                  <a:gd name="connsiteX350" fmla="*/ 1996332 w 3888921"/>
                  <a:gd name="connsiteY350" fmla="*/ 582384 h 582384"/>
                  <a:gd name="connsiteX351" fmla="*/ 1990838 w 3888921"/>
                  <a:gd name="connsiteY351" fmla="*/ 582384 h 582384"/>
                  <a:gd name="connsiteX352" fmla="*/ 1966258 w 3888921"/>
                  <a:gd name="connsiteY352" fmla="*/ 582384 h 582384"/>
                  <a:gd name="connsiteX353" fmla="*/ 1955948 w 3888921"/>
                  <a:gd name="connsiteY353" fmla="*/ 582384 h 582384"/>
                  <a:gd name="connsiteX354" fmla="*/ 1932456 w 3888921"/>
                  <a:gd name="connsiteY354" fmla="*/ 582384 h 582384"/>
                  <a:gd name="connsiteX355" fmla="*/ 1910799 w 3888921"/>
                  <a:gd name="connsiteY355" fmla="*/ 582384 h 582384"/>
                  <a:gd name="connsiteX356" fmla="*/ 1902382 w 3888921"/>
                  <a:gd name="connsiteY356" fmla="*/ 582384 h 582384"/>
                  <a:gd name="connsiteX357" fmla="*/ 1887464 w 3888921"/>
                  <a:gd name="connsiteY357" fmla="*/ 582384 h 582384"/>
                  <a:gd name="connsiteX358" fmla="*/ 1842315 w 3888921"/>
                  <a:gd name="connsiteY358" fmla="*/ 582384 h 582384"/>
                  <a:gd name="connsiteX359" fmla="*/ 1832004 w 3888921"/>
                  <a:gd name="connsiteY359" fmla="*/ 582384 h 582384"/>
                  <a:gd name="connsiteX360" fmla="*/ 1823588 w 3888921"/>
                  <a:gd name="connsiteY360" fmla="*/ 582384 h 582384"/>
                  <a:gd name="connsiteX361" fmla="*/ 1778439 w 3888921"/>
                  <a:gd name="connsiteY361" fmla="*/ 582384 h 582384"/>
                  <a:gd name="connsiteX362" fmla="*/ 1763520 w 3888921"/>
                  <a:gd name="connsiteY362" fmla="*/ 582384 h 582384"/>
                  <a:gd name="connsiteX363" fmla="*/ 1743549 w 3888921"/>
                  <a:gd name="connsiteY363" fmla="*/ 582384 h 582384"/>
                  <a:gd name="connsiteX364" fmla="*/ 1699644 w 3888921"/>
                  <a:gd name="connsiteY364" fmla="*/ 582384 h 582384"/>
                  <a:gd name="connsiteX365" fmla="*/ 1675065 w 3888921"/>
                  <a:gd name="connsiteY365" fmla="*/ 582384 h 582384"/>
                  <a:gd name="connsiteX366" fmla="*/ 1664754 w 3888921"/>
                  <a:gd name="connsiteY366" fmla="*/ 582384 h 582384"/>
                  <a:gd name="connsiteX367" fmla="*/ 1611189 w 3888921"/>
                  <a:gd name="connsiteY367" fmla="*/ 582384 h 582384"/>
                  <a:gd name="connsiteX368" fmla="*/ 1596270 w 3888921"/>
                  <a:gd name="connsiteY368" fmla="*/ 582384 h 582384"/>
                  <a:gd name="connsiteX369" fmla="*/ 1566665 w 3888921"/>
                  <a:gd name="connsiteY369" fmla="*/ 582384 h 582384"/>
                  <a:gd name="connsiteX370" fmla="*/ 1532394 w 3888921"/>
                  <a:gd name="connsiteY370" fmla="*/ 582384 h 582384"/>
                  <a:gd name="connsiteX371" fmla="*/ 1498181 w 3888921"/>
                  <a:gd name="connsiteY371" fmla="*/ 582384 h 582384"/>
                  <a:gd name="connsiteX372" fmla="*/ 1487870 w 3888921"/>
                  <a:gd name="connsiteY372" fmla="*/ 582384 h 582384"/>
                  <a:gd name="connsiteX373" fmla="*/ 1434304 w 3888921"/>
                  <a:gd name="connsiteY373" fmla="*/ 582384 h 582384"/>
                  <a:gd name="connsiteX374" fmla="*/ 1419386 w 3888921"/>
                  <a:gd name="connsiteY374" fmla="*/ 582384 h 582384"/>
                  <a:gd name="connsiteX375" fmla="*/ 1399414 w 3888921"/>
                  <a:gd name="connsiteY375" fmla="*/ 582384 h 582384"/>
                  <a:gd name="connsiteX376" fmla="*/ 1355510 w 3888921"/>
                  <a:gd name="connsiteY376" fmla="*/ 582384 h 582384"/>
                  <a:gd name="connsiteX377" fmla="*/ 1330930 w 3888921"/>
                  <a:gd name="connsiteY377" fmla="*/ 582384 h 582384"/>
                  <a:gd name="connsiteX378" fmla="*/ 1320620 w 3888921"/>
                  <a:gd name="connsiteY378" fmla="*/ 582384 h 582384"/>
                  <a:gd name="connsiteX379" fmla="*/ 1304927 w 3888921"/>
                  <a:gd name="connsiteY379" fmla="*/ 582384 h 582384"/>
                  <a:gd name="connsiteX380" fmla="*/ 1275471 w 3888921"/>
                  <a:gd name="connsiteY380" fmla="*/ 582384 h 582384"/>
                  <a:gd name="connsiteX381" fmla="*/ 1267054 w 3888921"/>
                  <a:gd name="connsiteY381" fmla="*/ 582384 h 582384"/>
                  <a:gd name="connsiteX382" fmla="*/ 1252135 w 3888921"/>
                  <a:gd name="connsiteY382" fmla="*/ 582384 h 582384"/>
                  <a:gd name="connsiteX383" fmla="*/ 1236443 w 3888921"/>
                  <a:gd name="connsiteY383" fmla="*/ 582384 h 582384"/>
                  <a:gd name="connsiteX384" fmla="*/ 1226132 w 3888921"/>
                  <a:gd name="connsiteY384" fmla="*/ 582384 h 582384"/>
                  <a:gd name="connsiteX385" fmla="*/ 1206987 w 3888921"/>
                  <a:gd name="connsiteY385" fmla="*/ 582384 h 582384"/>
                  <a:gd name="connsiteX386" fmla="*/ 1196676 w 3888921"/>
                  <a:gd name="connsiteY386" fmla="*/ 582384 h 582384"/>
                  <a:gd name="connsiteX387" fmla="*/ 1188259 w 3888921"/>
                  <a:gd name="connsiteY387" fmla="*/ 582384 h 582384"/>
                  <a:gd name="connsiteX388" fmla="*/ 1172567 w 3888921"/>
                  <a:gd name="connsiteY388" fmla="*/ 582384 h 582384"/>
                  <a:gd name="connsiteX389" fmla="*/ 1157648 w 3888921"/>
                  <a:gd name="connsiteY389" fmla="*/ 582384 h 582384"/>
                  <a:gd name="connsiteX390" fmla="*/ 1143111 w 3888921"/>
                  <a:gd name="connsiteY390" fmla="*/ 582384 h 582384"/>
                  <a:gd name="connsiteX391" fmla="*/ 1137676 w 3888921"/>
                  <a:gd name="connsiteY391" fmla="*/ 582384 h 582384"/>
                  <a:gd name="connsiteX392" fmla="*/ 1128192 w 3888921"/>
                  <a:gd name="connsiteY392" fmla="*/ 582384 h 582384"/>
                  <a:gd name="connsiteX393" fmla="*/ 1108221 w 3888921"/>
                  <a:gd name="connsiteY393" fmla="*/ 582384 h 582384"/>
                  <a:gd name="connsiteX394" fmla="*/ 1093772 w 3888921"/>
                  <a:gd name="connsiteY394" fmla="*/ 582384 h 582384"/>
                  <a:gd name="connsiteX395" fmla="*/ 1069192 w 3888921"/>
                  <a:gd name="connsiteY395" fmla="*/ 582384 h 582384"/>
                  <a:gd name="connsiteX396" fmla="*/ 1064316 w 3888921"/>
                  <a:gd name="connsiteY396" fmla="*/ 582384 h 582384"/>
                  <a:gd name="connsiteX397" fmla="*/ 1058882 w 3888921"/>
                  <a:gd name="connsiteY397" fmla="*/ 582384 h 582384"/>
                  <a:gd name="connsiteX398" fmla="*/ 1039737 w 3888921"/>
                  <a:gd name="connsiteY398" fmla="*/ 582384 h 582384"/>
                  <a:gd name="connsiteX399" fmla="*/ 1029426 w 3888921"/>
                  <a:gd name="connsiteY399" fmla="*/ 582384 h 582384"/>
                  <a:gd name="connsiteX400" fmla="*/ 1013733 w 3888921"/>
                  <a:gd name="connsiteY400" fmla="*/ 582384 h 582384"/>
                  <a:gd name="connsiteX401" fmla="*/ 1005316 w 3888921"/>
                  <a:gd name="connsiteY401" fmla="*/ 582384 h 582384"/>
                  <a:gd name="connsiteX402" fmla="*/ 990398 w 3888921"/>
                  <a:gd name="connsiteY402" fmla="*/ 582384 h 582384"/>
                  <a:gd name="connsiteX403" fmla="*/ 975861 w 3888921"/>
                  <a:gd name="connsiteY403" fmla="*/ 582384 h 582384"/>
                  <a:gd name="connsiteX404" fmla="*/ 960942 w 3888921"/>
                  <a:gd name="connsiteY404" fmla="*/ 582384 h 582384"/>
                  <a:gd name="connsiteX405" fmla="*/ 945249 w 3888921"/>
                  <a:gd name="connsiteY405" fmla="*/ 582384 h 582384"/>
                  <a:gd name="connsiteX406" fmla="*/ 934938 w 3888921"/>
                  <a:gd name="connsiteY406" fmla="*/ 582384 h 582384"/>
                  <a:gd name="connsiteX407" fmla="*/ 926522 w 3888921"/>
                  <a:gd name="connsiteY407" fmla="*/ 582384 h 582384"/>
                  <a:gd name="connsiteX408" fmla="*/ 897066 w 3888921"/>
                  <a:gd name="connsiteY408" fmla="*/ 582384 h 582384"/>
                  <a:gd name="connsiteX409" fmla="*/ 881373 w 3888921"/>
                  <a:gd name="connsiteY409" fmla="*/ 582384 h 582384"/>
                  <a:gd name="connsiteX410" fmla="*/ 866455 w 3888921"/>
                  <a:gd name="connsiteY410" fmla="*/ 582384 h 582384"/>
                  <a:gd name="connsiteX411" fmla="*/ 846483 w 3888921"/>
                  <a:gd name="connsiteY411" fmla="*/ 582384 h 582384"/>
                  <a:gd name="connsiteX412" fmla="*/ 802579 w 3888921"/>
                  <a:gd name="connsiteY412" fmla="*/ 582384 h 582384"/>
                  <a:gd name="connsiteX413" fmla="*/ 777999 w 3888921"/>
                  <a:gd name="connsiteY413" fmla="*/ 582384 h 582384"/>
                  <a:gd name="connsiteX414" fmla="*/ 767688 w 3888921"/>
                  <a:gd name="connsiteY414" fmla="*/ 582384 h 582384"/>
                  <a:gd name="connsiteX415" fmla="*/ 714123 w 3888921"/>
                  <a:gd name="connsiteY415" fmla="*/ 582384 h 582384"/>
                  <a:gd name="connsiteX416" fmla="*/ 699204 w 3888921"/>
                  <a:gd name="connsiteY416" fmla="*/ 582384 h 582384"/>
                  <a:gd name="connsiteX417" fmla="*/ 669599 w 3888921"/>
                  <a:gd name="connsiteY417" fmla="*/ 582384 h 582384"/>
                  <a:gd name="connsiteX418" fmla="*/ 635328 w 3888921"/>
                  <a:gd name="connsiteY418" fmla="*/ 582384 h 582384"/>
                  <a:gd name="connsiteX419" fmla="*/ 601115 w 3888921"/>
                  <a:gd name="connsiteY419" fmla="*/ 582384 h 582384"/>
                  <a:gd name="connsiteX420" fmla="*/ 590804 w 3888921"/>
                  <a:gd name="connsiteY420" fmla="*/ 582384 h 582384"/>
                  <a:gd name="connsiteX421" fmla="*/ 537239 w 3888921"/>
                  <a:gd name="connsiteY421" fmla="*/ 582384 h 582384"/>
                  <a:gd name="connsiteX422" fmla="*/ 522320 w 3888921"/>
                  <a:gd name="connsiteY422" fmla="*/ 582384 h 582384"/>
                  <a:gd name="connsiteX423" fmla="*/ 502348 w 3888921"/>
                  <a:gd name="connsiteY423" fmla="*/ 582384 h 582384"/>
                  <a:gd name="connsiteX424" fmla="*/ 458444 w 3888921"/>
                  <a:gd name="connsiteY424" fmla="*/ 582384 h 582384"/>
                  <a:gd name="connsiteX425" fmla="*/ 433864 w 3888921"/>
                  <a:gd name="connsiteY425" fmla="*/ 582384 h 582384"/>
                  <a:gd name="connsiteX426" fmla="*/ 423554 w 3888921"/>
                  <a:gd name="connsiteY426" fmla="*/ 582384 h 582384"/>
                  <a:gd name="connsiteX427" fmla="*/ 378405 w 3888921"/>
                  <a:gd name="connsiteY427" fmla="*/ 582384 h 582384"/>
                  <a:gd name="connsiteX428" fmla="*/ 369989 w 3888921"/>
                  <a:gd name="connsiteY428" fmla="*/ 582384 h 582384"/>
                  <a:gd name="connsiteX429" fmla="*/ 355070 w 3888921"/>
                  <a:gd name="connsiteY429" fmla="*/ 582384 h 582384"/>
                  <a:gd name="connsiteX430" fmla="*/ 309921 w 3888921"/>
                  <a:gd name="connsiteY430" fmla="*/ 582384 h 582384"/>
                  <a:gd name="connsiteX431" fmla="*/ 299611 w 3888921"/>
                  <a:gd name="connsiteY431" fmla="*/ 582384 h 582384"/>
                  <a:gd name="connsiteX432" fmla="*/ 291194 w 3888921"/>
                  <a:gd name="connsiteY432" fmla="*/ 582384 h 582384"/>
                  <a:gd name="connsiteX433" fmla="*/ 246045 w 3888921"/>
                  <a:gd name="connsiteY433" fmla="*/ 582384 h 582384"/>
                  <a:gd name="connsiteX434" fmla="*/ 231126 w 3888921"/>
                  <a:gd name="connsiteY434" fmla="*/ 582384 h 582384"/>
                  <a:gd name="connsiteX435" fmla="*/ 211155 w 3888921"/>
                  <a:gd name="connsiteY435" fmla="*/ 582384 h 582384"/>
                  <a:gd name="connsiteX436" fmla="*/ 167250 w 3888921"/>
                  <a:gd name="connsiteY436" fmla="*/ 582384 h 582384"/>
                  <a:gd name="connsiteX437" fmla="*/ 142671 w 3888921"/>
                  <a:gd name="connsiteY437" fmla="*/ 582384 h 582384"/>
                  <a:gd name="connsiteX438" fmla="*/ 132360 w 3888921"/>
                  <a:gd name="connsiteY438" fmla="*/ 582384 h 582384"/>
                  <a:gd name="connsiteX439" fmla="*/ 78795 w 3888921"/>
                  <a:gd name="connsiteY439" fmla="*/ 582384 h 582384"/>
                  <a:gd name="connsiteX440" fmla="*/ 63876 w 3888921"/>
                  <a:gd name="connsiteY440" fmla="*/ 582384 h 582384"/>
                  <a:gd name="connsiteX441" fmla="*/ 0 w 3888921"/>
                  <a:gd name="connsiteY441" fmla="*/ 582384 h 58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888921" h="582384">
                    <a:moveTo>
                      <a:pt x="145596" y="0"/>
                    </a:moveTo>
                    <a:lnTo>
                      <a:pt x="209472" y="0"/>
                    </a:lnTo>
                    <a:lnTo>
                      <a:pt x="224391" y="0"/>
                    </a:lnTo>
                    <a:lnTo>
                      <a:pt x="277956" y="0"/>
                    </a:lnTo>
                    <a:lnTo>
                      <a:pt x="288267" y="0"/>
                    </a:lnTo>
                    <a:lnTo>
                      <a:pt x="312846" y="0"/>
                    </a:lnTo>
                    <a:lnTo>
                      <a:pt x="356751" y="0"/>
                    </a:lnTo>
                    <a:lnTo>
                      <a:pt x="376723" y="0"/>
                    </a:lnTo>
                    <a:lnTo>
                      <a:pt x="391641" y="0"/>
                    </a:lnTo>
                    <a:lnTo>
                      <a:pt x="436790" y="0"/>
                    </a:lnTo>
                    <a:lnTo>
                      <a:pt x="445206" y="0"/>
                    </a:lnTo>
                    <a:lnTo>
                      <a:pt x="455517" y="0"/>
                    </a:lnTo>
                    <a:lnTo>
                      <a:pt x="500666" y="0"/>
                    </a:lnTo>
                    <a:lnTo>
                      <a:pt x="515584" y="0"/>
                    </a:lnTo>
                    <a:lnTo>
                      <a:pt x="524001" y="0"/>
                    </a:lnTo>
                    <a:lnTo>
                      <a:pt x="569150" y="0"/>
                    </a:lnTo>
                    <a:lnTo>
                      <a:pt x="579460" y="0"/>
                    </a:lnTo>
                    <a:lnTo>
                      <a:pt x="604040" y="0"/>
                    </a:lnTo>
                    <a:lnTo>
                      <a:pt x="647944" y="0"/>
                    </a:lnTo>
                    <a:lnTo>
                      <a:pt x="667916" y="0"/>
                    </a:lnTo>
                    <a:lnTo>
                      <a:pt x="682835" y="0"/>
                    </a:lnTo>
                    <a:lnTo>
                      <a:pt x="736400" y="0"/>
                    </a:lnTo>
                    <a:lnTo>
                      <a:pt x="746711" y="0"/>
                    </a:lnTo>
                    <a:lnTo>
                      <a:pt x="780924" y="0"/>
                    </a:lnTo>
                    <a:lnTo>
                      <a:pt x="815195" y="0"/>
                    </a:lnTo>
                    <a:lnTo>
                      <a:pt x="844800" y="0"/>
                    </a:lnTo>
                    <a:lnTo>
                      <a:pt x="859719" y="0"/>
                    </a:lnTo>
                    <a:lnTo>
                      <a:pt x="913284" y="0"/>
                    </a:lnTo>
                    <a:lnTo>
                      <a:pt x="923595" y="0"/>
                    </a:lnTo>
                    <a:lnTo>
                      <a:pt x="948174" y="0"/>
                    </a:lnTo>
                    <a:lnTo>
                      <a:pt x="992079" y="0"/>
                    </a:lnTo>
                    <a:lnTo>
                      <a:pt x="1012050" y="0"/>
                    </a:lnTo>
                    <a:lnTo>
                      <a:pt x="1026969" y="0"/>
                    </a:lnTo>
                    <a:lnTo>
                      <a:pt x="1042662" y="0"/>
                    </a:lnTo>
                    <a:lnTo>
                      <a:pt x="1072118" y="0"/>
                    </a:lnTo>
                    <a:lnTo>
                      <a:pt x="1080534" y="0"/>
                    </a:lnTo>
                    <a:lnTo>
                      <a:pt x="1090845" y="0"/>
                    </a:lnTo>
                    <a:lnTo>
                      <a:pt x="1106538" y="0"/>
                    </a:lnTo>
                    <a:lnTo>
                      <a:pt x="1121457" y="0"/>
                    </a:lnTo>
                    <a:lnTo>
                      <a:pt x="1135994" y="0"/>
                    </a:lnTo>
                    <a:lnTo>
                      <a:pt x="1150912" y="0"/>
                    </a:lnTo>
                    <a:lnTo>
                      <a:pt x="1159329" y="0"/>
                    </a:lnTo>
                    <a:lnTo>
                      <a:pt x="1175022" y="0"/>
                    </a:lnTo>
                    <a:lnTo>
                      <a:pt x="1185333" y="0"/>
                    </a:lnTo>
                    <a:lnTo>
                      <a:pt x="1204478" y="0"/>
                    </a:lnTo>
                    <a:lnTo>
                      <a:pt x="1209912" y="0"/>
                    </a:lnTo>
                    <a:lnTo>
                      <a:pt x="1214789" y="0"/>
                    </a:lnTo>
                    <a:lnTo>
                      <a:pt x="1239368" y="0"/>
                    </a:lnTo>
                    <a:lnTo>
                      <a:pt x="1253817" y="0"/>
                    </a:lnTo>
                    <a:lnTo>
                      <a:pt x="1273788" y="0"/>
                    </a:lnTo>
                    <a:lnTo>
                      <a:pt x="1283272" y="0"/>
                    </a:lnTo>
                    <a:lnTo>
                      <a:pt x="1288707" y="0"/>
                    </a:lnTo>
                    <a:lnTo>
                      <a:pt x="1303244" y="0"/>
                    </a:lnTo>
                    <a:lnTo>
                      <a:pt x="1318163" y="0"/>
                    </a:lnTo>
                    <a:lnTo>
                      <a:pt x="1333856" y="0"/>
                    </a:lnTo>
                    <a:lnTo>
                      <a:pt x="1342272" y="0"/>
                    </a:lnTo>
                    <a:lnTo>
                      <a:pt x="1352583" y="0"/>
                    </a:lnTo>
                    <a:lnTo>
                      <a:pt x="1371728" y="0"/>
                    </a:lnTo>
                    <a:lnTo>
                      <a:pt x="1382039" y="0"/>
                    </a:lnTo>
                    <a:lnTo>
                      <a:pt x="1397732" y="0"/>
                    </a:lnTo>
                    <a:lnTo>
                      <a:pt x="1412650" y="0"/>
                    </a:lnTo>
                    <a:lnTo>
                      <a:pt x="1421067" y="0"/>
                    </a:lnTo>
                    <a:lnTo>
                      <a:pt x="1450523" y="0"/>
                    </a:lnTo>
                    <a:lnTo>
                      <a:pt x="1466215" y="0"/>
                    </a:lnTo>
                    <a:lnTo>
                      <a:pt x="1476526" y="0"/>
                    </a:lnTo>
                    <a:lnTo>
                      <a:pt x="1501106" y="0"/>
                    </a:lnTo>
                    <a:lnTo>
                      <a:pt x="1545010" y="0"/>
                    </a:lnTo>
                    <a:lnTo>
                      <a:pt x="1564982" y="0"/>
                    </a:lnTo>
                    <a:lnTo>
                      <a:pt x="1579901" y="0"/>
                    </a:lnTo>
                    <a:lnTo>
                      <a:pt x="1633466" y="0"/>
                    </a:lnTo>
                    <a:lnTo>
                      <a:pt x="1643777" y="0"/>
                    </a:lnTo>
                    <a:lnTo>
                      <a:pt x="1677990" y="0"/>
                    </a:lnTo>
                    <a:lnTo>
                      <a:pt x="1712261" y="0"/>
                    </a:lnTo>
                    <a:lnTo>
                      <a:pt x="1741866" y="0"/>
                    </a:lnTo>
                    <a:lnTo>
                      <a:pt x="1756785" y="0"/>
                    </a:lnTo>
                    <a:lnTo>
                      <a:pt x="1810350" y="0"/>
                    </a:lnTo>
                    <a:lnTo>
                      <a:pt x="1820661" y="0"/>
                    </a:lnTo>
                    <a:lnTo>
                      <a:pt x="1845240" y="0"/>
                    </a:lnTo>
                    <a:lnTo>
                      <a:pt x="1889145" y="0"/>
                    </a:lnTo>
                    <a:lnTo>
                      <a:pt x="1909116" y="0"/>
                    </a:lnTo>
                    <a:lnTo>
                      <a:pt x="1924035" y="0"/>
                    </a:lnTo>
                    <a:lnTo>
                      <a:pt x="1969183" y="0"/>
                    </a:lnTo>
                    <a:lnTo>
                      <a:pt x="1977600" y="0"/>
                    </a:lnTo>
                    <a:lnTo>
                      <a:pt x="1987911" y="0"/>
                    </a:lnTo>
                    <a:lnTo>
                      <a:pt x="2033059" y="0"/>
                    </a:lnTo>
                    <a:lnTo>
                      <a:pt x="2047978" y="0"/>
                    </a:lnTo>
                    <a:lnTo>
                      <a:pt x="2056395" y="0"/>
                    </a:lnTo>
                    <a:lnTo>
                      <a:pt x="2078052" y="0"/>
                    </a:lnTo>
                    <a:lnTo>
                      <a:pt x="2101544" y="0"/>
                    </a:lnTo>
                    <a:lnTo>
                      <a:pt x="2111854" y="0"/>
                    </a:lnTo>
                    <a:lnTo>
                      <a:pt x="2136434" y="0"/>
                    </a:lnTo>
                    <a:lnTo>
                      <a:pt x="2141928" y="0"/>
                    </a:lnTo>
                    <a:lnTo>
                      <a:pt x="2156847" y="0"/>
                    </a:lnTo>
                    <a:lnTo>
                      <a:pt x="2180338" y="0"/>
                    </a:lnTo>
                    <a:lnTo>
                      <a:pt x="2200310" y="0"/>
                    </a:lnTo>
                    <a:lnTo>
                      <a:pt x="2210412" y="0"/>
                    </a:lnTo>
                    <a:lnTo>
                      <a:pt x="2215228" y="0"/>
                    </a:lnTo>
                    <a:lnTo>
                      <a:pt x="2220723" y="0"/>
                    </a:lnTo>
                    <a:lnTo>
                      <a:pt x="2245302" y="0"/>
                    </a:lnTo>
                    <a:lnTo>
                      <a:pt x="2268794" y="0"/>
                    </a:lnTo>
                    <a:lnTo>
                      <a:pt x="2279104" y="0"/>
                    </a:lnTo>
                    <a:lnTo>
                      <a:pt x="2289207" y="0"/>
                    </a:lnTo>
                    <a:lnTo>
                      <a:pt x="2309179" y="0"/>
                    </a:lnTo>
                    <a:lnTo>
                      <a:pt x="2324097" y="0"/>
                    </a:lnTo>
                    <a:lnTo>
                      <a:pt x="2347589" y="0"/>
                    </a:lnTo>
                    <a:lnTo>
                      <a:pt x="2369246" y="0"/>
                    </a:lnTo>
                    <a:lnTo>
                      <a:pt x="2377662" y="0"/>
                    </a:lnTo>
                    <a:lnTo>
                      <a:pt x="2387973" y="0"/>
                    </a:lnTo>
                    <a:lnTo>
                      <a:pt x="2433122" y="0"/>
                    </a:lnTo>
                    <a:lnTo>
                      <a:pt x="2448040" y="0"/>
                    </a:lnTo>
                    <a:lnTo>
                      <a:pt x="2456457" y="0"/>
                    </a:lnTo>
                    <a:lnTo>
                      <a:pt x="2501605" y="0"/>
                    </a:lnTo>
                    <a:lnTo>
                      <a:pt x="2511917" y="0"/>
                    </a:lnTo>
                    <a:lnTo>
                      <a:pt x="2536496" y="0"/>
                    </a:lnTo>
                    <a:lnTo>
                      <a:pt x="2580400" y="0"/>
                    </a:lnTo>
                    <a:lnTo>
                      <a:pt x="2600372" y="0"/>
                    </a:lnTo>
                    <a:lnTo>
                      <a:pt x="2615291" y="0"/>
                    </a:lnTo>
                    <a:lnTo>
                      <a:pt x="2668856" y="0"/>
                    </a:lnTo>
                    <a:lnTo>
                      <a:pt x="2679167" y="0"/>
                    </a:lnTo>
                    <a:lnTo>
                      <a:pt x="2713380" y="0"/>
                    </a:lnTo>
                    <a:lnTo>
                      <a:pt x="2747650" y="0"/>
                    </a:lnTo>
                    <a:lnTo>
                      <a:pt x="2777256" y="0"/>
                    </a:lnTo>
                    <a:lnTo>
                      <a:pt x="2792175" y="0"/>
                    </a:lnTo>
                    <a:lnTo>
                      <a:pt x="2845740" y="0"/>
                    </a:lnTo>
                    <a:lnTo>
                      <a:pt x="2856051" y="0"/>
                    </a:lnTo>
                    <a:lnTo>
                      <a:pt x="2858976" y="0"/>
                    </a:lnTo>
                    <a:lnTo>
                      <a:pt x="2880630" y="0"/>
                    </a:lnTo>
                    <a:lnTo>
                      <a:pt x="2922852" y="0"/>
                    </a:lnTo>
                    <a:lnTo>
                      <a:pt x="2924535" y="0"/>
                    </a:lnTo>
                    <a:lnTo>
                      <a:pt x="2937771" y="0"/>
                    </a:lnTo>
                    <a:lnTo>
                      <a:pt x="2944506" y="0"/>
                    </a:lnTo>
                    <a:lnTo>
                      <a:pt x="2959425" y="0"/>
                    </a:lnTo>
                    <a:lnTo>
                      <a:pt x="2975118" y="0"/>
                    </a:lnTo>
                    <a:lnTo>
                      <a:pt x="2991336" y="0"/>
                    </a:lnTo>
                    <a:lnTo>
                      <a:pt x="3001647" y="0"/>
                    </a:lnTo>
                    <a:lnTo>
                      <a:pt x="3004574" y="0"/>
                    </a:lnTo>
                    <a:lnTo>
                      <a:pt x="3012990" y="0"/>
                    </a:lnTo>
                    <a:lnTo>
                      <a:pt x="3023301" y="0"/>
                    </a:lnTo>
                    <a:lnTo>
                      <a:pt x="3026226" y="0"/>
                    </a:lnTo>
                    <a:lnTo>
                      <a:pt x="3038994" y="0"/>
                    </a:lnTo>
                    <a:lnTo>
                      <a:pt x="3053913" y="0"/>
                    </a:lnTo>
                    <a:lnTo>
                      <a:pt x="3068450" y="0"/>
                    </a:lnTo>
                    <a:lnTo>
                      <a:pt x="3070131" y="0"/>
                    </a:lnTo>
                    <a:lnTo>
                      <a:pt x="3083368" y="0"/>
                    </a:lnTo>
                    <a:lnTo>
                      <a:pt x="3090102" y="0"/>
                    </a:lnTo>
                    <a:lnTo>
                      <a:pt x="3091785" y="0"/>
                    </a:lnTo>
                    <a:lnTo>
                      <a:pt x="3105021" y="0"/>
                    </a:lnTo>
                    <a:lnTo>
                      <a:pt x="3107478" y="0"/>
                    </a:lnTo>
                    <a:lnTo>
                      <a:pt x="3117789" y="0"/>
                    </a:lnTo>
                    <a:lnTo>
                      <a:pt x="3136934" y="0"/>
                    </a:lnTo>
                    <a:lnTo>
                      <a:pt x="3142368" y="0"/>
                    </a:lnTo>
                    <a:lnTo>
                      <a:pt x="3147244" y="0"/>
                    </a:lnTo>
                    <a:lnTo>
                      <a:pt x="3150170" y="0"/>
                    </a:lnTo>
                    <a:lnTo>
                      <a:pt x="3158586" y="0"/>
                    </a:lnTo>
                    <a:lnTo>
                      <a:pt x="3168897" y="0"/>
                    </a:lnTo>
                    <a:lnTo>
                      <a:pt x="3171824" y="0"/>
                    </a:lnTo>
                    <a:lnTo>
                      <a:pt x="3186273" y="0"/>
                    </a:lnTo>
                    <a:lnTo>
                      <a:pt x="3206244" y="0"/>
                    </a:lnTo>
                    <a:lnTo>
                      <a:pt x="3214046" y="0"/>
                    </a:lnTo>
                    <a:lnTo>
                      <a:pt x="3215728" y="0"/>
                    </a:lnTo>
                    <a:lnTo>
                      <a:pt x="3221163" y="0"/>
                    </a:lnTo>
                    <a:lnTo>
                      <a:pt x="3228964" y="0"/>
                    </a:lnTo>
                    <a:lnTo>
                      <a:pt x="3235700" y="0"/>
                    </a:lnTo>
                    <a:lnTo>
                      <a:pt x="3237381" y="0"/>
                    </a:lnTo>
                    <a:lnTo>
                      <a:pt x="3250618" y="0"/>
                    </a:lnTo>
                    <a:lnTo>
                      <a:pt x="3266311" y="0"/>
                    </a:lnTo>
                    <a:lnTo>
                      <a:pt x="3274728" y="0"/>
                    </a:lnTo>
                    <a:lnTo>
                      <a:pt x="3282529" y="0"/>
                    </a:lnTo>
                    <a:lnTo>
                      <a:pt x="3285039" y="0"/>
                    </a:lnTo>
                    <a:lnTo>
                      <a:pt x="3292840" y="0"/>
                    </a:lnTo>
                    <a:lnTo>
                      <a:pt x="3304184" y="0"/>
                    </a:lnTo>
                    <a:lnTo>
                      <a:pt x="3314495" y="0"/>
                    </a:lnTo>
                    <a:lnTo>
                      <a:pt x="3317420" y="0"/>
                    </a:lnTo>
                    <a:lnTo>
                      <a:pt x="3330188" y="0"/>
                    </a:lnTo>
                    <a:lnTo>
                      <a:pt x="3345106" y="0"/>
                    </a:lnTo>
                    <a:lnTo>
                      <a:pt x="3353523" y="0"/>
                    </a:lnTo>
                    <a:lnTo>
                      <a:pt x="3361324" y="0"/>
                    </a:lnTo>
                    <a:lnTo>
                      <a:pt x="3381296" y="0"/>
                    </a:lnTo>
                    <a:lnTo>
                      <a:pt x="3382978" y="0"/>
                    </a:lnTo>
                    <a:lnTo>
                      <a:pt x="3396214" y="0"/>
                    </a:lnTo>
                    <a:lnTo>
                      <a:pt x="3398671" y="0"/>
                    </a:lnTo>
                    <a:lnTo>
                      <a:pt x="3408982" y="0"/>
                    </a:lnTo>
                    <a:lnTo>
                      <a:pt x="3433561" y="0"/>
                    </a:lnTo>
                    <a:lnTo>
                      <a:pt x="3449780" y="0"/>
                    </a:lnTo>
                    <a:lnTo>
                      <a:pt x="3460090" y="0"/>
                    </a:lnTo>
                    <a:lnTo>
                      <a:pt x="3477466" y="0"/>
                    </a:lnTo>
                    <a:lnTo>
                      <a:pt x="3494304" y="0"/>
                    </a:lnTo>
                    <a:lnTo>
                      <a:pt x="3497437" y="0"/>
                    </a:lnTo>
                    <a:lnTo>
                      <a:pt x="3512356" y="0"/>
                    </a:lnTo>
                    <a:lnTo>
                      <a:pt x="3528574" y="0"/>
                    </a:lnTo>
                    <a:lnTo>
                      <a:pt x="3558180" y="0"/>
                    </a:lnTo>
                    <a:lnTo>
                      <a:pt x="3565921" y="0"/>
                    </a:lnTo>
                    <a:lnTo>
                      <a:pt x="3573099" y="0"/>
                    </a:lnTo>
                    <a:lnTo>
                      <a:pt x="3576232" y="0"/>
                    </a:lnTo>
                    <a:lnTo>
                      <a:pt x="3610446" y="0"/>
                    </a:lnTo>
                    <a:lnTo>
                      <a:pt x="3626664" y="0"/>
                    </a:lnTo>
                    <a:lnTo>
                      <a:pt x="3636975" y="0"/>
                    </a:lnTo>
                    <a:lnTo>
                      <a:pt x="3644716" y="0"/>
                    </a:lnTo>
                    <a:lnTo>
                      <a:pt x="3661554" y="0"/>
                    </a:lnTo>
                    <a:lnTo>
                      <a:pt x="3674322" y="0"/>
                    </a:lnTo>
                    <a:lnTo>
                      <a:pt x="3689241" y="0"/>
                    </a:lnTo>
                    <a:lnTo>
                      <a:pt x="3705459" y="0"/>
                    </a:lnTo>
                    <a:lnTo>
                      <a:pt x="3725430" y="0"/>
                    </a:lnTo>
                    <a:lnTo>
                      <a:pt x="3740349" y="0"/>
                    </a:lnTo>
                    <a:lnTo>
                      <a:pt x="3742806" y="0"/>
                    </a:lnTo>
                    <a:lnTo>
                      <a:pt x="3753117" y="0"/>
                    </a:lnTo>
                    <a:lnTo>
                      <a:pt x="3756042" y="0"/>
                    </a:lnTo>
                    <a:lnTo>
                      <a:pt x="3777696" y="0"/>
                    </a:lnTo>
                    <a:lnTo>
                      <a:pt x="3785497" y="0"/>
                    </a:lnTo>
                    <a:lnTo>
                      <a:pt x="3793914" y="0"/>
                    </a:lnTo>
                    <a:lnTo>
                      <a:pt x="3804225" y="0"/>
                    </a:lnTo>
                    <a:lnTo>
                      <a:pt x="3819918" y="0"/>
                    </a:lnTo>
                    <a:lnTo>
                      <a:pt x="3821601" y="0"/>
                    </a:lnTo>
                    <a:lnTo>
                      <a:pt x="3834837" y="0"/>
                    </a:lnTo>
                    <a:lnTo>
                      <a:pt x="3841572" y="0"/>
                    </a:lnTo>
                    <a:lnTo>
                      <a:pt x="3849373" y="0"/>
                    </a:lnTo>
                    <a:lnTo>
                      <a:pt x="3856491" y="0"/>
                    </a:lnTo>
                    <a:lnTo>
                      <a:pt x="3864292" y="0"/>
                    </a:lnTo>
                    <a:lnTo>
                      <a:pt x="3872709" y="0"/>
                    </a:lnTo>
                    <a:lnTo>
                      <a:pt x="3888402" y="0"/>
                    </a:lnTo>
                    <a:lnTo>
                      <a:pt x="3888921" y="0"/>
                    </a:lnTo>
                    <a:lnTo>
                      <a:pt x="3743325" y="582384"/>
                    </a:lnTo>
                    <a:lnTo>
                      <a:pt x="3742806" y="582384"/>
                    </a:lnTo>
                    <a:lnTo>
                      <a:pt x="3727113" y="582384"/>
                    </a:lnTo>
                    <a:lnTo>
                      <a:pt x="3718696" y="582384"/>
                    </a:lnTo>
                    <a:lnTo>
                      <a:pt x="3710895" y="582384"/>
                    </a:lnTo>
                    <a:lnTo>
                      <a:pt x="3703777" y="582384"/>
                    </a:lnTo>
                    <a:lnTo>
                      <a:pt x="3695976" y="582384"/>
                    </a:lnTo>
                    <a:lnTo>
                      <a:pt x="3689241" y="582384"/>
                    </a:lnTo>
                    <a:lnTo>
                      <a:pt x="3676005" y="582384"/>
                    </a:lnTo>
                    <a:lnTo>
                      <a:pt x="3674322" y="582384"/>
                    </a:lnTo>
                    <a:lnTo>
                      <a:pt x="3658629" y="582384"/>
                    </a:lnTo>
                    <a:lnTo>
                      <a:pt x="3648318" y="582384"/>
                    </a:lnTo>
                    <a:lnTo>
                      <a:pt x="3639901" y="582384"/>
                    </a:lnTo>
                    <a:lnTo>
                      <a:pt x="3632100" y="582384"/>
                    </a:lnTo>
                    <a:lnTo>
                      <a:pt x="3610446" y="582384"/>
                    </a:lnTo>
                    <a:lnTo>
                      <a:pt x="3607521" y="582384"/>
                    </a:lnTo>
                    <a:lnTo>
                      <a:pt x="3597210" y="582384"/>
                    </a:lnTo>
                    <a:lnTo>
                      <a:pt x="3594753" y="582384"/>
                    </a:lnTo>
                    <a:lnTo>
                      <a:pt x="3579834" y="582384"/>
                    </a:lnTo>
                    <a:lnTo>
                      <a:pt x="3559863" y="582384"/>
                    </a:lnTo>
                    <a:lnTo>
                      <a:pt x="3543645" y="582384"/>
                    </a:lnTo>
                    <a:lnTo>
                      <a:pt x="3528726" y="582384"/>
                    </a:lnTo>
                    <a:lnTo>
                      <a:pt x="3515958" y="582384"/>
                    </a:lnTo>
                    <a:lnTo>
                      <a:pt x="3499120" y="582384"/>
                    </a:lnTo>
                    <a:lnTo>
                      <a:pt x="3491379" y="582384"/>
                    </a:lnTo>
                    <a:lnTo>
                      <a:pt x="3481068" y="582384"/>
                    </a:lnTo>
                    <a:lnTo>
                      <a:pt x="3464850" y="582384"/>
                    </a:lnTo>
                    <a:lnTo>
                      <a:pt x="3430636" y="582384"/>
                    </a:lnTo>
                    <a:lnTo>
                      <a:pt x="3427503" y="582384"/>
                    </a:lnTo>
                    <a:lnTo>
                      <a:pt x="3420325" y="582384"/>
                    </a:lnTo>
                    <a:lnTo>
                      <a:pt x="3412584" y="582384"/>
                    </a:lnTo>
                    <a:lnTo>
                      <a:pt x="3382978" y="582384"/>
                    </a:lnTo>
                    <a:lnTo>
                      <a:pt x="3366760" y="582384"/>
                    </a:lnTo>
                    <a:lnTo>
                      <a:pt x="3351842" y="582384"/>
                    </a:lnTo>
                    <a:lnTo>
                      <a:pt x="3348708" y="582384"/>
                    </a:lnTo>
                    <a:lnTo>
                      <a:pt x="3331870" y="582384"/>
                    </a:lnTo>
                    <a:lnTo>
                      <a:pt x="3314495" y="582384"/>
                    </a:lnTo>
                    <a:lnTo>
                      <a:pt x="3304184" y="582384"/>
                    </a:lnTo>
                    <a:lnTo>
                      <a:pt x="3287966" y="582384"/>
                    </a:lnTo>
                    <a:lnTo>
                      <a:pt x="3263386" y="582384"/>
                    </a:lnTo>
                    <a:lnTo>
                      <a:pt x="3253075" y="582384"/>
                    </a:lnTo>
                    <a:lnTo>
                      <a:pt x="3250618" y="582384"/>
                    </a:lnTo>
                    <a:lnTo>
                      <a:pt x="3237383" y="582384"/>
                    </a:lnTo>
                    <a:lnTo>
                      <a:pt x="3235700" y="582384"/>
                    </a:lnTo>
                    <a:lnTo>
                      <a:pt x="3215728" y="582384"/>
                    </a:lnTo>
                    <a:lnTo>
                      <a:pt x="3207927" y="582384"/>
                    </a:lnTo>
                    <a:lnTo>
                      <a:pt x="3199510" y="582384"/>
                    </a:lnTo>
                    <a:lnTo>
                      <a:pt x="3184592" y="582384"/>
                    </a:lnTo>
                    <a:lnTo>
                      <a:pt x="3171824" y="582384"/>
                    </a:lnTo>
                    <a:lnTo>
                      <a:pt x="3168898" y="582384"/>
                    </a:lnTo>
                    <a:lnTo>
                      <a:pt x="3158588" y="582384"/>
                    </a:lnTo>
                    <a:lnTo>
                      <a:pt x="3147244" y="582384"/>
                    </a:lnTo>
                    <a:lnTo>
                      <a:pt x="3139443" y="582384"/>
                    </a:lnTo>
                    <a:lnTo>
                      <a:pt x="3136934" y="582384"/>
                    </a:lnTo>
                    <a:lnTo>
                      <a:pt x="3129132" y="582384"/>
                    </a:lnTo>
                    <a:lnTo>
                      <a:pt x="3120716" y="582384"/>
                    </a:lnTo>
                    <a:lnTo>
                      <a:pt x="3105023" y="582384"/>
                    </a:lnTo>
                    <a:lnTo>
                      <a:pt x="3091785" y="582384"/>
                    </a:lnTo>
                    <a:lnTo>
                      <a:pt x="3090104" y="582384"/>
                    </a:lnTo>
                    <a:lnTo>
                      <a:pt x="3083368" y="582384"/>
                    </a:lnTo>
                    <a:lnTo>
                      <a:pt x="3075567" y="582384"/>
                    </a:lnTo>
                    <a:lnTo>
                      <a:pt x="3070132" y="582384"/>
                    </a:lnTo>
                    <a:lnTo>
                      <a:pt x="3068450" y="582384"/>
                    </a:lnTo>
                    <a:lnTo>
                      <a:pt x="3060648" y="582384"/>
                    </a:lnTo>
                    <a:lnTo>
                      <a:pt x="3040677" y="582384"/>
                    </a:lnTo>
                    <a:lnTo>
                      <a:pt x="3026228" y="582384"/>
                    </a:lnTo>
                    <a:lnTo>
                      <a:pt x="3023301" y="582384"/>
                    </a:lnTo>
                    <a:lnTo>
                      <a:pt x="3012990" y="582384"/>
                    </a:lnTo>
                    <a:lnTo>
                      <a:pt x="3004574" y="582384"/>
                    </a:lnTo>
                    <a:lnTo>
                      <a:pt x="3001648" y="582384"/>
                    </a:lnTo>
                    <a:lnTo>
                      <a:pt x="2996772" y="582384"/>
                    </a:lnTo>
                    <a:lnTo>
                      <a:pt x="2991338" y="582384"/>
                    </a:lnTo>
                    <a:lnTo>
                      <a:pt x="2972193" y="582384"/>
                    </a:lnTo>
                    <a:lnTo>
                      <a:pt x="2961882" y="582384"/>
                    </a:lnTo>
                    <a:lnTo>
                      <a:pt x="2959425" y="582384"/>
                    </a:lnTo>
                    <a:lnTo>
                      <a:pt x="2946189" y="582384"/>
                    </a:lnTo>
                    <a:lnTo>
                      <a:pt x="2944506" y="582384"/>
                    </a:lnTo>
                    <a:lnTo>
                      <a:pt x="2937772" y="582384"/>
                    </a:lnTo>
                    <a:lnTo>
                      <a:pt x="2924535" y="582384"/>
                    </a:lnTo>
                    <a:lnTo>
                      <a:pt x="2922853" y="582384"/>
                    </a:lnTo>
                    <a:lnTo>
                      <a:pt x="2908317" y="582384"/>
                    </a:lnTo>
                    <a:lnTo>
                      <a:pt x="2893398" y="582384"/>
                    </a:lnTo>
                    <a:lnTo>
                      <a:pt x="2880630" y="582384"/>
                    </a:lnTo>
                    <a:lnTo>
                      <a:pt x="2877705" y="582384"/>
                    </a:lnTo>
                    <a:lnTo>
                      <a:pt x="2867394" y="582384"/>
                    </a:lnTo>
                    <a:lnTo>
                      <a:pt x="2858977" y="582384"/>
                    </a:lnTo>
                    <a:lnTo>
                      <a:pt x="2856051" y="582384"/>
                    </a:lnTo>
                    <a:lnTo>
                      <a:pt x="2845740" y="582384"/>
                    </a:lnTo>
                    <a:lnTo>
                      <a:pt x="2829522" y="582384"/>
                    </a:lnTo>
                    <a:lnTo>
                      <a:pt x="2813829" y="582384"/>
                    </a:lnTo>
                    <a:lnTo>
                      <a:pt x="2798910" y="582384"/>
                    </a:lnTo>
                    <a:lnTo>
                      <a:pt x="2792175" y="582384"/>
                    </a:lnTo>
                    <a:lnTo>
                      <a:pt x="2778939" y="582384"/>
                    </a:lnTo>
                    <a:lnTo>
                      <a:pt x="2777256" y="582384"/>
                    </a:lnTo>
                    <a:lnTo>
                      <a:pt x="2735034" y="582384"/>
                    </a:lnTo>
                    <a:lnTo>
                      <a:pt x="2713380" y="582384"/>
                    </a:lnTo>
                    <a:lnTo>
                      <a:pt x="2710455" y="582384"/>
                    </a:lnTo>
                    <a:lnTo>
                      <a:pt x="2700144" y="582384"/>
                    </a:lnTo>
                    <a:lnTo>
                      <a:pt x="2646579" y="582384"/>
                    </a:lnTo>
                    <a:lnTo>
                      <a:pt x="2631660" y="582384"/>
                    </a:lnTo>
                    <a:lnTo>
                      <a:pt x="2602055" y="582384"/>
                    </a:lnTo>
                    <a:lnTo>
                      <a:pt x="2567784" y="582384"/>
                    </a:lnTo>
                    <a:lnTo>
                      <a:pt x="2533571" y="582384"/>
                    </a:lnTo>
                    <a:lnTo>
                      <a:pt x="2523260" y="582384"/>
                    </a:lnTo>
                    <a:lnTo>
                      <a:pt x="2469695" y="582384"/>
                    </a:lnTo>
                    <a:lnTo>
                      <a:pt x="2454776" y="582384"/>
                    </a:lnTo>
                    <a:lnTo>
                      <a:pt x="2434804" y="582384"/>
                    </a:lnTo>
                    <a:lnTo>
                      <a:pt x="2390900" y="582384"/>
                    </a:lnTo>
                    <a:lnTo>
                      <a:pt x="2366320" y="582384"/>
                    </a:lnTo>
                    <a:lnTo>
                      <a:pt x="2356010" y="582384"/>
                    </a:lnTo>
                    <a:lnTo>
                      <a:pt x="2310861" y="582384"/>
                    </a:lnTo>
                    <a:lnTo>
                      <a:pt x="2302444" y="582384"/>
                    </a:lnTo>
                    <a:lnTo>
                      <a:pt x="2287526" y="582384"/>
                    </a:lnTo>
                    <a:lnTo>
                      <a:pt x="2242377" y="582384"/>
                    </a:lnTo>
                    <a:lnTo>
                      <a:pt x="2232066" y="582384"/>
                    </a:lnTo>
                    <a:lnTo>
                      <a:pt x="2223650" y="582384"/>
                    </a:lnTo>
                    <a:lnTo>
                      <a:pt x="2201992" y="582384"/>
                    </a:lnTo>
                    <a:lnTo>
                      <a:pt x="2178501" y="582384"/>
                    </a:lnTo>
                    <a:lnTo>
                      <a:pt x="2163583" y="582384"/>
                    </a:lnTo>
                    <a:lnTo>
                      <a:pt x="2143611" y="582384"/>
                    </a:lnTo>
                    <a:lnTo>
                      <a:pt x="2133509" y="582384"/>
                    </a:lnTo>
                    <a:lnTo>
                      <a:pt x="2123198" y="582384"/>
                    </a:lnTo>
                    <a:lnTo>
                      <a:pt x="2099706" y="582384"/>
                    </a:lnTo>
                    <a:lnTo>
                      <a:pt x="2075127" y="582384"/>
                    </a:lnTo>
                    <a:lnTo>
                      <a:pt x="2069633" y="582384"/>
                    </a:lnTo>
                    <a:lnTo>
                      <a:pt x="2064816" y="582384"/>
                    </a:lnTo>
                    <a:lnTo>
                      <a:pt x="2054714" y="582384"/>
                    </a:lnTo>
                    <a:lnTo>
                      <a:pt x="2034742" y="582384"/>
                    </a:lnTo>
                    <a:lnTo>
                      <a:pt x="2011251" y="582384"/>
                    </a:lnTo>
                    <a:lnTo>
                      <a:pt x="1996332" y="582384"/>
                    </a:lnTo>
                    <a:lnTo>
                      <a:pt x="1990838" y="582384"/>
                    </a:lnTo>
                    <a:lnTo>
                      <a:pt x="1966258" y="582384"/>
                    </a:lnTo>
                    <a:lnTo>
                      <a:pt x="1955948" y="582384"/>
                    </a:lnTo>
                    <a:lnTo>
                      <a:pt x="1932456" y="582384"/>
                    </a:lnTo>
                    <a:lnTo>
                      <a:pt x="1910799" y="582384"/>
                    </a:lnTo>
                    <a:lnTo>
                      <a:pt x="1902382" y="582384"/>
                    </a:lnTo>
                    <a:lnTo>
                      <a:pt x="1887464" y="582384"/>
                    </a:lnTo>
                    <a:lnTo>
                      <a:pt x="1842315" y="582384"/>
                    </a:lnTo>
                    <a:lnTo>
                      <a:pt x="1832004" y="582384"/>
                    </a:lnTo>
                    <a:lnTo>
                      <a:pt x="1823588" y="582384"/>
                    </a:lnTo>
                    <a:lnTo>
                      <a:pt x="1778439" y="582384"/>
                    </a:lnTo>
                    <a:lnTo>
                      <a:pt x="1763520" y="582384"/>
                    </a:lnTo>
                    <a:lnTo>
                      <a:pt x="1743549" y="582384"/>
                    </a:lnTo>
                    <a:lnTo>
                      <a:pt x="1699644" y="582384"/>
                    </a:lnTo>
                    <a:lnTo>
                      <a:pt x="1675065" y="582384"/>
                    </a:lnTo>
                    <a:lnTo>
                      <a:pt x="1664754" y="582384"/>
                    </a:lnTo>
                    <a:lnTo>
                      <a:pt x="1611189" y="582384"/>
                    </a:lnTo>
                    <a:lnTo>
                      <a:pt x="1596270" y="582384"/>
                    </a:lnTo>
                    <a:lnTo>
                      <a:pt x="1566665" y="582384"/>
                    </a:lnTo>
                    <a:lnTo>
                      <a:pt x="1532394" y="582384"/>
                    </a:lnTo>
                    <a:lnTo>
                      <a:pt x="1498181" y="582384"/>
                    </a:lnTo>
                    <a:lnTo>
                      <a:pt x="1487870" y="582384"/>
                    </a:lnTo>
                    <a:lnTo>
                      <a:pt x="1434304" y="582384"/>
                    </a:lnTo>
                    <a:lnTo>
                      <a:pt x="1419386" y="582384"/>
                    </a:lnTo>
                    <a:lnTo>
                      <a:pt x="1399414" y="582384"/>
                    </a:lnTo>
                    <a:lnTo>
                      <a:pt x="1355510" y="582384"/>
                    </a:lnTo>
                    <a:lnTo>
                      <a:pt x="1330930" y="582384"/>
                    </a:lnTo>
                    <a:lnTo>
                      <a:pt x="1320620" y="582384"/>
                    </a:lnTo>
                    <a:lnTo>
                      <a:pt x="1304927" y="582384"/>
                    </a:lnTo>
                    <a:lnTo>
                      <a:pt x="1275471" y="582384"/>
                    </a:lnTo>
                    <a:lnTo>
                      <a:pt x="1267054" y="582384"/>
                    </a:lnTo>
                    <a:lnTo>
                      <a:pt x="1252135" y="582384"/>
                    </a:lnTo>
                    <a:lnTo>
                      <a:pt x="1236443" y="582384"/>
                    </a:lnTo>
                    <a:lnTo>
                      <a:pt x="1226132" y="582384"/>
                    </a:lnTo>
                    <a:lnTo>
                      <a:pt x="1206987" y="582384"/>
                    </a:lnTo>
                    <a:lnTo>
                      <a:pt x="1196676" y="582384"/>
                    </a:lnTo>
                    <a:lnTo>
                      <a:pt x="1188259" y="582384"/>
                    </a:lnTo>
                    <a:lnTo>
                      <a:pt x="1172567" y="582384"/>
                    </a:lnTo>
                    <a:lnTo>
                      <a:pt x="1157648" y="582384"/>
                    </a:lnTo>
                    <a:lnTo>
                      <a:pt x="1143111" y="582384"/>
                    </a:lnTo>
                    <a:lnTo>
                      <a:pt x="1137676" y="582384"/>
                    </a:lnTo>
                    <a:lnTo>
                      <a:pt x="1128192" y="582384"/>
                    </a:lnTo>
                    <a:lnTo>
                      <a:pt x="1108221" y="582384"/>
                    </a:lnTo>
                    <a:lnTo>
                      <a:pt x="1093772" y="582384"/>
                    </a:lnTo>
                    <a:lnTo>
                      <a:pt x="1069192" y="582384"/>
                    </a:lnTo>
                    <a:lnTo>
                      <a:pt x="1064316" y="582384"/>
                    </a:lnTo>
                    <a:lnTo>
                      <a:pt x="1058882" y="582384"/>
                    </a:lnTo>
                    <a:lnTo>
                      <a:pt x="1039737" y="582384"/>
                    </a:lnTo>
                    <a:lnTo>
                      <a:pt x="1029426" y="582384"/>
                    </a:lnTo>
                    <a:lnTo>
                      <a:pt x="1013733" y="582384"/>
                    </a:lnTo>
                    <a:lnTo>
                      <a:pt x="1005316" y="582384"/>
                    </a:lnTo>
                    <a:lnTo>
                      <a:pt x="990398" y="582384"/>
                    </a:lnTo>
                    <a:lnTo>
                      <a:pt x="975861" y="582384"/>
                    </a:lnTo>
                    <a:lnTo>
                      <a:pt x="960942" y="582384"/>
                    </a:lnTo>
                    <a:lnTo>
                      <a:pt x="945249" y="582384"/>
                    </a:lnTo>
                    <a:lnTo>
                      <a:pt x="934938" y="582384"/>
                    </a:lnTo>
                    <a:lnTo>
                      <a:pt x="926522" y="582384"/>
                    </a:lnTo>
                    <a:lnTo>
                      <a:pt x="897066" y="582384"/>
                    </a:lnTo>
                    <a:lnTo>
                      <a:pt x="881373" y="582384"/>
                    </a:lnTo>
                    <a:lnTo>
                      <a:pt x="866455" y="582384"/>
                    </a:lnTo>
                    <a:lnTo>
                      <a:pt x="846483" y="582384"/>
                    </a:lnTo>
                    <a:lnTo>
                      <a:pt x="802579" y="582384"/>
                    </a:lnTo>
                    <a:lnTo>
                      <a:pt x="777999" y="582384"/>
                    </a:lnTo>
                    <a:lnTo>
                      <a:pt x="767688" y="582384"/>
                    </a:lnTo>
                    <a:lnTo>
                      <a:pt x="714123" y="582384"/>
                    </a:lnTo>
                    <a:lnTo>
                      <a:pt x="699204" y="582384"/>
                    </a:lnTo>
                    <a:lnTo>
                      <a:pt x="669599" y="582384"/>
                    </a:lnTo>
                    <a:lnTo>
                      <a:pt x="635328" y="582384"/>
                    </a:lnTo>
                    <a:lnTo>
                      <a:pt x="601115" y="582384"/>
                    </a:lnTo>
                    <a:lnTo>
                      <a:pt x="590804" y="582384"/>
                    </a:lnTo>
                    <a:lnTo>
                      <a:pt x="537239" y="582384"/>
                    </a:lnTo>
                    <a:lnTo>
                      <a:pt x="522320" y="582384"/>
                    </a:lnTo>
                    <a:lnTo>
                      <a:pt x="502348" y="582384"/>
                    </a:lnTo>
                    <a:lnTo>
                      <a:pt x="458444" y="582384"/>
                    </a:lnTo>
                    <a:lnTo>
                      <a:pt x="433864" y="582384"/>
                    </a:lnTo>
                    <a:lnTo>
                      <a:pt x="423554" y="582384"/>
                    </a:lnTo>
                    <a:lnTo>
                      <a:pt x="378405" y="582384"/>
                    </a:lnTo>
                    <a:lnTo>
                      <a:pt x="369989" y="582384"/>
                    </a:lnTo>
                    <a:lnTo>
                      <a:pt x="355070" y="582384"/>
                    </a:lnTo>
                    <a:lnTo>
                      <a:pt x="309921" y="582384"/>
                    </a:lnTo>
                    <a:lnTo>
                      <a:pt x="299611" y="582384"/>
                    </a:lnTo>
                    <a:lnTo>
                      <a:pt x="291194" y="582384"/>
                    </a:lnTo>
                    <a:lnTo>
                      <a:pt x="246045" y="582384"/>
                    </a:lnTo>
                    <a:lnTo>
                      <a:pt x="231126" y="582384"/>
                    </a:lnTo>
                    <a:lnTo>
                      <a:pt x="211155" y="582384"/>
                    </a:lnTo>
                    <a:lnTo>
                      <a:pt x="167250" y="582384"/>
                    </a:lnTo>
                    <a:lnTo>
                      <a:pt x="142671" y="582384"/>
                    </a:lnTo>
                    <a:lnTo>
                      <a:pt x="132360" y="582384"/>
                    </a:lnTo>
                    <a:lnTo>
                      <a:pt x="78795" y="582384"/>
                    </a:lnTo>
                    <a:lnTo>
                      <a:pt x="63876" y="582384"/>
                    </a:lnTo>
                    <a:lnTo>
                      <a:pt x="0" y="5823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806160" y="2046513"/>
                <a:ext cx="957909" cy="723901"/>
                <a:chOff x="-391195" y="-1"/>
                <a:chExt cx="1146969" cy="866775"/>
              </a:xfrm>
            </p:grpSpPr>
            <p:sp>
              <p:nvSpPr>
                <p:cNvPr id="76" name="任意多边形 75"/>
                <p:cNvSpPr/>
                <p:nvPr/>
              </p:nvSpPr>
              <p:spPr>
                <a:xfrm>
                  <a:off x="238265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任意多边形 76"/>
                <p:cNvSpPr/>
                <p:nvPr/>
              </p:nvSpPr>
              <p:spPr>
                <a:xfrm>
                  <a:off x="421807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任意多边形 80"/>
                <p:cNvSpPr/>
                <p:nvPr/>
              </p:nvSpPr>
              <p:spPr>
                <a:xfrm>
                  <a:off x="-391195" y="-1"/>
                  <a:ext cx="779885" cy="866775"/>
                </a:xfrm>
                <a:custGeom>
                  <a:avLst/>
                  <a:gdLst>
                    <a:gd name="connsiteX0" fmla="*/ 167467 w 602715"/>
                    <a:gd name="connsiteY0" fmla="*/ 0 h 669866"/>
                    <a:gd name="connsiteX1" fmla="*/ 240938 w 602715"/>
                    <a:gd name="connsiteY1" fmla="*/ 0 h 669866"/>
                    <a:gd name="connsiteX2" fmla="*/ 258098 w 602715"/>
                    <a:gd name="connsiteY2" fmla="*/ 0 h 669866"/>
                    <a:gd name="connsiteX3" fmla="*/ 319710 w 602715"/>
                    <a:gd name="connsiteY3" fmla="*/ 0 h 669866"/>
                    <a:gd name="connsiteX4" fmla="*/ 331569 w 602715"/>
                    <a:gd name="connsiteY4" fmla="*/ 0 h 669866"/>
                    <a:gd name="connsiteX5" fmla="*/ 359841 w 602715"/>
                    <a:gd name="connsiteY5" fmla="*/ 0 h 669866"/>
                    <a:gd name="connsiteX6" fmla="*/ 410341 w 602715"/>
                    <a:gd name="connsiteY6" fmla="*/ 0 h 669866"/>
                    <a:gd name="connsiteX7" fmla="*/ 433312 w 602715"/>
                    <a:gd name="connsiteY7" fmla="*/ 0 h 669866"/>
                    <a:gd name="connsiteX8" fmla="*/ 450472 w 602715"/>
                    <a:gd name="connsiteY8" fmla="*/ 0 h 669866"/>
                    <a:gd name="connsiteX9" fmla="*/ 512084 w 602715"/>
                    <a:gd name="connsiteY9" fmla="*/ 0 h 669866"/>
                    <a:gd name="connsiteX10" fmla="*/ 523943 w 602715"/>
                    <a:gd name="connsiteY10" fmla="*/ 0 h 669866"/>
                    <a:gd name="connsiteX11" fmla="*/ 602715 w 602715"/>
                    <a:gd name="connsiteY11" fmla="*/ 0 h 669866"/>
                    <a:gd name="connsiteX12" fmla="*/ 435248 w 602715"/>
                    <a:gd name="connsiteY12" fmla="*/ 669866 h 669866"/>
                    <a:gd name="connsiteX13" fmla="*/ 356476 w 602715"/>
                    <a:gd name="connsiteY13" fmla="*/ 669866 h 669866"/>
                    <a:gd name="connsiteX14" fmla="*/ 344617 w 602715"/>
                    <a:gd name="connsiteY14" fmla="*/ 669866 h 669866"/>
                    <a:gd name="connsiteX15" fmla="*/ 283005 w 602715"/>
                    <a:gd name="connsiteY15" fmla="*/ 669866 h 669866"/>
                    <a:gd name="connsiteX16" fmla="*/ 265845 w 602715"/>
                    <a:gd name="connsiteY16" fmla="*/ 669866 h 669866"/>
                    <a:gd name="connsiteX17" fmla="*/ 242874 w 602715"/>
                    <a:gd name="connsiteY17" fmla="*/ 669866 h 669866"/>
                    <a:gd name="connsiteX18" fmla="*/ 192374 w 602715"/>
                    <a:gd name="connsiteY18" fmla="*/ 669866 h 669866"/>
                    <a:gd name="connsiteX19" fmla="*/ 164102 w 602715"/>
                    <a:gd name="connsiteY19" fmla="*/ 669866 h 669866"/>
                    <a:gd name="connsiteX20" fmla="*/ 152243 w 602715"/>
                    <a:gd name="connsiteY20" fmla="*/ 669866 h 669866"/>
                    <a:gd name="connsiteX21" fmla="*/ 90631 w 602715"/>
                    <a:gd name="connsiteY21" fmla="*/ 669866 h 669866"/>
                    <a:gd name="connsiteX22" fmla="*/ 73471 w 602715"/>
                    <a:gd name="connsiteY22" fmla="*/ 669866 h 669866"/>
                    <a:gd name="connsiteX23" fmla="*/ 0 w 602715"/>
                    <a:gd name="connsiteY23" fmla="*/ 669866 h 66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2715" h="669866">
                      <a:moveTo>
                        <a:pt x="167467" y="0"/>
                      </a:moveTo>
                      <a:lnTo>
                        <a:pt x="240938" y="0"/>
                      </a:lnTo>
                      <a:lnTo>
                        <a:pt x="258098" y="0"/>
                      </a:lnTo>
                      <a:lnTo>
                        <a:pt x="319710" y="0"/>
                      </a:lnTo>
                      <a:lnTo>
                        <a:pt x="331569" y="0"/>
                      </a:lnTo>
                      <a:lnTo>
                        <a:pt x="359841" y="0"/>
                      </a:lnTo>
                      <a:lnTo>
                        <a:pt x="410341" y="0"/>
                      </a:lnTo>
                      <a:lnTo>
                        <a:pt x="433312" y="0"/>
                      </a:lnTo>
                      <a:lnTo>
                        <a:pt x="450472" y="0"/>
                      </a:lnTo>
                      <a:lnTo>
                        <a:pt x="512084" y="0"/>
                      </a:lnTo>
                      <a:lnTo>
                        <a:pt x="523943" y="0"/>
                      </a:lnTo>
                      <a:lnTo>
                        <a:pt x="602715" y="0"/>
                      </a:lnTo>
                      <a:lnTo>
                        <a:pt x="435248" y="669866"/>
                      </a:lnTo>
                      <a:lnTo>
                        <a:pt x="356476" y="669866"/>
                      </a:lnTo>
                      <a:lnTo>
                        <a:pt x="344617" y="669866"/>
                      </a:lnTo>
                      <a:lnTo>
                        <a:pt x="283005" y="669866"/>
                      </a:lnTo>
                      <a:lnTo>
                        <a:pt x="265845" y="669866"/>
                      </a:lnTo>
                      <a:lnTo>
                        <a:pt x="242874" y="669866"/>
                      </a:lnTo>
                      <a:lnTo>
                        <a:pt x="192374" y="669866"/>
                      </a:lnTo>
                      <a:lnTo>
                        <a:pt x="164102" y="669866"/>
                      </a:lnTo>
                      <a:lnTo>
                        <a:pt x="152243" y="669866"/>
                      </a:lnTo>
                      <a:lnTo>
                        <a:pt x="90631" y="669866"/>
                      </a:lnTo>
                      <a:lnTo>
                        <a:pt x="73471" y="669866"/>
                      </a:lnTo>
                      <a:lnTo>
                        <a:pt x="0" y="669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1" name="文本框 70"/>
            <p:cNvSpPr txBox="1"/>
            <p:nvPr/>
          </p:nvSpPr>
          <p:spPr>
            <a:xfrm>
              <a:off x="2833568" y="2644232"/>
              <a:ext cx="283972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914400"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经典综艺体简" panose="02010609000101010101" pitchFamily="49" charset="-122"/>
                </a:rPr>
                <a:t>Four principles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039083" y="3402284"/>
              <a:ext cx="6906895" cy="7556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Character(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角色代入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)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，Content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(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合理拓展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)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，</a:t>
              </a:r>
            </a:p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Causality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(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因果逻辑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)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，Completeness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(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要点齐全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)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308583" y="2586176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经典综艺体简" panose="02010609000101010101" pitchFamily="49" charset="-122"/>
                </a:rPr>
                <a:t>2</a:t>
              </a:r>
              <a:endPara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30133" y="5115332"/>
            <a:ext cx="6173470" cy="1356360"/>
            <a:chOff x="1039083" y="2469469"/>
            <a:chExt cx="6173470" cy="1356360"/>
          </a:xfrm>
        </p:grpSpPr>
        <p:grpSp>
          <p:nvGrpSpPr>
            <p:cNvPr id="83" name="组合 82"/>
            <p:cNvGrpSpPr/>
            <p:nvPr/>
          </p:nvGrpSpPr>
          <p:grpSpPr>
            <a:xfrm>
              <a:off x="1112363" y="2469469"/>
              <a:ext cx="4709474" cy="868137"/>
              <a:chOff x="806160" y="2046513"/>
              <a:chExt cx="3927022" cy="723901"/>
            </a:xfrm>
          </p:grpSpPr>
          <p:sp>
            <p:nvSpPr>
              <p:cNvPr id="87" name="任意多边形 86"/>
              <p:cNvSpPr/>
              <p:nvPr/>
            </p:nvSpPr>
            <p:spPr>
              <a:xfrm>
                <a:off x="844261" y="2117271"/>
                <a:ext cx="3888921" cy="582384"/>
              </a:xfrm>
              <a:custGeom>
                <a:avLst/>
                <a:gdLst>
                  <a:gd name="connsiteX0" fmla="*/ 145596 w 3888921"/>
                  <a:gd name="connsiteY0" fmla="*/ 0 h 582384"/>
                  <a:gd name="connsiteX1" fmla="*/ 209472 w 3888921"/>
                  <a:gd name="connsiteY1" fmla="*/ 0 h 582384"/>
                  <a:gd name="connsiteX2" fmla="*/ 224391 w 3888921"/>
                  <a:gd name="connsiteY2" fmla="*/ 0 h 582384"/>
                  <a:gd name="connsiteX3" fmla="*/ 277956 w 3888921"/>
                  <a:gd name="connsiteY3" fmla="*/ 0 h 582384"/>
                  <a:gd name="connsiteX4" fmla="*/ 288267 w 3888921"/>
                  <a:gd name="connsiteY4" fmla="*/ 0 h 582384"/>
                  <a:gd name="connsiteX5" fmla="*/ 312846 w 3888921"/>
                  <a:gd name="connsiteY5" fmla="*/ 0 h 582384"/>
                  <a:gd name="connsiteX6" fmla="*/ 356751 w 3888921"/>
                  <a:gd name="connsiteY6" fmla="*/ 0 h 582384"/>
                  <a:gd name="connsiteX7" fmla="*/ 376723 w 3888921"/>
                  <a:gd name="connsiteY7" fmla="*/ 0 h 582384"/>
                  <a:gd name="connsiteX8" fmla="*/ 391641 w 3888921"/>
                  <a:gd name="connsiteY8" fmla="*/ 0 h 582384"/>
                  <a:gd name="connsiteX9" fmla="*/ 436790 w 3888921"/>
                  <a:gd name="connsiteY9" fmla="*/ 0 h 582384"/>
                  <a:gd name="connsiteX10" fmla="*/ 445206 w 3888921"/>
                  <a:gd name="connsiteY10" fmla="*/ 0 h 582384"/>
                  <a:gd name="connsiteX11" fmla="*/ 455517 w 3888921"/>
                  <a:gd name="connsiteY11" fmla="*/ 0 h 582384"/>
                  <a:gd name="connsiteX12" fmla="*/ 500666 w 3888921"/>
                  <a:gd name="connsiteY12" fmla="*/ 0 h 582384"/>
                  <a:gd name="connsiteX13" fmla="*/ 515584 w 3888921"/>
                  <a:gd name="connsiteY13" fmla="*/ 0 h 582384"/>
                  <a:gd name="connsiteX14" fmla="*/ 524001 w 3888921"/>
                  <a:gd name="connsiteY14" fmla="*/ 0 h 582384"/>
                  <a:gd name="connsiteX15" fmla="*/ 569150 w 3888921"/>
                  <a:gd name="connsiteY15" fmla="*/ 0 h 582384"/>
                  <a:gd name="connsiteX16" fmla="*/ 579460 w 3888921"/>
                  <a:gd name="connsiteY16" fmla="*/ 0 h 582384"/>
                  <a:gd name="connsiteX17" fmla="*/ 604040 w 3888921"/>
                  <a:gd name="connsiteY17" fmla="*/ 0 h 582384"/>
                  <a:gd name="connsiteX18" fmla="*/ 647944 w 3888921"/>
                  <a:gd name="connsiteY18" fmla="*/ 0 h 582384"/>
                  <a:gd name="connsiteX19" fmla="*/ 667916 w 3888921"/>
                  <a:gd name="connsiteY19" fmla="*/ 0 h 582384"/>
                  <a:gd name="connsiteX20" fmla="*/ 682835 w 3888921"/>
                  <a:gd name="connsiteY20" fmla="*/ 0 h 582384"/>
                  <a:gd name="connsiteX21" fmla="*/ 736400 w 3888921"/>
                  <a:gd name="connsiteY21" fmla="*/ 0 h 582384"/>
                  <a:gd name="connsiteX22" fmla="*/ 746711 w 3888921"/>
                  <a:gd name="connsiteY22" fmla="*/ 0 h 582384"/>
                  <a:gd name="connsiteX23" fmla="*/ 780924 w 3888921"/>
                  <a:gd name="connsiteY23" fmla="*/ 0 h 582384"/>
                  <a:gd name="connsiteX24" fmla="*/ 815195 w 3888921"/>
                  <a:gd name="connsiteY24" fmla="*/ 0 h 582384"/>
                  <a:gd name="connsiteX25" fmla="*/ 844800 w 3888921"/>
                  <a:gd name="connsiteY25" fmla="*/ 0 h 582384"/>
                  <a:gd name="connsiteX26" fmla="*/ 859719 w 3888921"/>
                  <a:gd name="connsiteY26" fmla="*/ 0 h 582384"/>
                  <a:gd name="connsiteX27" fmla="*/ 913284 w 3888921"/>
                  <a:gd name="connsiteY27" fmla="*/ 0 h 582384"/>
                  <a:gd name="connsiteX28" fmla="*/ 923595 w 3888921"/>
                  <a:gd name="connsiteY28" fmla="*/ 0 h 582384"/>
                  <a:gd name="connsiteX29" fmla="*/ 948174 w 3888921"/>
                  <a:gd name="connsiteY29" fmla="*/ 0 h 582384"/>
                  <a:gd name="connsiteX30" fmla="*/ 992079 w 3888921"/>
                  <a:gd name="connsiteY30" fmla="*/ 0 h 582384"/>
                  <a:gd name="connsiteX31" fmla="*/ 1012050 w 3888921"/>
                  <a:gd name="connsiteY31" fmla="*/ 0 h 582384"/>
                  <a:gd name="connsiteX32" fmla="*/ 1026969 w 3888921"/>
                  <a:gd name="connsiteY32" fmla="*/ 0 h 582384"/>
                  <a:gd name="connsiteX33" fmla="*/ 1042662 w 3888921"/>
                  <a:gd name="connsiteY33" fmla="*/ 0 h 582384"/>
                  <a:gd name="connsiteX34" fmla="*/ 1072118 w 3888921"/>
                  <a:gd name="connsiteY34" fmla="*/ 0 h 582384"/>
                  <a:gd name="connsiteX35" fmla="*/ 1080534 w 3888921"/>
                  <a:gd name="connsiteY35" fmla="*/ 0 h 582384"/>
                  <a:gd name="connsiteX36" fmla="*/ 1090845 w 3888921"/>
                  <a:gd name="connsiteY36" fmla="*/ 0 h 582384"/>
                  <a:gd name="connsiteX37" fmla="*/ 1106538 w 3888921"/>
                  <a:gd name="connsiteY37" fmla="*/ 0 h 582384"/>
                  <a:gd name="connsiteX38" fmla="*/ 1121457 w 3888921"/>
                  <a:gd name="connsiteY38" fmla="*/ 0 h 582384"/>
                  <a:gd name="connsiteX39" fmla="*/ 1135994 w 3888921"/>
                  <a:gd name="connsiteY39" fmla="*/ 0 h 582384"/>
                  <a:gd name="connsiteX40" fmla="*/ 1150912 w 3888921"/>
                  <a:gd name="connsiteY40" fmla="*/ 0 h 582384"/>
                  <a:gd name="connsiteX41" fmla="*/ 1159329 w 3888921"/>
                  <a:gd name="connsiteY41" fmla="*/ 0 h 582384"/>
                  <a:gd name="connsiteX42" fmla="*/ 1175022 w 3888921"/>
                  <a:gd name="connsiteY42" fmla="*/ 0 h 582384"/>
                  <a:gd name="connsiteX43" fmla="*/ 1185333 w 3888921"/>
                  <a:gd name="connsiteY43" fmla="*/ 0 h 582384"/>
                  <a:gd name="connsiteX44" fmla="*/ 1204478 w 3888921"/>
                  <a:gd name="connsiteY44" fmla="*/ 0 h 582384"/>
                  <a:gd name="connsiteX45" fmla="*/ 1209912 w 3888921"/>
                  <a:gd name="connsiteY45" fmla="*/ 0 h 582384"/>
                  <a:gd name="connsiteX46" fmla="*/ 1214789 w 3888921"/>
                  <a:gd name="connsiteY46" fmla="*/ 0 h 582384"/>
                  <a:gd name="connsiteX47" fmla="*/ 1239368 w 3888921"/>
                  <a:gd name="connsiteY47" fmla="*/ 0 h 582384"/>
                  <a:gd name="connsiteX48" fmla="*/ 1253817 w 3888921"/>
                  <a:gd name="connsiteY48" fmla="*/ 0 h 582384"/>
                  <a:gd name="connsiteX49" fmla="*/ 1273788 w 3888921"/>
                  <a:gd name="connsiteY49" fmla="*/ 0 h 582384"/>
                  <a:gd name="connsiteX50" fmla="*/ 1283272 w 3888921"/>
                  <a:gd name="connsiteY50" fmla="*/ 0 h 582384"/>
                  <a:gd name="connsiteX51" fmla="*/ 1288707 w 3888921"/>
                  <a:gd name="connsiteY51" fmla="*/ 0 h 582384"/>
                  <a:gd name="connsiteX52" fmla="*/ 1303244 w 3888921"/>
                  <a:gd name="connsiteY52" fmla="*/ 0 h 582384"/>
                  <a:gd name="connsiteX53" fmla="*/ 1318163 w 3888921"/>
                  <a:gd name="connsiteY53" fmla="*/ 0 h 582384"/>
                  <a:gd name="connsiteX54" fmla="*/ 1333856 w 3888921"/>
                  <a:gd name="connsiteY54" fmla="*/ 0 h 582384"/>
                  <a:gd name="connsiteX55" fmla="*/ 1342272 w 3888921"/>
                  <a:gd name="connsiteY55" fmla="*/ 0 h 582384"/>
                  <a:gd name="connsiteX56" fmla="*/ 1352583 w 3888921"/>
                  <a:gd name="connsiteY56" fmla="*/ 0 h 582384"/>
                  <a:gd name="connsiteX57" fmla="*/ 1371728 w 3888921"/>
                  <a:gd name="connsiteY57" fmla="*/ 0 h 582384"/>
                  <a:gd name="connsiteX58" fmla="*/ 1382039 w 3888921"/>
                  <a:gd name="connsiteY58" fmla="*/ 0 h 582384"/>
                  <a:gd name="connsiteX59" fmla="*/ 1397732 w 3888921"/>
                  <a:gd name="connsiteY59" fmla="*/ 0 h 582384"/>
                  <a:gd name="connsiteX60" fmla="*/ 1412650 w 3888921"/>
                  <a:gd name="connsiteY60" fmla="*/ 0 h 582384"/>
                  <a:gd name="connsiteX61" fmla="*/ 1421067 w 3888921"/>
                  <a:gd name="connsiteY61" fmla="*/ 0 h 582384"/>
                  <a:gd name="connsiteX62" fmla="*/ 1450523 w 3888921"/>
                  <a:gd name="connsiteY62" fmla="*/ 0 h 582384"/>
                  <a:gd name="connsiteX63" fmla="*/ 1466215 w 3888921"/>
                  <a:gd name="connsiteY63" fmla="*/ 0 h 582384"/>
                  <a:gd name="connsiteX64" fmla="*/ 1476526 w 3888921"/>
                  <a:gd name="connsiteY64" fmla="*/ 0 h 582384"/>
                  <a:gd name="connsiteX65" fmla="*/ 1501106 w 3888921"/>
                  <a:gd name="connsiteY65" fmla="*/ 0 h 582384"/>
                  <a:gd name="connsiteX66" fmla="*/ 1545010 w 3888921"/>
                  <a:gd name="connsiteY66" fmla="*/ 0 h 582384"/>
                  <a:gd name="connsiteX67" fmla="*/ 1564982 w 3888921"/>
                  <a:gd name="connsiteY67" fmla="*/ 0 h 582384"/>
                  <a:gd name="connsiteX68" fmla="*/ 1579901 w 3888921"/>
                  <a:gd name="connsiteY68" fmla="*/ 0 h 582384"/>
                  <a:gd name="connsiteX69" fmla="*/ 1633466 w 3888921"/>
                  <a:gd name="connsiteY69" fmla="*/ 0 h 582384"/>
                  <a:gd name="connsiteX70" fmla="*/ 1643777 w 3888921"/>
                  <a:gd name="connsiteY70" fmla="*/ 0 h 582384"/>
                  <a:gd name="connsiteX71" fmla="*/ 1677990 w 3888921"/>
                  <a:gd name="connsiteY71" fmla="*/ 0 h 582384"/>
                  <a:gd name="connsiteX72" fmla="*/ 1712261 w 3888921"/>
                  <a:gd name="connsiteY72" fmla="*/ 0 h 582384"/>
                  <a:gd name="connsiteX73" fmla="*/ 1741866 w 3888921"/>
                  <a:gd name="connsiteY73" fmla="*/ 0 h 582384"/>
                  <a:gd name="connsiteX74" fmla="*/ 1756785 w 3888921"/>
                  <a:gd name="connsiteY74" fmla="*/ 0 h 582384"/>
                  <a:gd name="connsiteX75" fmla="*/ 1810350 w 3888921"/>
                  <a:gd name="connsiteY75" fmla="*/ 0 h 582384"/>
                  <a:gd name="connsiteX76" fmla="*/ 1820661 w 3888921"/>
                  <a:gd name="connsiteY76" fmla="*/ 0 h 582384"/>
                  <a:gd name="connsiteX77" fmla="*/ 1845240 w 3888921"/>
                  <a:gd name="connsiteY77" fmla="*/ 0 h 582384"/>
                  <a:gd name="connsiteX78" fmla="*/ 1889145 w 3888921"/>
                  <a:gd name="connsiteY78" fmla="*/ 0 h 582384"/>
                  <a:gd name="connsiteX79" fmla="*/ 1909116 w 3888921"/>
                  <a:gd name="connsiteY79" fmla="*/ 0 h 582384"/>
                  <a:gd name="connsiteX80" fmla="*/ 1924035 w 3888921"/>
                  <a:gd name="connsiteY80" fmla="*/ 0 h 582384"/>
                  <a:gd name="connsiteX81" fmla="*/ 1969183 w 3888921"/>
                  <a:gd name="connsiteY81" fmla="*/ 0 h 582384"/>
                  <a:gd name="connsiteX82" fmla="*/ 1977600 w 3888921"/>
                  <a:gd name="connsiteY82" fmla="*/ 0 h 582384"/>
                  <a:gd name="connsiteX83" fmla="*/ 1987911 w 3888921"/>
                  <a:gd name="connsiteY83" fmla="*/ 0 h 582384"/>
                  <a:gd name="connsiteX84" fmla="*/ 2033059 w 3888921"/>
                  <a:gd name="connsiteY84" fmla="*/ 0 h 582384"/>
                  <a:gd name="connsiteX85" fmla="*/ 2047978 w 3888921"/>
                  <a:gd name="connsiteY85" fmla="*/ 0 h 582384"/>
                  <a:gd name="connsiteX86" fmla="*/ 2056395 w 3888921"/>
                  <a:gd name="connsiteY86" fmla="*/ 0 h 582384"/>
                  <a:gd name="connsiteX87" fmla="*/ 2078052 w 3888921"/>
                  <a:gd name="connsiteY87" fmla="*/ 0 h 582384"/>
                  <a:gd name="connsiteX88" fmla="*/ 2101544 w 3888921"/>
                  <a:gd name="connsiteY88" fmla="*/ 0 h 582384"/>
                  <a:gd name="connsiteX89" fmla="*/ 2111854 w 3888921"/>
                  <a:gd name="connsiteY89" fmla="*/ 0 h 582384"/>
                  <a:gd name="connsiteX90" fmla="*/ 2136434 w 3888921"/>
                  <a:gd name="connsiteY90" fmla="*/ 0 h 582384"/>
                  <a:gd name="connsiteX91" fmla="*/ 2141928 w 3888921"/>
                  <a:gd name="connsiteY91" fmla="*/ 0 h 582384"/>
                  <a:gd name="connsiteX92" fmla="*/ 2156847 w 3888921"/>
                  <a:gd name="connsiteY92" fmla="*/ 0 h 582384"/>
                  <a:gd name="connsiteX93" fmla="*/ 2180338 w 3888921"/>
                  <a:gd name="connsiteY93" fmla="*/ 0 h 582384"/>
                  <a:gd name="connsiteX94" fmla="*/ 2200310 w 3888921"/>
                  <a:gd name="connsiteY94" fmla="*/ 0 h 582384"/>
                  <a:gd name="connsiteX95" fmla="*/ 2210412 w 3888921"/>
                  <a:gd name="connsiteY95" fmla="*/ 0 h 582384"/>
                  <a:gd name="connsiteX96" fmla="*/ 2215228 w 3888921"/>
                  <a:gd name="connsiteY96" fmla="*/ 0 h 582384"/>
                  <a:gd name="connsiteX97" fmla="*/ 2220723 w 3888921"/>
                  <a:gd name="connsiteY97" fmla="*/ 0 h 582384"/>
                  <a:gd name="connsiteX98" fmla="*/ 2245302 w 3888921"/>
                  <a:gd name="connsiteY98" fmla="*/ 0 h 582384"/>
                  <a:gd name="connsiteX99" fmla="*/ 2268794 w 3888921"/>
                  <a:gd name="connsiteY99" fmla="*/ 0 h 582384"/>
                  <a:gd name="connsiteX100" fmla="*/ 2279104 w 3888921"/>
                  <a:gd name="connsiteY100" fmla="*/ 0 h 582384"/>
                  <a:gd name="connsiteX101" fmla="*/ 2289207 w 3888921"/>
                  <a:gd name="connsiteY101" fmla="*/ 0 h 582384"/>
                  <a:gd name="connsiteX102" fmla="*/ 2309179 w 3888921"/>
                  <a:gd name="connsiteY102" fmla="*/ 0 h 582384"/>
                  <a:gd name="connsiteX103" fmla="*/ 2324097 w 3888921"/>
                  <a:gd name="connsiteY103" fmla="*/ 0 h 582384"/>
                  <a:gd name="connsiteX104" fmla="*/ 2347589 w 3888921"/>
                  <a:gd name="connsiteY104" fmla="*/ 0 h 582384"/>
                  <a:gd name="connsiteX105" fmla="*/ 2369246 w 3888921"/>
                  <a:gd name="connsiteY105" fmla="*/ 0 h 582384"/>
                  <a:gd name="connsiteX106" fmla="*/ 2377662 w 3888921"/>
                  <a:gd name="connsiteY106" fmla="*/ 0 h 582384"/>
                  <a:gd name="connsiteX107" fmla="*/ 2387973 w 3888921"/>
                  <a:gd name="connsiteY107" fmla="*/ 0 h 582384"/>
                  <a:gd name="connsiteX108" fmla="*/ 2433122 w 3888921"/>
                  <a:gd name="connsiteY108" fmla="*/ 0 h 582384"/>
                  <a:gd name="connsiteX109" fmla="*/ 2448040 w 3888921"/>
                  <a:gd name="connsiteY109" fmla="*/ 0 h 582384"/>
                  <a:gd name="connsiteX110" fmla="*/ 2456457 w 3888921"/>
                  <a:gd name="connsiteY110" fmla="*/ 0 h 582384"/>
                  <a:gd name="connsiteX111" fmla="*/ 2501605 w 3888921"/>
                  <a:gd name="connsiteY111" fmla="*/ 0 h 582384"/>
                  <a:gd name="connsiteX112" fmla="*/ 2511917 w 3888921"/>
                  <a:gd name="connsiteY112" fmla="*/ 0 h 582384"/>
                  <a:gd name="connsiteX113" fmla="*/ 2536496 w 3888921"/>
                  <a:gd name="connsiteY113" fmla="*/ 0 h 582384"/>
                  <a:gd name="connsiteX114" fmla="*/ 2580400 w 3888921"/>
                  <a:gd name="connsiteY114" fmla="*/ 0 h 582384"/>
                  <a:gd name="connsiteX115" fmla="*/ 2600372 w 3888921"/>
                  <a:gd name="connsiteY115" fmla="*/ 0 h 582384"/>
                  <a:gd name="connsiteX116" fmla="*/ 2615291 w 3888921"/>
                  <a:gd name="connsiteY116" fmla="*/ 0 h 582384"/>
                  <a:gd name="connsiteX117" fmla="*/ 2668856 w 3888921"/>
                  <a:gd name="connsiteY117" fmla="*/ 0 h 582384"/>
                  <a:gd name="connsiteX118" fmla="*/ 2679167 w 3888921"/>
                  <a:gd name="connsiteY118" fmla="*/ 0 h 582384"/>
                  <a:gd name="connsiteX119" fmla="*/ 2713380 w 3888921"/>
                  <a:gd name="connsiteY119" fmla="*/ 0 h 582384"/>
                  <a:gd name="connsiteX120" fmla="*/ 2747650 w 3888921"/>
                  <a:gd name="connsiteY120" fmla="*/ 0 h 582384"/>
                  <a:gd name="connsiteX121" fmla="*/ 2777256 w 3888921"/>
                  <a:gd name="connsiteY121" fmla="*/ 0 h 582384"/>
                  <a:gd name="connsiteX122" fmla="*/ 2792175 w 3888921"/>
                  <a:gd name="connsiteY122" fmla="*/ 0 h 582384"/>
                  <a:gd name="connsiteX123" fmla="*/ 2845740 w 3888921"/>
                  <a:gd name="connsiteY123" fmla="*/ 0 h 582384"/>
                  <a:gd name="connsiteX124" fmla="*/ 2856051 w 3888921"/>
                  <a:gd name="connsiteY124" fmla="*/ 0 h 582384"/>
                  <a:gd name="connsiteX125" fmla="*/ 2858976 w 3888921"/>
                  <a:gd name="connsiteY125" fmla="*/ 0 h 582384"/>
                  <a:gd name="connsiteX126" fmla="*/ 2880630 w 3888921"/>
                  <a:gd name="connsiteY126" fmla="*/ 0 h 582384"/>
                  <a:gd name="connsiteX127" fmla="*/ 2922852 w 3888921"/>
                  <a:gd name="connsiteY127" fmla="*/ 0 h 582384"/>
                  <a:gd name="connsiteX128" fmla="*/ 2924535 w 3888921"/>
                  <a:gd name="connsiteY128" fmla="*/ 0 h 582384"/>
                  <a:gd name="connsiteX129" fmla="*/ 2937771 w 3888921"/>
                  <a:gd name="connsiteY129" fmla="*/ 0 h 582384"/>
                  <a:gd name="connsiteX130" fmla="*/ 2944506 w 3888921"/>
                  <a:gd name="connsiteY130" fmla="*/ 0 h 582384"/>
                  <a:gd name="connsiteX131" fmla="*/ 2959425 w 3888921"/>
                  <a:gd name="connsiteY131" fmla="*/ 0 h 582384"/>
                  <a:gd name="connsiteX132" fmla="*/ 2975118 w 3888921"/>
                  <a:gd name="connsiteY132" fmla="*/ 0 h 582384"/>
                  <a:gd name="connsiteX133" fmla="*/ 2991336 w 3888921"/>
                  <a:gd name="connsiteY133" fmla="*/ 0 h 582384"/>
                  <a:gd name="connsiteX134" fmla="*/ 3001647 w 3888921"/>
                  <a:gd name="connsiteY134" fmla="*/ 0 h 582384"/>
                  <a:gd name="connsiteX135" fmla="*/ 3004574 w 3888921"/>
                  <a:gd name="connsiteY135" fmla="*/ 0 h 582384"/>
                  <a:gd name="connsiteX136" fmla="*/ 3012990 w 3888921"/>
                  <a:gd name="connsiteY136" fmla="*/ 0 h 582384"/>
                  <a:gd name="connsiteX137" fmla="*/ 3023301 w 3888921"/>
                  <a:gd name="connsiteY137" fmla="*/ 0 h 582384"/>
                  <a:gd name="connsiteX138" fmla="*/ 3026226 w 3888921"/>
                  <a:gd name="connsiteY138" fmla="*/ 0 h 582384"/>
                  <a:gd name="connsiteX139" fmla="*/ 3038994 w 3888921"/>
                  <a:gd name="connsiteY139" fmla="*/ 0 h 582384"/>
                  <a:gd name="connsiteX140" fmla="*/ 3053913 w 3888921"/>
                  <a:gd name="connsiteY140" fmla="*/ 0 h 582384"/>
                  <a:gd name="connsiteX141" fmla="*/ 3068450 w 3888921"/>
                  <a:gd name="connsiteY141" fmla="*/ 0 h 582384"/>
                  <a:gd name="connsiteX142" fmla="*/ 3070131 w 3888921"/>
                  <a:gd name="connsiteY142" fmla="*/ 0 h 582384"/>
                  <a:gd name="connsiteX143" fmla="*/ 3083368 w 3888921"/>
                  <a:gd name="connsiteY143" fmla="*/ 0 h 582384"/>
                  <a:gd name="connsiteX144" fmla="*/ 3090102 w 3888921"/>
                  <a:gd name="connsiteY144" fmla="*/ 0 h 582384"/>
                  <a:gd name="connsiteX145" fmla="*/ 3091785 w 3888921"/>
                  <a:gd name="connsiteY145" fmla="*/ 0 h 582384"/>
                  <a:gd name="connsiteX146" fmla="*/ 3105021 w 3888921"/>
                  <a:gd name="connsiteY146" fmla="*/ 0 h 582384"/>
                  <a:gd name="connsiteX147" fmla="*/ 3107478 w 3888921"/>
                  <a:gd name="connsiteY147" fmla="*/ 0 h 582384"/>
                  <a:gd name="connsiteX148" fmla="*/ 3117789 w 3888921"/>
                  <a:gd name="connsiteY148" fmla="*/ 0 h 582384"/>
                  <a:gd name="connsiteX149" fmla="*/ 3136934 w 3888921"/>
                  <a:gd name="connsiteY149" fmla="*/ 0 h 582384"/>
                  <a:gd name="connsiteX150" fmla="*/ 3142368 w 3888921"/>
                  <a:gd name="connsiteY150" fmla="*/ 0 h 582384"/>
                  <a:gd name="connsiteX151" fmla="*/ 3147244 w 3888921"/>
                  <a:gd name="connsiteY151" fmla="*/ 0 h 582384"/>
                  <a:gd name="connsiteX152" fmla="*/ 3150170 w 3888921"/>
                  <a:gd name="connsiteY152" fmla="*/ 0 h 582384"/>
                  <a:gd name="connsiteX153" fmla="*/ 3158586 w 3888921"/>
                  <a:gd name="connsiteY153" fmla="*/ 0 h 582384"/>
                  <a:gd name="connsiteX154" fmla="*/ 3168897 w 3888921"/>
                  <a:gd name="connsiteY154" fmla="*/ 0 h 582384"/>
                  <a:gd name="connsiteX155" fmla="*/ 3171824 w 3888921"/>
                  <a:gd name="connsiteY155" fmla="*/ 0 h 582384"/>
                  <a:gd name="connsiteX156" fmla="*/ 3186273 w 3888921"/>
                  <a:gd name="connsiteY156" fmla="*/ 0 h 582384"/>
                  <a:gd name="connsiteX157" fmla="*/ 3206244 w 3888921"/>
                  <a:gd name="connsiteY157" fmla="*/ 0 h 582384"/>
                  <a:gd name="connsiteX158" fmla="*/ 3214046 w 3888921"/>
                  <a:gd name="connsiteY158" fmla="*/ 0 h 582384"/>
                  <a:gd name="connsiteX159" fmla="*/ 3215728 w 3888921"/>
                  <a:gd name="connsiteY159" fmla="*/ 0 h 582384"/>
                  <a:gd name="connsiteX160" fmla="*/ 3221163 w 3888921"/>
                  <a:gd name="connsiteY160" fmla="*/ 0 h 582384"/>
                  <a:gd name="connsiteX161" fmla="*/ 3228964 w 3888921"/>
                  <a:gd name="connsiteY161" fmla="*/ 0 h 582384"/>
                  <a:gd name="connsiteX162" fmla="*/ 3235700 w 3888921"/>
                  <a:gd name="connsiteY162" fmla="*/ 0 h 582384"/>
                  <a:gd name="connsiteX163" fmla="*/ 3237381 w 3888921"/>
                  <a:gd name="connsiteY163" fmla="*/ 0 h 582384"/>
                  <a:gd name="connsiteX164" fmla="*/ 3250618 w 3888921"/>
                  <a:gd name="connsiteY164" fmla="*/ 0 h 582384"/>
                  <a:gd name="connsiteX165" fmla="*/ 3266311 w 3888921"/>
                  <a:gd name="connsiteY165" fmla="*/ 0 h 582384"/>
                  <a:gd name="connsiteX166" fmla="*/ 3274728 w 3888921"/>
                  <a:gd name="connsiteY166" fmla="*/ 0 h 582384"/>
                  <a:gd name="connsiteX167" fmla="*/ 3282529 w 3888921"/>
                  <a:gd name="connsiteY167" fmla="*/ 0 h 582384"/>
                  <a:gd name="connsiteX168" fmla="*/ 3285039 w 3888921"/>
                  <a:gd name="connsiteY168" fmla="*/ 0 h 582384"/>
                  <a:gd name="connsiteX169" fmla="*/ 3292840 w 3888921"/>
                  <a:gd name="connsiteY169" fmla="*/ 0 h 582384"/>
                  <a:gd name="connsiteX170" fmla="*/ 3304184 w 3888921"/>
                  <a:gd name="connsiteY170" fmla="*/ 0 h 582384"/>
                  <a:gd name="connsiteX171" fmla="*/ 3314495 w 3888921"/>
                  <a:gd name="connsiteY171" fmla="*/ 0 h 582384"/>
                  <a:gd name="connsiteX172" fmla="*/ 3317420 w 3888921"/>
                  <a:gd name="connsiteY172" fmla="*/ 0 h 582384"/>
                  <a:gd name="connsiteX173" fmla="*/ 3330188 w 3888921"/>
                  <a:gd name="connsiteY173" fmla="*/ 0 h 582384"/>
                  <a:gd name="connsiteX174" fmla="*/ 3345106 w 3888921"/>
                  <a:gd name="connsiteY174" fmla="*/ 0 h 582384"/>
                  <a:gd name="connsiteX175" fmla="*/ 3353523 w 3888921"/>
                  <a:gd name="connsiteY175" fmla="*/ 0 h 582384"/>
                  <a:gd name="connsiteX176" fmla="*/ 3361324 w 3888921"/>
                  <a:gd name="connsiteY176" fmla="*/ 0 h 582384"/>
                  <a:gd name="connsiteX177" fmla="*/ 3381296 w 3888921"/>
                  <a:gd name="connsiteY177" fmla="*/ 0 h 582384"/>
                  <a:gd name="connsiteX178" fmla="*/ 3382978 w 3888921"/>
                  <a:gd name="connsiteY178" fmla="*/ 0 h 582384"/>
                  <a:gd name="connsiteX179" fmla="*/ 3396214 w 3888921"/>
                  <a:gd name="connsiteY179" fmla="*/ 0 h 582384"/>
                  <a:gd name="connsiteX180" fmla="*/ 3398671 w 3888921"/>
                  <a:gd name="connsiteY180" fmla="*/ 0 h 582384"/>
                  <a:gd name="connsiteX181" fmla="*/ 3408982 w 3888921"/>
                  <a:gd name="connsiteY181" fmla="*/ 0 h 582384"/>
                  <a:gd name="connsiteX182" fmla="*/ 3433561 w 3888921"/>
                  <a:gd name="connsiteY182" fmla="*/ 0 h 582384"/>
                  <a:gd name="connsiteX183" fmla="*/ 3449780 w 3888921"/>
                  <a:gd name="connsiteY183" fmla="*/ 0 h 582384"/>
                  <a:gd name="connsiteX184" fmla="*/ 3460090 w 3888921"/>
                  <a:gd name="connsiteY184" fmla="*/ 0 h 582384"/>
                  <a:gd name="connsiteX185" fmla="*/ 3477466 w 3888921"/>
                  <a:gd name="connsiteY185" fmla="*/ 0 h 582384"/>
                  <a:gd name="connsiteX186" fmla="*/ 3494304 w 3888921"/>
                  <a:gd name="connsiteY186" fmla="*/ 0 h 582384"/>
                  <a:gd name="connsiteX187" fmla="*/ 3497437 w 3888921"/>
                  <a:gd name="connsiteY187" fmla="*/ 0 h 582384"/>
                  <a:gd name="connsiteX188" fmla="*/ 3512356 w 3888921"/>
                  <a:gd name="connsiteY188" fmla="*/ 0 h 582384"/>
                  <a:gd name="connsiteX189" fmla="*/ 3528574 w 3888921"/>
                  <a:gd name="connsiteY189" fmla="*/ 0 h 582384"/>
                  <a:gd name="connsiteX190" fmla="*/ 3558180 w 3888921"/>
                  <a:gd name="connsiteY190" fmla="*/ 0 h 582384"/>
                  <a:gd name="connsiteX191" fmla="*/ 3565921 w 3888921"/>
                  <a:gd name="connsiteY191" fmla="*/ 0 h 582384"/>
                  <a:gd name="connsiteX192" fmla="*/ 3573099 w 3888921"/>
                  <a:gd name="connsiteY192" fmla="*/ 0 h 582384"/>
                  <a:gd name="connsiteX193" fmla="*/ 3576232 w 3888921"/>
                  <a:gd name="connsiteY193" fmla="*/ 0 h 582384"/>
                  <a:gd name="connsiteX194" fmla="*/ 3610446 w 3888921"/>
                  <a:gd name="connsiteY194" fmla="*/ 0 h 582384"/>
                  <a:gd name="connsiteX195" fmla="*/ 3626664 w 3888921"/>
                  <a:gd name="connsiteY195" fmla="*/ 0 h 582384"/>
                  <a:gd name="connsiteX196" fmla="*/ 3636975 w 3888921"/>
                  <a:gd name="connsiteY196" fmla="*/ 0 h 582384"/>
                  <a:gd name="connsiteX197" fmla="*/ 3644716 w 3888921"/>
                  <a:gd name="connsiteY197" fmla="*/ 0 h 582384"/>
                  <a:gd name="connsiteX198" fmla="*/ 3661554 w 3888921"/>
                  <a:gd name="connsiteY198" fmla="*/ 0 h 582384"/>
                  <a:gd name="connsiteX199" fmla="*/ 3674322 w 3888921"/>
                  <a:gd name="connsiteY199" fmla="*/ 0 h 582384"/>
                  <a:gd name="connsiteX200" fmla="*/ 3689241 w 3888921"/>
                  <a:gd name="connsiteY200" fmla="*/ 0 h 582384"/>
                  <a:gd name="connsiteX201" fmla="*/ 3705459 w 3888921"/>
                  <a:gd name="connsiteY201" fmla="*/ 0 h 582384"/>
                  <a:gd name="connsiteX202" fmla="*/ 3725430 w 3888921"/>
                  <a:gd name="connsiteY202" fmla="*/ 0 h 582384"/>
                  <a:gd name="connsiteX203" fmla="*/ 3740349 w 3888921"/>
                  <a:gd name="connsiteY203" fmla="*/ 0 h 582384"/>
                  <a:gd name="connsiteX204" fmla="*/ 3742806 w 3888921"/>
                  <a:gd name="connsiteY204" fmla="*/ 0 h 582384"/>
                  <a:gd name="connsiteX205" fmla="*/ 3753117 w 3888921"/>
                  <a:gd name="connsiteY205" fmla="*/ 0 h 582384"/>
                  <a:gd name="connsiteX206" fmla="*/ 3756042 w 3888921"/>
                  <a:gd name="connsiteY206" fmla="*/ 0 h 582384"/>
                  <a:gd name="connsiteX207" fmla="*/ 3777696 w 3888921"/>
                  <a:gd name="connsiteY207" fmla="*/ 0 h 582384"/>
                  <a:gd name="connsiteX208" fmla="*/ 3785497 w 3888921"/>
                  <a:gd name="connsiteY208" fmla="*/ 0 h 582384"/>
                  <a:gd name="connsiteX209" fmla="*/ 3793914 w 3888921"/>
                  <a:gd name="connsiteY209" fmla="*/ 0 h 582384"/>
                  <a:gd name="connsiteX210" fmla="*/ 3804225 w 3888921"/>
                  <a:gd name="connsiteY210" fmla="*/ 0 h 582384"/>
                  <a:gd name="connsiteX211" fmla="*/ 3819918 w 3888921"/>
                  <a:gd name="connsiteY211" fmla="*/ 0 h 582384"/>
                  <a:gd name="connsiteX212" fmla="*/ 3821601 w 3888921"/>
                  <a:gd name="connsiteY212" fmla="*/ 0 h 582384"/>
                  <a:gd name="connsiteX213" fmla="*/ 3834837 w 3888921"/>
                  <a:gd name="connsiteY213" fmla="*/ 0 h 582384"/>
                  <a:gd name="connsiteX214" fmla="*/ 3841572 w 3888921"/>
                  <a:gd name="connsiteY214" fmla="*/ 0 h 582384"/>
                  <a:gd name="connsiteX215" fmla="*/ 3849373 w 3888921"/>
                  <a:gd name="connsiteY215" fmla="*/ 0 h 582384"/>
                  <a:gd name="connsiteX216" fmla="*/ 3856491 w 3888921"/>
                  <a:gd name="connsiteY216" fmla="*/ 0 h 582384"/>
                  <a:gd name="connsiteX217" fmla="*/ 3864292 w 3888921"/>
                  <a:gd name="connsiteY217" fmla="*/ 0 h 582384"/>
                  <a:gd name="connsiteX218" fmla="*/ 3872709 w 3888921"/>
                  <a:gd name="connsiteY218" fmla="*/ 0 h 582384"/>
                  <a:gd name="connsiteX219" fmla="*/ 3888402 w 3888921"/>
                  <a:gd name="connsiteY219" fmla="*/ 0 h 582384"/>
                  <a:gd name="connsiteX220" fmla="*/ 3888921 w 3888921"/>
                  <a:gd name="connsiteY220" fmla="*/ 0 h 582384"/>
                  <a:gd name="connsiteX221" fmla="*/ 3743325 w 3888921"/>
                  <a:gd name="connsiteY221" fmla="*/ 582384 h 582384"/>
                  <a:gd name="connsiteX222" fmla="*/ 3742806 w 3888921"/>
                  <a:gd name="connsiteY222" fmla="*/ 582384 h 582384"/>
                  <a:gd name="connsiteX223" fmla="*/ 3727113 w 3888921"/>
                  <a:gd name="connsiteY223" fmla="*/ 582384 h 582384"/>
                  <a:gd name="connsiteX224" fmla="*/ 3718696 w 3888921"/>
                  <a:gd name="connsiteY224" fmla="*/ 582384 h 582384"/>
                  <a:gd name="connsiteX225" fmla="*/ 3710895 w 3888921"/>
                  <a:gd name="connsiteY225" fmla="*/ 582384 h 582384"/>
                  <a:gd name="connsiteX226" fmla="*/ 3703777 w 3888921"/>
                  <a:gd name="connsiteY226" fmla="*/ 582384 h 582384"/>
                  <a:gd name="connsiteX227" fmla="*/ 3695976 w 3888921"/>
                  <a:gd name="connsiteY227" fmla="*/ 582384 h 582384"/>
                  <a:gd name="connsiteX228" fmla="*/ 3689241 w 3888921"/>
                  <a:gd name="connsiteY228" fmla="*/ 582384 h 582384"/>
                  <a:gd name="connsiteX229" fmla="*/ 3676005 w 3888921"/>
                  <a:gd name="connsiteY229" fmla="*/ 582384 h 582384"/>
                  <a:gd name="connsiteX230" fmla="*/ 3674322 w 3888921"/>
                  <a:gd name="connsiteY230" fmla="*/ 582384 h 582384"/>
                  <a:gd name="connsiteX231" fmla="*/ 3658629 w 3888921"/>
                  <a:gd name="connsiteY231" fmla="*/ 582384 h 582384"/>
                  <a:gd name="connsiteX232" fmla="*/ 3648318 w 3888921"/>
                  <a:gd name="connsiteY232" fmla="*/ 582384 h 582384"/>
                  <a:gd name="connsiteX233" fmla="*/ 3639901 w 3888921"/>
                  <a:gd name="connsiteY233" fmla="*/ 582384 h 582384"/>
                  <a:gd name="connsiteX234" fmla="*/ 3632100 w 3888921"/>
                  <a:gd name="connsiteY234" fmla="*/ 582384 h 582384"/>
                  <a:gd name="connsiteX235" fmla="*/ 3610446 w 3888921"/>
                  <a:gd name="connsiteY235" fmla="*/ 582384 h 582384"/>
                  <a:gd name="connsiteX236" fmla="*/ 3607521 w 3888921"/>
                  <a:gd name="connsiteY236" fmla="*/ 582384 h 582384"/>
                  <a:gd name="connsiteX237" fmla="*/ 3597210 w 3888921"/>
                  <a:gd name="connsiteY237" fmla="*/ 582384 h 582384"/>
                  <a:gd name="connsiteX238" fmla="*/ 3594753 w 3888921"/>
                  <a:gd name="connsiteY238" fmla="*/ 582384 h 582384"/>
                  <a:gd name="connsiteX239" fmla="*/ 3579834 w 3888921"/>
                  <a:gd name="connsiteY239" fmla="*/ 582384 h 582384"/>
                  <a:gd name="connsiteX240" fmla="*/ 3559863 w 3888921"/>
                  <a:gd name="connsiteY240" fmla="*/ 582384 h 582384"/>
                  <a:gd name="connsiteX241" fmla="*/ 3543645 w 3888921"/>
                  <a:gd name="connsiteY241" fmla="*/ 582384 h 582384"/>
                  <a:gd name="connsiteX242" fmla="*/ 3528726 w 3888921"/>
                  <a:gd name="connsiteY242" fmla="*/ 582384 h 582384"/>
                  <a:gd name="connsiteX243" fmla="*/ 3515958 w 3888921"/>
                  <a:gd name="connsiteY243" fmla="*/ 582384 h 582384"/>
                  <a:gd name="connsiteX244" fmla="*/ 3499120 w 3888921"/>
                  <a:gd name="connsiteY244" fmla="*/ 582384 h 582384"/>
                  <a:gd name="connsiteX245" fmla="*/ 3491379 w 3888921"/>
                  <a:gd name="connsiteY245" fmla="*/ 582384 h 582384"/>
                  <a:gd name="connsiteX246" fmla="*/ 3481068 w 3888921"/>
                  <a:gd name="connsiteY246" fmla="*/ 582384 h 582384"/>
                  <a:gd name="connsiteX247" fmla="*/ 3464850 w 3888921"/>
                  <a:gd name="connsiteY247" fmla="*/ 582384 h 582384"/>
                  <a:gd name="connsiteX248" fmla="*/ 3430636 w 3888921"/>
                  <a:gd name="connsiteY248" fmla="*/ 582384 h 582384"/>
                  <a:gd name="connsiteX249" fmla="*/ 3427503 w 3888921"/>
                  <a:gd name="connsiteY249" fmla="*/ 582384 h 582384"/>
                  <a:gd name="connsiteX250" fmla="*/ 3420325 w 3888921"/>
                  <a:gd name="connsiteY250" fmla="*/ 582384 h 582384"/>
                  <a:gd name="connsiteX251" fmla="*/ 3412584 w 3888921"/>
                  <a:gd name="connsiteY251" fmla="*/ 582384 h 582384"/>
                  <a:gd name="connsiteX252" fmla="*/ 3382978 w 3888921"/>
                  <a:gd name="connsiteY252" fmla="*/ 582384 h 582384"/>
                  <a:gd name="connsiteX253" fmla="*/ 3366760 w 3888921"/>
                  <a:gd name="connsiteY253" fmla="*/ 582384 h 582384"/>
                  <a:gd name="connsiteX254" fmla="*/ 3351842 w 3888921"/>
                  <a:gd name="connsiteY254" fmla="*/ 582384 h 582384"/>
                  <a:gd name="connsiteX255" fmla="*/ 3348708 w 3888921"/>
                  <a:gd name="connsiteY255" fmla="*/ 582384 h 582384"/>
                  <a:gd name="connsiteX256" fmla="*/ 3331870 w 3888921"/>
                  <a:gd name="connsiteY256" fmla="*/ 582384 h 582384"/>
                  <a:gd name="connsiteX257" fmla="*/ 3314495 w 3888921"/>
                  <a:gd name="connsiteY257" fmla="*/ 582384 h 582384"/>
                  <a:gd name="connsiteX258" fmla="*/ 3304184 w 3888921"/>
                  <a:gd name="connsiteY258" fmla="*/ 582384 h 582384"/>
                  <a:gd name="connsiteX259" fmla="*/ 3287966 w 3888921"/>
                  <a:gd name="connsiteY259" fmla="*/ 582384 h 582384"/>
                  <a:gd name="connsiteX260" fmla="*/ 3263386 w 3888921"/>
                  <a:gd name="connsiteY260" fmla="*/ 582384 h 582384"/>
                  <a:gd name="connsiteX261" fmla="*/ 3253075 w 3888921"/>
                  <a:gd name="connsiteY261" fmla="*/ 582384 h 582384"/>
                  <a:gd name="connsiteX262" fmla="*/ 3250618 w 3888921"/>
                  <a:gd name="connsiteY262" fmla="*/ 582384 h 582384"/>
                  <a:gd name="connsiteX263" fmla="*/ 3237383 w 3888921"/>
                  <a:gd name="connsiteY263" fmla="*/ 582384 h 582384"/>
                  <a:gd name="connsiteX264" fmla="*/ 3235700 w 3888921"/>
                  <a:gd name="connsiteY264" fmla="*/ 582384 h 582384"/>
                  <a:gd name="connsiteX265" fmla="*/ 3215728 w 3888921"/>
                  <a:gd name="connsiteY265" fmla="*/ 582384 h 582384"/>
                  <a:gd name="connsiteX266" fmla="*/ 3207927 w 3888921"/>
                  <a:gd name="connsiteY266" fmla="*/ 582384 h 582384"/>
                  <a:gd name="connsiteX267" fmla="*/ 3199510 w 3888921"/>
                  <a:gd name="connsiteY267" fmla="*/ 582384 h 582384"/>
                  <a:gd name="connsiteX268" fmla="*/ 3184592 w 3888921"/>
                  <a:gd name="connsiteY268" fmla="*/ 582384 h 582384"/>
                  <a:gd name="connsiteX269" fmla="*/ 3171824 w 3888921"/>
                  <a:gd name="connsiteY269" fmla="*/ 582384 h 582384"/>
                  <a:gd name="connsiteX270" fmla="*/ 3168898 w 3888921"/>
                  <a:gd name="connsiteY270" fmla="*/ 582384 h 582384"/>
                  <a:gd name="connsiteX271" fmla="*/ 3158588 w 3888921"/>
                  <a:gd name="connsiteY271" fmla="*/ 582384 h 582384"/>
                  <a:gd name="connsiteX272" fmla="*/ 3147244 w 3888921"/>
                  <a:gd name="connsiteY272" fmla="*/ 582384 h 582384"/>
                  <a:gd name="connsiteX273" fmla="*/ 3139443 w 3888921"/>
                  <a:gd name="connsiteY273" fmla="*/ 582384 h 582384"/>
                  <a:gd name="connsiteX274" fmla="*/ 3136934 w 3888921"/>
                  <a:gd name="connsiteY274" fmla="*/ 582384 h 582384"/>
                  <a:gd name="connsiteX275" fmla="*/ 3129132 w 3888921"/>
                  <a:gd name="connsiteY275" fmla="*/ 582384 h 582384"/>
                  <a:gd name="connsiteX276" fmla="*/ 3120716 w 3888921"/>
                  <a:gd name="connsiteY276" fmla="*/ 582384 h 582384"/>
                  <a:gd name="connsiteX277" fmla="*/ 3105023 w 3888921"/>
                  <a:gd name="connsiteY277" fmla="*/ 582384 h 582384"/>
                  <a:gd name="connsiteX278" fmla="*/ 3091785 w 3888921"/>
                  <a:gd name="connsiteY278" fmla="*/ 582384 h 582384"/>
                  <a:gd name="connsiteX279" fmla="*/ 3090104 w 3888921"/>
                  <a:gd name="connsiteY279" fmla="*/ 582384 h 582384"/>
                  <a:gd name="connsiteX280" fmla="*/ 3083368 w 3888921"/>
                  <a:gd name="connsiteY280" fmla="*/ 582384 h 582384"/>
                  <a:gd name="connsiteX281" fmla="*/ 3075567 w 3888921"/>
                  <a:gd name="connsiteY281" fmla="*/ 582384 h 582384"/>
                  <a:gd name="connsiteX282" fmla="*/ 3070132 w 3888921"/>
                  <a:gd name="connsiteY282" fmla="*/ 582384 h 582384"/>
                  <a:gd name="connsiteX283" fmla="*/ 3068450 w 3888921"/>
                  <a:gd name="connsiteY283" fmla="*/ 582384 h 582384"/>
                  <a:gd name="connsiteX284" fmla="*/ 3060648 w 3888921"/>
                  <a:gd name="connsiteY284" fmla="*/ 582384 h 582384"/>
                  <a:gd name="connsiteX285" fmla="*/ 3040677 w 3888921"/>
                  <a:gd name="connsiteY285" fmla="*/ 582384 h 582384"/>
                  <a:gd name="connsiteX286" fmla="*/ 3026228 w 3888921"/>
                  <a:gd name="connsiteY286" fmla="*/ 582384 h 582384"/>
                  <a:gd name="connsiteX287" fmla="*/ 3023301 w 3888921"/>
                  <a:gd name="connsiteY287" fmla="*/ 582384 h 582384"/>
                  <a:gd name="connsiteX288" fmla="*/ 3012990 w 3888921"/>
                  <a:gd name="connsiteY288" fmla="*/ 582384 h 582384"/>
                  <a:gd name="connsiteX289" fmla="*/ 3004574 w 3888921"/>
                  <a:gd name="connsiteY289" fmla="*/ 582384 h 582384"/>
                  <a:gd name="connsiteX290" fmla="*/ 3001648 w 3888921"/>
                  <a:gd name="connsiteY290" fmla="*/ 582384 h 582384"/>
                  <a:gd name="connsiteX291" fmla="*/ 2996772 w 3888921"/>
                  <a:gd name="connsiteY291" fmla="*/ 582384 h 582384"/>
                  <a:gd name="connsiteX292" fmla="*/ 2991338 w 3888921"/>
                  <a:gd name="connsiteY292" fmla="*/ 582384 h 582384"/>
                  <a:gd name="connsiteX293" fmla="*/ 2972193 w 3888921"/>
                  <a:gd name="connsiteY293" fmla="*/ 582384 h 582384"/>
                  <a:gd name="connsiteX294" fmla="*/ 2961882 w 3888921"/>
                  <a:gd name="connsiteY294" fmla="*/ 582384 h 582384"/>
                  <a:gd name="connsiteX295" fmla="*/ 2959425 w 3888921"/>
                  <a:gd name="connsiteY295" fmla="*/ 582384 h 582384"/>
                  <a:gd name="connsiteX296" fmla="*/ 2946189 w 3888921"/>
                  <a:gd name="connsiteY296" fmla="*/ 582384 h 582384"/>
                  <a:gd name="connsiteX297" fmla="*/ 2944506 w 3888921"/>
                  <a:gd name="connsiteY297" fmla="*/ 582384 h 582384"/>
                  <a:gd name="connsiteX298" fmla="*/ 2937772 w 3888921"/>
                  <a:gd name="connsiteY298" fmla="*/ 582384 h 582384"/>
                  <a:gd name="connsiteX299" fmla="*/ 2924535 w 3888921"/>
                  <a:gd name="connsiteY299" fmla="*/ 582384 h 582384"/>
                  <a:gd name="connsiteX300" fmla="*/ 2922853 w 3888921"/>
                  <a:gd name="connsiteY300" fmla="*/ 582384 h 582384"/>
                  <a:gd name="connsiteX301" fmla="*/ 2908317 w 3888921"/>
                  <a:gd name="connsiteY301" fmla="*/ 582384 h 582384"/>
                  <a:gd name="connsiteX302" fmla="*/ 2893398 w 3888921"/>
                  <a:gd name="connsiteY302" fmla="*/ 582384 h 582384"/>
                  <a:gd name="connsiteX303" fmla="*/ 2880630 w 3888921"/>
                  <a:gd name="connsiteY303" fmla="*/ 582384 h 582384"/>
                  <a:gd name="connsiteX304" fmla="*/ 2877705 w 3888921"/>
                  <a:gd name="connsiteY304" fmla="*/ 582384 h 582384"/>
                  <a:gd name="connsiteX305" fmla="*/ 2867394 w 3888921"/>
                  <a:gd name="connsiteY305" fmla="*/ 582384 h 582384"/>
                  <a:gd name="connsiteX306" fmla="*/ 2858977 w 3888921"/>
                  <a:gd name="connsiteY306" fmla="*/ 582384 h 582384"/>
                  <a:gd name="connsiteX307" fmla="*/ 2856051 w 3888921"/>
                  <a:gd name="connsiteY307" fmla="*/ 582384 h 582384"/>
                  <a:gd name="connsiteX308" fmla="*/ 2845740 w 3888921"/>
                  <a:gd name="connsiteY308" fmla="*/ 582384 h 582384"/>
                  <a:gd name="connsiteX309" fmla="*/ 2829522 w 3888921"/>
                  <a:gd name="connsiteY309" fmla="*/ 582384 h 582384"/>
                  <a:gd name="connsiteX310" fmla="*/ 2813829 w 3888921"/>
                  <a:gd name="connsiteY310" fmla="*/ 582384 h 582384"/>
                  <a:gd name="connsiteX311" fmla="*/ 2798910 w 3888921"/>
                  <a:gd name="connsiteY311" fmla="*/ 582384 h 582384"/>
                  <a:gd name="connsiteX312" fmla="*/ 2792175 w 3888921"/>
                  <a:gd name="connsiteY312" fmla="*/ 582384 h 582384"/>
                  <a:gd name="connsiteX313" fmla="*/ 2778939 w 3888921"/>
                  <a:gd name="connsiteY313" fmla="*/ 582384 h 582384"/>
                  <a:gd name="connsiteX314" fmla="*/ 2777256 w 3888921"/>
                  <a:gd name="connsiteY314" fmla="*/ 582384 h 582384"/>
                  <a:gd name="connsiteX315" fmla="*/ 2735034 w 3888921"/>
                  <a:gd name="connsiteY315" fmla="*/ 582384 h 582384"/>
                  <a:gd name="connsiteX316" fmla="*/ 2713380 w 3888921"/>
                  <a:gd name="connsiteY316" fmla="*/ 582384 h 582384"/>
                  <a:gd name="connsiteX317" fmla="*/ 2710455 w 3888921"/>
                  <a:gd name="connsiteY317" fmla="*/ 582384 h 582384"/>
                  <a:gd name="connsiteX318" fmla="*/ 2700144 w 3888921"/>
                  <a:gd name="connsiteY318" fmla="*/ 582384 h 582384"/>
                  <a:gd name="connsiteX319" fmla="*/ 2646579 w 3888921"/>
                  <a:gd name="connsiteY319" fmla="*/ 582384 h 582384"/>
                  <a:gd name="connsiteX320" fmla="*/ 2631660 w 3888921"/>
                  <a:gd name="connsiteY320" fmla="*/ 582384 h 582384"/>
                  <a:gd name="connsiteX321" fmla="*/ 2602055 w 3888921"/>
                  <a:gd name="connsiteY321" fmla="*/ 582384 h 582384"/>
                  <a:gd name="connsiteX322" fmla="*/ 2567784 w 3888921"/>
                  <a:gd name="connsiteY322" fmla="*/ 582384 h 582384"/>
                  <a:gd name="connsiteX323" fmla="*/ 2533571 w 3888921"/>
                  <a:gd name="connsiteY323" fmla="*/ 582384 h 582384"/>
                  <a:gd name="connsiteX324" fmla="*/ 2523260 w 3888921"/>
                  <a:gd name="connsiteY324" fmla="*/ 582384 h 582384"/>
                  <a:gd name="connsiteX325" fmla="*/ 2469695 w 3888921"/>
                  <a:gd name="connsiteY325" fmla="*/ 582384 h 582384"/>
                  <a:gd name="connsiteX326" fmla="*/ 2454776 w 3888921"/>
                  <a:gd name="connsiteY326" fmla="*/ 582384 h 582384"/>
                  <a:gd name="connsiteX327" fmla="*/ 2434804 w 3888921"/>
                  <a:gd name="connsiteY327" fmla="*/ 582384 h 582384"/>
                  <a:gd name="connsiteX328" fmla="*/ 2390900 w 3888921"/>
                  <a:gd name="connsiteY328" fmla="*/ 582384 h 582384"/>
                  <a:gd name="connsiteX329" fmla="*/ 2366320 w 3888921"/>
                  <a:gd name="connsiteY329" fmla="*/ 582384 h 582384"/>
                  <a:gd name="connsiteX330" fmla="*/ 2356010 w 3888921"/>
                  <a:gd name="connsiteY330" fmla="*/ 582384 h 582384"/>
                  <a:gd name="connsiteX331" fmla="*/ 2310861 w 3888921"/>
                  <a:gd name="connsiteY331" fmla="*/ 582384 h 582384"/>
                  <a:gd name="connsiteX332" fmla="*/ 2302444 w 3888921"/>
                  <a:gd name="connsiteY332" fmla="*/ 582384 h 582384"/>
                  <a:gd name="connsiteX333" fmla="*/ 2287526 w 3888921"/>
                  <a:gd name="connsiteY333" fmla="*/ 582384 h 582384"/>
                  <a:gd name="connsiteX334" fmla="*/ 2242377 w 3888921"/>
                  <a:gd name="connsiteY334" fmla="*/ 582384 h 582384"/>
                  <a:gd name="connsiteX335" fmla="*/ 2232066 w 3888921"/>
                  <a:gd name="connsiteY335" fmla="*/ 582384 h 582384"/>
                  <a:gd name="connsiteX336" fmla="*/ 2223650 w 3888921"/>
                  <a:gd name="connsiteY336" fmla="*/ 582384 h 582384"/>
                  <a:gd name="connsiteX337" fmla="*/ 2201992 w 3888921"/>
                  <a:gd name="connsiteY337" fmla="*/ 582384 h 582384"/>
                  <a:gd name="connsiteX338" fmla="*/ 2178501 w 3888921"/>
                  <a:gd name="connsiteY338" fmla="*/ 582384 h 582384"/>
                  <a:gd name="connsiteX339" fmla="*/ 2163583 w 3888921"/>
                  <a:gd name="connsiteY339" fmla="*/ 582384 h 582384"/>
                  <a:gd name="connsiteX340" fmla="*/ 2143611 w 3888921"/>
                  <a:gd name="connsiteY340" fmla="*/ 582384 h 582384"/>
                  <a:gd name="connsiteX341" fmla="*/ 2133509 w 3888921"/>
                  <a:gd name="connsiteY341" fmla="*/ 582384 h 582384"/>
                  <a:gd name="connsiteX342" fmla="*/ 2123198 w 3888921"/>
                  <a:gd name="connsiteY342" fmla="*/ 582384 h 582384"/>
                  <a:gd name="connsiteX343" fmla="*/ 2099706 w 3888921"/>
                  <a:gd name="connsiteY343" fmla="*/ 582384 h 582384"/>
                  <a:gd name="connsiteX344" fmla="*/ 2075127 w 3888921"/>
                  <a:gd name="connsiteY344" fmla="*/ 582384 h 582384"/>
                  <a:gd name="connsiteX345" fmla="*/ 2069633 w 3888921"/>
                  <a:gd name="connsiteY345" fmla="*/ 582384 h 582384"/>
                  <a:gd name="connsiteX346" fmla="*/ 2064816 w 3888921"/>
                  <a:gd name="connsiteY346" fmla="*/ 582384 h 582384"/>
                  <a:gd name="connsiteX347" fmla="*/ 2054714 w 3888921"/>
                  <a:gd name="connsiteY347" fmla="*/ 582384 h 582384"/>
                  <a:gd name="connsiteX348" fmla="*/ 2034742 w 3888921"/>
                  <a:gd name="connsiteY348" fmla="*/ 582384 h 582384"/>
                  <a:gd name="connsiteX349" fmla="*/ 2011251 w 3888921"/>
                  <a:gd name="connsiteY349" fmla="*/ 582384 h 582384"/>
                  <a:gd name="connsiteX350" fmla="*/ 1996332 w 3888921"/>
                  <a:gd name="connsiteY350" fmla="*/ 582384 h 582384"/>
                  <a:gd name="connsiteX351" fmla="*/ 1990838 w 3888921"/>
                  <a:gd name="connsiteY351" fmla="*/ 582384 h 582384"/>
                  <a:gd name="connsiteX352" fmla="*/ 1966258 w 3888921"/>
                  <a:gd name="connsiteY352" fmla="*/ 582384 h 582384"/>
                  <a:gd name="connsiteX353" fmla="*/ 1955948 w 3888921"/>
                  <a:gd name="connsiteY353" fmla="*/ 582384 h 582384"/>
                  <a:gd name="connsiteX354" fmla="*/ 1932456 w 3888921"/>
                  <a:gd name="connsiteY354" fmla="*/ 582384 h 582384"/>
                  <a:gd name="connsiteX355" fmla="*/ 1910799 w 3888921"/>
                  <a:gd name="connsiteY355" fmla="*/ 582384 h 582384"/>
                  <a:gd name="connsiteX356" fmla="*/ 1902382 w 3888921"/>
                  <a:gd name="connsiteY356" fmla="*/ 582384 h 582384"/>
                  <a:gd name="connsiteX357" fmla="*/ 1887464 w 3888921"/>
                  <a:gd name="connsiteY357" fmla="*/ 582384 h 582384"/>
                  <a:gd name="connsiteX358" fmla="*/ 1842315 w 3888921"/>
                  <a:gd name="connsiteY358" fmla="*/ 582384 h 582384"/>
                  <a:gd name="connsiteX359" fmla="*/ 1832004 w 3888921"/>
                  <a:gd name="connsiteY359" fmla="*/ 582384 h 582384"/>
                  <a:gd name="connsiteX360" fmla="*/ 1823588 w 3888921"/>
                  <a:gd name="connsiteY360" fmla="*/ 582384 h 582384"/>
                  <a:gd name="connsiteX361" fmla="*/ 1778439 w 3888921"/>
                  <a:gd name="connsiteY361" fmla="*/ 582384 h 582384"/>
                  <a:gd name="connsiteX362" fmla="*/ 1763520 w 3888921"/>
                  <a:gd name="connsiteY362" fmla="*/ 582384 h 582384"/>
                  <a:gd name="connsiteX363" fmla="*/ 1743549 w 3888921"/>
                  <a:gd name="connsiteY363" fmla="*/ 582384 h 582384"/>
                  <a:gd name="connsiteX364" fmla="*/ 1699644 w 3888921"/>
                  <a:gd name="connsiteY364" fmla="*/ 582384 h 582384"/>
                  <a:gd name="connsiteX365" fmla="*/ 1675065 w 3888921"/>
                  <a:gd name="connsiteY365" fmla="*/ 582384 h 582384"/>
                  <a:gd name="connsiteX366" fmla="*/ 1664754 w 3888921"/>
                  <a:gd name="connsiteY366" fmla="*/ 582384 h 582384"/>
                  <a:gd name="connsiteX367" fmla="*/ 1611189 w 3888921"/>
                  <a:gd name="connsiteY367" fmla="*/ 582384 h 582384"/>
                  <a:gd name="connsiteX368" fmla="*/ 1596270 w 3888921"/>
                  <a:gd name="connsiteY368" fmla="*/ 582384 h 582384"/>
                  <a:gd name="connsiteX369" fmla="*/ 1566665 w 3888921"/>
                  <a:gd name="connsiteY369" fmla="*/ 582384 h 582384"/>
                  <a:gd name="connsiteX370" fmla="*/ 1532394 w 3888921"/>
                  <a:gd name="connsiteY370" fmla="*/ 582384 h 582384"/>
                  <a:gd name="connsiteX371" fmla="*/ 1498181 w 3888921"/>
                  <a:gd name="connsiteY371" fmla="*/ 582384 h 582384"/>
                  <a:gd name="connsiteX372" fmla="*/ 1487870 w 3888921"/>
                  <a:gd name="connsiteY372" fmla="*/ 582384 h 582384"/>
                  <a:gd name="connsiteX373" fmla="*/ 1434304 w 3888921"/>
                  <a:gd name="connsiteY373" fmla="*/ 582384 h 582384"/>
                  <a:gd name="connsiteX374" fmla="*/ 1419386 w 3888921"/>
                  <a:gd name="connsiteY374" fmla="*/ 582384 h 582384"/>
                  <a:gd name="connsiteX375" fmla="*/ 1399414 w 3888921"/>
                  <a:gd name="connsiteY375" fmla="*/ 582384 h 582384"/>
                  <a:gd name="connsiteX376" fmla="*/ 1355510 w 3888921"/>
                  <a:gd name="connsiteY376" fmla="*/ 582384 h 582384"/>
                  <a:gd name="connsiteX377" fmla="*/ 1330930 w 3888921"/>
                  <a:gd name="connsiteY377" fmla="*/ 582384 h 582384"/>
                  <a:gd name="connsiteX378" fmla="*/ 1320620 w 3888921"/>
                  <a:gd name="connsiteY378" fmla="*/ 582384 h 582384"/>
                  <a:gd name="connsiteX379" fmla="*/ 1304927 w 3888921"/>
                  <a:gd name="connsiteY379" fmla="*/ 582384 h 582384"/>
                  <a:gd name="connsiteX380" fmla="*/ 1275471 w 3888921"/>
                  <a:gd name="connsiteY380" fmla="*/ 582384 h 582384"/>
                  <a:gd name="connsiteX381" fmla="*/ 1267054 w 3888921"/>
                  <a:gd name="connsiteY381" fmla="*/ 582384 h 582384"/>
                  <a:gd name="connsiteX382" fmla="*/ 1252135 w 3888921"/>
                  <a:gd name="connsiteY382" fmla="*/ 582384 h 582384"/>
                  <a:gd name="connsiteX383" fmla="*/ 1236443 w 3888921"/>
                  <a:gd name="connsiteY383" fmla="*/ 582384 h 582384"/>
                  <a:gd name="connsiteX384" fmla="*/ 1226132 w 3888921"/>
                  <a:gd name="connsiteY384" fmla="*/ 582384 h 582384"/>
                  <a:gd name="connsiteX385" fmla="*/ 1206987 w 3888921"/>
                  <a:gd name="connsiteY385" fmla="*/ 582384 h 582384"/>
                  <a:gd name="connsiteX386" fmla="*/ 1196676 w 3888921"/>
                  <a:gd name="connsiteY386" fmla="*/ 582384 h 582384"/>
                  <a:gd name="connsiteX387" fmla="*/ 1188259 w 3888921"/>
                  <a:gd name="connsiteY387" fmla="*/ 582384 h 582384"/>
                  <a:gd name="connsiteX388" fmla="*/ 1172567 w 3888921"/>
                  <a:gd name="connsiteY388" fmla="*/ 582384 h 582384"/>
                  <a:gd name="connsiteX389" fmla="*/ 1157648 w 3888921"/>
                  <a:gd name="connsiteY389" fmla="*/ 582384 h 582384"/>
                  <a:gd name="connsiteX390" fmla="*/ 1143111 w 3888921"/>
                  <a:gd name="connsiteY390" fmla="*/ 582384 h 582384"/>
                  <a:gd name="connsiteX391" fmla="*/ 1137676 w 3888921"/>
                  <a:gd name="connsiteY391" fmla="*/ 582384 h 582384"/>
                  <a:gd name="connsiteX392" fmla="*/ 1128192 w 3888921"/>
                  <a:gd name="connsiteY392" fmla="*/ 582384 h 582384"/>
                  <a:gd name="connsiteX393" fmla="*/ 1108221 w 3888921"/>
                  <a:gd name="connsiteY393" fmla="*/ 582384 h 582384"/>
                  <a:gd name="connsiteX394" fmla="*/ 1093772 w 3888921"/>
                  <a:gd name="connsiteY394" fmla="*/ 582384 h 582384"/>
                  <a:gd name="connsiteX395" fmla="*/ 1069192 w 3888921"/>
                  <a:gd name="connsiteY395" fmla="*/ 582384 h 582384"/>
                  <a:gd name="connsiteX396" fmla="*/ 1064316 w 3888921"/>
                  <a:gd name="connsiteY396" fmla="*/ 582384 h 582384"/>
                  <a:gd name="connsiteX397" fmla="*/ 1058882 w 3888921"/>
                  <a:gd name="connsiteY397" fmla="*/ 582384 h 582384"/>
                  <a:gd name="connsiteX398" fmla="*/ 1039737 w 3888921"/>
                  <a:gd name="connsiteY398" fmla="*/ 582384 h 582384"/>
                  <a:gd name="connsiteX399" fmla="*/ 1029426 w 3888921"/>
                  <a:gd name="connsiteY399" fmla="*/ 582384 h 582384"/>
                  <a:gd name="connsiteX400" fmla="*/ 1013733 w 3888921"/>
                  <a:gd name="connsiteY400" fmla="*/ 582384 h 582384"/>
                  <a:gd name="connsiteX401" fmla="*/ 1005316 w 3888921"/>
                  <a:gd name="connsiteY401" fmla="*/ 582384 h 582384"/>
                  <a:gd name="connsiteX402" fmla="*/ 990398 w 3888921"/>
                  <a:gd name="connsiteY402" fmla="*/ 582384 h 582384"/>
                  <a:gd name="connsiteX403" fmla="*/ 975861 w 3888921"/>
                  <a:gd name="connsiteY403" fmla="*/ 582384 h 582384"/>
                  <a:gd name="connsiteX404" fmla="*/ 960942 w 3888921"/>
                  <a:gd name="connsiteY404" fmla="*/ 582384 h 582384"/>
                  <a:gd name="connsiteX405" fmla="*/ 945249 w 3888921"/>
                  <a:gd name="connsiteY405" fmla="*/ 582384 h 582384"/>
                  <a:gd name="connsiteX406" fmla="*/ 934938 w 3888921"/>
                  <a:gd name="connsiteY406" fmla="*/ 582384 h 582384"/>
                  <a:gd name="connsiteX407" fmla="*/ 926522 w 3888921"/>
                  <a:gd name="connsiteY407" fmla="*/ 582384 h 582384"/>
                  <a:gd name="connsiteX408" fmla="*/ 897066 w 3888921"/>
                  <a:gd name="connsiteY408" fmla="*/ 582384 h 582384"/>
                  <a:gd name="connsiteX409" fmla="*/ 881373 w 3888921"/>
                  <a:gd name="connsiteY409" fmla="*/ 582384 h 582384"/>
                  <a:gd name="connsiteX410" fmla="*/ 866455 w 3888921"/>
                  <a:gd name="connsiteY410" fmla="*/ 582384 h 582384"/>
                  <a:gd name="connsiteX411" fmla="*/ 846483 w 3888921"/>
                  <a:gd name="connsiteY411" fmla="*/ 582384 h 582384"/>
                  <a:gd name="connsiteX412" fmla="*/ 802579 w 3888921"/>
                  <a:gd name="connsiteY412" fmla="*/ 582384 h 582384"/>
                  <a:gd name="connsiteX413" fmla="*/ 777999 w 3888921"/>
                  <a:gd name="connsiteY413" fmla="*/ 582384 h 582384"/>
                  <a:gd name="connsiteX414" fmla="*/ 767688 w 3888921"/>
                  <a:gd name="connsiteY414" fmla="*/ 582384 h 582384"/>
                  <a:gd name="connsiteX415" fmla="*/ 714123 w 3888921"/>
                  <a:gd name="connsiteY415" fmla="*/ 582384 h 582384"/>
                  <a:gd name="connsiteX416" fmla="*/ 699204 w 3888921"/>
                  <a:gd name="connsiteY416" fmla="*/ 582384 h 582384"/>
                  <a:gd name="connsiteX417" fmla="*/ 669599 w 3888921"/>
                  <a:gd name="connsiteY417" fmla="*/ 582384 h 582384"/>
                  <a:gd name="connsiteX418" fmla="*/ 635328 w 3888921"/>
                  <a:gd name="connsiteY418" fmla="*/ 582384 h 582384"/>
                  <a:gd name="connsiteX419" fmla="*/ 601115 w 3888921"/>
                  <a:gd name="connsiteY419" fmla="*/ 582384 h 582384"/>
                  <a:gd name="connsiteX420" fmla="*/ 590804 w 3888921"/>
                  <a:gd name="connsiteY420" fmla="*/ 582384 h 582384"/>
                  <a:gd name="connsiteX421" fmla="*/ 537239 w 3888921"/>
                  <a:gd name="connsiteY421" fmla="*/ 582384 h 582384"/>
                  <a:gd name="connsiteX422" fmla="*/ 522320 w 3888921"/>
                  <a:gd name="connsiteY422" fmla="*/ 582384 h 582384"/>
                  <a:gd name="connsiteX423" fmla="*/ 502348 w 3888921"/>
                  <a:gd name="connsiteY423" fmla="*/ 582384 h 582384"/>
                  <a:gd name="connsiteX424" fmla="*/ 458444 w 3888921"/>
                  <a:gd name="connsiteY424" fmla="*/ 582384 h 582384"/>
                  <a:gd name="connsiteX425" fmla="*/ 433864 w 3888921"/>
                  <a:gd name="connsiteY425" fmla="*/ 582384 h 582384"/>
                  <a:gd name="connsiteX426" fmla="*/ 423554 w 3888921"/>
                  <a:gd name="connsiteY426" fmla="*/ 582384 h 582384"/>
                  <a:gd name="connsiteX427" fmla="*/ 378405 w 3888921"/>
                  <a:gd name="connsiteY427" fmla="*/ 582384 h 582384"/>
                  <a:gd name="connsiteX428" fmla="*/ 369989 w 3888921"/>
                  <a:gd name="connsiteY428" fmla="*/ 582384 h 582384"/>
                  <a:gd name="connsiteX429" fmla="*/ 355070 w 3888921"/>
                  <a:gd name="connsiteY429" fmla="*/ 582384 h 582384"/>
                  <a:gd name="connsiteX430" fmla="*/ 309921 w 3888921"/>
                  <a:gd name="connsiteY430" fmla="*/ 582384 h 582384"/>
                  <a:gd name="connsiteX431" fmla="*/ 299611 w 3888921"/>
                  <a:gd name="connsiteY431" fmla="*/ 582384 h 582384"/>
                  <a:gd name="connsiteX432" fmla="*/ 291194 w 3888921"/>
                  <a:gd name="connsiteY432" fmla="*/ 582384 h 582384"/>
                  <a:gd name="connsiteX433" fmla="*/ 246045 w 3888921"/>
                  <a:gd name="connsiteY433" fmla="*/ 582384 h 582384"/>
                  <a:gd name="connsiteX434" fmla="*/ 231126 w 3888921"/>
                  <a:gd name="connsiteY434" fmla="*/ 582384 h 582384"/>
                  <a:gd name="connsiteX435" fmla="*/ 211155 w 3888921"/>
                  <a:gd name="connsiteY435" fmla="*/ 582384 h 582384"/>
                  <a:gd name="connsiteX436" fmla="*/ 167250 w 3888921"/>
                  <a:gd name="connsiteY436" fmla="*/ 582384 h 582384"/>
                  <a:gd name="connsiteX437" fmla="*/ 142671 w 3888921"/>
                  <a:gd name="connsiteY437" fmla="*/ 582384 h 582384"/>
                  <a:gd name="connsiteX438" fmla="*/ 132360 w 3888921"/>
                  <a:gd name="connsiteY438" fmla="*/ 582384 h 582384"/>
                  <a:gd name="connsiteX439" fmla="*/ 78795 w 3888921"/>
                  <a:gd name="connsiteY439" fmla="*/ 582384 h 582384"/>
                  <a:gd name="connsiteX440" fmla="*/ 63876 w 3888921"/>
                  <a:gd name="connsiteY440" fmla="*/ 582384 h 582384"/>
                  <a:gd name="connsiteX441" fmla="*/ 0 w 3888921"/>
                  <a:gd name="connsiteY441" fmla="*/ 582384 h 58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888921" h="582384">
                    <a:moveTo>
                      <a:pt x="145596" y="0"/>
                    </a:moveTo>
                    <a:lnTo>
                      <a:pt x="209472" y="0"/>
                    </a:lnTo>
                    <a:lnTo>
                      <a:pt x="224391" y="0"/>
                    </a:lnTo>
                    <a:lnTo>
                      <a:pt x="277956" y="0"/>
                    </a:lnTo>
                    <a:lnTo>
                      <a:pt x="288267" y="0"/>
                    </a:lnTo>
                    <a:lnTo>
                      <a:pt x="312846" y="0"/>
                    </a:lnTo>
                    <a:lnTo>
                      <a:pt x="356751" y="0"/>
                    </a:lnTo>
                    <a:lnTo>
                      <a:pt x="376723" y="0"/>
                    </a:lnTo>
                    <a:lnTo>
                      <a:pt x="391641" y="0"/>
                    </a:lnTo>
                    <a:lnTo>
                      <a:pt x="436790" y="0"/>
                    </a:lnTo>
                    <a:lnTo>
                      <a:pt x="445206" y="0"/>
                    </a:lnTo>
                    <a:lnTo>
                      <a:pt x="455517" y="0"/>
                    </a:lnTo>
                    <a:lnTo>
                      <a:pt x="500666" y="0"/>
                    </a:lnTo>
                    <a:lnTo>
                      <a:pt x="515584" y="0"/>
                    </a:lnTo>
                    <a:lnTo>
                      <a:pt x="524001" y="0"/>
                    </a:lnTo>
                    <a:lnTo>
                      <a:pt x="569150" y="0"/>
                    </a:lnTo>
                    <a:lnTo>
                      <a:pt x="579460" y="0"/>
                    </a:lnTo>
                    <a:lnTo>
                      <a:pt x="604040" y="0"/>
                    </a:lnTo>
                    <a:lnTo>
                      <a:pt x="647944" y="0"/>
                    </a:lnTo>
                    <a:lnTo>
                      <a:pt x="667916" y="0"/>
                    </a:lnTo>
                    <a:lnTo>
                      <a:pt x="682835" y="0"/>
                    </a:lnTo>
                    <a:lnTo>
                      <a:pt x="736400" y="0"/>
                    </a:lnTo>
                    <a:lnTo>
                      <a:pt x="746711" y="0"/>
                    </a:lnTo>
                    <a:lnTo>
                      <a:pt x="780924" y="0"/>
                    </a:lnTo>
                    <a:lnTo>
                      <a:pt x="815195" y="0"/>
                    </a:lnTo>
                    <a:lnTo>
                      <a:pt x="844800" y="0"/>
                    </a:lnTo>
                    <a:lnTo>
                      <a:pt x="859719" y="0"/>
                    </a:lnTo>
                    <a:lnTo>
                      <a:pt x="913284" y="0"/>
                    </a:lnTo>
                    <a:lnTo>
                      <a:pt x="923595" y="0"/>
                    </a:lnTo>
                    <a:lnTo>
                      <a:pt x="948174" y="0"/>
                    </a:lnTo>
                    <a:lnTo>
                      <a:pt x="992079" y="0"/>
                    </a:lnTo>
                    <a:lnTo>
                      <a:pt x="1012050" y="0"/>
                    </a:lnTo>
                    <a:lnTo>
                      <a:pt x="1026969" y="0"/>
                    </a:lnTo>
                    <a:lnTo>
                      <a:pt x="1042662" y="0"/>
                    </a:lnTo>
                    <a:lnTo>
                      <a:pt x="1072118" y="0"/>
                    </a:lnTo>
                    <a:lnTo>
                      <a:pt x="1080534" y="0"/>
                    </a:lnTo>
                    <a:lnTo>
                      <a:pt x="1090845" y="0"/>
                    </a:lnTo>
                    <a:lnTo>
                      <a:pt x="1106538" y="0"/>
                    </a:lnTo>
                    <a:lnTo>
                      <a:pt x="1121457" y="0"/>
                    </a:lnTo>
                    <a:lnTo>
                      <a:pt x="1135994" y="0"/>
                    </a:lnTo>
                    <a:lnTo>
                      <a:pt x="1150912" y="0"/>
                    </a:lnTo>
                    <a:lnTo>
                      <a:pt x="1159329" y="0"/>
                    </a:lnTo>
                    <a:lnTo>
                      <a:pt x="1175022" y="0"/>
                    </a:lnTo>
                    <a:lnTo>
                      <a:pt x="1185333" y="0"/>
                    </a:lnTo>
                    <a:lnTo>
                      <a:pt x="1204478" y="0"/>
                    </a:lnTo>
                    <a:lnTo>
                      <a:pt x="1209912" y="0"/>
                    </a:lnTo>
                    <a:lnTo>
                      <a:pt x="1214789" y="0"/>
                    </a:lnTo>
                    <a:lnTo>
                      <a:pt x="1239368" y="0"/>
                    </a:lnTo>
                    <a:lnTo>
                      <a:pt x="1253817" y="0"/>
                    </a:lnTo>
                    <a:lnTo>
                      <a:pt x="1273788" y="0"/>
                    </a:lnTo>
                    <a:lnTo>
                      <a:pt x="1283272" y="0"/>
                    </a:lnTo>
                    <a:lnTo>
                      <a:pt x="1288707" y="0"/>
                    </a:lnTo>
                    <a:lnTo>
                      <a:pt x="1303244" y="0"/>
                    </a:lnTo>
                    <a:lnTo>
                      <a:pt x="1318163" y="0"/>
                    </a:lnTo>
                    <a:lnTo>
                      <a:pt x="1333856" y="0"/>
                    </a:lnTo>
                    <a:lnTo>
                      <a:pt x="1342272" y="0"/>
                    </a:lnTo>
                    <a:lnTo>
                      <a:pt x="1352583" y="0"/>
                    </a:lnTo>
                    <a:lnTo>
                      <a:pt x="1371728" y="0"/>
                    </a:lnTo>
                    <a:lnTo>
                      <a:pt x="1382039" y="0"/>
                    </a:lnTo>
                    <a:lnTo>
                      <a:pt x="1397732" y="0"/>
                    </a:lnTo>
                    <a:lnTo>
                      <a:pt x="1412650" y="0"/>
                    </a:lnTo>
                    <a:lnTo>
                      <a:pt x="1421067" y="0"/>
                    </a:lnTo>
                    <a:lnTo>
                      <a:pt x="1450523" y="0"/>
                    </a:lnTo>
                    <a:lnTo>
                      <a:pt x="1466215" y="0"/>
                    </a:lnTo>
                    <a:lnTo>
                      <a:pt x="1476526" y="0"/>
                    </a:lnTo>
                    <a:lnTo>
                      <a:pt x="1501106" y="0"/>
                    </a:lnTo>
                    <a:lnTo>
                      <a:pt x="1545010" y="0"/>
                    </a:lnTo>
                    <a:lnTo>
                      <a:pt x="1564982" y="0"/>
                    </a:lnTo>
                    <a:lnTo>
                      <a:pt x="1579901" y="0"/>
                    </a:lnTo>
                    <a:lnTo>
                      <a:pt x="1633466" y="0"/>
                    </a:lnTo>
                    <a:lnTo>
                      <a:pt x="1643777" y="0"/>
                    </a:lnTo>
                    <a:lnTo>
                      <a:pt x="1677990" y="0"/>
                    </a:lnTo>
                    <a:lnTo>
                      <a:pt x="1712261" y="0"/>
                    </a:lnTo>
                    <a:lnTo>
                      <a:pt x="1741866" y="0"/>
                    </a:lnTo>
                    <a:lnTo>
                      <a:pt x="1756785" y="0"/>
                    </a:lnTo>
                    <a:lnTo>
                      <a:pt x="1810350" y="0"/>
                    </a:lnTo>
                    <a:lnTo>
                      <a:pt x="1820661" y="0"/>
                    </a:lnTo>
                    <a:lnTo>
                      <a:pt x="1845240" y="0"/>
                    </a:lnTo>
                    <a:lnTo>
                      <a:pt x="1889145" y="0"/>
                    </a:lnTo>
                    <a:lnTo>
                      <a:pt x="1909116" y="0"/>
                    </a:lnTo>
                    <a:lnTo>
                      <a:pt x="1924035" y="0"/>
                    </a:lnTo>
                    <a:lnTo>
                      <a:pt x="1969183" y="0"/>
                    </a:lnTo>
                    <a:lnTo>
                      <a:pt x="1977600" y="0"/>
                    </a:lnTo>
                    <a:lnTo>
                      <a:pt x="1987911" y="0"/>
                    </a:lnTo>
                    <a:lnTo>
                      <a:pt x="2033059" y="0"/>
                    </a:lnTo>
                    <a:lnTo>
                      <a:pt x="2047978" y="0"/>
                    </a:lnTo>
                    <a:lnTo>
                      <a:pt x="2056395" y="0"/>
                    </a:lnTo>
                    <a:lnTo>
                      <a:pt x="2078052" y="0"/>
                    </a:lnTo>
                    <a:lnTo>
                      <a:pt x="2101544" y="0"/>
                    </a:lnTo>
                    <a:lnTo>
                      <a:pt x="2111854" y="0"/>
                    </a:lnTo>
                    <a:lnTo>
                      <a:pt x="2136434" y="0"/>
                    </a:lnTo>
                    <a:lnTo>
                      <a:pt x="2141928" y="0"/>
                    </a:lnTo>
                    <a:lnTo>
                      <a:pt x="2156847" y="0"/>
                    </a:lnTo>
                    <a:lnTo>
                      <a:pt x="2180338" y="0"/>
                    </a:lnTo>
                    <a:lnTo>
                      <a:pt x="2200310" y="0"/>
                    </a:lnTo>
                    <a:lnTo>
                      <a:pt x="2210412" y="0"/>
                    </a:lnTo>
                    <a:lnTo>
                      <a:pt x="2215228" y="0"/>
                    </a:lnTo>
                    <a:lnTo>
                      <a:pt x="2220723" y="0"/>
                    </a:lnTo>
                    <a:lnTo>
                      <a:pt x="2245302" y="0"/>
                    </a:lnTo>
                    <a:lnTo>
                      <a:pt x="2268794" y="0"/>
                    </a:lnTo>
                    <a:lnTo>
                      <a:pt x="2279104" y="0"/>
                    </a:lnTo>
                    <a:lnTo>
                      <a:pt x="2289207" y="0"/>
                    </a:lnTo>
                    <a:lnTo>
                      <a:pt x="2309179" y="0"/>
                    </a:lnTo>
                    <a:lnTo>
                      <a:pt x="2324097" y="0"/>
                    </a:lnTo>
                    <a:lnTo>
                      <a:pt x="2347589" y="0"/>
                    </a:lnTo>
                    <a:lnTo>
                      <a:pt x="2369246" y="0"/>
                    </a:lnTo>
                    <a:lnTo>
                      <a:pt x="2377662" y="0"/>
                    </a:lnTo>
                    <a:lnTo>
                      <a:pt x="2387973" y="0"/>
                    </a:lnTo>
                    <a:lnTo>
                      <a:pt x="2433122" y="0"/>
                    </a:lnTo>
                    <a:lnTo>
                      <a:pt x="2448040" y="0"/>
                    </a:lnTo>
                    <a:lnTo>
                      <a:pt x="2456457" y="0"/>
                    </a:lnTo>
                    <a:lnTo>
                      <a:pt x="2501605" y="0"/>
                    </a:lnTo>
                    <a:lnTo>
                      <a:pt x="2511917" y="0"/>
                    </a:lnTo>
                    <a:lnTo>
                      <a:pt x="2536496" y="0"/>
                    </a:lnTo>
                    <a:lnTo>
                      <a:pt x="2580400" y="0"/>
                    </a:lnTo>
                    <a:lnTo>
                      <a:pt x="2600372" y="0"/>
                    </a:lnTo>
                    <a:lnTo>
                      <a:pt x="2615291" y="0"/>
                    </a:lnTo>
                    <a:lnTo>
                      <a:pt x="2668856" y="0"/>
                    </a:lnTo>
                    <a:lnTo>
                      <a:pt x="2679167" y="0"/>
                    </a:lnTo>
                    <a:lnTo>
                      <a:pt x="2713380" y="0"/>
                    </a:lnTo>
                    <a:lnTo>
                      <a:pt x="2747650" y="0"/>
                    </a:lnTo>
                    <a:lnTo>
                      <a:pt x="2777256" y="0"/>
                    </a:lnTo>
                    <a:lnTo>
                      <a:pt x="2792175" y="0"/>
                    </a:lnTo>
                    <a:lnTo>
                      <a:pt x="2845740" y="0"/>
                    </a:lnTo>
                    <a:lnTo>
                      <a:pt x="2856051" y="0"/>
                    </a:lnTo>
                    <a:lnTo>
                      <a:pt x="2858976" y="0"/>
                    </a:lnTo>
                    <a:lnTo>
                      <a:pt x="2880630" y="0"/>
                    </a:lnTo>
                    <a:lnTo>
                      <a:pt x="2922852" y="0"/>
                    </a:lnTo>
                    <a:lnTo>
                      <a:pt x="2924535" y="0"/>
                    </a:lnTo>
                    <a:lnTo>
                      <a:pt x="2937771" y="0"/>
                    </a:lnTo>
                    <a:lnTo>
                      <a:pt x="2944506" y="0"/>
                    </a:lnTo>
                    <a:lnTo>
                      <a:pt x="2959425" y="0"/>
                    </a:lnTo>
                    <a:lnTo>
                      <a:pt x="2975118" y="0"/>
                    </a:lnTo>
                    <a:lnTo>
                      <a:pt x="2991336" y="0"/>
                    </a:lnTo>
                    <a:lnTo>
                      <a:pt x="3001647" y="0"/>
                    </a:lnTo>
                    <a:lnTo>
                      <a:pt x="3004574" y="0"/>
                    </a:lnTo>
                    <a:lnTo>
                      <a:pt x="3012990" y="0"/>
                    </a:lnTo>
                    <a:lnTo>
                      <a:pt x="3023301" y="0"/>
                    </a:lnTo>
                    <a:lnTo>
                      <a:pt x="3026226" y="0"/>
                    </a:lnTo>
                    <a:lnTo>
                      <a:pt x="3038994" y="0"/>
                    </a:lnTo>
                    <a:lnTo>
                      <a:pt x="3053913" y="0"/>
                    </a:lnTo>
                    <a:lnTo>
                      <a:pt x="3068450" y="0"/>
                    </a:lnTo>
                    <a:lnTo>
                      <a:pt x="3070131" y="0"/>
                    </a:lnTo>
                    <a:lnTo>
                      <a:pt x="3083368" y="0"/>
                    </a:lnTo>
                    <a:lnTo>
                      <a:pt x="3090102" y="0"/>
                    </a:lnTo>
                    <a:lnTo>
                      <a:pt x="3091785" y="0"/>
                    </a:lnTo>
                    <a:lnTo>
                      <a:pt x="3105021" y="0"/>
                    </a:lnTo>
                    <a:lnTo>
                      <a:pt x="3107478" y="0"/>
                    </a:lnTo>
                    <a:lnTo>
                      <a:pt x="3117789" y="0"/>
                    </a:lnTo>
                    <a:lnTo>
                      <a:pt x="3136934" y="0"/>
                    </a:lnTo>
                    <a:lnTo>
                      <a:pt x="3142368" y="0"/>
                    </a:lnTo>
                    <a:lnTo>
                      <a:pt x="3147244" y="0"/>
                    </a:lnTo>
                    <a:lnTo>
                      <a:pt x="3150170" y="0"/>
                    </a:lnTo>
                    <a:lnTo>
                      <a:pt x="3158586" y="0"/>
                    </a:lnTo>
                    <a:lnTo>
                      <a:pt x="3168897" y="0"/>
                    </a:lnTo>
                    <a:lnTo>
                      <a:pt x="3171824" y="0"/>
                    </a:lnTo>
                    <a:lnTo>
                      <a:pt x="3186273" y="0"/>
                    </a:lnTo>
                    <a:lnTo>
                      <a:pt x="3206244" y="0"/>
                    </a:lnTo>
                    <a:lnTo>
                      <a:pt x="3214046" y="0"/>
                    </a:lnTo>
                    <a:lnTo>
                      <a:pt x="3215728" y="0"/>
                    </a:lnTo>
                    <a:lnTo>
                      <a:pt x="3221163" y="0"/>
                    </a:lnTo>
                    <a:lnTo>
                      <a:pt x="3228964" y="0"/>
                    </a:lnTo>
                    <a:lnTo>
                      <a:pt x="3235700" y="0"/>
                    </a:lnTo>
                    <a:lnTo>
                      <a:pt x="3237381" y="0"/>
                    </a:lnTo>
                    <a:lnTo>
                      <a:pt x="3250618" y="0"/>
                    </a:lnTo>
                    <a:lnTo>
                      <a:pt x="3266311" y="0"/>
                    </a:lnTo>
                    <a:lnTo>
                      <a:pt x="3274728" y="0"/>
                    </a:lnTo>
                    <a:lnTo>
                      <a:pt x="3282529" y="0"/>
                    </a:lnTo>
                    <a:lnTo>
                      <a:pt x="3285039" y="0"/>
                    </a:lnTo>
                    <a:lnTo>
                      <a:pt x="3292840" y="0"/>
                    </a:lnTo>
                    <a:lnTo>
                      <a:pt x="3304184" y="0"/>
                    </a:lnTo>
                    <a:lnTo>
                      <a:pt x="3314495" y="0"/>
                    </a:lnTo>
                    <a:lnTo>
                      <a:pt x="3317420" y="0"/>
                    </a:lnTo>
                    <a:lnTo>
                      <a:pt x="3330188" y="0"/>
                    </a:lnTo>
                    <a:lnTo>
                      <a:pt x="3345106" y="0"/>
                    </a:lnTo>
                    <a:lnTo>
                      <a:pt x="3353523" y="0"/>
                    </a:lnTo>
                    <a:lnTo>
                      <a:pt x="3361324" y="0"/>
                    </a:lnTo>
                    <a:lnTo>
                      <a:pt x="3381296" y="0"/>
                    </a:lnTo>
                    <a:lnTo>
                      <a:pt x="3382978" y="0"/>
                    </a:lnTo>
                    <a:lnTo>
                      <a:pt x="3396214" y="0"/>
                    </a:lnTo>
                    <a:lnTo>
                      <a:pt x="3398671" y="0"/>
                    </a:lnTo>
                    <a:lnTo>
                      <a:pt x="3408982" y="0"/>
                    </a:lnTo>
                    <a:lnTo>
                      <a:pt x="3433561" y="0"/>
                    </a:lnTo>
                    <a:lnTo>
                      <a:pt x="3449780" y="0"/>
                    </a:lnTo>
                    <a:lnTo>
                      <a:pt x="3460090" y="0"/>
                    </a:lnTo>
                    <a:lnTo>
                      <a:pt x="3477466" y="0"/>
                    </a:lnTo>
                    <a:lnTo>
                      <a:pt x="3494304" y="0"/>
                    </a:lnTo>
                    <a:lnTo>
                      <a:pt x="3497437" y="0"/>
                    </a:lnTo>
                    <a:lnTo>
                      <a:pt x="3512356" y="0"/>
                    </a:lnTo>
                    <a:lnTo>
                      <a:pt x="3528574" y="0"/>
                    </a:lnTo>
                    <a:lnTo>
                      <a:pt x="3558180" y="0"/>
                    </a:lnTo>
                    <a:lnTo>
                      <a:pt x="3565921" y="0"/>
                    </a:lnTo>
                    <a:lnTo>
                      <a:pt x="3573099" y="0"/>
                    </a:lnTo>
                    <a:lnTo>
                      <a:pt x="3576232" y="0"/>
                    </a:lnTo>
                    <a:lnTo>
                      <a:pt x="3610446" y="0"/>
                    </a:lnTo>
                    <a:lnTo>
                      <a:pt x="3626664" y="0"/>
                    </a:lnTo>
                    <a:lnTo>
                      <a:pt x="3636975" y="0"/>
                    </a:lnTo>
                    <a:lnTo>
                      <a:pt x="3644716" y="0"/>
                    </a:lnTo>
                    <a:lnTo>
                      <a:pt x="3661554" y="0"/>
                    </a:lnTo>
                    <a:lnTo>
                      <a:pt x="3674322" y="0"/>
                    </a:lnTo>
                    <a:lnTo>
                      <a:pt x="3689241" y="0"/>
                    </a:lnTo>
                    <a:lnTo>
                      <a:pt x="3705459" y="0"/>
                    </a:lnTo>
                    <a:lnTo>
                      <a:pt x="3725430" y="0"/>
                    </a:lnTo>
                    <a:lnTo>
                      <a:pt x="3740349" y="0"/>
                    </a:lnTo>
                    <a:lnTo>
                      <a:pt x="3742806" y="0"/>
                    </a:lnTo>
                    <a:lnTo>
                      <a:pt x="3753117" y="0"/>
                    </a:lnTo>
                    <a:lnTo>
                      <a:pt x="3756042" y="0"/>
                    </a:lnTo>
                    <a:lnTo>
                      <a:pt x="3777696" y="0"/>
                    </a:lnTo>
                    <a:lnTo>
                      <a:pt x="3785497" y="0"/>
                    </a:lnTo>
                    <a:lnTo>
                      <a:pt x="3793914" y="0"/>
                    </a:lnTo>
                    <a:lnTo>
                      <a:pt x="3804225" y="0"/>
                    </a:lnTo>
                    <a:lnTo>
                      <a:pt x="3819918" y="0"/>
                    </a:lnTo>
                    <a:lnTo>
                      <a:pt x="3821601" y="0"/>
                    </a:lnTo>
                    <a:lnTo>
                      <a:pt x="3834837" y="0"/>
                    </a:lnTo>
                    <a:lnTo>
                      <a:pt x="3841572" y="0"/>
                    </a:lnTo>
                    <a:lnTo>
                      <a:pt x="3849373" y="0"/>
                    </a:lnTo>
                    <a:lnTo>
                      <a:pt x="3856491" y="0"/>
                    </a:lnTo>
                    <a:lnTo>
                      <a:pt x="3864292" y="0"/>
                    </a:lnTo>
                    <a:lnTo>
                      <a:pt x="3872709" y="0"/>
                    </a:lnTo>
                    <a:lnTo>
                      <a:pt x="3888402" y="0"/>
                    </a:lnTo>
                    <a:lnTo>
                      <a:pt x="3888921" y="0"/>
                    </a:lnTo>
                    <a:lnTo>
                      <a:pt x="3743325" y="582384"/>
                    </a:lnTo>
                    <a:lnTo>
                      <a:pt x="3742806" y="582384"/>
                    </a:lnTo>
                    <a:lnTo>
                      <a:pt x="3727113" y="582384"/>
                    </a:lnTo>
                    <a:lnTo>
                      <a:pt x="3718696" y="582384"/>
                    </a:lnTo>
                    <a:lnTo>
                      <a:pt x="3710895" y="582384"/>
                    </a:lnTo>
                    <a:lnTo>
                      <a:pt x="3703777" y="582384"/>
                    </a:lnTo>
                    <a:lnTo>
                      <a:pt x="3695976" y="582384"/>
                    </a:lnTo>
                    <a:lnTo>
                      <a:pt x="3689241" y="582384"/>
                    </a:lnTo>
                    <a:lnTo>
                      <a:pt x="3676005" y="582384"/>
                    </a:lnTo>
                    <a:lnTo>
                      <a:pt x="3674322" y="582384"/>
                    </a:lnTo>
                    <a:lnTo>
                      <a:pt x="3658629" y="582384"/>
                    </a:lnTo>
                    <a:lnTo>
                      <a:pt x="3648318" y="582384"/>
                    </a:lnTo>
                    <a:lnTo>
                      <a:pt x="3639901" y="582384"/>
                    </a:lnTo>
                    <a:lnTo>
                      <a:pt x="3632100" y="582384"/>
                    </a:lnTo>
                    <a:lnTo>
                      <a:pt x="3610446" y="582384"/>
                    </a:lnTo>
                    <a:lnTo>
                      <a:pt x="3607521" y="582384"/>
                    </a:lnTo>
                    <a:lnTo>
                      <a:pt x="3597210" y="582384"/>
                    </a:lnTo>
                    <a:lnTo>
                      <a:pt x="3594753" y="582384"/>
                    </a:lnTo>
                    <a:lnTo>
                      <a:pt x="3579834" y="582384"/>
                    </a:lnTo>
                    <a:lnTo>
                      <a:pt x="3559863" y="582384"/>
                    </a:lnTo>
                    <a:lnTo>
                      <a:pt x="3543645" y="582384"/>
                    </a:lnTo>
                    <a:lnTo>
                      <a:pt x="3528726" y="582384"/>
                    </a:lnTo>
                    <a:lnTo>
                      <a:pt x="3515958" y="582384"/>
                    </a:lnTo>
                    <a:lnTo>
                      <a:pt x="3499120" y="582384"/>
                    </a:lnTo>
                    <a:lnTo>
                      <a:pt x="3491379" y="582384"/>
                    </a:lnTo>
                    <a:lnTo>
                      <a:pt x="3481068" y="582384"/>
                    </a:lnTo>
                    <a:lnTo>
                      <a:pt x="3464850" y="582384"/>
                    </a:lnTo>
                    <a:lnTo>
                      <a:pt x="3430636" y="582384"/>
                    </a:lnTo>
                    <a:lnTo>
                      <a:pt x="3427503" y="582384"/>
                    </a:lnTo>
                    <a:lnTo>
                      <a:pt x="3420325" y="582384"/>
                    </a:lnTo>
                    <a:lnTo>
                      <a:pt x="3412584" y="582384"/>
                    </a:lnTo>
                    <a:lnTo>
                      <a:pt x="3382978" y="582384"/>
                    </a:lnTo>
                    <a:lnTo>
                      <a:pt x="3366760" y="582384"/>
                    </a:lnTo>
                    <a:lnTo>
                      <a:pt x="3351842" y="582384"/>
                    </a:lnTo>
                    <a:lnTo>
                      <a:pt x="3348708" y="582384"/>
                    </a:lnTo>
                    <a:lnTo>
                      <a:pt x="3331870" y="582384"/>
                    </a:lnTo>
                    <a:lnTo>
                      <a:pt x="3314495" y="582384"/>
                    </a:lnTo>
                    <a:lnTo>
                      <a:pt x="3304184" y="582384"/>
                    </a:lnTo>
                    <a:lnTo>
                      <a:pt x="3287966" y="582384"/>
                    </a:lnTo>
                    <a:lnTo>
                      <a:pt x="3263386" y="582384"/>
                    </a:lnTo>
                    <a:lnTo>
                      <a:pt x="3253075" y="582384"/>
                    </a:lnTo>
                    <a:lnTo>
                      <a:pt x="3250618" y="582384"/>
                    </a:lnTo>
                    <a:lnTo>
                      <a:pt x="3237383" y="582384"/>
                    </a:lnTo>
                    <a:lnTo>
                      <a:pt x="3235700" y="582384"/>
                    </a:lnTo>
                    <a:lnTo>
                      <a:pt x="3215728" y="582384"/>
                    </a:lnTo>
                    <a:lnTo>
                      <a:pt x="3207927" y="582384"/>
                    </a:lnTo>
                    <a:lnTo>
                      <a:pt x="3199510" y="582384"/>
                    </a:lnTo>
                    <a:lnTo>
                      <a:pt x="3184592" y="582384"/>
                    </a:lnTo>
                    <a:lnTo>
                      <a:pt x="3171824" y="582384"/>
                    </a:lnTo>
                    <a:lnTo>
                      <a:pt x="3168898" y="582384"/>
                    </a:lnTo>
                    <a:lnTo>
                      <a:pt x="3158588" y="582384"/>
                    </a:lnTo>
                    <a:lnTo>
                      <a:pt x="3147244" y="582384"/>
                    </a:lnTo>
                    <a:lnTo>
                      <a:pt x="3139443" y="582384"/>
                    </a:lnTo>
                    <a:lnTo>
                      <a:pt x="3136934" y="582384"/>
                    </a:lnTo>
                    <a:lnTo>
                      <a:pt x="3129132" y="582384"/>
                    </a:lnTo>
                    <a:lnTo>
                      <a:pt x="3120716" y="582384"/>
                    </a:lnTo>
                    <a:lnTo>
                      <a:pt x="3105023" y="582384"/>
                    </a:lnTo>
                    <a:lnTo>
                      <a:pt x="3091785" y="582384"/>
                    </a:lnTo>
                    <a:lnTo>
                      <a:pt x="3090104" y="582384"/>
                    </a:lnTo>
                    <a:lnTo>
                      <a:pt x="3083368" y="582384"/>
                    </a:lnTo>
                    <a:lnTo>
                      <a:pt x="3075567" y="582384"/>
                    </a:lnTo>
                    <a:lnTo>
                      <a:pt x="3070132" y="582384"/>
                    </a:lnTo>
                    <a:lnTo>
                      <a:pt x="3068450" y="582384"/>
                    </a:lnTo>
                    <a:lnTo>
                      <a:pt x="3060648" y="582384"/>
                    </a:lnTo>
                    <a:lnTo>
                      <a:pt x="3040677" y="582384"/>
                    </a:lnTo>
                    <a:lnTo>
                      <a:pt x="3026228" y="582384"/>
                    </a:lnTo>
                    <a:lnTo>
                      <a:pt x="3023301" y="582384"/>
                    </a:lnTo>
                    <a:lnTo>
                      <a:pt x="3012990" y="582384"/>
                    </a:lnTo>
                    <a:lnTo>
                      <a:pt x="3004574" y="582384"/>
                    </a:lnTo>
                    <a:lnTo>
                      <a:pt x="3001648" y="582384"/>
                    </a:lnTo>
                    <a:lnTo>
                      <a:pt x="2996772" y="582384"/>
                    </a:lnTo>
                    <a:lnTo>
                      <a:pt x="2991338" y="582384"/>
                    </a:lnTo>
                    <a:lnTo>
                      <a:pt x="2972193" y="582384"/>
                    </a:lnTo>
                    <a:lnTo>
                      <a:pt x="2961882" y="582384"/>
                    </a:lnTo>
                    <a:lnTo>
                      <a:pt x="2959425" y="582384"/>
                    </a:lnTo>
                    <a:lnTo>
                      <a:pt x="2946189" y="582384"/>
                    </a:lnTo>
                    <a:lnTo>
                      <a:pt x="2944506" y="582384"/>
                    </a:lnTo>
                    <a:lnTo>
                      <a:pt x="2937772" y="582384"/>
                    </a:lnTo>
                    <a:lnTo>
                      <a:pt x="2924535" y="582384"/>
                    </a:lnTo>
                    <a:lnTo>
                      <a:pt x="2922853" y="582384"/>
                    </a:lnTo>
                    <a:lnTo>
                      <a:pt x="2908317" y="582384"/>
                    </a:lnTo>
                    <a:lnTo>
                      <a:pt x="2893398" y="582384"/>
                    </a:lnTo>
                    <a:lnTo>
                      <a:pt x="2880630" y="582384"/>
                    </a:lnTo>
                    <a:lnTo>
                      <a:pt x="2877705" y="582384"/>
                    </a:lnTo>
                    <a:lnTo>
                      <a:pt x="2867394" y="582384"/>
                    </a:lnTo>
                    <a:lnTo>
                      <a:pt x="2858977" y="582384"/>
                    </a:lnTo>
                    <a:lnTo>
                      <a:pt x="2856051" y="582384"/>
                    </a:lnTo>
                    <a:lnTo>
                      <a:pt x="2845740" y="582384"/>
                    </a:lnTo>
                    <a:lnTo>
                      <a:pt x="2829522" y="582384"/>
                    </a:lnTo>
                    <a:lnTo>
                      <a:pt x="2813829" y="582384"/>
                    </a:lnTo>
                    <a:lnTo>
                      <a:pt x="2798910" y="582384"/>
                    </a:lnTo>
                    <a:lnTo>
                      <a:pt x="2792175" y="582384"/>
                    </a:lnTo>
                    <a:lnTo>
                      <a:pt x="2778939" y="582384"/>
                    </a:lnTo>
                    <a:lnTo>
                      <a:pt x="2777256" y="582384"/>
                    </a:lnTo>
                    <a:lnTo>
                      <a:pt x="2735034" y="582384"/>
                    </a:lnTo>
                    <a:lnTo>
                      <a:pt x="2713380" y="582384"/>
                    </a:lnTo>
                    <a:lnTo>
                      <a:pt x="2710455" y="582384"/>
                    </a:lnTo>
                    <a:lnTo>
                      <a:pt x="2700144" y="582384"/>
                    </a:lnTo>
                    <a:lnTo>
                      <a:pt x="2646579" y="582384"/>
                    </a:lnTo>
                    <a:lnTo>
                      <a:pt x="2631660" y="582384"/>
                    </a:lnTo>
                    <a:lnTo>
                      <a:pt x="2602055" y="582384"/>
                    </a:lnTo>
                    <a:lnTo>
                      <a:pt x="2567784" y="582384"/>
                    </a:lnTo>
                    <a:lnTo>
                      <a:pt x="2533571" y="582384"/>
                    </a:lnTo>
                    <a:lnTo>
                      <a:pt x="2523260" y="582384"/>
                    </a:lnTo>
                    <a:lnTo>
                      <a:pt x="2469695" y="582384"/>
                    </a:lnTo>
                    <a:lnTo>
                      <a:pt x="2454776" y="582384"/>
                    </a:lnTo>
                    <a:lnTo>
                      <a:pt x="2434804" y="582384"/>
                    </a:lnTo>
                    <a:lnTo>
                      <a:pt x="2390900" y="582384"/>
                    </a:lnTo>
                    <a:lnTo>
                      <a:pt x="2366320" y="582384"/>
                    </a:lnTo>
                    <a:lnTo>
                      <a:pt x="2356010" y="582384"/>
                    </a:lnTo>
                    <a:lnTo>
                      <a:pt x="2310861" y="582384"/>
                    </a:lnTo>
                    <a:lnTo>
                      <a:pt x="2302444" y="582384"/>
                    </a:lnTo>
                    <a:lnTo>
                      <a:pt x="2287526" y="582384"/>
                    </a:lnTo>
                    <a:lnTo>
                      <a:pt x="2242377" y="582384"/>
                    </a:lnTo>
                    <a:lnTo>
                      <a:pt x="2232066" y="582384"/>
                    </a:lnTo>
                    <a:lnTo>
                      <a:pt x="2223650" y="582384"/>
                    </a:lnTo>
                    <a:lnTo>
                      <a:pt x="2201992" y="582384"/>
                    </a:lnTo>
                    <a:lnTo>
                      <a:pt x="2178501" y="582384"/>
                    </a:lnTo>
                    <a:lnTo>
                      <a:pt x="2163583" y="582384"/>
                    </a:lnTo>
                    <a:lnTo>
                      <a:pt x="2143611" y="582384"/>
                    </a:lnTo>
                    <a:lnTo>
                      <a:pt x="2133509" y="582384"/>
                    </a:lnTo>
                    <a:lnTo>
                      <a:pt x="2123198" y="582384"/>
                    </a:lnTo>
                    <a:lnTo>
                      <a:pt x="2099706" y="582384"/>
                    </a:lnTo>
                    <a:lnTo>
                      <a:pt x="2075127" y="582384"/>
                    </a:lnTo>
                    <a:lnTo>
                      <a:pt x="2069633" y="582384"/>
                    </a:lnTo>
                    <a:lnTo>
                      <a:pt x="2064816" y="582384"/>
                    </a:lnTo>
                    <a:lnTo>
                      <a:pt x="2054714" y="582384"/>
                    </a:lnTo>
                    <a:lnTo>
                      <a:pt x="2034742" y="582384"/>
                    </a:lnTo>
                    <a:lnTo>
                      <a:pt x="2011251" y="582384"/>
                    </a:lnTo>
                    <a:lnTo>
                      <a:pt x="1996332" y="582384"/>
                    </a:lnTo>
                    <a:lnTo>
                      <a:pt x="1990838" y="582384"/>
                    </a:lnTo>
                    <a:lnTo>
                      <a:pt x="1966258" y="582384"/>
                    </a:lnTo>
                    <a:lnTo>
                      <a:pt x="1955948" y="582384"/>
                    </a:lnTo>
                    <a:lnTo>
                      <a:pt x="1932456" y="582384"/>
                    </a:lnTo>
                    <a:lnTo>
                      <a:pt x="1910799" y="582384"/>
                    </a:lnTo>
                    <a:lnTo>
                      <a:pt x="1902382" y="582384"/>
                    </a:lnTo>
                    <a:lnTo>
                      <a:pt x="1887464" y="582384"/>
                    </a:lnTo>
                    <a:lnTo>
                      <a:pt x="1842315" y="582384"/>
                    </a:lnTo>
                    <a:lnTo>
                      <a:pt x="1832004" y="582384"/>
                    </a:lnTo>
                    <a:lnTo>
                      <a:pt x="1823588" y="582384"/>
                    </a:lnTo>
                    <a:lnTo>
                      <a:pt x="1778439" y="582384"/>
                    </a:lnTo>
                    <a:lnTo>
                      <a:pt x="1763520" y="582384"/>
                    </a:lnTo>
                    <a:lnTo>
                      <a:pt x="1743549" y="582384"/>
                    </a:lnTo>
                    <a:lnTo>
                      <a:pt x="1699644" y="582384"/>
                    </a:lnTo>
                    <a:lnTo>
                      <a:pt x="1675065" y="582384"/>
                    </a:lnTo>
                    <a:lnTo>
                      <a:pt x="1664754" y="582384"/>
                    </a:lnTo>
                    <a:lnTo>
                      <a:pt x="1611189" y="582384"/>
                    </a:lnTo>
                    <a:lnTo>
                      <a:pt x="1596270" y="582384"/>
                    </a:lnTo>
                    <a:lnTo>
                      <a:pt x="1566665" y="582384"/>
                    </a:lnTo>
                    <a:lnTo>
                      <a:pt x="1532394" y="582384"/>
                    </a:lnTo>
                    <a:lnTo>
                      <a:pt x="1498181" y="582384"/>
                    </a:lnTo>
                    <a:lnTo>
                      <a:pt x="1487870" y="582384"/>
                    </a:lnTo>
                    <a:lnTo>
                      <a:pt x="1434304" y="582384"/>
                    </a:lnTo>
                    <a:lnTo>
                      <a:pt x="1419386" y="582384"/>
                    </a:lnTo>
                    <a:lnTo>
                      <a:pt x="1399414" y="582384"/>
                    </a:lnTo>
                    <a:lnTo>
                      <a:pt x="1355510" y="582384"/>
                    </a:lnTo>
                    <a:lnTo>
                      <a:pt x="1330930" y="582384"/>
                    </a:lnTo>
                    <a:lnTo>
                      <a:pt x="1320620" y="582384"/>
                    </a:lnTo>
                    <a:lnTo>
                      <a:pt x="1304927" y="582384"/>
                    </a:lnTo>
                    <a:lnTo>
                      <a:pt x="1275471" y="582384"/>
                    </a:lnTo>
                    <a:lnTo>
                      <a:pt x="1267054" y="582384"/>
                    </a:lnTo>
                    <a:lnTo>
                      <a:pt x="1252135" y="582384"/>
                    </a:lnTo>
                    <a:lnTo>
                      <a:pt x="1236443" y="582384"/>
                    </a:lnTo>
                    <a:lnTo>
                      <a:pt x="1226132" y="582384"/>
                    </a:lnTo>
                    <a:lnTo>
                      <a:pt x="1206987" y="582384"/>
                    </a:lnTo>
                    <a:lnTo>
                      <a:pt x="1196676" y="582384"/>
                    </a:lnTo>
                    <a:lnTo>
                      <a:pt x="1188259" y="582384"/>
                    </a:lnTo>
                    <a:lnTo>
                      <a:pt x="1172567" y="582384"/>
                    </a:lnTo>
                    <a:lnTo>
                      <a:pt x="1157648" y="582384"/>
                    </a:lnTo>
                    <a:lnTo>
                      <a:pt x="1143111" y="582384"/>
                    </a:lnTo>
                    <a:lnTo>
                      <a:pt x="1137676" y="582384"/>
                    </a:lnTo>
                    <a:lnTo>
                      <a:pt x="1128192" y="582384"/>
                    </a:lnTo>
                    <a:lnTo>
                      <a:pt x="1108221" y="582384"/>
                    </a:lnTo>
                    <a:lnTo>
                      <a:pt x="1093772" y="582384"/>
                    </a:lnTo>
                    <a:lnTo>
                      <a:pt x="1069192" y="582384"/>
                    </a:lnTo>
                    <a:lnTo>
                      <a:pt x="1064316" y="582384"/>
                    </a:lnTo>
                    <a:lnTo>
                      <a:pt x="1058882" y="582384"/>
                    </a:lnTo>
                    <a:lnTo>
                      <a:pt x="1039737" y="582384"/>
                    </a:lnTo>
                    <a:lnTo>
                      <a:pt x="1029426" y="582384"/>
                    </a:lnTo>
                    <a:lnTo>
                      <a:pt x="1013733" y="582384"/>
                    </a:lnTo>
                    <a:lnTo>
                      <a:pt x="1005316" y="582384"/>
                    </a:lnTo>
                    <a:lnTo>
                      <a:pt x="990398" y="582384"/>
                    </a:lnTo>
                    <a:lnTo>
                      <a:pt x="975861" y="582384"/>
                    </a:lnTo>
                    <a:lnTo>
                      <a:pt x="960942" y="582384"/>
                    </a:lnTo>
                    <a:lnTo>
                      <a:pt x="945249" y="582384"/>
                    </a:lnTo>
                    <a:lnTo>
                      <a:pt x="934938" y="582384"/>
                    </a:lnTo>
                    <a:lnTo>
                      <a:pt x="926522" y="582384"/>
                    </a:lnTo>
                    <a:lnTo>
                      <a:pt x="897066" y="582384"/>
                    </a:lnTo>
                    <a:lnTo>
                      <a:pt x="881373" y="582384"/>
                    </a:lnTo>
                    <a:lnTo>
                      <a:pt x="866455" y="582384"/>
                    </a:lnTo>
                    <a:lnTo>
                      <a:pt x="846483" y="582384"/>
                    </a:lnTo>
                    <a:lnTo>
                      <a:pt x="802579" y="582384"/>
                    </a:lnTo>
                    <a:lnTo>
                      <a:pt x="777999" y="582384"/>
                    </a:lnTo>
                    <a:lnTo>
                      <a:pt x="767688" y="582384"/>
                    </a:lnTo>
                    <a:lnTo>
                      <a:pt x="714123" y="582384"/>
                    </a:lnTo>
                    <a:lnTo>
                      <a:pt x="699204" y="582384"/>
                    </a:lnTo>
                    <a:lnTo>
                      <a:pt x="669599" y="582384"/>
                    </a:lnTo>
                    <a:lnTo>
                      <a:pt x="635328" y="582384"/>
                    </a:lnTo>
                    <a:lnTo>
                      <a:pt x="601115" y="582384"/>
                    </a:lnTo>
                    <a:lnTo>
                      <a:pt x="590804" y="582384"/>
                    </a:lnTo>
                    <a:lnTo>
                      <a:pt x="537239" y="582384"/>
                    </a:lnTo>
                    <a:lnTo>
                      <a:pt x="522320" y="582384"/>
                    </a:lnTo>
                    <a:lnTo>
                      <a:pt x="502348" y="582384"/>
                    </a:lnTo>
                    <a:lnTo>
                      <a:pt x="458444" y="582384"/>
                    </a:lnTo>
                    <a:lnTo>
                      <a:pt x="433864" y="582384"/>
                    </a:lnTo>
                    <a:lnTo>
                      <a:pt x="423554" y="582384"/>
                    </a:lnTo>
                    <a:lnTo>
                      <a:pt x="378405" y="582384"/>
                    </a:lnTo>
                    <a:lnTo>
                      <a:pt x="369989" y="582384"/>
                    </a:lnTo>
                    <a:lnTo>
                      <a:pt x="355070" y="582384"/>
                    </a:lnTo>
                    <a:lnTo>
                      <a:pt x="309921" y="582384"/>
                    </a:lnTo>
                    <a:lnTo>
                      <a:pt x="299611" y="582384"/>
                    </a:lnTo>
                    <a:lnTo>
                      <a:pt x="291194" y="582384"/>
                    </a:lnTo>
                    <a:lnTo>
                      <a:pt x="246045" y="582384"/>
                    </a:lnTo>
                    <a:lnTo>
                      <a:pt x="231126" y="582384"/>
                    </a:lnTo>
                    <a:lnTo>
                      <a:pt x="211155" y="582384"/>
                    </a:lnTo>
                    <a:lnTo>
                      <a:pt x="167250" y="582384"/>
                    </a:lnTo>
                    <a:lnTo>
                      <a:pt x="142671" y="582384"/>
                    </a:lnTo>
                    <a:lnTo>
                      <a:pt x="132360" y="582384"/>
                    </a:lnTo>
                    <a:lnTo>
                      <a:pt x="78795" y="582384"/>
                    </a:lnTo>
                    <a:lnTo>
                      <a:pt x="63876" y="582384"/>
                    </a:lnTo>
                    <a:lnTo>
                      <a:pt x="0" y="5823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806160" y="2046513"/>
                <a:ext cx="1111197" cy="723901"/>
                <a:chOff x="-391195" y="-1"/>
                <a:chExt cx="1330511" cy="866775"/>
              </a:xfrm>
            </p:grpSpPr>
            <p:sp>
              <p:nvSpPr>
                <p:cNvPr id="89" name="任意多边形 88"/>
                <p:cNvSpPr/>
                <p:nvPr/>
              </p:nvSpPr>
              <p:spPr>
                <a:xfrm>
                  <a:off x="238265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任意多边形 89"/>
                <p:cNvSpPr/>
                <p:nvPr/>
              </p:nvSpPr>
              <p:spPr>
                <a:xfrm>
                  <a:off x="421807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任意多边形 90"/>
                <p:cNvSpPr/>
                <p:nvPr/>
              </p:nvSpPr>
              <p:spPr>
                <a:xfrm>
                  <a:off x="605349" y="-1"/>
                  <a:ext cx="333967" cy="866775"/>
                </a:xfrm>
                <a:custGeom>
                  <a:avLst/>
                  <a:gdLst>
                    <a:gd name="connsiteX0" fmla="*/ 895550 w 1380209"/>
                    <a:gd name="connsiteY0" fmla="*/ 0 h 3582188"/>
                    <a:gd name="connsiteX1" fmla="*/ 1380209 w 1380209"/>
                    <a:gd name="connsiteY1" fmla="*/ 0 h 3582188"/>
                    <a:gd name="connsiteX2" fmla="*/ 484659 w 1380209"/>
                    <a:gd name="connsiteY2" fmla="*/ 3582188 h 3582188"/>
                    <a:gd name="connsiteX3" fmla="*/ 0 w 1380209"/>
                    <a:gd name="connsiteY3" fmla="*/ 3582188 h 3582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0209" h="3582188">
                      <a:moveTo>
                        <a:pt x="895550" y="0"/>
                      </a:moveTo>
                      <a:lnTo>
                        <a:pt x="1380209" y="0"/>
                      </a:lnTo>
                      <a:lnTo>
                        <a:pt x="484659" y="3582188"/>
                      </a:lnTo>
                      <a:lnTo>
                        <a:pt x="0" y="3582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93"/>
                <p:cNvSpPr/>
                <p:nvPr/>
              </p:nvSpPr>
              <p:spPr>
                <a:xfrm>
                  <a:off x="-391195" y="-1"/>
                  <a:ext cx="779885" cy="866775"/>
                </a:xfrm>
                <a:custGeom>
                  <a:avLst/>
                  <a:gdLst>
                    <a:gd name="connsiteX0" fmla="*/ 167467 w 602715"/>
                    <a:gd name="connsiteY0" fmla="*/ 0 h 669866"/>
                    <a:gd name="connsiteX1" fmla="*/ 240938 w 602715"/>
                    <a:gd name="connsiteY1" fmla="*/ 0 h 669866"/>
                    <a:gd name="connsiteX2" fmla="*/ 258098 w 602715"/>
                    <a:gd name="connsiteY2" fmla="*/ 0 h 669866"/>
                    <a:gd name="connsiteX3" fmla="*/ 319710 w 602715"/>
                    <a:gd name="connsiteY3" fmla="*/ 0 h 669866"/>
                    <a:gd name="connsiteX4" fmla="*/ 331569 w 602715"/>
                    <a:gd name="connsiteY4" fmla="*/ 0 h 669866"/>
                    <a:gd name="connsiteX5" fmla="*/ 359841 w 602715"/>
                    <a:gd name="connsiteY5" fmla="*/ 0 h 669866"/>
                    <a:gd name="connsiteX6" fmla="*/ 410341 w 602715"/>
                    <a:gd name="connsiteY6" fmla="*/ 0 h 669866"/>
                    <a:gd name="connsiteX7" fmla="*/ 433312 w 602715"/>
                    <a:gd name="connsiteY7" fmla="*/ 0 h 669866"/>
                    <a:gd name="connsiteX8" fmla="*/ 450472 w 602715"/>
                    <a:gd name="connsiteY8" fmla="*/ 0 h 669866"/>
                    <a:gd name="connsiteX9" fmla="*/ 512084 w 602715"/>
                    <a:gd name="connsiteY9" fmla="*/ 0 h 669866"/>
                    <a:gd name="connsiteX10" fmla="*/ 523943 w 602715"/>
                    <a:gd name="connsiteY10" fmla="*/ 0 h 669866"/>
                    <a:gd name="connsiteX11" fmla="*/ 602715 w 602715"/>
                    <a:gd name="connsiteY11" fmla="*/ 0 h 669866"/>
                    <a:gd name="connsiteX12" fmla="*/ 435248 w 602715"/>
                    <a:gd name="connsiteY12" fmla="*/ 669866 h 669866"/>
                    <a:gd name="connsiteX13" fmla="*/ 356476 w 602715"/>
                    <a:gd name="connsiteY13" fmla="*/ 669866 h 669866"/>
                    <a:gd name="connsiteX14" fmla="*/ 344617 w 602715"/>
                    <a:gd name="connsiteY14" fmla="*/ 669866 h 669866"/>
                    <a:gd name="connsiteX15" fmla="*/ 283005 w 602715"/>
                    <a:gd name="connsiteY15" fmla="*/ 669866 h 669866"/>
                    <a:gd name="connsiteX16" fmla="*/ 265845 w 602715"/>
                    <a:gd name="connsiteY16" fmla="*/ 669866 h 669866"/>
                    <a:gd name="connsiteX17" fmla="*/ 242874 w 602715"/>
                    <a:gd name="connsiteY17" fmla="*/ 669866 h 669866"/>
                    <a:gd name="connsiteX18" fmla="*/ 192374 w 602715"/>
                    <a:gd name="connsiteY18" fmla="*/ 669866 h 669866"/>
                    <a:gd name="connsiteX19" fmla="*/ 164102 w 602715"/>
                    <a:gd name="connsiteY19" fmla="*/ 669866 h 669866"/>
                    <a:gd name="connsiteX20" fmla="*/ 152243 w 602715"/>
                    <a:gd name="connsiteY20" fmla="*/ 669866 h 669866"/>
                    <a:gd name="connsiteX21" fmla="*/ 90631 w 602715"/>
                    <a:gd name="connsiteY21" fmla="*/ 669866 h 669866"/>
                    <a:gd name="connsiteX22" fmla="*/ 73471 w 602715"/>
                    <a:gd name="connsiteY22" fmla="*/ 669866 h 669866"/>
                    <a:gd name="connsiteX23" fmla="*/ 0 w 602715"/>
                    <a:gd name="connsiteY23" fmla="*/ 669866 h 66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2715" h="669866">
                      <a:moveTo>
                        <a:pt x="167467" y="0"/>
                      </a:moveTo>
                      <a:lnTo>
                        <a:pt x="240938" y="0"/>
                      </a:lnTo>
                      <a:lnTo>
                        <a:pt x="258098" y="0"/>
                      </a:lnTo>
                      <a:lnTo>
                        <a:pt x="319710" y="0"/>
                      </a:lnTo>
                      <a:lnTo>
                        <a:pt x="331569" y="0"/>
                      </a:lnTo>
                      <a:lnTo>
                        <a:pt x="359841" y="0"/>
                      </a:lnTo>
                      <a:lnTo>
                        <a:pt x="410341" y="0"/>
                      </a:lnTo>
                      <a:lnTo>
                        <a:pt x="433312" y="0"/>
                      </a:lnTo>
                      <a:lnTo>
                        <a:pt x="450472" y="0"/>
                      </a:lnTo>
                      <a:lnTo>
                        <a:pt x="512084" y="0"/>
                      </a:lnTo>
                      <a:lnTo>
                        <a:pt x="523943" y="0"/>
                      </a:lnTo>
                      <a:lnTo>
                        <a:pt x="602715" y="0"/>
                      </a:lnTo>
                      <a:lnTo>
                        <a:pt x="435248" y="669866"/>
                      </a:lnTo>
                      <a:lnTo>
                        <a:pt x="356476" y="669866"/>
                      </a:lnTo>
                      <a:lnTo>
                        <a:pt x="344617" y="669866"/>
                      </a:lnTo>
                      <a:lnTo>
                        <a:pt x="283005" y="669866"/>
                      </a:lnTo>
                      <a:lnTo>
                        <a:pt x="265845" y="669866"/>
                      </a:lnTo>
                      <a:lnTo>
                        <a:pt x="242874" y="669866"/>
                      </a:lnTo>
                      <a:lnTo>
                        <a:pt x="192374" y="669866"/>
                      </a:lnTo>
                      <a:lnTo>
                        <a:pt x="164102" y="669866"/>
                      </a:lnTo>
                      <a:lnTo>
                        <a:pt x="152243" y="669866"/>
                      </a:lnTo>
                      <a:lnTo>
                        <a:pt x="90631" y="669866"/>
                      </a:lnTo>
                      <a:lnTo>
                        <a:pt x="73471" y="669866"/>
                      </a:lnTo>
                      <a:lnTo>
                        <a:pt x="0" y="6698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4" name="文本框 83"/>
            <p:cNvSpPr txBox="1"/>
            <p:nvPr/>
          </p:nvSpPr>
          <p:spPr>
            <a:xfrm>
              <a:off x="2833568" y="2644232"/>
              <a:ext cx="2292350" cy="5219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914400"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经典综艺体简" panose="02010609000101010101" pitchFamily="49" charset="-122"/>
                </a:rPr>
                <a:t>Assessment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039083" y="3402284"/>
              <a:ext cx="6173470" cy="423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</a:rPr>
                <a:t>One possible version and two students' compositions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308583" y="2586176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经典综艺体简" panose="02010609000101010101" pitchFamily="49" charset="-122"/>
                </a:rPr>
                <a:t>3</a:t>
              </a:r>
              <a:endPara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经典综艺体简" panose="02010609000101010101" pitchFamily="49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1564852" y="280173"/>
            <a:ext cx="6697556" cy="9048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1"/>
                </a:solidFill>
                <a:latin typeface="+mn-ea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865" y="372745"/>
            <a:ext cx="1209675" cy="612775"/>
            <a:chOff x="4347540" y="4003355"/>
            <a:chExt cx="1490915" cy="462610"/>
          </a:xfrm>
        </p:grpSpPr>
        <p:sp>
          <p:nvSpPr>
            <p:cNvPr id="3" name="矩形 2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矩形 3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-31115" y="1002030"/>
            <a:ext cx="5126990" cy="317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48590" y="130175"/>
            <a:ext cx="7924165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026795" y="109220"/>
            <a:ext cx="650049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 write a genuine appreciation letter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695" y="1017270"/>
            <a:ext cx="8690610" cy="45669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6795" y="6026785"/>
            <a:ext cx="8674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/>
              <a:t>Learn from the n</a:t>
            </a:r>
            <a:r>
              <a:rPr lang="zh-CN" altLang="en-US" sz="2800" b="1"/>
              <a:t>ative-speaking English </a:t>
            </a:r>
            <a:r>
              <a:rPr lang="en-US" altLang="zh-CN" sz="2800" b="1"/>
              <a:t>t</a:t>
            </a:r>
            <a:r>
              <a:rPr lang="zh-CN" altLang="en-US" sz="2800" b="1"/>
              <a:t>eacher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860" y="6227445"/>
            <a:ext cx="571500" cy="320675"/>
            <a:chOff x="4347540" y="4003355"/>
            <a:chExt cx="1490915" cy="462610"/>
          </a:xfrm>
        </p:grpSpPr>
        <p:sp>
          <p:nvSpPr>
            <p:cNvPr id="4" name="矩形 3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2860" y="6548891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49225" y="130175"/>
            <a:ext cx="7892415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026795" y="155575"/>
            <a:ext cx="650176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 write a genuine appreciation letter</a:t>
            </a: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4697095" y="2559685"/>
            <a:ext cx="2715260" cy="976630"/>
          </a:xfrm>
          <a:prstGeom prst="ellipse">
            <a:avLst/>
          </a:prstGeom>
          <a:gradFill>
            <a:gsLst>
              <a:gs pos="0">
                <a:srgbClr val="F17445">
                  <a:lumMod val="75000"/>
                </a:srgbClr>
              </a:gs>
              <a:gs pos="99000">
                <a:srgbClr val="F17445"/>
              </a:gs>
            </a:gsLst>
            <a:lin ang="5400000" scaled="0"/>
          </a:gradFill>
          <a:ln w="25400">
            <a:gradFill>
              <a:gsLst>
                <a:gs pos="0">
                  <a:srgbClr val="F17445"/>
                </a:gs>
                <a:gs pos="99000">
                  <a:srgbClr val="F17445">
                    <a:lumMod val="75000"/>
                  </a:srgbClr>
                </a:gs>
              </a:gsLst>
              <a:lin ang="5400000" scaled="0"/>
            </a:gradFill>
          </a:ln>
          <a:effectLst>
            <a:outerShdw blurRad="228600" dist="2286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56618" tIns="28310" rIns="56618" bIns="28310" numCol="1" anchor="ctr" anchorCtr="0" compatLnSpc="1"/>
          <a:lstStyle/>
          <a:p>
            <a:pPr algn="ctr"/>
            <a:r>
              <a:rPr lang="zh-CN" altLang="en-US" sz="32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genuine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2324651" y="3049497"/>
            <a:ext cx="2372206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6618" tIns="28310" rIns="56618" bIns="28310" numCol="1" anchor="t" anchorCtr="0" compatLnSpc="1"/>
          <a:lstStyle/>
          <a:p>
            <a:endParaRPr lang="zh-CN" altLang="en-US">
              <a:solidFill>
                <a:srgbClr val="0E4D93"/>
              </a:solidFill>
            </a:endParaRPr>
          </a:p>
        </p:txBody>
      </p:sp>
      <p:sp>
        <p:nvSpPr>
          <p:cNvPr id="31" name="Freeform 27"/>
          <p:cNvSpPr/>
          <p:nvPr/>
        </p:nvSpPr>
        <p:spPr bwMode="auto">
          <a:xfrm>
            <a:off x="4061901" y="3126143"/>
            <a:ext cx="1307114" cy="1110116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gradFill>
            <a:gsLst>
              <a:gs pos="0">
                <a:srgbClr val="009288">
                  <a:lumMod val="75000"/>
                </a:srgbClr>
              </a:gs>
              <a:gs pos="100000">
                <a:srgbClr val="009288"/>
              </a:gs>
            </a:gsLst>
            <a:lin ang="5400000" scaled="0"/>
          </a:gradFill>
          <a:ln w="12700">
            <a:gradFill>
              <a:gsLst>
                <a:gs pos="0">
                  <a:srgbClr val="009288"/>
                </a:gs>
                <a:gs pos="100000">
                  <a:srgbClr val="009288">
                    <a:lumMod val="75000"/>
                  </a:srgbClr>
                </a:gs>
              </a:gsLst>
              <a:lin ang="5400000" scaled="0"/>
            </a:gradFill>
          </a:ln>
          <a:effectLst>
            <a:outerShdw blurRad="228600" dist="2286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56618" tIns="28310" rIns="56618" bIns="28310" numCol="1" anchor="t" anchorCtr="0" compatLnSpc="1"/>
          <a:lstStyle/>
          <a:p>
            <a:endParaRPr lang="zh-CN" altLang="en-US">
              <a:solidFill>
                <a:srgbClr val="0E4D93"/>
              </a:solidFill>
            </a:endParaRPr>
          </a:p>
        </p:txBody>
      </p:sp>
      <p:sp>
        <p:nvSpPr>
          <p:cNvPr id="33" name="Freeform 28"/>
          <p:cNvSpPr/>
          <p:nvPr/>
        </p:nvSpPr>
        <p:spPr bwMode="auto">
          <a:xfrm>
            <a:off x="3399665" y="3126143"/>
            <a:ext cx="1969352" cy="1770252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gradFill>
            <a:gsLst>
              <a:gs pos="0">
                <a:srgbClr val="E94744">
                  <a:lumMod val="75000"/>
                </a:srgbClr>
              </a:gs>
              <a:gs pos="100000">
                <a:srgbClr val="E94744"/>
              </a:gs>
            </a:gsLst>
            <a:lin ang="5400000" scaled="0"/>
          </a:gradFill>
          <a:ln w="12700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0"/>
            </a:gradFill>
          </a:ln>
          <a:effectLst>
            <a:outerShdw blurRad="228600" dist="2286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56618" tIns="28310" rIns="56618" bIns="28310" numCol="1" anchor="t" anchorCtr="0" compatLnSpc="1"/>
          <a:lstStyle/>
          <a:p>
            <a:endParaRPr lang="zh-CN" altLang="en-US">
              <a:solidFill>
                <a:srgbClr val="0E4D93"/>
              </a:solidFill>
            </a:endParaRPr>
          </a:p>
        </p:txBody>
      </p:sp>
      <p:sp>
        <p:nvSpPr>
          <p:cNvPr id="34" name="Freeform 29"/>
          <p:cNvSpPr/>
          <p:nvPr/>
        </p:nvSpPr>
        <p:spPr bwMode="auto">
          <a:xfrm>
            <a:off x="2757270" y="3126143"/>
            <a:ext cx="2611748" cy="241308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gradFill>
            <a:gsLst>
              <a:gs pos="0">
                <a:srgbClr val="4472C4">
                  <a:lumMod val="75000"/>
                </a:srgbClr>
              </a:gs>
              <a:gs pos="100000">
                <a:srgbClr val="4472C4"/>
              </a:gs>
            </a:gsLst>
            <a:lin ang="5400000" scaled="0"/>
          </a:gradFill>
          <a:ln w="12700">
            <a:gradFill>
              <a:gsLst>
                <a:gs pos="0">
                  <a:srgbClr val="4472C4"/>
                </a:gs>
                <a:gs pos="100000">
                  <a:srgbClr val="4472C4">
                    <a:lumMod val="75000"/>
                  </a:srgbClr>
                </a:gs>
              </a:gsLst>
              <a:lin ang="5400000" scaled="0"/>
            </a:gradFill>
          </a:ln>
          <a:effectLst>
            <a:outerShdw blurRad="228600" dist="2286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56618" tIns="28310" rIns="56618" bIns="28310" numCol="1" anchor="t" anchorCtr="0" compatLnSpc="1"/>
          <a:lstStyle/>
          <a:p>
            <a:endParaRPr lang="zh-CN" altLang="en-US">
              <a:solidFill>
                <a:srgbClr val="0E4D93"/>
              </a:solidFill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5415092" y="3776738"/>
            <a:ext cx="418516" cy="576545"/>
          </a:xfrm>
          <a:prstGeom prst="rect">
            <a:avLst/>
          </a:prstGeom>
          <a:noFill/>
        </p:spPr>
        <p:txBody>
          <a:bodyPr wrap="none" lIns="56618" tIns="28310" rIns="56618" bIns="28310" rtlCol="0" anchor="ctr">
            <a:spAutoFit/>
          </a:bodyPr>
          <a:lstStyle/>
          <a:p>
            <a:r>
              <a:rPr lang="en-US" altLang="zh-CN" sz="3400" dirty="0">
                <a:solidFill>
                  <a:srgbClr val="009288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400" dirty="0">
              <a:solidFill>
                <a:srgbClr val="009288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5415093" y="4423430"/>
            <a:ext cx="386054" cy="576545"/>
          </a:xfrm>
          <a:prstGeom prst="rect">
            <a:avLst/>
          </a:prstGeom>
          <a:noFill/>
        </p:spPr>
        <p:txBody>
          <a:bodyPr wrap="none" lIns="56618" tIns="28310" rIns="56618" bIns="28310" rtlCol="0" anchor="ctr">
            <a:spAutoFit/>
          </a:bodyPr>
          <a:lstStyle/>
          <a:p>
            <a:r>
              <a:rPr lang="en-US" altLang="zh-CN" sz="3400" dirty="0">
                <a:solidFill>
                  <a:srgbClr val="E9474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400" dirty="0">
              <a:solidFill>
                <a:srgbClr val="E9474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5415092" y="5091192"/>
            <a:ext cx="404089" cy="576545"/>
          </a:xfrm>
          <a:prstGeom prst="rect">
            <a:avLst/>
          </a:prstGeom>
          <a:noFill/>
        </p:spPr>
        <p:txBody>
          <a:bodyPr wrap="none" lIns="56618" tIns="28310" rIns="56618" bIns="28310" rtlCol="0" anchor="ctr">
            <a:spAutoFit/>
          </a:bodyPr>
          <a:lstStyle/>
          <a:p>
            <a:r>
              <a:rPr lang="en-US" altLang="zh-CN" sz="3400" dirty="0">
                <a:solidFill>
                  <a:srgbClr val="4472C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400" dirty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6106302" y="3742205"/>
            <a:ext cx="2908594" cy="646430"/>
          </a:xfrm>
          <a:prstGeom prst="rect">
            <a:avLst/>
          </a:prstGeom>
          <a:noFill/>
        </p:spPr>
        <p:txBody>
          <a:bodyPr wrap="square" lIns="56618" tIns="28310" rIns="56618" bIns="283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Truthfulness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06160" y="4353560"/>
            <a:ext cx="3822065" cy="646430"/>
          </a:xfrm>
          <a:prstGeom prst="rect">
            <a:avLst/>
          </a:prstGeom>
          <a:noFill/>
        </p:spPr>
        <p:txBody>
          <a:bodyPr wrap="square" lIns="56618" tIns="28310" rIns="56618" bIns="283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ppropriateness</a:t>
            </a:r>
          </a:p>
        </p:txBody>
      </p:sp>
      <p:sp>
        <p:nvSpPr>
          <p:cNvPr id="40" name="TextBox 12"/>
          <p:cNvSpPr txBox="1"/>
          <p:nvPr/>
        </p:nvSpPr>
        <p:spPr>
          <a:xfrm>
            <a:off x="6106302" y="5091197"/>
            <a:ext cx="2908594" cy="646430"/>
          </a:xfrm>
          <a:prstGeom prst="rect">
            <a:avLst/>
          </a:prstGeom>
          <a:noFill/>
        </p:spPr>
        <p:txBody>
          <a:bodyPr wrap="square" lIns="56618" tIns="28310" rIns="56618" bIns="283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32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incerity</a:t>
            </a:r>
          </a:p>
        </p:txBody>
      </p:sp>
      <p:sp>
        <p:nvSpPr>
          <p:cNvPr id="41" name="Freeform 24"/>
          <p:cNvSpPr>
            <a:spLocks noEditPoints="1"/>
          </p:cNvSpPr>
          <p:nvPr/>
        </p:nvSpPr>
        <p:spPr bwMode="auto">
          <a:xfrm>
            <a:off x="3980053" y="2915988"/>
            <a:ext cx="275313" cy="274439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gradFill>
            <a:gsLst>
              <a:gs pos="0">
                <a:srgbClr val="009288">
                  <a:lumMod val="75000"/>
                </a:srgbClr>
              </a:gs>
              <a:gs pos="100000">
                <a:srgbClr val="009288"/>
              </a:gs>
            </a:gsLst>
            <a:lin ang="5400000" scaled="0"/>
          </a:gradFill>
          <a:ln w="12700">
            <a:gradFill>
              <a:gsLst>
                <a:gs pos="0">
                  <a:srgbClr val="009288"/>
                </a:gs>
                <a:gs pos="100000">
                  <a:srgbClr val="009288">
                    <a:lumMod val="75000"/>
                  </a:srgbClr>
                </a:gs>
              </a:gsLst>
              <a:lin ang="5400000" scaled="0"/>
            </a:gradFill>
          </a:ln>
          <a:effectLst>
            <a:outerShdw blurRad="228600" dist="2286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56618" tIns="28310" rIns="56618" bIns="28310" numCol="1" anchor="t" anchorCtr="0" compatLnSpc="1"/>
          <a:lstStyle/>
          <a:p>
            <a:endParaRPr lang="zh-CN" altLang="en-US">
              <a:solidFill>
                <a:srgbClr val="0E4D93"/>
              </a:solidFill>
            </a:endParaRPr>
          </a:p>
        </p:txBody>
      </p:sp>
      <p:sp>
        <p:nvSpPr>
          <p:cNvPr id="42" name="Freeform 25"/>
          <p:cNvSpPr>
            <a:spLocks noEditPoints="1"/>
          </p:cNvSpPr>
          <p:nvPr/>
        </p:nvSpPr>
        <p:spPr bwMode="auto">
          <a:xfrm>
            <a:off x="3335177" y="2915988"/>
            <a:ext cx="277793" cy="274439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gradFill>
            <a:gsLst>
              <a:gs pos="0">
                <a:srgbClr val="E94744">
                  <a:lumMod val="75000"/>
                </a:srgbClr>
              </a:gs>
              <a:gs pos="100000">
                <a:srgbClr val="E94744"/>
              </a:gs>
            </a:gsLst>
            <a:lin ang="5400000" scaled="0"/>
          </a:gradFill>
          <a:ln w="12700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0"/>
            </a:gradFill>
          </a:ln>
          <a:effectLst>
            <a:outerShdw blurRad="228600" dist="2286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56618" tIns="28310" rIns="56618" bIns="28310" numCol="1" anchor="t" anchorCtr="0" compatLnSpc="1"/>
          <a:lstStyle/>
          <a:p>
            <a:endParaRPr lang="zh-CN" altLang="en-US">
              <a:solidFill>
                <a:srgbClr val="0E4D93"/>
              </a:solidFill>
            </a:endParaRPr>
          </a:p>
        </p:txBody>
      </p:sp>
      <p:sp>
        <p:nvSpPr>
          <p:cNvPr id="43" name="Freeform 26"/>
          <p:cNvSpPr>
            <a:spLocks noEditPoints="1"/>
          </p:cNvSpPr>
          <p:nvPr/>
        </p:nvSpPr>
        <p:spPr bwMode="auto">
          <a:xfrm>
            <a:off x="2692782" y="2915988"/>
            <a:ext cx="280273" cy="274439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gradFill>
            <a:gsLst>
              <a:gs pos="0">
                <a:srgbClr val="4472C4">
                  <a:lumMod val="75000"/>
                </a:srgbClr>
              </a:gs>
              <a:gs pos="100000">
                <a:srgbClr val="4472C4"/>
              </a:gs>
            </a:gsLst>
            <a:lin ang="5400000" scaled="0"/>
          </a:gradFill>
          <a:ln w="12700">
            <a:gradFill>
              <a:gsLst>
                <a:gs pos="0">
                  <a:srgbClr val="4472C4"/>
                </a:gs>
                <a:gs pos="100000">
                  <a:srgbClr val="4472C4">
                    <a:lumMod val="75000"/>
                  </a:srgbClr>
                </a:gs>
              </a:gsLst>
              <a:lin ang="5400000" scaled="0"/>
            </a:gradFill>
          </a:ln>
          <a:effectLst>
            <a:outerShdw blurRad="228600" dist="228600" dir="5400000" algn="t" rotWithShape="0">
              <a:prstClr val="black">
                <a:alpha val="30000"/>
              </a:prstClr>
            </a:outerShdw>
          </a:effectLst>
        </p:spPr>
        <p:txBody>
          <a:bodyPr vert="horz" wrap="square" lIns="56618" tIns="28310" rIns="56618" bIns="28310" numCol="1" anchor="t" anchorCtr="0" compatLnSpc="1"/>
          <a:lstStyle/>
          <a:p>
            <a:endParaRPr lang="zh-CN" altLang="en-US">
              <a:solidFill>
                <a:srgbClr val="0E4D93"/>
              </a:solidFill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1853186" y="1161247"/>
            <a:ext cx="591642" cy="591642"/>
            <a:chOff x="4875421" y="2877508"/>
            <a:chExt cx="612620" cy="612620"/>
          </a:xfrm>
        </p:grpSpPr>
        <p:sp>
          <p:nvSpPr>
            <p:cNvPr id="143" name="椭圆 142"/>
            <p:cNvSpPr/>
            <p:nvPr/>
          </p:nvSpPr>
          <p:spPr>
            <a:xfrm>
              <a:off x="4875421" y="2877508"/>
              <a:ext cx="612620" cy="6126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144" name="组合 143"/>
            <p:cNvGrpSpPr/>
            <p:nvPr/>
          </p:nvGrpSpPr>
          <p:grpSpPr>
            <a:xfrm flipH="1">
              <a:off x="5000369" y="2999972"/>
              <a:ext cx="362725" cy="367692"/>
              <a:chOff x="9363075" y="4967288"/>
              <a:chExt cx="463551" cy="469900"/>
            </a:xfrm>
            <a:solidFill>
              <a:schemeClr val="bg1"/>
            </a:solidFill>
          </p:grpSpPr>
          <p:sp>
            <p:nvSpPr>
              <p:cNvPr id="145" name="Freeform 22"/>
              <p:cNvSpPr/>
              <p:nvPr/>
            </p:nvSpPr>
            <p:spPr bwMode="auto">
              <a:xfrm>
                <a:off x="9371013" y="5280025"/>
                <a:ext cx="158750" cy="150813"/>
              </a:xfrm>
              <a:custGeom>
                <a:avLst/>
                <a:gdLst>
                  <a:gd name="T0" fmla="*/ 14 w 100"/>
                  <a:gd name="T1" fmla="*/ 95 h 95"/>
                  <a:gd name="T2" fmla="*/ 0 w 100"/>
                  <a:gd name="T3" fmla="*/ 80 h 95"/>
                  <a:gd name="T4" fmla="*/ 85 w 100"/>
                  <a:gd name="T5" fmla="*/ 0 h 95"/>
                  <a:gd name="T6" fmla="*/ 100 w 100"/>
                  <a:gd name="T7" fmla="*/ 14 h 95"/>
                  <a:gd name="T8" fmla="*/ 14 w 10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5">
                    <a:moveTo>
                      <a:pt x="14" y="95"/>
                    </a:moveTo>
                    <a:lnTo>
                      <a:pt x="0" y="80"/>
                    </a:lnTo>
                    <a:lnTo>
                      <a:pt x="85" y="0"/>
                    </a:lnTo>
                    <a:lnTo>
                      <a:pt x="100" y="14"/>
                    </a:lnTo>
                    <a:lnTo>
                      <a:pt x="1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23"/>
              <p:cNvSpPr>
                <a:spLocks noEditPoints="1"/>
              </p:cNvSpPr>
              <p:nvPr/>
            </p:nvSpPr>
            <p:spPr bwMode="auto">
              <a:xfrm>
                <a:off x="9486900" y="5200650"/>
                <a:ext cx="120650" cy="120650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24"/>
              <p:cNvSpPr>
                <a:spLocks noEditPoints="1"/>
              </p:cNvSpPr>
              <p:nvPr/>
            </p:nvSpPr>
            <p:spPr bwMode="auto">
              <a:xfrm>
                <a:off x="9577388" y="4967288"/>
                <a:ext cx="249238" cy="249238"/>
              </a:xfrm>
              <a:custGeom>
                <a:avLst/>
                <a:gdLst>
                  <a:gd name="T0" fmla="*/ 32 w 66"/>
                  <a:gd name="T1" fmla="*/ 66 h 66"/>
                  <a:gd name="T2" fmla="*/ 9 w 66"/>
                  <a:gd name="T3" fmla="*/ 57 h 66"/>
                  <a:gd name="T4" fmla="*/ 0 w 66"/>
                  <a:gd name="T5" fmla="*/ 34 h 66"/>
                  <a:gd name="T6" fmla="*/ 9 w 66"/>
                  <a:gd name="T7" fmla="*/ 11 h 66"/>
                  <a:gd name="T8" fmla="*/ 20 w 66"/>
                  <a:gd name="T9" fmla="*/ 0 h 66"/>
                  <a:gd name="T10" fmla="*/ 66 w 66"/>
                  <a:gd name="T11" fmla="*/ 46 h 66"/>
                  <a:gd name="T12" fmla="*/ 55 w 66"/>
                  <a:gd name="T13" fmla="*/ 57 h 66"/>
                  <a:gd name="T14" fmla="*/ 32 w 66"/>
                  <a:gd name="T15" fmla="*/ 66 h 66"/>
                  <a:gd name="T16" fmla="*/ 20 w 66"/>
                  <a:gd name="T17" fmla="*/ 12 h 66"/>
                  <a:gd name="T18" fmla="*/ 15 w 66"/>
                  <a:gd name="T19" fmla="*/ 17 h 66"/>
                  <a:gd name="T20" fmla="*/ 8 w 66"/>
                  <a:gd name="T21" fmla="*/ 34 h 66"/>
                  <a:gd name="T22" fmla="*/ 15 w 66"/>
                  <a:gd name="T23" fmla="*/ 51 h 66"/>
                  <a:gd name="T24" fmla="*/ 32 w 66"/>
                  <a:gd name="T25" fmla="*/ 58 h 66"/>
                  <a:gd name="T26" fmla="*/ 49 w 66"/>
                  <a:gd name="T27" fmla="*/ 51 h 66"/>
                  <a:gd name="T28" fmla="*/ 54 w 66"/>
                  <a:gd name="T29" fmla="*/ 46 h 66"/>
                  <a:gd name="T30" fmla="*/ 20 w 66"/>
                  <a:gd name="T31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6">
                    <a:moveTo>
                      <a:pt x="32" y="66"/>
                    </a:moveTo>
                    <a:cubicBezTo>
                      <a:pt x="23" y="66"/>
                      <a:pt x="15" y="63"/>
                      <a:pt x="9" y="57"/>
                    </a:cubicBezTo>
                    <a:cubicBezTo>
                      <a:pt x="3" y="51"/>
                      <a:pt x="0" y="43"/>
                      <a:pt x="0" y="34"/>
                    </a:cubicBezTo>
                    <a:cubicBezTo>
                      <a:pt x="0" y="25"/>
                      <a:pt x="3" y="17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49" y="63"/>
                      <a:pt x="41" y="66"/>
                      <a:pt x="32" y="66"/>
                    </a:cubicBezTo>
                    <a:moveTo>
                      <a:pt x="20" y="12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0" y="22"/>
                      <a:pt x="8" y="28"/>
                      <a:pt x="8" y="34"/>
                    </a:cubicBezTo>
                    <a:cubicBezTo>
                      <a:pt x="8" y="40"/>
                      <a:pt x="10" y="46"/>
                      <a:pt x="15" y="51"/>
                    </a:cubicBezTo>
                    <a:cubicBezTo>
                      <a:pt x="20" y="56"/>
                      <a:pt x="26" y="58"/>
                      <a:pt x="32" y="58"/>
                    </a:cubicBezTo>
                    <a:cubicBezTo>
                      <a:pt x="38" y="58"/>
                      <a:pt x="44" y="56"/>
                      <a:pt x="49" y="51"/>
                    </a:cubicBezTo>
                    <a:cubicBezTo>
                      <a:pt x="54" y="46"/>
                      <a:pt x="54" y="46"/>
                      <a:pt x="54" y="46"/>
                    </a:cubicBezTo>
                    <a:lnTo>
                      <a:pt x="2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25"/>
              <p:cNvSpPr/>
              <p:nvPr/>
            </p:nvSpPr>
            <p:spPr bwMode="auto">
              <a:xfrm>
                <a:off x="9363075" y="5065713"/>
                <a:ext cx="365125" cy="371475"/>
              </a:xfrm>
              <a:custGeom>
                <a:avLst/>
                <a:gdLst>
                  <a:gd name="T0" fmla="*/ 0 w 230"/>
                  <a:gd name="T1" fmla="*/ 234 h 234"/>
                  <a:gd name="T2" fmla="*/ 22 w 230"/>
                  <a:gd name="T3" fmla="*/ 49 h 234"/>
                  <a:gd name="T4" fmla="*/ 112 w 230"/>
                  <a:gd name="T5" fmla="*/ 0 h 234"/>
                  <a:gd name="T6" fmla="*/ 121 w 230"/>
                  <a:gd name="T7" fmla="*/ 16 h 234"/>
                  <a:gd name="T8" fmla="*/ 41 w 230"/>
                  <a:gd name="T9" fmla="*/ 61 h 234"/>
                  <a:gd name="T10" fmla="*/ 24 w 230"/>
                  <a:gd name="T11" fmla="*/ 211 h 234"/>
                  <a:gd name="T12" fmla="*/ 185 w 230"/>
                  <a:gd name="T13" fmla="*/ 180 h 234"/>
                  <a:gd name="T14" fmla="*/ 211 w 230"/>
                  <a:gd name="T15" fmla="*/ 111 h 234"/>
                  <a:gd name="T16" fmla="*/ 230 w 230"/>
                  <a:gd name="T17" fmla="*/ 116 h 234"/>
                  <a:gd name="T18" fmla="*/ 199 w 230"/>
                  <a:gd name="T19" fmla="*/ 199 h 234"/>
                  <a:gd name="T20" fmla="*/ 0 w 230"/>
                  <a:gd name="T2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234">
                    <a:moveTo>
                      <a:pt x="0" y="234"/>
                    </a:moveTo>
                    <a:lnTo>
                      <a:pt x="22" y="49"/>
                    </a:lnTo>
                    <a:lnTo>
                      <a:pt x="112" y="0"/>
                    </a:lnTo>
                    <a:lnTo>
                      <a:pt x="121" y="16"/>
                    </a:lnTo>
                    <a:lnTo>
                      <a:pt x="41" y="61"/>
                    </a:lnTo>
                    <a:lnTo>
                      <a:pt x="24" y="211"/>
                    </a:lnTo>
                    <a:lnTo>
                      <a:pt x="185" y="180"/>
                    </a:lnTo>
                    <a:lnTo>
                      <a:pt x="211" y="111"/>
                    </a:lnTo>
                    <a:lnTo>
                      <a:pt x="230" y="116"/>
                    </a:lnTo>
                    <a:lnTo>
                      <a:pt x="199" y="199"/>
                    </a:lnTo>
                    <a:lnTo>
                      <a:pt x="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2582545" y="1279525"/>
            <a:ext cx="8053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 </a:t>
            </a:r>
            <a:r>
              <a:rPr lang="en-US" altLang="zh-CN" sz="3200" b="1"/>
              <a:t>Three</a:t>
            </a:r>
            <a:r>
              <a:rPr lang="zh-CN" altLang="en-US" sz="3200" b="1"/>
              <a:t> key elements </a:t>
            </a:r>
            <a:r>
              <a:rPr lang="en-US" altLang="zh-CN" sz="3200" b="1"/>
              <a:t>to be genuine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31" grpId="0" bldLvl="0" animBg="1"/>
      <p:bldP spid="33" grpId="0" bldLvl="0" animBg="1"/>
      <p:bldP spid="34" grpId="0" bldLvl="0" animBg="1"/>
      <p:bldP spid="35" grpId="0"/>
      <p:bldP spid="36" grpId="0"/>
      <p:bldP spid="37" grpId="0"/>
      <p:bldP spid="38" grpId="0"/>
      <p:bldP spid="39" grpId="0"/>
      <p:bldP spid="40" grpId="0"/>
      <p:bldP spid="41" grpId="0" bldLvl="0" animBg="1"/>
      <p:bldP spid="42" grpId="0" bldLvl="0" animBg="1"/>
      <p:bldP spid="4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63640" y="2438400"/>
            <a:ext cx="4737100" cy="2930525"/>
            <a:chOff x="4669152" y="2204864"/>
            <a:chExt cx="2853697" cy="3161994"/>
          </a:xfrm>
        </p:grpSpPr>
        <p:sp>
          <p:nvSpPr>
            <p:cNvPr id="28" name="矩形: 剪去单角 444"/>
            <p:cNvSpPr/>
            <p:nvPr/>
          </p:nvSpPr>
          <p:spPr>
            <a:xfrm>
              <a:off x="4669152" y="2204864"/>
              <a:ext cx="2853695" cy="3161994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/>
            <p:cNvSpPr/>
            <p:nvPr/>
          </p:nvSpPr>
          <p:spPr>
            <a:xfrm>
              <a:off x="4669153" y="5243677"/>
              <a:ext cx="2853695" cy="123181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445"/>
            <p:cNvSpPr/>
            <p:nvPr/>
          </p:nvSpPr>
          <p:spPr bwMode="auto">
            <a:xfrm>
              <a:off x="6802874" y="2204864"/>
              <a:ext cx="719975" cy="71997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zh-CN" sz="2000" b="1">
                  <a:solidFill>
                    <a:schemeClr val="bg1"/>
                  </a:solidFill>
                </a:rPr>
                <a:t>2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4360" y="2438400"/>
            <a:ext cx="4806315" cy="2930525"/>
            <a:chOff x="1703943" y="2324178"/>
            <a:chExt cx="2644657" cy="2930370"/>
          </a:xfrm>
        </p:grpSpPr>
        <p:sp>
          <p:nvSpPr>
            <p:cNvPr id="25" name="矩形: 剪去单角 437"/>
            <p:cNvSpPr/>
            <p:nvPr/>
          </p:nvSpPr>
          <p:spPr>
            <a:xfrm>
              <a:off x="1703943" y="2324178"/>
              <a:ext cx="2644655" cy="2930370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703944" y="5140390"/>
              <a:ext cx="2644655" cy="114158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438"/>
            <p:cNvSpPr/>
            <p:nvPr/>
          </p:nvSpPr>
          <p:spPr bwMode="auto">
            <a:xfrm>
              <a:off x="3681365" y="2324178"/>
              <a:ext cx="667235" cy="667235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175">
              <a:noFill/>
              <a:prstDash val="solid"/>
              <a:round/>
            </a:ln>
            <a:effectLst/>
          </p:spPr>
          <p:txBody>
            <a:bodyPr vert="horz" wrap="square" lIns="121920" tIns="60960" rIns="121920" bIns="60960" anchor="t" anchorCtr="0" compatLnSpc="1">
              <a:normAutofit/>
            </a:bodyPr>
            <a:lstStyle/>
            <a:p>
              <a:pPr lvl="0" algn="r"/>
              <a:r>
                <a:rPr lang="en-US" altLang="ko-KR" sz="2000" b="1">
                  <a:solidFill>
                    <a:schemeClr val="bg1"/>
                  </a:solidFill>
                </a:rPr>
                <a:t>1</a:t>
              </a:r>
              <a:endParaRPr lang="en-US" altLang="ko-K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47395" y="3301365"/>
            <a:ext cx="4406900" cy="16414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content should be true,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appraisal be appropriate.</a:t>
            </a:r>
          </a:p>
        </p:txBody>
      </p:sp>
      <p:sp>
        <p:nvSpPr>
          <p:cNvPr id="53" name="矩形 52"/>
          <p:cNvSpPr/>
          <p:nvPr/>
        </p:nvSpPr>
        <p:spPr>
          <a:xfrm>
            <a:off x="6797675" y="3415030"/>
            <a:ext cx="3933825" cy="11245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 in moderation and in narrative.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-133350" y="130175"/>
            <a:ext cx="7769225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29" name="任意多边形 28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26160" y="132080"/>
            <a:ext cx="643890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 write a genuine appreciation letter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675" y="1103630"/>
            <a:ext cx="600075" cy="78105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582545" y="1279525"/>
            <a:ext cx="8053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 </a:t>
            </a:r>
            <a:r>
              <a:rPr lang="en-US" altLang="zh-CN" sz="3200" b="1"/>
              <a:t>Two</a:t>
            </a:r>
            <a:r>
              <a:rPr lang="zh-CN" altLang="en-US" sz="3200" b="1"/>
              <a:t> </a:t>
            </a:r>
            <a:r>
              <a:rPr lang="en-US" altLang="zh-CN" sz="3200" b="1"/>
              <a:t>s</a:t>
            </a:r>
            <a:r>
              <a:rPr lang="zh-CN" altLang="en-US" sz="3200" b="1"/>
              <a:t>k</a:t>
            </a:r>
            <a:r>
              <a:rPr lang="en-US" altLang="zh-CN" sz="3200" b="1"/>
              <a:t>ill</a:t>
            </a:r>
            <a:r>
              <a:rPr lang="zh-CN" altLang="en-US" sz="3200" b="1"/>
              <a:t>s </a:t>
            </a:r>
            <a:r>
              <a:rPr lang="en-US" altLang="zh-CN" sz="3200" b="1"/>
              <a:t>to write an appreciation letter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3" grpId="0"/>
      <p:bldP spid="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49225" y="130175"/>
            <a:ext cx="6285865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21807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5349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88891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586865" y="88900"/>
            <a:ext cx="372491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thank-you letter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385" y="1212850"/>
            <a:ext cx="10927715" cy="3484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780"/>
              </a:lnSpc>
            </a:pPr>
            <a:r>
              <a:rPr lang="en-US" altLang="zh-CN" sz="2800" b="1">
                <a:solidFill>
                  <a:srgbClr val="002060"/>
                </a:solidFill>
              </a:rPr>
              <a:t>     </a:t>
            </a:r>
            <a:r>
              <a:rPr lang="zh-CN" altLang="en-US" sz="2800" b="1">
                <a:solidFill>
                  <a:srgbClr val="002060"/>
                </a:solidFill>
              </a:rPr>
              <a:t>假定你是李华，暑期在英国旅游时得到当地导游Mr. Smith的悉心照顾，回国后给他写一封邮件表达谢意。主要内容：</a:t>
            </a:r>
          </a:p>
          <a:p>
            <a:pPr fontAlgn="auto">
              <a:lnSpc>
                <a:spcPts val="3780"/>
              </a:lnSpc>
            </a:pPr>
            <a:r>
              <a:rPr lang="zh-CN" altLang="en-US" sz="2800" b="1">
                <a:solidFill>
                  <a:srgbClr val="002060"/>
                </a:solidFill>
              </a:rPr>
              <a:t>    1. 回忆旅行中美好时光；</a:t>
            </a:r>
          </a:p>
          <a:p>
            <a:pPr fontAlgn="auto">
              <a:lnSpc>
                <a:spcPts val="3780"/>
              </a:lnSpc>
            </a:pPr>
            <a:r>
              <a:rPr lang="zh-CN" altLang="en-US" sz="2800" b="1">
                <a:solidFill>
                  <a:srgbClr val="002060"/>
                </a:solidFill>
              </a:rPr>
              <a:t>    2. 遇到的困难和得到的帮助；</a:t>
            </a:r>
          </a:p>
          <a:p>
            <a:pPr fontAlgn="auto">
              <a:lnSpc>
                <a:spcPts val="3780"/>
              </a:lnSpc>
            </a:pPr>
            <a:r>
              <a:rPr lang="zh-CN" altLang="en-US" sz="2800" b="1">
                <a:solidFill>
                  <a:srgbClr val="002060"/>
                </a:solidFill>
              </a:rPr>
              <a:t>    3. 邀请他来中国旅游。</a:t>
            </a:r>
          </a:p>
          <a:p>
            <a:pPr fontAlgn="auto">
              <a:lnSpc>
                <a:spcPts val="3780"/>
              </a:lnSpc>
            </a:pPr>
            <a:r>
              <a:rPr lang="zh-CN" altLang="en-US" sz="2800" b="1">
                <a:solidFill>
                  <a:srgbClr val="002060"/>
                </a:solidFill>
              </a:rPr>
              <a:t>注意：1. 词数80左右；</a:t>
            </a:r>
          </a:p>
          <a:p>
            <a:pPr fontAlgn="auto">
              <a:lnSpc>
                <a:spcPts val="3780"/>
              </a:lnSpc>
            </a:pPr>
            <a:r>
              <a:rPr lang="zh-CN" altLang="en-US" sz="2800" b="1">
                <a:solidFill>
                  <a:srgbClr val="002060"/>
                </a:solidFill>
              </a:rPr>
              <a:t>           2. 可适当增加细节，以使行文连贯。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460" y="2251710"/>
            <a:ext cx="5429250" cy="48577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49225" y="130175"/>
            <a:ext cx="7313295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996950" y="47625"/>
            <a:ext cx="6167120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Character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-the status of identification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7395" y="1135380"/>
            <a:ext cx="1110297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</a:t>
            </a:r>
            <a:r>
              <a:rPr lang="en-US" altLang="zh-CN" sz="2800" b="1"/>
              <a:t> 1. Who are you? </a:t>
            </a:r>
          </a:p>
          <a:p>
            <a:r>
              <a:rPr lang="en-US" altLang="zh-CN" sz="2800" b="1"/>
              <a:t>          </a:t>
            </a:r>
            <a:r>
              <a:rPr lang="en-US" altLang="zh-CN" sz="2800" b="1">
                <a:solidFill>
                  <a:srgbClr val="002060"/>
                </a:solidFill>
              </a:rPr>
              <a:t>You're Li Hua, touring in England. 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2. What trouble may you meet with when travelling abroad?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/>
              <a:t>      </a:t>
            </a:r>
            <a:r>
              <a:rPr lang="en-US" altLang="zh-CN" sz="2800" b="1">
                <a:solidFill>
                  <a:srgbClr val="002060"/>
                </a:solidFill>
              </a:rPr>
              <a:t>not fit in with local condition and customs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>
                <a:solidFill>
                  <a:srgbClr val="002060"/>
                </a:solidFill>
              </a:rPr>
              <a:t>      lose articles, such as identity card, passport , wallet 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>
                <a:solidFill>
                  <a:srgbClr val="002060"/>
                </a:solidFill>
              </a:rPr>
              <a:t>      language obstacle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>
                <a:solidFill>
                  <a:srgbClr val="002060"/>
                </a:solidFill>
              </a:rPr>
              <a:t>      feel ill or sick</a:t>
            </a:r>
            <a:endParaRPr lang="en-US" altLang="zh-CN" sz="2800" b="1"/>
          </a:p>
        </p:txBody>
      </p:sp>
      <p:sp>
        <p:nvSpPr>
          <p:cNvPr id="52" name="文本框 51"/>
          <p:cNvSpPr txBox="1"/>
          <p:nvPr/>
        </p:nvSpPr>
        <p:spPr>
          <a:xfrm>
            <a:off x="287682" y="58341"/>
            <a:ext cx="58166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01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13385" y="1543050"/>
            <a:ext cx="1033780" cy="1397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2860" y="2409190"/>
            <a:ext cx="1493520" cy="120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2860" y="6639696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22225" y="1276985"/>
            <a:ext cx="571500" cy="320675"/>
            <a:chOff x="4347540" y="4003355"/>
            <a:chExt cx="1490915" cy="462610"/>
          </a:xfrm>
        </p:grpSpPr>
        <p:sp>
          <p:nvSpPr>
            <p:cNvPr id="79" name="矩形 78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0" name="矩形 79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860" y="2103755"/>
            <a:ext cx="571500" cy="320675"/>
            <a:chOff x="4347540" y="4003355"/>
            <a:chExt cx="1490915" cy="462610"/>
          </a:xfrm>
        </p:grpSpPr>
        <p:sp>
          <p:nvSpPr>
            <p:cNvPr id="12" name="矩形 11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09" name="矩形 108"/>
          <p:cNvSpPr/>
          <p:nvPr/>
        </p:nvSpPr>
        <p:spPr>
          <a:xfrm>
            <a:off x="1447165" y="4638675"/>
            <a:ext cx="10058400" cy="1918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>
                <a:solidFill>
                  <a:schemeClr val="tx1"/>
                </a:solidFill>
              </a:rPr>
              <a:t>   </a:t>
            </a:r>
            <a:r>
              <a:rPr lang="zh-CN" altLang="en-US" sz="2400">
                <a:solidFill>
                  <a:schemeClr val="tx1"/>
                </a:solidFill>
              </a:rPr>
              <a:t>假定你是李华，暑期在英国旅游时得到当地导游Mr. Smith的悉心照顾，回国后给他写一封邮件表达谢意。主要内容：</a:t>
            </a:r>
          </a:p>
          <a:p>
            <a:pPr algn="l"/>
            <a:r>
              <a:rPr lang="zh-CN" altLang="en-US" sz="2400">
                <a:solidFill>
                  <a:schemeClr val="tx1"/>
                </a:solidFill>
              </a:rPr>
              <a:t>    1. 回忆旅行中美好时光；</a:t>
            </a:r>
          </a:p>
          <a:p>
            <a:pPr algn="l"/>
            <a:r>
              <a:rPr lang="zh-CN" altLang="en-US" sz="2400">
                <a:solidFill>
                  <a:schemeClr val="tx1"/>
                </a:solidFill>
              </a:rPr>
              <a:t>    2. 遇到的困难和得到的帮助；</a:t>
            </a:r>
          </a:p>
          <a:p>
            <a:pPr algn="l"/>
            <a:r>
              <a:rPr lang="zh-CN" altLang="en-US" sz="2400">
                <a:solidFill>
                  <a:schemeClr val="tx1"/>
                </a:solidFill>
              </a:rPr>
              <a:t>    3. 邀请他来中国旅游。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2860" y="6318885"/>
            <a:ext cx="571500" cy="320675"/>
            <a:chOff x="4347540" y="4003355"/>
            <a:chExt cx="1490915" cy="462610"/>
          </a:xfrm>
        </p:grpSpPr>
        <p:sp>
          <p:nvSpPr>
            <p:cNvPr id="21" name="矩形 20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4" name="矩形 23"/>
          <p:cNvSpPr/>
          <p:nvPr/>
        </p:nvSpPr>
        <p:spPr>
          <a:xfrm>
            <a:off x="2140585" y="5792470"/>
            <a:ext cx="1638300" cy="40957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000" flipH="1">
            <a:off x="8306435" y="4912995"/>
            <a:ext cx="2368550" cy="21189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639435" y="5742305"/>
            <a:ext cx="2894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</a:rPr>
              <a:t>Open-ended point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4" grpId="0" animBg="1"/>
      <p:bldP spid="24" grpId="1" animBg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49225" y="130175"/>
            <a:ext cx="788416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026160" y="58420"/>
            <a:ext cx="706310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Century Gothic" panose="020B0502020202020204" pitchFamily="34" charset="0"/>
                <a:sym typeface="+mn-ea"/>
              </a:rPr>
              <a:t>Content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-reasonable expansion of details</a:t>
            </a:r>
            <a:endParaRPr lang="en-US" altLang="zh-CN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395" y="1135380"/>
            <a:ext cx="1110297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</a:t>
            </a:r>
            <a:r>
              <a:rPr lang="en-US" altLang="zh-CN" sz="2800" b="1"/>
              <a:t> 3. How did Mr. Smith help you as a tour guide?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/>
              <a:t>      </a:t>
            </a:r>
            <a:r>
              <a:rPr lang="en-US" altLang="zh-CN" sz="2800" b="1">
                <a:solidFill>
                  <a:srgbClr val="002060"/>
                </a:solidFill>
              </a:rPr>
              <a:t>recommend some can’t-be-missed attractions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>
                <a:solidFill>
                  <a:srgbClr val="002060"/>
                </a:solidFill>
              </a:rPr>
              <a:t>      thoughtfully arrange suitable travel routes, comfortable accommodation and cuisines of British flavor</a:t>
            </a:r>
          </a:p>
          <a:p>
            <a:r>
              <a:rPr lang="zh-CN" altLang="en-US" sz="2800" b="1"/>
              <a:t>  </a:t>
            </a:r>
            <a:r>
              <a:rPr lang="en-US" altLang="zh-CN" sz="2800" b="1"/>
              <a:t>4. Why are you writing a  letter to express your gratitude?  </a:t>
            </a:r>
          </a:p>
          <a:p>
            <a:r>
              <a:rPr lang="en-US" altLang="zh-CN" sz="2800" b="1"/>
              <a:t>         </a:t>
            </a:r>
            <a:r>
              <a:rPr lang="en-US" altLang="zh-CN" sz="2800" b="1">
                <a:solidFill>
                  <a:srgbClr val="FFC000"/>
                </a:solidFill>
              </a:rPr>
              <a:t> </a:t>
            </a:r>
            <a:r>
              <a:rPr lang="en-US" altLang="zh-CN" sz="2800" b="1">
                <a:solidFill>
                  <a:srgbClr val="002060"/>
                </a:solidFill>
              </a:rPr>
              <a:t> For Mr. Smith's patience, </a:t>
            </a:r>
            <a:r>
              <a:rPr lang="en-US" altLang="zh-CN" sz="2800" b="1">
                <a:solidFill>
                  <a:srgbClr val="002060"/>
                </a:solidFill>
                <a:sym typeface="+mn-ea"/>
              </a:rPr>
              <a:t>hospitality, </a:t>
            </a:r>
            <a:r>
              <a:rPr lang="en-US" altLang="zh-CN" sz="2800" b="1">
                <a:solidFill>
                  <a:srgbClr val="002060"/>
                </a:solidFill>
              </a:rPr>
              <a:t>professional attitude     </a:t>
            </a:r>
          </a:p>
          <a:p>
            <a:r>
              <a:rPr lang="en-US" altLang="zh-CN" sz="2800" b="1">
                <a:solidFill>
                  <a:srgbClr val="002060"/>
                </a:solidFill>
              </a:rPr>
              <a:t>      timely help and genuine concern.</a:t>
            </a:r>
          </a:p>
          <a:p>
            <a:endParaRPr lang="en-US" altLang="zh-CN" sz="2800" b="1"/>
          </a:p>
          <a:p>
            <a:endParaRPr lang="en-US" altLang="zh-CN" sz="2800" b="1"/>
          </a:p>
        </p:txBody>
      </p:sp>
      <p:sp>
        <p:nvSpPr>
          <p:cNvPr id="52" name="文本框 51"/>
          <p:cNvSpPr txBox="1"/>
          <p:nvPr/>
        </p:nvSpPr>
        <p:spPr>
          <a:xfrm>
            <a:off x="287682" y="58341"/>
            <a:ext cx="58166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02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13385" y="1543050"/>
            <a:ext cx="1033780" cy="1397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-46355" y="3251835"/>
            <a:ext cx="1493520" cy="120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2225" y="6671446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22225" y="1276985"/>
            <a:ext cx="571500" cy="320675"/>
            <a:chOff x="4347540" y="4003355"/>
            <a:chExt cx="1490915" cy="462610"/>
          </a:xfrm>
        </p:grpSpPr>
        <p:sp>
          <p:nvSpPr>
            <p:cNvPr id="79" name="矩形 78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0" name="矩形 79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860" y="2931160"/>
            <a:ext cx="571500" cy="320675"/>
            <a:chOff x="4347540" y="4003355"/>
            <a:chExt cx="1490915" cy="462610"/>
          </a:xfrm>
        </p:grpSpPr>
        <p:sp>
          <p:nvSpPr>
            <p:cNvPr id="12" name="矩形 11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09" name="矩形 108"/>
          <p:cNvSpPr/>
          <p:nvPr/>
        </p:nvSpPr>
        <p:spPr>
          <a:xfrm>
            <a:off x="1447165" y="4613910"/>
            <a:ext cx="10058400" cy="1918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>
                <a:solidFill>
                  <a:schemeClr val="tx1"/>
                </a:solidFill>
              </a:rPr>
              <a:t>   </a:t>
            </a:r>
            <a:r>
              <a:rPr lang="zh-CN" altLang="en-US" sz="2400">
                <a:solidFill>
                  <a:schemeClr val="tx1"/>
                </a:solidFill>
              </a:rPr>
              <a:t>假定你是李华，暑期在英国旅游时得到当地导游Mr. Smith的悉心照顾，回国后给他写一封邮件表达谢意。主要内容：</a:t>
            </a:r>
          </a:p>
          <a:p>
            <a:pPr algn="l"/>
            <a:r>
              <a:rPr lang="zh-CN" altLang="en-US" sz="2400">
                <a:solidFill>
                  <a:schemeClr val="tx1"/>
                </a:solidFill>
              </a:rPr>
              <a:t>    1. 回忆旅行中美好时光；</a:t>
            </a:r>
          </a:p>
          <a:p>
            <a:pPr algn="l"/>
            <a:r>
              <a:rPr lang="zh-CN" altLang="en-US" sz="2400">
                <a:solidFill>
                  <a:schemeClr val="tx1"/>
                </a:solidFill>
              </a:rPr>
              <a:t>    2. 遇到的困难和得到的帮助；</a:t>
            </a:r>
          </a:p>
          <a:p>
            <a:pPr algn="l"/>
            <a:r>
              <a:rPr lang="zh-CN" altLang="en-US" sz="2400">
                <a:solidFill>
                  <a:schemeClr val="tx1"/>
                </a:solidFill>
              </a:rPr>
              <a:t>    3. 邀请他来中国旅游。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225" y="6411595"/>
            <a:ext cx="571500" cy="320675"/>
            <a:chOff x="4347540" y="4003355"/>
            <a:chExt cx="1490915" cy="462610"/>
          </a:xfrm>
        </p:grpSpPr>
        <p:sp>
          <p:nvSpPr>
            <p:cNvPr id="8" name="矩形 7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000" flipH="1">
            <a:off x="8475980" y="4992370"/>
            <a:ext cx="2368550" cy="21189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732145" y="5742305"/>
            <a:ext cx="2894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</a:rPr>
              <a:t>Open-ended point</a:t>
            </a:r>
          </a:p>
        </p:txBody>
      </p:sp>
      <p:sp>
        <p:nvSpPr>
          <p:cNvPr id="24" name="矩形 23"/>
          <p:cNvSpPr/>
          <p:nvPr/>
        </p:nvSpPr>
        <p:spPr>
          <a:xfrm>
            <a:off x="3995420" y="5742305"/>
            <a:ext cx="1638300" cy="46101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1" grpId="0"/>
      <p:bldP spid="31" grpId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49225" y="130175"/>
            <a:ext cx="7884160" cy="419100"/>
          </a:xfrm>
          <a:custGeom>
            <a:avLst/>
            <a:gdLst>
              <a:gd name="connsiteX0" fmla="*/ 104775 w 5032666"/>
              <a:gd name="connsiteY0" fmla="*/ 0 h 419100"/>
              <a:gd name="connsiteX1" fmla="*/ 150742 w 5032666"/>
              <a:gd name="connsiteY1" fmla="*/ 0 h 419100"/>
              <a:gd name="connsiteX2" fmla="*/ 161478 w 5032666"/>
              <a:gd name="connsiteY2" fmla="*/ 0 h 419100"/>
              <a:gd name="connsiteX3" fmla="*/ 200025 w 5032666"/>
              <a:gd name="connsiteY3" fmla="*/ 0 h 419100"/>
              <a:gd name="connsiteX4" fmla="*/ 207445 w 5032666"/>
              <a:gd name="connsiteY4" fmla="*/ 0 h 419100"/>
              <a:gd name="connsiteX5" fmla="*/ 225133 w 5032666"/>
              <a:gd name="connsiteY5" fmla="*/ 0 h 419100"/>
              <a:gd name="connsiteX6" fmla="*/ 256728 w 5032666"/>
              <a:gd name="connsiteY6" fmla="*/ 0 h 419100"/>
              <a:gd name="connsiteX7" fmla="*/ 271100 w 5032666"/>
              <a:gd name="connsiteY7" fmla="*/ 0 h 419100"/>
              <a:gd name="connsiteX8" fmla="*/ 281836 w 5032666"/>
              <a:gd name="connsiteY8" fmla="*/ 0 h 419100"/>
              <a:gd name="connsiteX9" fmla="*/ 314326 w 5032666"/>
              <a:gd name="connsiteY9" fmla="*/ 0 h 419100"/>
              <a:gd name="connsiteX10" fmla="*/ 320383 w 5032666"/>
              <a:gd name="connsiteY10" fmla="*/ 0 h 419100"/>
              <a:gd name="connsiteX11" fmla="*/ 327803 w 5032666"/>
              <a:gd name="connsiteY11" fmla="*/ 0 h 419100"/>
              <a:gd name="connsiteX12" fmla="*/ 360293 w 5032666"/>
              <a:gd name="connsiteY12" fmla="*/ 0 h 419100"/>
              <a:gd name="connsiteX13" fmla="*/ 371029 w 5032666"/>
              <a:gd name="connsiteY13" fmla="*/ 0 h 419100"/>
              <a:gd name="connsiteX14" fmla="*/ 377086 w 5032666"/>
              <a:gd name="connsiteY14" fmla="*/ 0 h 419100"/>
              <a:gd name="connsiteX15" fmla="*/ 409576 w 5032666"/>
              <a:gd name="connsiteY15" fmla="*/ 0 h 419100"/>
              <a:gd name="connsiteX16" fmla="*/ 416996 w 5032666"/>
              <a:gd name="connsiteY16" fmla="*/ 0 h 419100"/>
              <a:gd name="connsiteX17" fmla="*/ 434684 w 5032666"/>
              <a:gd name="connsiteY17" fmla="*/ 0 h 419100"/>
              <a:gd name="connsiteX18" fmla="*/ 466279 w 5032666"/>
              <a:gd name="connsiteY18" fmla="*/ 0 h 419100"/>
              <a:gd name="connsiteX19" fmla="*/ 480651 w 5032666"/>
              <a:gd name="connsiteY19" fmla="*/ 0 h 419100"/>
              <a:gd name="connsiteX20" fmla="*/ 491387 w 5032666"/>
              <a:gd name="connsiteY20" fmla="*/ 0 h 419100"/>
              <a:gd name="connsiteX21" fmla="*/ 529934 w 5032666"/>
              <a:gd name="connsiteY21" fmla="*/ 0 h 419100"/>
              <a:gd name="connsiteX22" fmla="*/ 537354 w 5032666"/>
              <a:gd name="connsiteY22" fmla="*/ 0 h 419100"/>
              <a:gd name="connsiteX23" fmla="*/ 561975 w 5032666"/>
              <a:gd name="connsiteY23" fmla="*/ 0 h 419100"/>
              <a:gd name="connsiteX24" fmla="*/ 586637 w 5032666"/>
              <a:gd name="connsiteY24" fmla="*/ 0 h 419100"/>
              <a:gd name="connsiteX25" fmla="*/ 607942 w 5032666"/>
              <a:gd name="connsiteY25" fmla="*/ 0 h 419100"/>
              <a:gd name="connsiteX26" fmla="*/ 618678 w 5032666"/>
              <a:gd name="connsiteY26" fmla="*/ 0 h 419100"/>
              <a:gd name="connsiteX27" fmla="*/ 657225 w 5032666"/>
              <a:gd name="connsiteY27" fmla="*/ 0 h 419100"/>
              <a:gd name="connsiteX28" fmla="*/ 664645 w 5032666"/>
              <a:gd name="connsiteY28" fmla="*/ 0 h 419100"/>
              <a:gd name="connsiteX29" fmla="*/ 682333 w 5032666"/>
              <a:gd name="connsiteY29" fmla="*/ 0 h 419100"/>
              <a:gd name="connsiteX30" fmla="*/ 713928 w 5032666"/>
              <a:gd name="connsiteY30" fmla="*/ 0 h 419100"/>
              <a:gd name="connsiteX31" fmla="*/ 728300 w 5032666"/>
              <a:gd name="connsiteY31" fmla="*/ 0 h 419100"/>
              <a:gd name="connsiteX32" fmla="*/ 739036 w 5032666"/>
              <a:gd name="connsiteY32" fmla="*/ 0 h 419100"/>
              <a:gd name="connsiteX33" fmla="*/ 750329 w 5032666"/>
              <a:gd name="connsiteY33" fmla="*/ 0 h 419100"/>
              <a:gd name="connsiteX34" fmla="*/ 771526 w 5032666"/>
              <a:gd name="connsiteY34" fmla="*/ 0 h 419100"/>
              <a:gd name="connsiteX35" fmla="*/ 777583 w 5032666"/>
              <a:gd name="connsiteY35" fmla="*/ 0 h 419100"/>
              <a:gd name="connsiteX36" fmla="*/ 785003 w 5032666"/>
              <a:gd name="connsiteY36" fmla="*/ 0 h 419100"/>
              <a:gd name="connsiteX37" fmla="*/ 796296 w 5032666"/>
              <a:gd name="connsiteY37" fmla="*/ 0 h 419100"/>
              <a:gd name="connsiteX38" fmla="*/ 807032 w 5032666"/>
              <a:gd name="connsiteY38" fmla="*/ 0 h 419100"/>
              <a:gd name="connsiteX39" fmla="*/ 817493 w 5032666"/>
              <a:gd name="connsiteY39" fmla="*/ 0 h 419100"/>
              <a:gd name="connsiteX40" fmla="*/ 828229 w 5032666"/>
              <a:gd name="connsiteY40" fmla="*/ 0 h 419100"/>
              <a:gd name="connsiteX41" fmla="*/ 834286 w 5032666"/>
              <a:gd name="connsiteY41" fmla="*/ 0 h 419100"/>
              <a:gd name="connsiteX42" fmla="*/ 845579 w 5032666"/>
              <a:gd name="connsiteY42" fmla="*/ 0 h 419100"/>
              <a:gd name="connsiteX43" fmla="*/ 852999 w 5032666"/>
              <a:gd name="connsiteY43" fmla="*/ 0 h 419100"/>
              <a:gd name="connsiteX44" fmla="*/ 866776 w 5032666"/>
              <a:gd name="connsiteY44" fmla="*/ 0 h 419100"/>
              <a:gd name="connsiteX45" fmla="*/ 870687 w 5032666"/>
              <a:gd name="connsiteY45" fmla="*/ 0 h 419100"/>
              <a:gd name="connsiteX46" fmla="*/ 874196 w 5032666"/>
              <a:gd name="connsiteY46" fmla="*/ 0 h 419100"/>
              <a:gd name="connsiteX47" fmla="*/ 891884 w 5032666"/>
              <a:gd name="connsiteY47" fmla="*/ 0 h 419100"/>
              <a:gd name="connsiteX48" fmla="*/ 902282 w 5032666"/>
              <a:gd name="connsiteY48" fmla="*/ 0 h 419100"/>
              <a:gd name="connsiteX49" fmla="*/ 916654 w 5032666"/>
              <a:gd name="connsiteY49" fmla="*/ 0 h 419100"/>
              <a:gd name="connsiteX50" fmla="*/ 923479 w 5032666"/>
              <a:gd name="connsiteY50" fmla="*/ 0 h 419100"/>
              <a:gd name="connsiteX51" fmla="*/ 927390 w 5032666"/>
              <a:gd name="connsiteY51" fmla="*/ 0 h 419100"/>
              <a:gd name="connsiteX52" fmla="*/ 937851 w 5032666"/>
              <a:gd name="connsiteY52" fmla="*/ 0 h 419100"/>
              <a:gd name="connsiteX53" fmla="*/ 948587 w 5032666"/>
              <a:gd name="connsiteY53" fmla="*/ 0 h 419100"/>
              <a:gd name="connsiteX54" fmla="*/ 959880 w 5032666"/>
              <a:gd name="connsiteY54" fmla="*/ 0 h 419100"/>
              <a:gd name="connsiteX55" fmla="*/ 965937 w 5032666"/>
              <a:gd name="connsiteY55" fmla="*/ 0 h 419100"/>
              <a:gd name="connsiteX56" fmla="*/ 973357 w 5032666"/>
              <a:gd name="connsiteY56" fmla="*/ 0 h 419100"/>
              <a:gd name="connsiteX57" fmla="*/ 987134 w 5032666"/>
              <a:gd name="connsiteY57" fmla="*/ 0 h 419100"/>
              <a:gd name="connsiteX58" fmla="*/ 994554 w 5032666"/>
              <a:gd name="connsiteY58" fmla="*/ 0 h 419100"/>
              <a:gd name="connsiteX59" fmla="*/ 1005847 w 5032666"/>
              <a:gd name="connsiteY59" fmla="*/ 0 h 419100"/>
              <a:gd name="connsiteX60" fmla="*/ 1016583 w 5032666"/>
              <a:gd name="connsiteY60" fmla="*/ 0 h 419100"/>
              <a:gd name="connsiteX61" fmla="*/ 1022640 w 5032666"/>
              <a:gd name="connsiteY61" fmla="*/ 0 h 419100"/>
              <a:gd name="connsiteX62" fmla="*/ 1043837 w 5032666"/>
              <a:gd name="connsiteY62" fmla="*/ 0 h 419100"/>
              <a:gd name="connsiteX63" fmla="*/ 1055130 w 5032666"/>
              <a:gd name="connsiteY63" fmla="*/ 0 h 419100"/>
              <a:gd name="connsiteX64" fmla="*/ 1062550 w 5032666"/>
              <a:gd name="connsiteY64" fmla="*/ 0 h 419100"/>
              <a:gd name="connsiteX65" fmla="*/ 1080238 w 5032666"/>
              <a:gd name="connsiteY65" fmla="*/ 0 h 419100"/>
              <a:gd name="connsiteX66" fmla="*/ 1111833 w 5032666"/>
              <a:gd name="connsiteY66" fmla="*/ 0 h 419100"/>
              <a:gd name="connsiteX67" fmla="*/ 1126205 w 5032666"/>
              <a:gd name="connsiteY67" fmla="*/ 0 h 419100"/>
              <a:gd name="connsiteX68" fmla="*/ 1136941 w 5032666"/>
              <a:gd name="connsiteY68" fmla="*/ 0 h 419100"/>
              <a:gd name="connsiteX69" fmla="*/ 1175488 w 5032666"/>
              <a:gd name="connsiteY69" fmla="*/ 0 h 419100"/>
              <a:gd name="connsiteX70" fmla="*/ 1182908 w 5032666"/>
              <a:gd name="connsiteY70" fmla="*/ 0 h 419100"/>
              <a:gd name="connsiteX71" fmla="*/ 1207529 w 5032666"/>
              <a:gd name="connsiteY71" fmla="*/ 0 h 419100"/>
              <a:gd name="connsiteX72" fmla="*/ 1232191 w 5032666"/>
              <a:gd name="connsiteY72" fmla="*/ 0 h 419100"/>
              <a:gd name="connsiteX73" fmla="*/ 1253496 w 5032666"/>
              <a:gd name="connsiteY73" fmla="*/ 0 h 419100"/>
              <a:gd name="connsiteX74" fmla="*/ 1264232 w 5032666"/>
              <a:gd name="connsiteY74" fmla="*/ 0 h 419100"/>
              <a:gd name="connsiteX75" fmla="*/ 1302779 w 5032666"/>
              <a:gd name="connsiteY75" fmla="*/ 0 h 419100"/>
              <a:gd name="connsiteX76" fmla="*/ 1310199 w 5032666"/>
              <a:gd name="connsiteY76" fmla="*/ 0 h 419100"/>
              <a:gd name="connsiteX77" fmla="*/ 1327887 w 5032666"/>
              <a:gd name="connsiteY77" fmla="*/ 0 h 419100"/>
              <a:gd name="connsiteX78" fmla="*/ 1359482 w 5032666"/>
              <a:gd name="connsiteY78" fmla="*/ 0 h 419100"/>
              <a:gd name="connsiteX79" fmla="*/ 1373854 w 5032666"/>
              <a:gd name="connsiteY79" fmla="*/ 0 h 419100"/>
              <a:gd name="connsiteX80" fmla="*/ 1384590 w 5032666"/>
              <a:gd name="connsiteY80" fmla="*/ 0 h 419100"/>
              <a:gd name="connsiteX81" fmla="*/ 1417080 w 5032666"/>
              <a:gd name="connsiteY81" fmla="*/ 0 h 419100"/>
              <a:gd name="connsiteX82" fmla="*/ 1423137 w 5032666"/>
              <a:gd name="connsiteY82" fmla="*/ 0 h 419100"/>
              <a:gd name="connsiteX83" fmla="*/ 1430557 w 5032666"/>
              <a:gd name="connsiteY83" fmla="*/ 0 h 419100"/>
              <a:gd name="connsiteX84" fmla="*/ 1463047 w 5032666"/>
              <a:gd name="connsiteY84" fmla="*/ 0 h 419100"/>
              <a:gd name="connsiteX85" fmla="*/ 1473783 w 5032666"/>
              <a:gd name="connsiteY85" fmla="*/ 0 h 419100"/>
              <a:gd name="connsiteX86" fmla="*/ 1479840 w 5032666"/>
              <a:gd name="connsiteY86" fmla="*/ 0 h 419100"/>
              <a:gd name="connsiteX87" fmla="*/ 1495425 w 5032666"/>
              <a:gd name="connsiteY87" fmla="*/ 0 h 419100"/>
              <a:gd name="connsiteX88" fmla="*/ 1512330 w 5032666"/>
              <a:gd name="connsiteY88" fmla="*/ 0 h 419100"/>
              <a:gd name="connsiteX89" fmla="*/ 1519750 w 5032666"/>
              <a:gd name="connsiteY89" fmla="*/ 0 h 419100"/>
              <a:gd name="connsiteX90" fmla="*/ 1537438 w 5032666"/>
              <a:gd name="connsiteY90" fmla="*/ 0 h 419100"/>
              <a:gd name="connsiteX91" fmla="*/ 1541392 w 5032666"/>
              <a:gd name="connsiteY91" fmla="*/ 0 h 419100"/>
              <a:gd name="connsiteX92" fmla="*/ 1552128 w 5032666"/>
              <a:gd name="connsiteY92" fmla="*/ 0 h 419100"/>
              <a:gd name="connsiteX93" fmla="*/ 1569033 w 5032666"/>
              <a:gd name="connsiteY93" fmla="*/ 0 h 419100"/>
              <a:gd name="connsiteX94" fmla="*/ 1583405 w 5032666"/>
              <a:gd name="connsiteY94" fmla="*/ 0 h 419100"/>
              <a:gd name="connsiteX95" fmla="*/ 1590675 w 5032666"/>
              <a:gd name="connsiteY95" fmla="*/ 0 h 419100"/>
              <a:gd name="connsiteX96" fmla="*/ 1594141 w 5032666"/>
              <a:gd name="connsiteY96" fmla="*/ 0 h 419100"/>
              <a:gd name="connsiteX97" fmla="*/ 1598095 w 5032666"/>
              <a:gd name="connsiteY97" fmla="*/ 0 h 419100"/>
              <a:gd name="connsiteX98" fmla="*/ 1615783 w 5032666"/>
              <a:gd name="connsiteY98" fmla="*/ 0 h 419100"/>
              <a:gd name="connsiteX99" fmla="*/ 1632688 w 5032666"/>
              <a:gd name="connsiteY99" fmla="*/ 0 h 419100"/>
              <a:gd name="connsiteX100" fmla="*/ 1640108 w 5032666"/>
              <a:gd name="connsiteY100" fmla="*/ 0 h 419100"/>
              <a:gd name="connsiteX101" fmla="*/ 1647378 w 5032666"/>
              <a:gd name="connsiteY101" fmla="*/ 0 h 419100"/>
              <a:gd name="connsiteX102" fmla="*/ 1661750 w 5032666"/>
              <a:gd name="connsiteY102" fmla="*/ 0 h 419100"/>
              <a:gd name="connsiteX103" fmla="*/ 1672486 w 5032666"/>
              <a:gd name="connsiteY103" fmla="*/ 0 h 419100"/>
              <a:gd name="connsiteX104" fmla="*/ 1689391 w 5032666"/>
              <a:gd name="connsiteY104" fmla="*/ 0 h 419100"/>
              <a:gd name="connsiteX105" fmla="*/ 1704976 w 5032666"/>
              <a:gd name="connsiteY105" fmla="*/ 0 h 419100"/>
              <a:gd name="connsiteX106" fmla="*/ 1711033 w 5032666"/>
              <a:gd name="connsiteY106" fmla="*/ 0 h 419100"/>
              <a:gd name="connsiteX107" fmla="*/ 1718453 w 5032666"/>
              <a:gd name="connsiteY107" fmla="*/ 0 h 419100"/>
              <a:gd name="connsiteX108" fmla="*/ 1750943 w 5032666"/>
              <a:gd name="connsiteY108" fmla="*/ 0 h 419100"/>
              <a:gd name="connsiteX109" fmla="*/ 1761679 w 5032666"/>
              <a:gd name="connsiteY109" fmla="*/ 0 h 419100"/>
              <a:gd name="connsiteX110" fmla="*/ 1767736 w 5032666"/>
              <a:gd name="connsiteY110" fmla="*/ 0 h 419100"/>
              <a:gd name="connsiteX111" fmla="*/ 1800226 w 5032666"/>
              <a:gd name="connsiteY111" fmla="*/ 0 h 419100"/>
              <a:gd name="connsiteX112" fmla="*/ 1807646 w 5032666"/>
              <a:gd name="connsiteY112" fmla="*/ 0 h 419100"/>
              <a:gd name="connsiteX113" fmla="*/ 1825334 w 5032666"/>
              <a:gd name="connsiteY113" fmla="*/ 0 h 419100"/>
              <a:gd name="connsiteX114" fmla="*/ 1856929 w 5032666"/>
              <a:gd name="connsiteY114" fmla="*/ 0 h 419100"/>
              <a:gd name="connsiteX115" fmla="*/ 1871301 w 5032666"/>
              <a:gd name="connsiteY115" fmla="*/ 0 h 419100"/>
              <a:gd name="connsiteX116" fmla="*/ 1882037 w 5032666"/>
              <a:gd name="connsiteY116" fmla="*/ 0 h 419100"/>
              <a:gd name="connsiteX117" fmla="*/ 1920584 w 5032666"/>
              <a:gd name="connsiteY117" fmla="*/ 0 h 419100"/>
              <a:gd name="connsiteX118" fmla="*/ 1928004 w 5032666"/>
              <a:gd name="connsiteY118" fmla="*/ 0 h 419100"/>
              <a:gd name="connsiteX119" fmla="*/ 1952625 w 5032666"/>
              <a:gd name="connsiteY119" fmla="*/ 0 h 419100"/>
              <a:gd name="connsiteX120" fmla="*/ 1977287 w 5032666"/>
              <a:gd name="connsiteY120" fmla="*/ 0 h 419100"/>
              <a:gd name="connsiteX121" fmla="*/ 1998592 w 5032666"/>
              <a:gd name="connsiteY121" fmla="*/ 0 h 419100"/>
              <a:gd name="connsiteX122" fmla="*/ 2009328 w 5032666"/>
              <a:gd name="connsiteY122" fmla="*/ 0 h 419100"/>
              <a:gd name="connsiteX123" fmla="*/ 2047875 w 5032666"/>
              <a:gd name="connsiteY123" fmla="*/ 0 h 419100"/>
              <a:gd name="connsiteX124" fmla="*/ 2055295 w 5032666"/>
              <a:gd name="connsiteY124" fmla="*/ 0 h 419100"/>
              <a:gd name="connsiteX125" fmla="*/ 2057400 w 5032666"/>
              <a:gd name="connsiteY125" fmla="*/ 0 h 419100"/>
              <a:gd name="connsiteX126" fmla="*/ 2072983 w 5032666"/>
              <a:gd name="connsiteY126" fmla="*/ 0 h 419100"/>
              <a:gd name="connsiteX127" fmla="*/ 2103367 w 5032666"/>
              <a:gd name="connsiteY127" fmla="*/ 0 h 419100"/>
              <a:gd name="connsiteX128" fmla="*/ 2104578 w 5032666"/>
              <a:gd name="connsiteY128" fmla="*/ 0 h 419100"/>
              <a:gd name="connsiteX129" fmla="*/ 2114103 w 5032666"/>
              <a:gd name="connsiteY129" fmla="*/ 0 h 419100"/>
              <a:gd name="connsiteX130" fmla="*/ 2118950 w 5032666"/>
              <a:gd name="connsiteY130" fmla="*/ 0 h 419100"/>
              <a:gd name="connsiteX131" fmla="*/ 2129686 w 5032666"/>
              <a:gd name="connsiteY131" fmla="*/ 0 h 419100"/>
              <a:gd name="connsiteX132" fmla="*/ 2140979 w 5032666"/>
              <a:gd name="connsiteY132" fmla="*/ 0 h 419100"/>
              <a:gd name="connsiteX133" fmla="*/ 2152650 w 5032666"/>
              <a:gd name="connsiteY133" fmla="*/ 0 h 419100"/>
              <a:gd name="connsiteX134" fmla="*/ 2160070 w 5032666"/>
              <a:gd name="connsiteY134" fmla="*/ 0 h 419100"/>
              <a:gd name="connsiteX135" fmla="*/ 2162176 w 5032666"/>
              <a:gd name="connsiteY135" fmla="*/ 0 h 419100"/>
              <a:gd name="connsiteX136" fmla="*/ 2168233 w 5032666"/>
              <a:gd name="connsiteY136" fmla="*/ 0 h 419100"/>
              <a:gd name="connsiteX137" fmla="*/ 2175653 w 5032666"/>
              <a:gd name="connsiteY137" fmla="*/ 0 h 419100"/>
              <a:gd name="connsiteX138" fmla="*/ 2177758 w 5032666"/>
              <a:gd name="connsiteY138" fmla="*/ 0 h 419100"/>
              <a:gd name="connsiteX139" fmla="*/ 2186946 w 5032666"/>
              <a:gd name="connsiteY139" fmla="*/ 0 h 419100"/>
              <a:gd name="connsiteX140" fmla="*/ 2197682 w 5032666"/>
              <a:gd name="connsiteY140" fmla="*/ 0 h 419100"/>
              <a:gd name="connsiteX141" fmla="*/ 2208143 w 5032666"/>
              <a:gd name="connsiteY141" fmla="*/ 0 h 419100"/>
              <a:gd name="connsiteX142" fmla="*/ 2209353 w 5032666"/>
              <a:gd name="connsiteY142" fmla="*/ 0 h 419100"/>
              <a:gd name="connsiteX143" fmla="*/ 2218879 w 5032666"/>
              <a:gd name="connsiteY143" fmla="*/ 0 h 419100"/>
              <a:gd name="connsiteX144" fmla="*/ 2223725 w 5032666"/>
              <a:gd name="connsiteY144" fmla="*/ 0 h 419100"/>
              <a:gd name="connsiteX145" fmla="*/ 2224936 w 5032666"/>
              <a:gd name="connsiteY145" fmla="*/ 0 h 419100"/>
              <a:gd name="connsiteX146" fmla="*/ 2234461 w 5032666"/>
              <a:gd name="connsiteY146" fmla="*/ 0 h 419100"/>
              <a:gd name="connsiteX147" fmla="*/ 2236229 w 5032666"/>
              <a:gd name="connsiteY147" fmla="*/ 0 h 419100"/>
              <a:gd name="connsiteX148" fmla="*/ 2243649 w 5032666"/>
              <a:gd name="connsiteY148" fmla="*/ 0 h 419100"/>
              <a:gd name="connsiteX149" fmla="*/ 2257426 w 5032666"/>
              <a:gd name="connsiteY149" fmla="*/ 0 h 419100"/>
              <a:gd name="connsiteX150" fmla="*/ 2261337 w 5032666"/>
              <a:gd name="connsiteY150" fmla="*/ 0 h 419100"/>
              <a:gd name="connsiteX151" fmla="*/ 2264846 w 5032666"/>
              <a:gd name="connsiteY151" fmla="*/ 0 h 419100"/>
              <a:gd name="connsiteX152" fmla="*/ 2266951 w 5032666"/>
              <a:gd name="connsiteY152" fmla="*/ 0 h 419100"/>
              <a:gd name="connsiteX153" fmla="*/ 2273008 w 5032666"/>
              <a:gd name="connsiteY153" fmla="*/ 0 h 419100"/>
              <a:gd name="connsiteX154" fmla="*/ 2280428 w 5032666"/>
              <a:gd name="connsiteY154" fmla="*/ 0 h 419100"/>
              <a:gd name="connsiteX155" fmla="*/ 2282534 w 5032666"/>
              <a:gd name="connsiteY155" fmla="*/ 0 h 419100"/>
              <a:gd name="connsiteX156" fmla="*/ 2292932 w 5032666"/>
              <a:gd name="connsiteY156" fmla="*/ 0 h 419100"/>
              <a:gd name="connsiteX157" fmla="*/ 2307304 w 5032666"/>
              <a:gd name="connsiteY157" fmla="*/ 0 h 419100"/>
              <a:gd name="connsiteX158" fmla="*/ 2312918 w 5032666"/>
              <a:gd name="connsiteY158" fmla="*/ 0 h 419100"/>
              <a:gd name="connsiteX159" fmla="*/ 2314129 w 5032666"/>
              <a:gd name="connsiteY159" fmla="*/ 0 h 419100"/>
              <a:gd name="connsiteX160" fmla="*/ 2318040 w 5032666"/>
              <a:gd name="connsiteY160" fmla="*/ 0 h 419100"/>
              <a:gd name="connsiteX161" fmla="*/ 2323654 w 5032666"/>
              <a:gd name="connsiteY161" fmla="*/ 0 h 419100"/>
              <a:gd name="connsiteX162" fmla="*/ 2328501 w 5032666"/>
              <a:gd name="connsiteY162" fmla="*/ 0 h 419100"/>
              <a:gd name="connsiteX163" fmla="*/ 2329711 w 5032666"/>
              <a:gd name="connsiteY163" fmla="*/ 0 h 419100"/>
              <a:gd name="connsiteX164" fmla="*/ 2339237 w 5032666"/>
              <a:gd name="connsiteY164" fmla="*/ 0 h 419100"/>
              <a:gd name="connsiteX165" fmla="*/ 2350530 w 5032666"/>
              <a:gd name="connsiteY165" fmla="*/ 0 h 419100"/>
              <a:gd name="connsiteX166" fmla="*/ 2356587 w 5032666"/>
              <a:gd name="connsiteY166" fmla="*/ 0 h 419100"/>
              <a:gd name="connsiteX167" fmla="*/ 2362201 w 5032666"/>
              <a:gd name="connsiteY167" fmla="*/ 0 h 419100"/>
              <a:gd name="connsiteX168" fmla="*/ 2364007 w 5032666"/>
              <a:gd name="connsiteY168" fmla="*/ 0 h 419100"/>
              <a:gd name="connsiteX169" fmla="*/ 2369621 w 5032666"/>
              <a:gd name="connsiteY169" fmla="*/ 0 h 419100"/>
              <a:gd name="connsiteX170" fmla="*/ 2377784 w 5032666"/>
              <a:gd name="connsiteY170" fmla="*/ 0 h 419100"/>
              <a:gd name="connsiteX171" fmla="*/ 2385204 w 5032666"/>
              <a:gd name="connsiteY171" fmla="*/ 0 h 419100"/>
              <a:gd name="connsiteX172" fmla="*/ 2387309 w 5032666"/>
              <a:gd name="connsiteY172" fmla="*/ 0 h 419100"/>
              <a:gd name="connsiteX173" fmla="*/ 2396497 w 5032666"/>
              <a:gd name="connsiteY173" fmla="*/ 0 h 419100"/>
              <a:gd name="connsiteX174" fmla="*/ 2407233 w 5032666"/>
              <a:gd name="connsiteY174" fmla="*/ 0 h 419100"/>
              <a:gd name="connsiteX175" fmla="*/ 2413290 w 5032666"/>
              <a:gd name="connsiteY175" fmla="*/ 0 h 419100"/>
              <a:gd name="connsiteX176" fmla="*/ 2418904 w 5032666"/>
              <a:gd name="connsiteY176" fmla="*/ 0 h 419100"/>
              <a:gd name="connsiteX177" fmla="*/ 2433276 w 5032666"/>
              <a:gd name="connsiteY177" fmla="*/ 0 h 419100"/>
              <a:gd name="connsiteX178" fmla="*/ 2434487 w 5032666"/>
              <a:gd name="connsiteY178" fmla="*/ 0 h 419100"/>
              <a:gd name="connsiteX179" fmla="*/ 2444012 w 5032666"/>
              <a:gd name="connsiteY179" fmla="*/ 0 h 419100"/>
              <a:gd name="connsiteX180" fmla="*/ 2445780 w 5032666"/>
              <a:gd name="connsiteY180" fmla="*/ 0 h 419100"/>
              <a:gd name="connsiteX181" fmla="*/ 2453200 w 5032666"/>
              <a:gd name="connsiteY181" fmla="*/ 0 h 419100"/>
              <a:gd name="connsiteX182" fmla="*/ 2470888 w 5032666"/>
              <a:gd name="connsiteY182" fmla="*/ 0 h 419100"/>
              <a:gd name="connsiteX183" fmla="*/ 2482559 w 5032666"/>
              <a:gd name="connsiteY183" fmla="*/ 0 h 419100"/>
              <a:gd name="connsiteX184" fmla="*/ 2489979 w 5032666"/>
              <a:gd name="connsiteY184" fmla="*/ 0 h 419100"/>
              <a:gd name="connsiteX185" fmla="*/ 2502483 w 5032666"/>
              <a:gd name="connsiteY185" fmla="*/ 0 h 419100"/>
              <a:gd name="connsiteX186" fmla="*/ 2514600 w 5032666"/>
              <a:gd name="connsiteY186" fmla="*/ 0 h 419100"/>
              <a:gd name="connsiteX187" fmla="*/ 2516855 w 5032666"/>
              <a:gd name="connsiteY187" fmla="*/ 0 h 419100"/>
              <a:gd name="connsiteX188" fmla="*/ 2527591 w 5032666"/>
              <a:gd name="connsiteY188" fmla="*/ 0 h 419100"/>
              <a:gd name="connsiteX189" fmla="*/ 2539262 w 5032666"/>
              <a:gd name="connsiteY189" fmla="*/ 0 h 419100"/>
              <a:gd name="connsiteX190" fmla="*/ 2560567 w 5032666"/>
              <a:gd name="connsiteY190" fmla="*/ 0 h 419100"/>
              <a:gd name="connsiteX191" fmla="*/ 2566138 w 5032666"/>
              <a:gd name="connsiteY191" fmla="*/ 0 h 419100"/>
              <a:gd name="connsiteX192" fmla="*/ 2571303 w 5032666"/>
              <a:gd name="connsiteY192" fmla="*/ 0 h 419100"/>
              <a:gd name="connsiteX193" fmla="*/ 2573558 w 5032666"/>
              <a:gd name="connsiteY193" fmla="*/ 0 h 419100"/>
              <a:gd name="connsiteX194" fmla="*/ 2598179 w 5032666"/>
              <a:gd name="connsiteY194" fmla="*/ 0 h 419100"/>
              <a:gd name="connsiteX195" fmla="*/ 2609850 w 5032666"/>
              <a:gd name="connsiteY195" fmla="*/ 0 h 419100"/>
              <a:gd name="connsiteX196" fmla="*/ 2617270 w 5032666"/>
              <a:gd name="connsiteY196" fmla="*/ 0 h 419100"/>
              <a:gd name="connsiteX197" fmla="*/ 2622841 w 5032666"/>
              <a:gd name="connsiteY197" fmla="*/ 0 h 419100"/>
              <a:gd name="connsiteX198" fmla="*/ 2634958 w 5032666"/>
              <a:gd name="connsiteY198" fmla="*/ 0 h 419100"/>
              <a:gd name="connsiteX199" fmla="*/ 2644146 w 5032666"/>
              <a:gd name="connsiteY199" fmla="*/ 0 h 419100"/>
              <a:gd name="connsiteX200" fmla="*/ 2654882 w 5032666"/>
              <a:gd name="connsiteY200" fmla="*/ 0 h 419100"/>
              <a:gd name="connsiteX201" fmla="*/ 2666553 w 5032666"/>
              <a:gd name="connsiteY201" fmla="*/ 0 h 419100"/>
              <a:gd name="connsiteX202" fmla="*/ 2680925 w 5032666"/>
              <a:gd name="connsiteY202" fmla="*/ 0 h 419100"/>
              <a:gd name="connsiteX203" fmla="*/ 2691661 w 5032666"/>
              <a:gd name="connsiteY203" fmla="*/ 0 h 419100"/>
              <a:gd name="connsiteX204" fmla="*/ 2693429 w 5032666"/>
              <a:gd name="connsiteY204" fmla="*/ 0 h 419100"/>
              <a:gd name="connsiteX205" fmla="*/ 2700849 w 5032666"/>
              <a:gd name="connsiteY205" fmla="*/ 0 h 419100"/>
              <a:gd name="connsiteX206" fmla="*/ 2702954 w 5032666"/>
              <a:gd name="connsiteY206" fmla="*/ 0 h 419100"/>
              <a:gd name="connsiteX207" fmla="*/ 2718537 w 5032666"/>
              <a:gd name="connsiteY207" fmla="*/ 0 h 419100"/>
              <a:gd name="connsiteX208" fmla="*/ 2724151 w 5032666"/>
              <a:gd name="connsiteY208" fmla="*/ 0 h 419100"/>
              <a:gd name="connsiteX209" fmla="*/ 2730208 w 5032666"/>
              <a:gd name="connsiteY209" fmla="*/ 0 h 419100"/>
              <a:gd name="connsiteX210" fmla="*/ 2737628 w 5032666"/>
              <a:gd name="connsiteY210" fmla="*/ 0 h 419100"/>
              <a:gd name="connsiteX211" fmla="*/ 2748921 w 5032666"/>
              <a:gd name="connsiteY211" fmla="*/ 0 h 419100"/>
              <a:gd name="connsiteX212" fmla="*/ 2750132 w 5032666"/>
              <a:gd name="connsiteY212" fmla="*/ 0 h 419100"/>
              <a:gd name="connsiteX213" fmla="*/ 2759657 w 5032666"/>
              <a:gd name="connsiteY213" fmla="*/ 0 h 419100"/>
              <a:gd name="connsiteX214" fmla="*/ 2764504 w 5032666"/>
              <a:gd name="connsiteY214" fmla="*/ 0 h 419100"/>
              <a:gd name="connsiteX215" fmla="*/ 2770118 w 5032666"/>
              <a:gd name="connsiteY215" fmla="*/ 0 h 419100"/>
              <a:gd name="connsiteX216" fmla="*/ 2775240 w 5032666"/>
              <a:gd name="connsiteY216" fmla="*/ 0 h 419100"/>
              <a:gd name="connsiteX217" fmla="*/ 2780854 w 5032666"/>
              <a:gd name="connsiteY217" fmla="*/ 0 h 419100"/>
              <a:gd name="connsiteX218" fmla="*/ 2786911 w 5032666"/>
              <a:gd name="connsiteY218" fmla="*/ 0 h 419100"/>
              <a:gd name="connsiteX219" fmla="*/ 2798204 w 5032666"/>
              <a:gd name="connsiteY219" fmla="*/ 0 h 419100"/>
              <a:gd name="connsiteX220" fmla="*/ 2805624 w 5032666"/>
              <a:gd name="connsiteY220" fmla="*/ 0 h 419100"/>
              <a:gd name="connsiteX221" fmla="*/ 2807730 w 5032666"/>
              <a:gd name="connsiteY221" fmla="*/ 0 h 419100"/>
              <a:gd name="connsiteX222" fmla="*/ 2813787 w 5032666"/>
              <a:gd name="connsiteY222" fmla="*/ 0 h 419100"/>
              <a:gd name="connsiteX223" fmla="*/ 2819401 w 5032666"/>
              <a:gd name="connsiteY223" fmla="*/ 0 h 419100"/>
              <a:gd name="connsiteX224" fmla="*/ 2821207 w 5032666"/>
              <a:gd name="connsiteY224" fmla="*/ 0 h 419100"/>
              <a:gd name="connsiteX225" fmla="*/ 2823312 w 5032666"/>
              <a:gd name="connsiteY225" fmla="*/ 0 h 419100"/>
              <a:gd name="connsiteX226" fmla="*/ 2826821 w 5032666"/>
              <a:gd name="connsiteY226" fmla="*/ 0 h 419100"/>
              <a:gd name="connsiteX227" fmla="*/ 2844509 w 5032666"/>
              <a:gd name="connsiteY227" fmla="*/ 0 h 419100"/>
              <a:gd name="connsiteX228" fmla="*/ 2853697 w 5032666"/>
              <a:gd name="connsiteY228" fmla="*/ 0 h 419100"/>
              <a:gd name="connsiteX229" fmla="*/ 2854907 w 5032666"/>
              <a:gd name="connsiteY229" fmla="*/ 0 h 419100"/>
              <a:gd name="connsiteX230" fmla="*/ 2864433 w 5032666"/>
              <a:gd name="connsiteY230" fmla="*/ 0 h 419100"/>
              <a:gd name="connsiteX231" fmla="*/ 2869279 w 5032666"/>
              <a:gd name="connsiteY231" fmla="*/ 0 h 419100"/>
              <a:gd name="connsiteX232" fmla="*/ 2870490 w 5032666"/>
              <a:gd name="connsiteY232" fmla="*/ 0 h 419100"/>
              <a:gd name="connsiteX233" fmla="*/ 2876104 w 5032666"/>
              <a:gd name="connsiteY233" fmla="*/ 0 h 419100"/>
              <a:gd name="connsiteX234" fmla="*/ 2880015 w 5032666"/>
              <a:gd name="connsiteY234" fmla="*/ 0 h 419100"/>
              <a:gd name="connsiteX235" fmla="*/ 2890476 w 5032666"/>
              <a:gd name="connsiteY235" fmla="*/ 0 h 419100"/>
              <a:gd name="connsiteX236" fmla="*/ 2901212 w 5032666"/>
              <a:gd name="connsiteY236" fmla="*/ 0 h 419100"/>
              <a:gd name="connsiteX237" fmla="*/ 2902980 w 5032666"/>
              <a:gd name="connsiteY237" fmla="*/ 0 h 419100"/>
              <a:gd name="connsiteX238" fmla="*/ 2910400 w 5032666"/>
              <a:gd name="connsiteY238" fmla="*/ 0 h 419100"/>
              <a:gd name="connsiteX239" fmla="*/ 2912505 w 5032666"/>
              <a:gd name="connsiteY239" fmla="*/ 0 h 419100"/>
              <a:gd name="connsiteX240" fmla="*/ 2918562 w 5032666"/>
              <a:gd name="connsiteY240" fmla="*/ 0 h 419100"/>
              <a:gd name="connsiteX241" fmla="*/ 2925982 w 5032666"/>
              <a:gd name="connsiteY241" fmla="*/ 0 h 419100"/>
              <a:gd name="connsiteX242" fmla="*/ 2928088 w 5032666"/>
              <a:gd name="connsiteY242" fmla="*/ 0 h 419100"/>
              <a:gd name="connsiteX243" fmla="*/ 2939759 w 5032666"/>
              <a:gd name="connsiteY243" fmla="*/ 0 h 419100"/>
              <a:gd name="connsiteX244" fmla="*/ 2947179 w 5032666"/>
              <a:gd name="connsiteY244" fmla="*/ 0 h 419100"/>
              <a:gd name="connsiteX245" fmla="*/ 2958472 w 5032666"/>
              <a:gd name="connsiteY245" fmla="*/ 0 h 419100"/>
              <a:gd name="connsiteX246" fmla="*/ 2959683 w 5032666"/>
              <a:gd name="connsiteY246" fmla="*/ 0 h 419100"/>
              <a:gd name="connsiteX247" fmla="*/ 2969208 w 5032666"/>
              <a:gd name="connsiteY247" fmla="*/ 0 h 419100"/>
              <a:gd name="connsiteX248" fmla="*/ 2974055 w 5032666"/>
              <a:gd name="connsiteY248" fmla="*/ 0 h 419100"/>
              <a:gd name="connsiteX249" fmla="*/ 2975265 w 5032666"/>
              <a:gd name="connsiteY249" fmla="*/ 0 h 419100"/>
              <a:gd name="connsiteX250" fmla="*/ 2984791 w 5032666"/>
              <a:gd name="connsiteY250" fmla="*/ 0 h 419100"/>
              <a:gd name="connsiteX251" fmla="*/ 2996462 w 5032666"/>
              <a:gd name="connsiteY251" fmla="*/ 0 h 419100"/>
              <a:gd name="connsiteX252" fmla="*/ 3007755 w 5032666"/>
              <a:gd name="connsiteY252" fmla="*/ 0 h 419100"/>
              <a:gd name="connsiteX253" fmla="*/ 3015175 w 5032666"/>
              <a:gd name="connsiteY253" fmla="*/ 0 h 419100"/>
              <a:gd name="connsiteX254" fmla="*/ 3023338 w 5032666"/>
              <a:gd name="connsiteY254" fmla="*/ 0 h 419100"/>
              <a:gd name="connsiteX255" fmla="*/ 3030758 w 5032666"/>
              <a:gd name="connsiteY255" fmla="*/ 0 h 419100"/>
              <a:gd name="connsiteX256" fmla="*/ 3032863 w 5032666"/>
              <a:gd name="connsiteY256" fmla="*/ 0 h 419100"/>
              <a:gd name="connsiteX257" fmla="*/ 3064458 w 5032666"/>
              <a:gd name="connsiteY257" fmla="*/ 0 h 419100"/>
              <a:gd name="connsiteX258" fmla="*/ 3078830 w 5032666"/>
              <a:gd name="connsiteY258" fmla="*/ 0 h 419100"/>
              <a:gd name="connsiteX259" fmla="*/ 3080041 w 5032666"/>
              <a:gd name="connsiteY259" fmla="*/ 0 h 419100"/>
              <a:gd name="connsiteX260" fmla="*/ 3089566 w 5032666"/>
              <a:gd name="connsiteY260" fmla="*/ 0 h 419100"/>
              <a:gd name="connsiteX261" fmla="*/ 3128113 w 5032666"/>
              <a:gd name="connsiteY261" fmla="*/ 0 h 419100"/>
              <a:gd name="connsiteX262" fmla="*/ 3135533 w 5032666"/>
              <a:gd name="connsiteY262" fmla="*/ 0 h 419100"/>
              <a:gd name="connsiteX263" fmla="*/ 3160154 w 5032666"/>
              <a:gd name="connsiteY263" fmla="*/ 0 h 419100"/>
              <a:gd name="connsiteX264" fmla="*/ 3184816 w 5032666"/>
              <a:gd name="connsiteY264" fmla="*/ 0 h 419100"/>
              <a:gd name="connsiteX265" fmla="*/ 3206121 w 5032666"/>
              <a:gd name="connsiteY265" fmla="*/ 0 h 419100"/>
              <a:gd name="connsiteX266" fmla="*/ 3216857 w 5032666"/>
              <a:gd name="connsiteY266" fmla="*/ 0 h 419100"/>
              <a:gd name="connsiteX267" fmla="*/ 3255404 w 5032666"/>
              <a:gd name="connsiteY267" fmla="*/ 0 h 419100"/>
              <a:gd name="connsiteX268" fmla="*/ 3262824 w 5032666"/>
              <a:gd name="connsiteY268" fmla="*/ 0 h 419100"/>
              <a:gd name="connsiteX269" fmla="*/ 3280512 w 5032666"/>
              <a:gd name="connsiteY269" fmla="*/ 0 h 419100"/>
              <a:gd name="connsiteX270" fmla="*/ 3312107 w 5032666"/>
              <a:gd name="connsiteY270" fmla="*/ 0 h 419100"/>
              <a:gd name="connsiteX271" fmla="*/ 3326479 w 5032666"/>
              <a:gd name="connsiteY271" fmla="*/ 0 h 419100"/>
              <a:gd name="connsiteX272" fmla="*/ 3337215 w 5032666"/>
              <a:gd name="connsiteY272" fmla="*/ 0 h 419100"/>
              <a:gd name="connsiteX273" fmla="*/ 3369705 w 5032666"/>
              <a:gd name="connsiteY273" fmla="*/ 0 h 419100"/>
              <a:gd name="connsiteX274" fmla="*/ 3375762 w 5032666"/>
              <a:gd name="connsiteY274" fmla="*/ 0 h 419100"/>
              <a:gd name="connsiteX275" fmla="*/ 3383182 w 5032666"/>
              <a:gd name="connsiteY275" fmla="*/ 0 h 419100"/>
              <a:gd name="connsiteX276" fmla="*/ 3415672 w 5032666"/>
              <a:gd name="connsiteY276" fmla="*/ 0 h 419100"/>
              <a:gd name="connsiteX277" fmla="*/ 3426408 w 5032666"/>
              <a:gd name="connsiteY277" fmla="*/ 0 h 419100"/>
              <a:gd name="connsiteX278" fmla="*/ 3432465 w 5032666"/>
              <a:gd name="connsiteY278" fmla="*/ 0 h 419100"/>
              <a:gd name="connsiteX279" fmla="*/ 3448050 w 5032666"/>
              <a:gd name="connsiteY279" fmla="*/ 0 h 419100"/>
              <a:gd name="connsiteX280" fmla="*/ 3464955 w 5032666"/>
              <a:gd name="connsiteY280" fmla="*/ 0 h 419100"/>
              <a:gd name="connsiteX281" fmla="*/ 3472375 w 5032666"/>
              <a:gd name="connsiteY281" fmla="*/ 0 h 419100"/>
              <a:gd name="connsiteX282" fmla="*/ 3490063 w 5032666"/>
              <a:gd name="connsiteY282" fmla="*/ 0 h 419100"/>
              <a:gd name="connsiteX283" fmla="*/ 3494017 w 5032666"/>
              <a:gd name="connsiteY283" fmla="*/ 0 h 419100"/>
              <a:gd name="connsiteX284" fmla="*/ 3504753 w 5032666"/>
              <a:gd name="connsiteY284" fmla="*/ 0 h 419100"/>
              <a:gd name="connsiteX285" fmla="*/ 3521658 w 5032666"/>
              <a:gd name="connsiteY285" fmla="*/ 0 h 419100"/>
              <a:gd name="connsiteX286" fmla="*/ 3536030 w 5032666"/>
              <a:gd name="connsiteY286" fmla="*/ 0 h 419100"/>
              <a:gd name="connsiteX287" fmla="*/ 3543300 w 5032666"/>
              <a:gd name="connsiteY287" fmla="*/ 0 h 419100"/>
              <a:gd name="connsiteX288" fmla="*/ 3546766 w 5032666"/>
              <a:gd name="connsiteY288" fmla="*/ 0 h 419100"/>
              <a:gd name="connsiteX289" fmla="*/ 3550720 w 5032666"/>
              <a:gd name="connsiteY289" fmla="*/ 0 h 419100"/>
              <a:gd name="connsiteX290" fmla="*/ 3568408 w 5032666"/>
              <a:gd name="connsiteY290" fmla="*/ 0 h 419100"/>
              <a:gd name="connsiteX291" fmla="*/ 3585313 w 5032666"/>
              <a:gd name="connsiteY291" fmla="*/ 0 h 419100"/>
              <a:gd name="connsiteX292" fmla="*/ 3592733 w 5032666"/>
              <a:gd name="connsiteY292" fmla="*/ 0 h 419100"/>
              <a:gd name="connsiteX293" fmla="*/ 3600003 w 5032666"/>
              <a:gd name="connsiteY293" fmla="*/ 0 h 419100"/>
              <a:gd name="connsiteX294" fmla="*/ 3614375 w 5032666"/>
              <a:gd name="connsiteY294" fmla="*/ 0 h 419100"/>
              <a:gd name="connsiteX295" fmla="*/ 3625111 w 5032666"/>
              <a:gd name="connsiteY295" fmla="*/ 0 h 419100"/>
              <a:gd name="connsiteX296" fmla="*/ 3642016 w 5032666"/>
              <a:gd name="connsiteY296" fmla="*/ 0 h 419100"/>
              <a:gd name="connsiteX297" fmla="*/ 3657601 w 5032666"/>
              <a:gd name="connsiteY297" fmla="*/ 0 h 419100"/>
              <a:gd name="connsiteX298" fmla="*/ 3663658 w 5032666"/>
              <a:gd name="connsiteY298" fmla="*/ 0 h 419100"/>
              <a:gd name="connsiteX299" fmla="*/ 3671078 w 5032666"/>
              <a:gd name="connsiteY299" fmla="*/ 0 h 419100"/>
              <a:gd name="connsiteX300" fmla="*/ 3703568 w 5032666"/>
              <a:gd name="connsiteY300" fmla="*/ 0 h 419100"/>
              <a:gd name="connsiteX301" fmla="*/ 3714304 w 5032666"/>
              <a:gd name="connsiteY301" fmla="*/ 0 h 419100"/>
              <a:gd name="connsiteX302" fmla="*/ 3720361 w 5032666"/>
              <a:gd name="connsiteY302" fmla="*/ 0 h 419100"/>
              <a:gd name="connsiteX303" fmla="*/ 3752851 w 5032666"/>
              <a:gd name="connsiteY303" fmla="*/ 0 h 419100"/>
              <a:gd name="connsiteX304" fmla="*/ 3760271 w 5032666"/>
              <a:gd name="connsiteY304" fmla="*/ 0 h 419100"/>
              <a:gd name="connsiteX305" fmla="*/ 3777959 w 5032666"/>
              <a:gd name="connsiteY305" fmla="*/ 0 h 419100"/>
              <a:gd name="connsiteX306" fmla="*/ 3809554 w 5032666"/>
              <a:gd name="connsiteY306" fmla="*/ 0 h 419100"/>
              <a:gd name="connsiteX307" fmla="*/ 3823926 w 5032666"/>
              <a:gd name="connsiteY307" fmla="*/ 0 h 419100"/>
              <a:gd name="connsiteX308" fmla="*/ 3834662 w 5032666"/>
              <a:gd name="connsiteY308" fmla="*/ 0 h 419100"/>
              <a:gd name="connsiteX309" fmla="*/ 3873209 w 5032666"/>
              <a:gd name="connsiteY309" fmla="*/ 0 h 419100"/>
              <a:gd name="connsiteX310" fmla="*/ 3880629 w 5032666"/>
              <a:gd name="connsiteY310" fmla="*/ 0 h 419100"/>
              <a:gd name="connsiteX311" fmla="*/ 3905250 w 5032666"/>
              <a:gd name="connsiteY311" fmla="*/ 0 h 419100"/>
              <a:gd name="connsiteX312" fmla="*/ 3929912 w 5032666"/>
              <a:gd name="connsiteY312" fmla="*/ 0 h 419100"/>
              <a:gd name="connsiteX313" fmla="*/ 3951217 w 5032666"/>
              <a:gd name="connsiteY313" fmla="*/ 0 h 419100"/>
              <a:gd name="connsiteX314" fmla="*/ 3961953 w 5032666"/>
              <a:gd name="connsiteY314" fmla="*/ 0 h 419100"/>
              <a:gd name="connsiteX315" fmla="*/ 4000500 w 5032666"/>
              <a:gd name="connsiteY315" fmla="*/ 0 h 419100"/>
              <a:gd name="connsiteX316" fmla="*/ 4007920 w 5032666"/>
              <a:gd name="connsiteY316" fmla="*/ 0 h 419100"/>
              <a:gd name="connsiteX317" fmla="*/ 4025608 w 5032666"/>
              <a:gd name="connsiteY317" fmla="*/ 0 h 419100"/>
              <a:gd name="connsiteX318" fmla="*/ 4057203 w 5032666"/>
              <a:gd name="connsiteY318" fmla="*/ 0 h 419100"/>
              <a:gd name="connsiteX319" fmla="*/ 4071575 w 5032666"/>
              <a:gd name="connsiteY319" fmla="*/ 0 h 419100"/>
              <a:gd name="connsiteX320" fmla="*/ 4082311 w 5032666"/>
              <a:gd name="connsiteY320" fmla="*/ 0 h 419100"/>
              <a:gd name="connsiteX321" fmla="*/ 4093604 w 5032666"/>
              <a:gd name="connsiteY321" fmla="*/ 0 h 419100"/>
              <a:gd name="connsiteX322" fmla="*/ 4114801 w 5032666"/>
              <a:gd name="connsiteY322" fmla="*/ 0 h 419100"/>
              <a:gd name="connsiteX323" fmla="*/ 4120858 w 5032666"/>
              <a:gd name="connsiteY323" fmla="*/ 0 h 419100"/>
              <a:gd name="connsiteX324" fmla="*/ 4128278 w 5032666"/>
              <a:gd name="connsiteY324" fmla="*/ 0 h 419100"/>
              <a:gd name="connsiteX325" fmla="*/ 4139571 w 5032666"/>
              <a:gd name="connsiteY325" fmla="*/ 0 h 419100"/>
              <a:gd name="connsiteX326" fmla="*/ 4150307 w 5032666"/>
              <a:gd name="connsiteY326" fmla="*/ 0 h 419100"/>
              <a:gd name="connsiteX327" fmla="*/ 4160768 w 5032666"/>
              <a:gd name="connsiteY327" fmla="*/ 0 h 419100"/>
              <a:gd name="connsiteX328" fmla="*/ 4171504 w 5032666"/>
              <a:gd name="connsiteY328" fmla="*/ 0 h 419100"/>
              <a:gd name="connsiteX329" fmla="*/ 4177561 w 5032666"/>
              <a:gd name="connsiteY329" fmla="*/ 0 h 419100"/>
              <a:gd name="connsiteX330" fmla="*/ 4188854 w 5032666"/>
              <a:gd name="connsiteY330" fmla="*/ 0 h 419100"/>
              <a:gd name="connsiteX331" fmla="*/ 4196274 w 5032666"/>
              <a:gd name="connsiteY331" fmla="*/ 0 h 419100"/>
              <a:gd name="connsiteX332" fmla="*/ 4210051 w 5032666"/>
              <a:gd name="connsiteY332" fmla="*/ 0 h 419100"/>
              <a:gd name="connsiteX333" fmla="*/ 4213962 w 5032666"/>
              <a:gd name="connsiteY333" fmla="*/ 0 h 419100"/>
              <a:gd name="connsiteX334" fmla="*/ 4217471 w 5032666"/>
              <a:gd name="connsiteY334" fmla="*/ 0 h 419100"/>
              <a:gd name="connsiteX335" fmla="*/ 4235159 w 5032666"/>
              <a:gd name="connsiteY335" fmla="*/ 0 h 419100"/>
              <a:gd name="connsiteX336" fmla="*/ 4245557 w 5032666"/>
              <a:gd name="connsiteY336" fmla="*/ 0 h 419100"/>
              <a:gd name="connsiteX337" fmla="*/ 4259929 w 5032666"/>
              <a:gd name="connsiteY337" fmla="*/ 0 h 419100"/>
              <a:gd name="connsiteX338" fmla="*/ 4266754 w 5032666"/>
              <a:gd name="connsiteY338" fmla="*/ 0 h 419100"/>
              <a:gd name="connsiteX339" fmla="*/ 4270665 w 5032666"/>
              <a:gd name="connsiteY339" fmla="*/ 0 h 419100"/>
              <a:gd name="connsiteX340" fmla="*/ 4281126 w 5032666"/>
              <a:gd name="connsiteY340" fmla="*/ 0 h 419100"/>
              <a:gd name="connsiteX341" fmla="*/ 4291862 w 5032666"/>
              <a:gd name="connsiteY341" fmla="*/ 0 h 419100"/>
              <a:gd name="connsiteX342" fmla="*/ 4303155 w 5032666"/>
              <a:gd name="connsiteY342" fmla="*/ 0 h 419100"/>
              <a:gd name="connsiteX343" fmla="*/ 4309212 w 5032666"/>
              <a:gd name="connsiteY343" fmla="*/ 0 h 419100"/>
              <a:gd name="connsiteX344" fmla="*/ 4316632 w 5032666"/>
              <a:gd name="connsiteY344" fmla="*/ 0 h 419100"/>
              <a:gd name="connsiteX345" fmla="*/ 4330409 w 5032666"/>
              <a:gd name="connsiteY345" fmla="*/ 0 h 419100"/>
              <a:gd name="connsiteX346" fmla="*/ 4337829 w 5032666"/>
              <a:gd name="connsiteY346" fmla="*/ 0 h 419100"/>
              <a:gd name="connsiteX347" fmla="*/ 4349122 w 5032666"/>
              <a:gd name="connsiteY347" fmla="*/ 0 h 419100"/>
              <a:gd name="connsiteX348" fmla="*/ 4359858 w 5032666"/>
              <a:gd name="connsiteY348" fmla="*/ 0 h 419100"/>
              <a:gd name="connsiteX349" fmla="*/ 4365915 w 5032666"/>
              <a:gd name="connsiteY349" fmla="*/ 0 h 419100"/>
              <a:gd name="connsiteX350" fmla="*/ 4387112 w 5032666"/>
              <a:gd name="connsiteY350" fmla="*/ 0 h 419100"/>
              <a:gd name="connsiteX351" fmla="*/ 4398405 w 5032666"/>
              <a:gd name="connsiteY351" fmla="*/ 0 h 419100"/>
              <a:gd name="connsiteX352" fmla="*/ 4405825 w 5032666"/>
              <a:gd name="connsiteY352" fmla="*/ 0 h 419100"/>
              <a:gd name="connsiteX353" fmla="*/ 4423513 w 5032666"/>
              <a:gd name="connsiteY353" fmla="*/ 0 h 419100"/>
              <a:gd name="connsiteX354" fmla="*/ 4455108 w 5032666"/>
              <a:gd name="connsiteY354" fmla="*/ 0 h 419100"/>
              <a:gd name="connsiteX355" fmla="*/ 4469480 w 5032666"/>
              <a:gd name="connsiteY355" fmla="*/ 0 h 419100"/>
              <a:gd name="connsiteX356" fmla="*/ 4480216 w 5032666"/>
              <a:gd name="connsiteY356" fmla="*/ 0 h 419100"/>
              <a:gd name="connsiteX357" fmla="*/ 4518763 w 5032666"/>
              <a:gd name="connsiteY357" fmla="*/ 0 h 419100"/>
              <a:gd name="connsiteX358" fmla="*/ 4526183 w 5032666"/>
              <a:gd name="connsiteY358" fmla="*/ 0 h 419100"/>
              <a:gd name="connsiteX359" fmla="*/ 4550804 w 5032666"/>
              <a:gd name="connsiteY359" fmla="*/ 0 h 419100"/>
              <a:gd name="connsiteX360" fmla="*/ 4575466 w 5032666"/>
              <a:gd name="connsiteY360" fmla="*/ 0 h 419100"/>
              <a:gd name="connsiteX361" fmla="*/ 4596771 w 5032666"/>
              <a:gd name="connsiteY361" fmla="*/ 0 h 419100"/>
              <a:gd name="connsiteX362" fmla="*/ 4607507 w 5032666"/>
              <a:gd name="connsiteY362" fmla="*/ 0 h 419100"/>
              <a:gd name="connsiteX363" fmla="*/ 4646054 w 5032666"/>
              <a:gd name="connsiteY363" fmla="*/ 0 h 419100"/>
              <a:gd name="connsiteX364" fmla="*/ 4653474 w 5032666"/>
              <a:gd name="connsiteY364" fmla="*/ 0 h 419100"/>
              <a:gd name="connsiteX365" fmla="*/ 4671162 w 5032666"/>
              <a:gd name="connsiteY365" fmla="*/ 0 h 419100"/>
              <a:gd name="connsiteX366" fmla="*/ 4702757 w 5032666"/>
              <a:gd name="connsiteY366" fmla="*/ 0 h 419100"/>
              <a:gd name="connsiteX367" fmla="*/ 4717129 w 5032666"/>
              <a:gd name="connsiteY367" fmla="*/ 0 h 419100"/>
              <a:gd name="connsiteX368" fmla="*/ 4727865 w 5032666"/>
              <a:gd name="connsiteY368" fmla="*/ 0 h 419100"/>
              <a:gd name="connsiteX369" fmla="*/ 4760355 w 5032666"/>
              <a:gd name="connsiteY369" fmla="*/ 0 h 419100"/>
              <a:gd name="connsiteX370" fmla="*/ 4766412 w 5032666"/>
              <a:gd name="connsiteY370" fmla="*/ 0 h 419100"/>
              <a:gd name="connsiteX371" fmla="*/ 4773832 w 5032666"/>
              <a:gd name="connsiteY371" fmla="*/ 0 h 419100"/>
              <a:gd name="connsiteX372" fmla="*/ 4806322 w 5032666"/>
              <a:gd name="connsiteY372" fmla="*/ 0 h 419100"/>
              <a:gd name="connsiteX373" fmla="*/ 4817058 w 5032666"/>
              <a:gd name="connsiteY373" fmla="*/ 0 h 419100"/>
              <a:gd name="connsiteX374" fmla="*/ 4823115 w 5032666"/>
              <a:gd name="connsiteY374" fmla="*/ 0 h 419100"/>
              <a:gd name="connsiteX375" fmla="*/ 4855605 w 5032666"/>
              <a:gd name="connsiteY375" fmla="*/ 0 h 419100"/>
              <a:gd name="connsiteX376" fmla="*/ 4863025 w 5032666"/>
              <a:gd name="connsiteY376" fmla="*/ 0 h 419100"/>
              <a:gd name="connsiteX377" fmla="*/ 4880713 w 5032666"/>
              <a:gd name="connsiteY377" fmla="*/ 0 h 419100"/>
              <a:gd name="connsiteX378" fmla="*/ 4912308 w 5032666"/>
              <a:gd name="connsiteY378" fmla="*/ 0 h 419100"/>
              <a:gd name="connsiteX379" fmla="*/ 4926680 w 5032666"/>
              <a:gd name="connsiteY379" fmla="*/ 0 h 419100"/>
              <a:gd name="connsiteX380" fmla="*/ 4937416 w 5032666"/>
              <a:gd name="connsiteY380" fmla="*/ 0 h 419100"/>
              <a:gd name="connsiteX381" fmla="*/ 4975963 w 5032666"/>
              <a:gd name="connsiteY381" fmla="*/ 0 h 419100"/>
              <a:gd name="connsiteX382" fmla="*/ 4983383 w 5032666"/>
              <a:gd name="connsiteY382" fmla="*/ 0 h 419100"/>
              <a:gd name="connsiteX383" fmla="*/ 5032666 w 5032666"/>
              <a:gd name="connsiteY383" fmla="*/ 0 h 419100"/>
              <a:gd name="connsiteX384" fmla="*/ 4927891 w 5032666"/>
              <a:gd name="connsiteY384" fmla="*/ 419100 h 419100"/>
              <a:gd name="connsiteX385" fmla="*/ 4878608 w 5032666"/>
              <a:gd name="connsiteY385" fmla="*/ 419100 h 419100"/>
              <a:gd name="connsiteX386" fmla="*/ 4871188 w 5032666"/>
              <a:gd name="connsiteY386" fmla="*/ 419100 h 419100"/>
              <a:gd name="connsiteX387" fmla="*/ 4832641 w 5032666"/>
              <a:gd name="connsiteY387" fmla="*/ 419100 h 419100"/>
              <a:gd name="connsiteX388" fmla="*/ 4821905 w 5032666"/>
              <a:gd name="connsiteY388" fmla="*/ 419100 h 419100"/>
              <a:gd name="connsiteX389" fmla="*/ 4807533 w 5032666"/>
              <a:gd name="connsiteY389" fmla="*/ 419100 h 419100"/>
              <a:gd name="connsiteX390" fmla="*/ 4775938 w 5032666"/>
              <a:gd name="connsiteY390" fmla="*/ 419100 h 419100"/>
              <a:gd name="connsiteX391" fmla="*/ 4758250 w 5032666"/>
              <a:gd name="connsiteY391" fmla="*/ 419100 h 419100"/>
              <a:gd name="connsiteX392" fmla="*/ 4750830 w 5032666"/>
              <a:gd name="connsiteY392" fmla="*/ 419100 h 419100"/>
              <a:gd name="connsiteX393" fmla="*/ 4718340 w 5032666"/>
              <a:gd name="connsiteY393" fmla="*/ 419100 h 419100"/>
              <a:gd name="connsiteX394" fmla="*/ 4712283 w 5032666"/>
              <a:gd name="connsiteY394" fmla="*/ 419100 h 419100"/>
              <a:gd name="connsiteX395" fmla="*/ 4701547 w 5032666"/>
              <a:gd name="connsiteY395" fmla="*/ 419100 h 419100"/>
              <a:gd name="connsiteX396" fmla="*/ 4669057 w 5032666"/>
              <a:gd name="connsiteY396" fmla="*/ 419100 h 419100"/>
              <a:gd name="connsiteX397" fmla="*/ 4661637 w 5032666"/>
              <a:gd name="connsiteY397" fmla="*/ 419100 h 419100"/>
              <a:gd name="connsiteX398" fmla="*/ 4655580 w 5032666"/>
              <a:gd name="connsiteY398" fmla="*/ 419100 h 419100"/>
              <a:gd name="connsiteX399" fmla="*/ 4623090 w 5032666"/>
              <a:gd name="connsiteY399" fmla="*/ 419100 h 419100"/>
              <a:gd name="connsiteX400" fmla="*/ 4612354 w 5032666"/>
              <a:gd name="connsiteY400" fmla="*/ 419100 h 419100"/>
              <a:gd name="connsiteX401" fmla="*/ 4597982 w 5032666"/>
              <a:gd name="connsiteY401" fmla="*/ 419100 h 419100"/>
              <a:gd name="connsiteX402" fmla="*/ 4566387 w 5032666"/>
              <a:gd name="connsiteY402" fmla="*/ 419100 h 419100"/>
              <a:gd name="connsiteX403" fmla="*/ 4548699 w 5032666"/>
              <a:gd name="connsiteY403" fmla="*/ 419100 h 419100"/>
              <a:gd name="connsiteX404" fmla="*/ 4541279 w 5032666"/>
              <a:gd name="connsiteY404" fmla="*/ 419100 h 419100"/>
              <a:gd name="connsiteX405" fmla="*/ 4502732 w 5032666"/>
              <a:gd name="connsiteY405" fmla="*/ 419100 h 419100"/>
              <a:gd name="connsiteX406" fmla="*/ 4491996 w 5032666"/>
              <a:gd name="connsiteY406" fmla="*/ 419100 h 419100"/>
              <a:gd name="connsiteX407" fmla="*/ 4470691 w 5032666"/>
              <a:gd name="connsiteY407" fmla="*/ 419100 h 419100"/>
              <a:gd name="connsiteX408" fmla="*/ 4446029 w 5032666"/>
              <a:gd name="connsiteY408" fmla="*/ 419100 h 419100"/>
              <a:gd name="connsiteX409" fmla="*/ 4421408 w 5032666"/>
              <a:gd name="connsiteY409" fmla="*/ 419100 h 419100"/>
              <a:gd name="connsiteX410" fmla="*/ 4413988 w 5032666"/>
              <a:gd name="connsiteY410" fmla="*/ 419100 h 419100"/>
              <a:gd name="connsiteX411" fmla="*/ 4375441 w 5032666"/>
              <a:gd name="connsiteY411" fmla="*/ 419100 h 419100"/>
              <a:gd name="connsiteX412" fmla="*/ 4364705 w 5032666"/>
              <a:gd name="connsiteY412" fmla="*/ 419100 h 419100"/>
              <a:gd name="connsiteX413" fmla="*/ 4350333 w 5032666"/>
              <a:gd name="connsiteY413" fmla="*/ 419100 h 419100"/>
              <a:gd name="connsiteX414" fmla="*/ 4318738 w 5032666"/>
              <a:gd name="connsiteY414" fmla="*/ 419100 h 419100"/>
              <a:gd name="connsiteX415" fmla="*/ 4301050 w 5032666"/>
              <a:gd name="connsiteY415" fmla="*/ 419100 h 419100"/>
              <a:gd name="connsiteX416" fmla="*/ 4293630 w 5032666"/>
              <a:gd name="connsiteY416" fmla="*/ 419100 h 419100"/>
              <a:gd name="connsiteX417" fmla="*/ 4282337 w 5032666"/>
              <a:gd name="connsiteY417" fmla="*/ 419100 h 419100"/>
              <a:gd name="connsiteX418" fmla="*/ 4261140 w 5032666"/>
              <a:gd name="connsiteY418" fmla="*/ 419100 h 419100"/>
              <a:gd name="connsiteX419" fmla="*/ 4255083 w 5032666"/>
              <a:gd name="connsiteY419" fmla="*/ 419100 h 419100"/>
              <a:gd name="connsiteX420" fmla="*/ 4244347 w 5032666"/>
              <a:gd name="connsiteY420" fmla="*/ 419100 h 419100"/>
              <a:gd name="connsiteX421" fmla="*/ 4233054 w 5032666"/>
              <a:gd name="connsiteY421" fmla="*/ 419100 h 419100"/>
              <a:gd name="connsiteX422" fmla="*/ 4225634 w 5032666"/>
              <a:gd name="connsiteY422" fmla="*/ 419100 h 419100"/>
              <a:gd name="connsiteX423" fmla="*/ 4211857 w 5032666"/>
              <a:gd name="connsiteY423" fmla="*/ 419100 h 419100"/>
              <a:gd name="connsiteX424" fmla="*/ 4204437 w 5032666"/>
              <a:gd name="connsiteY424" fmla="*/ 419100 h 419100"/>
              <a:gd name="connsiteX425" fmla="*/ 4198380 w 5032666"/>
              <a:gd name="connsiteY425" fmla="*/ 419100 h 419100"/>
              <a:gd name="connsiteX426" fmla="*/ 4187087 w 5032666"/>
              <a:gd name="connsiteY426" fmla="*/ 419100 h 419100"/>
              <a:gd name="connsiteX427" fmla="*/ 4176351 w 5032666"/>
              <a:gd name="connsiteY427" fmla="*/ 419100 h 419100"/>
              <a:gd name="connsiteX428" fmla="*/ 4165890 w 5032666"/>
              <a:gd name="connsiteY428" fmla="*/ 419100 h 419100"/>
              <a:gd name="connsiteX429" fmla="*/ 4161979 w 5032666"/>
              <a:gd name="connsiteY429" fmla="*/ 419100 h 419100"/>
              <a:gd name="connsiteX430" fmla="*/ 4155154 w 5032666"/>
              <a:gd name="connsiteY430" fmla="*/ 419100 h 419100"/>
              <a:gd name="connsiteX431" fmla="*/ 4140782 w 5032666"/>
              <a:gd name="connsiteY431" fmla="*/ 419100 h 419100"/>
              <a:gd name="connsiteX432" fmla="*/ 4130384 w 5032666"/>
              <a:gd name="connsiteY432" fmla="*/ 419100 h 419100"/>
              <a:gd name="connsiteX433" fmla="*/ 4112696 w 5032666"/>
              <a:gd name="connsiteY433" fmla="*/ 419100 h 419100"/>
              <a:gd name="connsiteX434" fmla="*/ 4109187 w 5032666"/>
              <a:gd name="connsiteY434" fmla="*/ 419100 h 419100"/>
              <a:gd name="connsiteX435" fmla="*/ 4105276 w 5032666"/>
              <a:gd name="connsiteY435" fmla="*/ 419100 h 419100"/>
              <a:gd name="connsiteX436" fmla="*/ 4091499 w 5032666"/>
              <a:gd name="connsiteY436" fmla="*/ 419100 h 419100"/>
              <a:gd name="connsiteX437" fmla="*/ 4084079 w 5032666"/>
              <a:gd name="connsiteY437" fmla="*/ 419100 h 419100"/>
              <a:gd name="connsiteX438" fmla="*/ 4072786 w 5032666"/>
              <a:gd name="connsiteY438" fmla="*/ 419100 h 419100"/>
              <a:gd name="connsiteX439" fmla="*/ 4066729 w 5032666"/>
              <a:gd name="connsiteY439" fmla="*/ 419100 h 419100"/>
              <a:gd name="connsiteX440" fmla="*/ 4055993 w 5032666"/>
              <a:gd name="connsiteY440" fmla="*/ 419100 h 419100"/>
              <a:gd name="connsiteX441" fmla="*/ 4045532 w 5032666"/>
              <a:gd name="connsiteY441" fmla="*/ 419100 h 419100"/>
              <a:gd name="connsiteX442" fmla="*/ 4034796 w 5032666"/>
              <a:gd name="connsiteY442" fmla="*/ 419100 h 419100"/>
              <a:gd name="connsiteX443" fmla="*/ 4023503 w 5032666"/>
              <a:gd name="connsiteY443" fmla="*/ 419100 h 419100"/>
              <a:gd name="connsiteX444" fmla="*/ 4016083 w 5032666"/>
              <a:gd name="connsiteY444" fmla="*/ 419100 h 419100"/>
              <a:gd name="connsiteX445" fmla="*/ 4010026 w 5032666"/>
              <a:gd name="connsiteY445" fmla="*/ 419100 h 419100"/>
              <a:gd name="connsiteX446" fmla="*/ 3988829 w 5032666"/>
              <a:gd name="connsiteY446" fmla="*/ 419100 h 419100"/>
              <a:gd name="connsiteX447" fmla="*/ 3977536 w 5032666"/>
              <a:gd name="connsiteY447" fmla="*/ 419100 h 419100"/>
              <a:gd name="connsiteX448" fmla="*/ 3966800 w 5032666"/>
              <a:gd name="connsiteY448" fmla="*/ 419100 h 419100"/>
              <a:gd name="connsiteX449" fmla="*/ 3952428 w 5032666"/>
              <a:gd name="connsiteY449" fmla="*/ 419100 h 419100"/>
              <a:gd name="connsiteX450" fmla="*/ 3920833 w 5032666"/>
              <a:gd name="connsiteY450" fmla="*/ 419100 h 419100"/>
              <a:gd name="connsiteX451" fmla="*/ 3903145 w 5032666"/>
              <a:gd name="connsiteY451" fmla="*/ 419100 h 419100"/>
              <a:gd name="connsiteX452" fmla="*/ 3895725 w 5032666"/>
              <a:gd name="connsiteY452" fmla="*/ 419100 h 419100"/>
              <a:gd name="connsiteX453" fmla="*/ 3857178 w 5032666"/>
              <a:gd name="connsiteY453" fmla="*/ 419100 h 419100"/>
              <a:gd name="connsiteX454" fmla="*/ 3846442 w 5032666"/>
              <a:gd name="connsiteY454" fmla="*/ 419100 h 419100"/>
              <a:gd name="connsiteX455" fmla="*/ 3825137 w 5032666"/>
              <a:gd name="connsiteY455" fmla="*/ 419100 h 419100"/>
              <a:gd name="connsiteX456" fmla="*/ 3800475 w 5032666"/>
              <a:gd name="connsiteY456" fmla="*/ 419100 h 419100"/>
              <a:gd name="connsiteX457" fmla="*/ 3775854 w 5032666"/>
              <a:gd name="connsiteY457" fmla="*/ 419100 h 419100"/>
              <a:gd name="connsiteX458" fmla="*/ 3768434 w 5032666"/>
              <a:gd name="connsiteY458" fmla="*/ 419100 h 419100"/>
              <a:gd name="connsiteX459" fmla="*/ 3729887 w 5032666"/>
              <a:gd name="connsiteY459" fmla="*/ 419100 h 419100"/>
              <a:gd name="connsiteX460" fmla="*/ 3719151 w 5032666"/>
              <a:gd name="connsiteY460" fmla="*/ 419100 h 419100"/>
              <a:gd name="connsiteX461" fmla="*/ 3704779 w 5032666"/>
              <a:gd name="connsiteY461" fmla="*/ 419100 h 419100"/>
              <a:gd name="connsiteX462" fmla="*/ 3673184 w 5032666"/>
              <a:gd name="connsiteY462" fmla="*/ 419100 h 419100"/>
              <a:gd name="connsiteX463" fmla="*/ 3655496 w 5032666"/>
              <a:gd name="connsiteY463" fmla="*/ 419100 h 419100"/>
              <a:gd name="connsiteX464" fmla="*/ 3648076 w 5032666"/>
              <a:gd name="connsiteY464" fmla="*/ 419100 h 419100"/>
              <a:gd name="connsiteX465" fmla="*/ 3615586 w 5032666"/>
              <a:gd name="connsiteY465" fmla="*/ 419100 h 419100"/>
              <a:gd name="connsiteX466" fmla="*/ 3609529 w 5032666"/>
              <a:gd name="connsiteY466" fmla="*/ 419100 h 419100"/>
              <a:gd name="connsiteX467" fmla="*/ 3598793 w 5032666"/>
              <a:gd name="connsiteY467" fmla="*/ 419100 h 419100"/>
              <a:gd name="connsiteX468" fmla="*/ 3566303 w 5032666"/>
              <a:gd name="connsiteY468" fmla="*/ 419100 h 419100"/>
              <a:gd name="connsiteX469" fmla="*/ 3558883 w 5032666"/>
              <a:gd name="connsiteY469" fmla="*/ 419100 h 419100"/>
              <a:gd name="connsiteX470" fmla="*/ 3552826 w 5032666"/>
              <a:gd name="connsiteY470" fmla="*/ 419100 h 419100"/>
              <a:gd name="connsiteX471" fmla="*/ 3537241 w 5032666"/>
              <a:gd name="connsiteY471" fmla="*/ 419100 h 419100"/>
              <a:gd name="connsiteX472" fmla="*/ 3520336 w 5032666"/>
              <a:gd name="connsiteY472" fmla="*/ 419100 h 419100"/>
              <a:gd name="connsiteX473" fmla="*/ 3509600 w 5032666"/>
              <a:gd name="connsiteY473" fmla="*/ 419100 h 419100"/>
              <a:gd name="connsiteX474" fmla="*/ 3495228 w 5032666"/>
              <a:gd name="connsiteY474" fmla="*/ 419100 h 419100"/>
              <a:gd name="connsiteX475" fmla="*/ 3487958 w 5032666"/>
              <a:gd name="connsiteY475" fmla="*/ 419100 h 419100"/>
              <a:gd name="connsiteX476" fmla="*/ 3480538 w 5032666"/>
              <a:gd name="connsiteY476" fmla="*/ 419100 h 419100"/>
              <a:gd name="connsiteX477" fmla="*/ 3463633 w 5032666"/>
              <a:gd name="connsiteY477" fmla="*/ 419100 h 419100"/>
              <a:gd name="connsiteX478" fmla="*/ 3445945 w 5032666"/>
              <a:gd name="connsiteY478" fmla="*/ 419100 h 419100"/>
              <a:gd name="connsiteX479" fmla="*/ 3441991 w 5032666"/>
              <a:gd name="connsiteY479" fmla="*/ 419100 h 419100"/>
              <a:gd name="connsiteX480" fmla="*/ 3438525 w 5032666"/>
              <a:gd name="connsiteY480" fmla="*/ 419100 h 419100"/>
              <a:gd name="connsiteX481" fmla="*/ 3431255 w 5032666"/>
              <a:gd name="connsiteY481" fmla="*/ 419100 h 419100"/>
              <a:gd name="connsiteX482" fmla="*/ 3416883 w 5032666"/>
              <a:gd name="connsiteY482" fmla="*/ 419100 h 419100"/>
              <a:gd name="connsiteX483" fmla="*/ 3399978 w 5032666"/>
              <a:gd name="connsiteY483" fmla="*/ 419100 h 419100"/>
              <a:gd name="connsiteX484" fmla="*/ 3389242 w 5032666"/>
              <a:gd name="connsiteY484" fmla="*/ 419100 h 419100"/>
              <a:gd name="connsiteX485" fmla="*/ 3385288 w 5032666"/>
              <a:gd name="connsiteY485" fmla="*/ 419100 h 419100"/>
              <a:gd name="connsiteX486" fmla="*/ 3367600 w 5032666"/>
              <a:gd name="connsiteY486" fmla="*/ 419100 h 419100"/>
              <a:gd name="connsiteX487" fmla="*/ 3360180 w 5032666"/>
              <a:gd name="connsiteY487" fmla="*/ 419100 h 419100"/>
              <a:gd name="connsiteX488" fmla="*/ 3343275 w 5032666"/>
              <a:gd name="connsiteY488" fmla="*/ 419100 h 419100"/>
              <a:gd name="connsiteX489" fmla="*/ 3327690 w 5032666"/>
              <a:gd name="connsiteY489" fmla="*/ 419100 h 419100"/>
              <a:gd name="connsiteX490" fmla="*/ 3321633 w 5032666"/>
              <a:gd name="connsiteY490" fmla="*/ 419100 h 419100"/>
              <a:gd name="connsiteX491" fmla="*/ 3310897 w 5032666"/>
              <a:gd name="connsiteY491" fmla="*/ 419100 h 419100"/>
              <a:gd name="connsiteX492" fmla="*/ 3278407 w 5032666"/>
              <a:gd name="connsiteY492" fmla="*/ 419100 h 419100"/>
              <a:gd name="connsiteX493" fmla="*/ 3270987 w 5032666"/>
              <a:gd name="connsiteY493" fmla="*/ 419100 h 419100"/>
              <a:gd name="connsiteX494" fmla="*/ 3264930 w 5032666"/>
              <a:gd name="connsiteY494" fmla="*/ 419100 h 419100"/>
              <a:gd name="connsiteX495" fmla="*/ 3232440 w 5032666"/>
              <a:gd name="connsiteY495" fmla="*/ 419100 h 419100"/>
              <a:gd name="connsiteX496" fmla="*/ 3221704 w 5032666"/>
              <a:gd name="connsiteY496" fmla="*/ 419100 h 419100"/>
              <a:gd name="connsiteX497" fmla="*/ 3207332 w 5032666"/>
              <a:gd name="connsiteY497" fmla="*/ 419100 h 419100"/>
              <a:gd name="connsiteX498" fmla="*/ 3175737 w 5032666"/>
              <a:gd name="connsiteY498" fmla="*/ 419100 h 419100"/>
              <a:gd name="connsiteX499" fmla="*/ 3158049 w 5032666"/>
              <a:gd name="connsiteY499" fmla="*/ 419100 h 419100"/>
              <a:gd name="connsiteX500" fmla="*/ 3150629 w 5032666"/>
              <a:gd name="connsiteY500" fmla="*/ 419100 h 419100"/>
              <a:gd name="connsiteX501" fmla="*/ 3112082 w 5032666"/>
              <a:gd name="connsiteY501" fmla="*/ 419100 h 419100"/>
              <a:gd name="connsiteX502" fmla="*/ 3101346 w 5032666"/>
              <a:gd name="connsiteY502" fmla="*/ 419100 h 419100"/>
              <a:gd name="connsiteX503" fmla="*/ 3080041 w 5032666"/>
              <a:gd name="connsiteY503" fmla="*/ 419100 h 419100"/>
              <a:gd name="connsiteX504" fmla="*/ 3055379 w 5032666"/>
              <a:gd name="connsiteY504" fmla="*/ 419100 h 419100"/>
              <a:gd name="connsiteX505" fmla="*/ 3030758 w 5032666"/>
              <a:gd name="connsiteY505" fmla="*/ 419100 h 419100"/>
              <a:gd name="connsiteX506" fmla="*/ 3023338 w 5032666"/>
              <a:gd name="connsiteY506" fmla="*/ 419100 h 419100"/>
              <a:gd name="connsiteX507" fmla="*/ 2984791 w 5032666"/>
              <a:gd name="connsiteY507" fmla="*/ 419100 h 419100"/>
              <a:gd name="connsiteX508" fmla="*/ 2975266 w 5032666"/>
              <a:gd name="connsiteY508" fmla="*/ 419100 h 419100"/>
              <a:gd name="connsiteX509" fmla="*/ 2974055 w 5032666"/>
              <a:gd name="connsiteY509" fmla="*/ 419100 h 419100"/>
              <a:gd name="connsiteX510" fmla="*/ 2959683 w 5032666"/>
              <a:gd name="connsiteY510" fmla="*/ 419100 h 419100"/>
              <a:gd name="connsiteX511" fmla="*/ 2928088 w 5032666"/>
              <a:gd name="connsiteY511" fmla="*/ 419100 h 419100"/>
              <a:gd name="connsiteX512" fmla="*/ 2925983 w 5032666"/>
              <a:gd name="connsiteY512" fmla="*/ 419100 h 419100"/>
              <a:gd name="connsiteX513" fmla="*/ 2918563 w 5032666"/>
              <a:gd name="connsiteY513" fmla="*/ 419100 h 419100"/>
              <a:gd name="connsiteX514" fmla="*/ 2910400 w 5032666"/>
              <a:gd name="connsiteY514" fmla="*/ 419100 h 419100"/>
              <a:gd name="connsiteX515" fmla="*/ 2902980 w 5032666"/>
              <a:gd name="connsiteY515" fmla="*/ 419100 h 419100"/>
              <a:gd name="connsiteX516" fmla="*/ 2891687 w 5032666"/>
              <a:gd name="connsiteY516" fmla="*/ 419100 h 419100"/>
              <a:gd name="connsiteX517" fmla="*/ 2880016 w 5032666"/>
              <a:gd name="connsiteY517" fmla="*/ 419100 h 419100"/>
              <a:gd name="connsiteX518" fmla="*/ 2870490 w 5032666"/>
              <a:gd name="connsiteY518" fmla="*/ 419100 h 419100"/>
              <a:gd name="connsiteX519" fmla="*/ 2869280 w 5032666"/>
              <a:gd name="connsiteY519" fmla="*/ 419100 h 419100"/>
              <a:gd name="connsiteX520" fmla="*/ 2864433 w 5032666"/>
              <a:gd name="connsiteY520" fmla="*/ 419100 h 419100"/>
              <a:gd name="connsiteX521" fmla="*/ 2854908 w 5032666"/>
              <a:gd name="connsiteY521" fmla="*/ 419100 h 419100"/>
              <a:gd name="connsiteX522" fmla="*/ 2853697 w 5032666"/>
              <a:gd name="connsiteY522" fmla="*/ 419100 h 419100"/>
              <a:gd name="connsiteX523" fmla="*/ 2842404 w 5032666"/>
              <a:gd name="connsiteY523" fmla="*/ 419100 h 419100"/>
              <a:gd name="connsiteX524" fmla="*/ 2834984 w 5032666"/>
              <a:gd name="connsiteY524" fmla="*/ 419100 h 419100"/>
              <a:gd name="connsiteX525" fmla="*/ 2823313 w 5032666"/>
              <a:gd name="connsiteY525" fmla="*/ 419100 h 419100"/>
              <a:gd name="connsiteX526" fmla="*/ 2821207 w 5032666"/>
              <a:gd name="connsiteY526" fmla="*/ 419100 h 419100"/>
              <a:gd name="connsiteX527" fmla="*/ 2813787 w 5032666"/>
              <a:gd name="connsiteY527" fmla="*/ 419100 h 419100"/>
              <a:gd name="connsiteX528" fmla="*/ 2807730 w 5032666"/>
              <a:gd name="connsiteY528" fmla="*/ 419100 h 419100"/>
              <a:gd name="connsiteX529" fmla="*/ 2805625 w 5032666"/>
              <a:gd name="connsiteY529" fmla="*/ 419100 h 419100"/>
              <a:gd name="connsiteX530" fmla="*/ 2798205 w 5032666"/>
              <a:gd name="connsiteY530" fmla="*/ 419100 h 419100"/>
              <a:gd name="connsiteX531" fmla="*/ 2796437 w 5032666"/>
              <a:gd name="connsiteY531" fmla="*/ 419100 h 419100"/>
              <a:gd name="connsiteX532" fmla="*/ 2785701 w 5032666"/>
              <a:gd name="connsiteY532" fmla="*/ 419100 h 419100"/>
              <a:gd name="connsiteX533" fmla="*/ 2775240 w 5032666"/>
              <a:gd name="connsiteY533" fmla="*/ 419100 h 419100"/>
              <a:gd name="connsiteX534" fmla="*/ 2771329 w 5032666"/>
              <a:gd name="connsiteY534" fmla="*/ 419100 h 419100"/>
              <a:gd name="connsiteX535" fmla="*/ 2765715 w 5032666"/>
              <a:gd name="connsiteY535" fmla="*/ 419100 h 419100"/>
              <a:gd name="connsiteX536" fmla="*/ 2764504 w 5032666"/>
              <a:gd name="connsiteY536" fmla="*/ 419100 h 419100"/>
              <a:gd name="connsiteX537" fmla="*/ 2759658 w 5032666"/>
              <a:gd name="connsiteY537" fmla="*/ 419100 h 419100"/>
              <a:gd name="connsiteX538" fmla="*/ 2750132 w 5032666"/>
              <a:gd name="connsiteY538" fmla="*/ 419100 h 419100"/>
              <a:gd name="connsiteX539" fmla="*/ 2748922 w 5032666"/>
              <a:gd name="connsiteY539" fmla="*/ 419100 h 419100"/>
              <a:gd name="connsiteX540" fmla="*/ 2739734 w 5032666"/>
              <a:gd name="connsiteY540" fmla="*/ 419100 h 419100"/>
              <a:gd name="connsiteX541" fmla="*/ 2722046 w 5032666"/>
              <a:gd name="connsiteY541" fmla="*/ 419100 h 419100"/>
              <a:gd name="connsiteX542" fmla="*/ 2718537 w 5032666"/>
              <a:gd name="connsiteY542" fmla="*/ 419100 h 419100"/>
              <a:gd name="connsiteX543" fmla="*/ 2716432 w 5032666"/>
              <a:gd name="connsiteY543" fmla="*/ 419100 h 419100"/>
              <a:gd name="connsiteX544" fmla="*/ 2714626 w 5032666"/>
              <a:gd name="connsiteY544" fmla="*/ 419100 h 419100"/>
              <a:gd name="connsiteX545" fmla="*/ 2709012 w 5032666"/>
              <a:gd name="connsiteY545" fmla="*/ 419100 h 419100"/>
              <a:gd name="connsiteX546" fmla="*/ 2702955 w 5032666"/>
              <a:gd name="connsiteY546" fmla="*/ 419100 h 419100"/>
              <a:gd name="connsiteX547" fmla="*/ 2700849 w 5032666"/>
              <a:gd name="connsiteY547" fmla="*/ 419100 h 419100"/>
              <a:gd name="connsiteX548" fmla="*/ 2693429 w 5032666"/>
              <a:gd name="connsiteY548" fmla="*/ 419100 h 419100"/>
              <a:gd name="connsiteX549" fmla="*/ 2682136 w 5032666"/>
              <a:gd name="connsiteY549" fmla="*/ 419100 h 419100"/>
              <a:gd name="connsiteX550" fmla="*/ 2676079 w 5032666"/>
              <a:gd name="connsiteY550" fmla="*/ 419100 h 419100"/>
              <a:gd name="connsiteX551" fmla="*/ 2670465 w 5032666"/>
              <a:gd name="connsiteY551" fmla="*/ 419100 h 419100"/>
              <a:gd name="connsiteX552" fmla="*/ 2665343 w 5032666"/>
              <a:gd name="connsiteY552" fmla="*/ 419100 h 419100"/>
              <a:gd name="connsiteX553" fmla="*/ 2659729 w 5032666"/>
              <a:gd name="connsiteY553" fmla="*/ 419100 h 419100"/>
              <a:gd name="connsiteX554" fmla="*/ 2654882 w 5032666"/>
              <a:gd name="connsiteY554" fmla="*/ 419100 h 419100"/>
              <a:gd name="connsiteX555" fmla="*/ 2645357 w 5032666"/>
              <a:gd name="connsiteY555" fmla="*/ 419100 h 419100"/>
              <a:gd name="connsiteX556" fmla="*/ 2644146 w 5032666"/>
              <a:gd name="connsiteY556" fmla="*/ 419100 h 419100"/>
              <a:gd name="connsiteX557" fmla="*/ 2632853 w 5032666"/>
              <a:gd name="connsiteY557" fmla="*/ 419100 h 419100"/>
              <a:gd name="connsiteX558" fmla="*/ 2625433 w 5032666"/>
              <a:gd name="connsiteY558" fmla="*/ 419100 h 419100"/>
              <a:gd name="connsiteX559" fmla="*/ 2619376 w 5032666"/>
              <a:gd name="connsiteY559" fmla="*/ 419100 h 419100"/>
              <a:gd name="connsiteX560" fmla="*/ 2613762 w 5032666"/>
              <a:gd name="connsiteY560" fmla="*/ 419100 h 419100"/>
              <a:gd name="connsiteX561" fmla="*/ 2598179 w 5032666"/>
              <a:gd name="connsiteY561" fmla="*/ 419100 h 419100"/>
              <a:gd name="connsiteX562" fmla="*/ 2596074 w 5032666"/>
              <a:gd name="connsiteY562" fmla="*/ 419100 h 419100"/>
              <a:gd name="connsiteX563" fmla="*/ 2588654 w 5032666"/>
              <a:gd name="connsiteY563" fmla="*/ 419100 h 419100"/>
              <a:gd name="connsiteX564" fmla="*/ 2586886 w 5032666"/>
              <a:gd name="connsiteY564" fmla="*/ 419100 h 419100"/>
              <a:gd name="connsiteX565" fmla="*/ 2576150 w 5032666"/>
              <a:gd name="connsiteY565" fmla="*/ 419100 h 419100"/>
              <a:gd name="connsiteX566" fmla="*/ 2561778 w 5032666"/>
              <a:gd name="connsiteY566" fmla="*/ 419100 h 419100"/>
              <a:gd name="connsiteX567" fmla="*/ 2550107 w 5032666"/>
              <a:gd name="connsiteY567" fmla="*/ 419100 h 419100"/>
              <a:gd name="connsiteX568" fmla="*/ 2539371 w 5032666"/>
              <a:gd name="connsiteY568" fmla="*/ 419100 h 419100"/>
              <a:gd name="connsiteX569" fmla="*/ 2530183 w 5032666"/>
              <a:gd name="connsiteY569" fmla="*/ 419100 h 419100"/>
              <a:gd name="connsiteX570" fmla="*/ 2518066 w 5032666"/>
              <a:gd name="connsiteY570" fmla="*/ 419100 h 419100"/>
              <a:gd name="connsiteX571" fmla="*/ 2512495 w 5032666"/>
              <a:gd name="connsiteY571" fmla="*/ 419100 h 419100"/>
              <a:gd name="connsiteX572" fmla="*/ 2505075 w 5032666"/>
              <a:gd name="connsiteY572" fmla="*/ 419100 h 419100"/>
              <a:gd name="connsiteX573" fmla="*/ 2493404 w 5032666"/>
              <a:gd name="connsiteY573" fmla="*/ 419100 h 419100"/>
              <a:gd name="connsiteX574" fmla="*/ 2468783 w 5032666"/>
              <a:gd name="connsiteY574" fmla="*/ 419100 h 419100"/>
              <a:gd name="connsiteX575" fmla="*/ 2466528 w 5032666"/>
              <a:gd name="connsiteY575" fmla="*/ 419100 h 419100"/>
              <a:gd name="connsiteX576" fmla="*/ 2461363 w 5032666"/>
              <a:gd name="connsiteY576" fmla="*/ 419100 h 419100"/>
              <a:gd name="connsiteX577" fmla="*/ 2455792 w 5032666"/>
              <a:gd name="connsiteY577" fmla="*/ 419100 h 419100"/>
              <a:gd name="connsiteX578" fmla="*/ 2434487 w 5032666"/>
              <a:gd name="connsiteY578" fmla="*/ 419100 h 419100"/>
              <a:gd name="connsiteX579" fmla="*/ 2422816 w 5032666"/>
              <a:gd name="connsiteY579" fmla="*/ 419100 h 419100"/>
              <a:gd name="connsiteX580" fmla="*/ 2412080 w 5032666"/>
              <a:gd name="connsiteY580" fmla="*/ 419100 h 419100"/>
              <a:gd name="connsiteX581" fmla="*/ 2409825 w 5032666"/>
              <a:gd name="connsiteY581" fmla="*/ 419100 h 419100"/>
              <a:gd name="connsiteX582" fmla="*/ 2397708 w 5032666"/>
              <a:gd name="connsiteY582" fmla="*/ 419100 h 419100"/>
              <a:gd name="connsiteX583" fmla="*/ 2385204 w 5032666"/>
              <a:gd name="connsiteY583" fmla="*/ 419100 h 419100"/>
              <a:gd name="connsiteX584" fmla="*/ 2377784 w 5032666"/>
              <a:gd name="connsiteY584" fmla="*/ 419100 h 419100"/>
              <a:gd name="connsiteX585" fmla="*/ 2366113 w 5032666"/>
              <a:gd name="connsiteY585" fmla="*/ 419100 h 419100"/>
              <a:gd name="connsiteX586" fmla="*/ 2348425 w 5032666"/>
              <a:gd name="connsiteY586" fmla="*/ 419100 h 419100"/>
              <a:gd name="connsiteX587" fmla="*/ 2341005 w 5032666"/>
              <a:gd name="connsiteY587" fmla="*/ 419100 h 419100"/>
              <a:gd name="connsiteX588" fmla="*/ 2339237 w 5032666"/>
              <a:gd name="connsiteY588" fmla="*/ 419100 h 419100"/>
              <a:gd name="connsiteX589" fmla="*/ 2329712 w 5032666"/>
              <a:gd name="connsiteY589" fmla="*/ 419100 h 419100"/>
              <a:gd name="connsiteX590" fmla="*/ 2328501 w 5032666"/>
              <a:gd name="connsiteY590" fmla="*/ 419100 h 419100"/>
              <a:gd name="connsiteX591" fmla="*/ 2314129 w 5032666"/>
              <a:gd name="connsiteY591" fmla="*/ 419100 h 419100"/>
              <a:gd name="connsiteX592" fmla="*/ 2308515 w 5032666"/>
              <a:gd name="connsiteY592" fmla="*/ 419100 h 419100"/>
              <a:gd name="connsiteX593" fmla="*/ 2302458 w 5032666"/>
              <a:gd name="connsiteY593" fmla="*/ 419100 h 419100"/>
              <a:gd name="connsiteX594" fmla="*/ 2291722 w 5032666"/>
              <a:gd name="connsiteY594" fmla="*/ 419100 h 419100"/>
              <a:gd name="connsiteX595" fmla="*/ 2282534 w 5032666"/>
              <a:gd name="connsiteY595" fmla="*/ 419100 h 419100"/>
              <a:gd name="connsiteX596" fmla="*/ 2280429 w 5032666"/>
              <a:gd name="connsiteY596" fmla="*/ 419100 h 419100"/>
              <a:gd name="connsiteX597" fmla="*/ 2273009 w 5032666"/>
              <a:gd name="connsiteY597" fmla="*/ 419100 h 419100"/>
              <a:gd name="connsiteX598" fmla="*/ 2264846 w 5032666"/>
              <a:gd name="connsiteY598" fmla="*/ 419100 h 419100"/>
              <a:gd name="connsiteX599" fmla="*/ 2259232 w 5032666"/>
              <a:gd name="connsiteY599" fmla="*/ 419100 h 419100"/>
              <a:gd name="connsiteX600" fmla="*/ 2257426 w 5032666"/>
              <a:gd name="connsiteY600" fmla="*/ 419100 h 419100"/>
              <a:gd name="connsiteX601" fmla="*/ 2251812 w 5032666"/>
              <a:gd name="connsiteY601" fmla="*/ 419100 h 419100"/>
              <a:gd name="connsiteX602" fmla="*/ 2245755 w 5032666"/>
              <a:gd name="connsiteY602" fmla="*/ 419100 h 419100"/>
              <a:gd name="connsiteX603" fmla="*/ 2234462 w 5032666"/>
              <a:gd name="connsiteY603" fmla="*/ 419100 h 419100"/>
              <a:gd name="connsiteX604" fmla="*/ 2224936 w 5032666"/>
              <a:gd name="connsiteY604" fmla="*/ 419100 h 419100"/>
              <a:gd name="connsiteX605" fmla="*/ 2223726 w 5032666"/>
              <a:gd name="connsiteY605" fmla="*/ 419100 h 419100"/>
              <a:gd name="connsiteX606" fmla="*/ 2218879 w 5032666"/>
              <a:gd name="connsiteY606" fmla="*/ 419100 h 419100"/>
              <a:gd name="connsiteX607" fmla="*/ 2213265 w 5032666"/>
              <a:gd name="connsiteY607" fmla="*/ 419100 h 419100"/>
              <a:gd name="connsiteX608" fmla="*/ 2209354 w 5032666"/>
              <a:gd name="connsiteY608" fmla="*/ 419100 h 419100"/>
              <a:gd name="connsiteX609" fmla="*/ 2208143 w 5032666"/>
              <a:gd name="connsiteY609" fmla="*/ 419100 h 419100"/>
              <a:gd name="connsiteX610" fmla="*/ 2202529 w 5032666"/>
              <a:gd name="connsiteY610" fmla="*/ 419100 h 419100"/>
              <a:gd name="connsiteX611" fmla="*/ 2188157 w 5032666"/>
              <a:gd name="connsiteY611" fmla="*/ 419100 h 419100"/>
              <a:gd name="connsiteX612" fmla="*/ 2177759 w 5032666"/>
              <a:gd name="connsiteY612" fmla="*/ 419100 h 419100"/>
              <a:gd name="connsiteX613" fmla="*/ 2175653 w 5032666"/>
              <a:gd name="connsiteY613" fmla="*/ 419100 h 419100"/>
              <a:gd name="connsiteX614" fmla="*/ 2168233 w 5032666"/>
              <a:gd name="connsiteY614" fmla="*/ 419100 h 419100"/>
              <a:gd name="connsiteX615" fmla="*/ 2162176 w 5032666"/>
              <a:gd name="connsiteY615" fmla="*/ 419100 h 419100"/>
              <a:gd name="connsiteX616" fmla="*/ 2160071 w 5032666"/>
              <a:gd name="connsiteY616" fmla="*/ 419100 h 419100"/>
              <a:gd name="connsiteX617" fmla="*/ 2156562 w 5032666"/>
              <a:gd name="connsiteY617" fmla="*/ 419100 h 419100"/>
              <a:gd name="connsiteX618" fmla="*/ 2152651 w 5032666"/>
              <a:gd name="connsiteY618" fmla="*/ 419100 h 419100"/>
              <a:gd name="connsiteX619" fmla="*/ 2138874 w 5032666"/>
              <a:gd name="connsiteY619" fmla="*/ 419100 h 419100"/>
              <a:gd name="connsiteX620" fmla="*/ 2131454 w 5032666"/>
              <a:gd name="connsiteY620" fmla="*/ 419100 h 419100"/>
              <a:gd name="connsiteX621" fmla="*/ 2129686 w 5032666"/>
              <a:gd name="connsiteY621" fmla="*/ 419100 h 419100"/>
              <a:gd name="connsiteX622" fmla="*/ 2120161 w 5032666"/>
              <a:gd name="connsiteY622" fmla="*/ 419100 h 419100"/>
              <a:gd name="connsiteX623" fmla="*/ 2118950 w 5032666"/>
              <a:gd name="connsiteY623" fmla="*/ 419100 h 419100"/>
              <a:gd name="connsiteX624" fmla="*/ 2114104 w 5032666"/>
              <a:gd name="connsiteY624" fmla="*/ 419100 h 419100"/>
              <a:gd name="connsiteX625" fmla="*/ 2104578 w 5032666"/>
              <a:gd name="connsiteY625" fmla="*/ 419100 h 419100"/>
              <a:gd name="connsiteX626" fmla="*/ 2103368 w 5032666"/>
              <a:gd name="connsiteY626" fmla="*/ 419100 h 419100"/>
              <a:gd name="connsiteX627" fmla="*/ 2092907 w 5032666"/>
              <a:gd name="connsiteY627" fmla="*/ 419100 h 419100"/>
              <a:gd name="connsiteX628" fmla="*/ 2082171 w 5032666"/>
              <a:gd name="connsiteY628" fmla="*/ 419100 h 419100"/>
              <a:gd name="connsiteX629" fmla="*/ 2072983 w 5032666"/>
              <a:gd name="connsiteY629" fmla="*/ 419100 h 419100"/>
              <a:gd name="connsiteX630" fmla="*/ 2070878 w 5032666"/>
              <a:gd name="connsiteY630" fmla="*/ 419100 h 419100"/>
              <a:gd name="connsiteX631" fmla="*/ 2063458 w 5032666"/>
              <a:gd name="connsiteY631" fmla="*/ 419100 h 419100"/>
              <a:gd name="connsiteX632" fmla="*/ 2057401 w 5032666"/>
              <a:gd name="connsiteY632" fmla="*/ 419100 h 419100"/>
              <a:gd name="connsiteX633" fmla="*/ 2055295 w 5032666"/>
              <a:gd name="connsiteY633" fmla="*/ 419100 h 419100"/>
              <a:gd name="connsiteX634" fmla="*/ 2047875 w 5032666"/>
              <a:gd name="connsiteY634" fmla="*/ 419100 h 419100"/>
              <a:gd name="connsiteX635" fmla="*/ 2036204 w 5032666"/>
              <a:gd name="connsiteY635" fmla="*/ 419100 h 419100"/>
              <a:gd name="connsiteX636" fmla="*/ 2024911 w 5032666"/>
              <a:gd name="connsiteY636" fmla="*/ 419100 h 419100"/>
              <a:gd name="connsiteX637" fmla="*/ 2014175 w 5032666"/>
              <a:gd name="connsiteY637" fmla="*/ 419100 h 419100"/>
              <a:gd name="connsiteX638" fmla="*/ 2009328 w 5032666"/>
              <a:gd name="connsiteY638" fmla="*/ 419100 h 419100"/>
              <a:gd name="connsiteX639" fmla="*/ 1999803 w 5032666"/>
              <a:gd name="connsiteY639" fmla="*/ 419100 h 419100"/>
              <a:gd name="connsiteX640" fmla="*/ 1998592 w 5032666"/>
              <a:gd name="connsiteY640" fmla="*/ 419100 h 419100"/>
              <a:gd name="connsiteX641" fmla="*/ 1968208 w 5032666"/>
              <a:gd name="connsiteY641" fmla="*/ 419100 h 419100"/>
              <a:gd name="connsiteX642" fmla="*/ 1952625 w 5032666"/>
              <a:gd name="connsiteY642" fmla="*/ 419100 h 419100"/>
              <a:gd name="connsiteX643" fmla="*/ 1950520 w 5032666"/>
              <a:gd name="connsiteY643" fmla="*/ 419100 h 419100"/>
              <a:gd name="connsiteX644" fmla="*/ 1943100 w 5032666"/>
              <a:gd name="connsiteY644" fmla="*/ 419100 h 419100"/>
              <a:gd name="connsiteX645" fmla="*/ 1904553 w 5032666"/>
              <a:gd name="connsiteY645" fmla="*/ 419100 h 419100"/>
              <a:gd name="connsiteX646" fmla="*/ 1893817 w 5032666"/>
              <a:gd name="connsiteY646" fmla="*/ 419100 h 419100"/>
              <a:gd name="connsiteX647" fmla="*/ 1872512 w 5032666"/>
              <a:gd name="connsiteY647" fmla="*/ 419100 h 419100"/>
              <a:gd name="connsiteX648" fmla="*/ 1847850 w 5032666"/>
              <a:gd name="connsiteY648" fmla="*/ 419100 h 419100"/>
              <a:gd name="connsiteX649" fmla="*/ 1823229 w 5032666"/>
              <a:gd name="connsiteY649" fmla="*/ 419100 h 419100"/>
              <a:gd name="connsiteX650" fmla="*/ 1815809 w 5032666"/>
              <a:gd name="connsiteY650" fmla="*/ 419100 h 419100"/>
              <a:gd name="connsiteX651" fmla="*/ 1777262 w 5032666"/>
              <a:gd name="connsiteY651" fmla="*/ 419100 h 419100"/>
              <a:gd name="connsiteX652" fmla="*/ 1766526 w 5032666"/>
              <a:gd name="connsiteY652" fmla="*/ 419100 h 419100"/>
              <a:gd name="connsiteX653" fmla="*/ 1752154 w 5032666"/>
              <a:gd name="connsiteY653" fmla="*/ 419100 h 419100"/>
              <a:gd name="connsiteX654" fmla="*/ 1720559 w 5032666"/>
              <a:gd name="connsiteY654" fmla="*/ 419100 h 419100"/>
              <a:gd name="connsiteX655" fmla="*/ 1702871 w 5032666"/>
              <a:gd name="connsiteY655" fmla="*/ 419100 h 419100"/>
              <a:gd name="connsiteX656" fmla="*/ 1695451 w 5032666"/>
              <a:gd name="connsiteY656" fmla="*/ 419100 h 419100"/>
              <a:gd name="connsiteX657" fmla="*/ 1662961 w 5032666"/>
              <a:gd name="connsiteY657" fmla="*/ 419100 h 419100"/>
              <a:gd name="connsiteX658" fmla="*/ 1656904 w 5032666"/>
              <a:gd name="connsiteY658" fmla="*/ 419100 h 419100"/>
              <a:gd name="connsiteX659" fmla="*/ 1646168 w 5032666"/>
              <a:gd name="connsiteY659" fmla="*/ 419100 h 419100"/>
              <a:gd name="connsiteX660" fmla="*/ 1613678 w 5032666"/>
              <a:gd name="connsiteY660" fmla="*/ 419100 h 419100"/>
              <a:gd name="connsiteX661" fmla="*/ 1606258 w 5032666"/>
              <a:gd name="connsiteY661" fmla="*/ 419100 h 419100"/>
              <a:gd name="connsiteX662" fmla="*/ 1600201 w 5032666"/>
              <a:gd name="connsiteY662" fmla="*/ 419100 h 419100"/>
              <a:gd name="connsiteX663" fmla="*/ 1584616 w 5032666"/>
              <a:gd name="connsiteY663" fmla="*/ 419100 h 419100"/>
              <a:gd name="connsiteX664" fmla="*/ 1567711 w 5032666"/>
              <a:gd name="connsiteY664" fmla="*/ 419100 h 419100"/>
              <a:gd name="connsiteX665" fmla="*/ 1556975 w 5032666"/>
              <a:gd name="connsiteY665" fmla="*/ 419100 h 419100"/>
              <a:gd name="connsiteX666" fmla="*/ 1542603 w 5032666"/>
              <a:gd name="connsiteY666" fmla="*/ 419100 h 419100"/>
              <a:gd name="connsiteX667" fmla="*/ 1535333 w 5032666"/>
              <a:gd name="connsiteY667" fmla="*/ 419100 h 419100"/>
              <a:gd name="connsiteX668" fmla="*/ 1527913 w 5032666"/>
              <a:gd name="connsiteY668" fmla="*/ 419100 h 419100"/>
              <a:gd name="connsiteX669" fmla="*/ 1511008 w 5032666"/>
              <a:gd name="connsiteY669" fmla="*/ 419100 h 419100"/>
              <a:gd name="connsiteX670" fmla="*/ 1493320 w 5032666"/>
              <a:gd name="connsiteY670" fmla="*/ 419100 h 419100"/>
              <a:gd name="connsiteX671" fmla="*/ 1489366 w 5032666"/>
              <a:gd name="connsiteY671" fmla="*/ 419100 h 419100"/>
              <a:gd name="connsiteX672" fmla="*/ 1485900 w 5032666"/>
              <a:gd name="connsiteY672" fmla="*/ 419100 h 419100"/>
              <a:gd name="connsiteX673" fmla="*/ 1478630 w 5032666"/>
              <a:gd name="connsiteY673" fmla="*/ 419100 h 419100"/>
              <a:gd name="connsiteX674" fmla="*/ 1464258 w 5032666"/>
              <a:gd name="connsiteY674" fmla="*/ 419100 h 419100"/>
              <a:gd name="connsiteX675" fmla="*/ 1447353 w 5032666"/>
              <a:gd name="connsiteY675" fmla="*/ 419100 h 419100"/>
              <a:gd name="connsiteX676" fmla="*/ 1436617 w 5032666"/>
              <a:gd name="connsiteY676" fmla="*/ 419100 h 419100"/>
              <a:gd name="connsiteX677" fmla="*/ 1432663 w 5032666"/>
              <a:gd name="connsiteY677" fmla="*/ 419100 h 419100"/>
              <a:gd name="connsiteX678" fmla="*/ 1414975 w 5032666"/>
              <a:gd name="connsiteY678" fmla="*/ 419100 h 419100"/>
              <a:gd name="connsiteX679" fmla="*/ 1407555 w 5032666"/>
              <a:gd name="connsiteY679" fmla="*/ 419100 h 419100"/>
              <a:gd name="connsiteX680" fmla="*/ 1390650 w 5032666"/>
              <a:gd name="connsiteY680" fmla="*/ 419100 h 419100"/>
              <a:gd name="connsiteX681" fmla="*/ 1375065 w 5032666"/>
              <a:gd name="connsiteY681" fmla="*/ 419100 h 419100"/>
              <a:gd name="connsiteX682" fmla="*/ 1369008 w 5032666"/>
              <a:gd name="connsiteY682" fmla="*/ 419100 h 419100"/>
              <a:gd name="connsiteX683" fmla="*/ 1358272 w 5032666"/>
              <a:gd name="connsiteY683" fmla="*/ 419100 h 419100"/>
              <a:gd name="connsiteX684" fmla="*/ 1325782 w 5032666"/>
              <a:gd name="connsiteY684" fmla="*/ 419100 h 419100"/>
              <a:gd name="connsiteX685" fmla="*/ 1318362 w 5032666"/>
              <a:gd name="connsiteY685" fmla="*/ 419100 h 419100"/>
              <a:gd name="connsiteX686" fmla="*/ 1312305 w 5032666"/>
              <a:gd name="connsiteY686" fmla="*/ 419100 h 419100"/>
              <a:gd name="connsiteX687" fmla="*/ 1279815 w 5032666"/>
              <a:gd name="connsiteY687" fmla="*/ 419100 h 419100"/>
              <a:gd name="connsiteX688" fmla="*/ 1269079 w 5032666"/>
              <a:gd name="connsiteY688" fmla="*/ 419100 h 419100"/>
              <a:gd name="connsiteX689" fmla="*/ 1254707 w 5032666"/>
              <a:gd name="connsiteY689" fmla="*/ 419100 h 419100"/>
              <a:gd name="connsiteX690" fmla="*/ 1223112 w 5032666"/>
              <a:gd name="connsiteY690" fmla="*/ 419100 h 419100"/>
              <a:gd name="connsiteX691" fmla="*/ 1205424 w 5032666"/>
              <a:gd name="connsiteY691" fmla="*/ 419100 h 419100"/>
              <a:gd name="connsiteX692" fmla="*/ 1198004 w 5032666"/>
              <a:gd name="connsiteY692" fmla="*/ 419100 h 419100"/>
              <a:gd name="connsiteX693" fmla="*/ 1159457 w 5032666"/>
              <a:gd name="connsiteY693" fmla="*/ 419100 h 419100"/>
              <a:gd name="connsiteX694" fmla="*/ 1148721 w 5032666"/>
              <a:gd name="connsiteY694" fmla="*/ 419100 h 419100"/>
              <a:gd name="connsiteX695" fmla="*/ 1127416 w 5032666"/>
              <a:gd name="connsiteY695" fmla="*/ 419100 h 419100"/>
              <a:gd name="connsiteX696" fmla="*/ 1102754 w 5032666"/>
              <a:gd name="connsiteY696" fmla="*/ 419100 h 419100"/>
              <a:gd name="connsiteX697" fmla="*/ 1078133 w 5032666"/>
              <a:gd name="connsiteY697" fmla="*/ 419100 h 419100"/>
              <a:gd name="connsiteX698" fmla="*/ 1070713 w 5032666"/>
              <a:gd name="connsiteY698" fmla="*/ 419100 h 419100"/>
              <a:gd name="connsiteX699" fmla="*/ 1032166 w 5032666"/>
              <a:gd name="connsiteY699" fmla="*/ 419100 h 419100"/>
              <a:gd name="connsiteX700" fmla="*/ 1021430 w 5032666"/>
              <a:gd name="connsiteY700" fmla="*/ 419100 h 419100"/>
              <a:gd name="connsiteX701" fmla="*/ 1007058 w 5032666"/>
              <a:gd name="connsiteY701" fmla="*/ 419100 h 419100"/>
              <a:gd name="connsiteX702" fmla="*/ 975463 w 5032666"/>
              <a:gd name="connsiteY702" fmla="*/ 419100 h 419100"/>
              <a:gd name="connsiteX703" fmla="*/ 957775 w 5032666"/>
              <a:gd name="connsiteY703" fmla="*/ 419100 h 419100"/>
              <a:gd name="connsiteX704" fmla="*/ 950355 w 5032666"/>
              <a:gd name="connsiteY704" fmla="*/ 419100 h 419100"/>
              <a:gd name="connsiteX705" fmla="*/ 939062 w 5032666"/>
              <a:gd name="connsiteY705" fmla="*/ 419100 h 419100"/>
              <a:gd name="connsiteX706" fmla="*/ 917865 w 5032666"/>
              <a:gd name="connsiteY706" fmla="*/ 419100 h 419100"/>
              <a:gd name="connsiteX707" fmla="*/ 911808 w 5032666"/>
              <a:gd name="connsiteY707" fmla="*/ 419100 h 419100"/>
              <a:gd name="connsiteX708" fmla="*/ 901072 w 5032666"/>
              <a:gd name="connsiteY708" fmla="*/ 419100 h 419100"/>
              <a:gd name="connsiteX709" fmla="*/ 889779 w 5032666"/>
              <a:gd name="connsiteY709" fmla="*/ 419100 h 419100"/>
              <a:gd name="connsiteX710" fmla="*/ 882359 w 5032666"/>
              <a:gd name="connsiteY710" fmla="*/ 419100 h 419100"/>
              <a:gd name="connsiteX711" fmla="*/ 868582 w 5032666"/>
              <a:gd name="connsiteY711" fmla="*/ 419100 h 419100"/>
              <a:gd name="connsiteX712" fmla="*/ 861162 w 5032666"/>
              <a:gd name="connsiteY712" fmla="*/ 419100 h 419100"/>
              <a:gd name="connsiteX713" fmla="*/ 855105 w 5032666"/>
              <a:gd name="connsiteY713" fmla="*/ 419100 h 419100"/>
              <a:gd name="connsiteX714" fmla="*/ 843812 w 5032666"/>
              <a:gd name="connsiteY714" fmla="*/ 419100 h 419100"/>
              <a:gd name="connsiteX715" fmla="*/ 833076 w 5032666"/>
              <a:gd name="connsiteY715" fmla="*/ 419100 h 419100"/>
              <a:gd name="connsiteX716" fmla="*/ 822615 w 5032666"/>
              <a:gd name="connsiteY716" fmla="*/ 419100 h 419100"/>
              <a:gd name="connsiteX717" fmla="*/ 818704 w 5032666"/>
              <a:gd name="connsiteY717" fmla="*/ 419100 h 419100"/>
              <a:gd name="connsiteX718" fmla="*/ 811879 w 5032666"/>
              <a:gd name="connsiteY718" fmla="*/ 419100 h 419100"/>
              <a:gd name="connsiteX719" fmla="*/ 797507 w 5032666"/>
              <a:gd name="connsiteY719" fmla="*/ 419100 h 419100"/>
              <a:gd name="connsiteX720" fmla="*/ 787109 w 5032666"/>
              <a:gd name="connsiteY720" fmla="*/ 419100 h 419100"/>
              <a:gd name="connsiteX721" fmla="*/ 769421 w 5032666"/>
              <a:gd name="connsiteY721" fmla="*/ 419100 h 419100"/>
              <a:gd name="connsiteX722" fmla="*/ 765912 w 5032666"/>
              <a:gd name="connsiteY722" fmla="*/ 419100 h 419100"/>
              <a:gd name="connsiteX723" fmla="*/ 762001 w 5032666"/>
              <a:gd name="connsiteY723" fmla="*/ 419100 h 419100"/>
              <a:gd name="connsiteX724" fmla="*/ 748224 w 5032666"/>
              <a:gd name="connsiteY724" fmla="*/ 419100 h 419100"/>
              <a:gd name="connsiteX725" fmla="*/ 740804 w 5032666"/>
              <a:gd name="connsiteY725" fmla="*/ 419100 h 419100"/>
              <a:gd name="connsiteX726" fmla="*/ 729511 w 5032666"/>
              <a:gd name="connsiteY726" fmla="*/ 419100 h 419100"/>
              <a:gd name="connsiteX727" fmla="*/ 723454 w 5032666"/>
              <a:gd name="connsiteY727" fmla="*/ 419100 h 419100"/>
              <a:gd name="connsiteX728" fmla="*/ 712718 w 5032666"/>
              <a:gd name="connsiteY728" fmla="*/ 419100 h 419100"/>
              <a:gd name="connsiteX729" fmla="*/ 702257 w 5032666"/>
              <a:gd name="connsiteY729" fmla="*/ 419100 h 419100"/>
              <a:gd name="connsiteX730" fmla="*/ 691521 w 5032666"/>
              <a:gd name="connsiteY730" fmla="*/ 419100 h 419100"/>
              <a:gd name="connsiteX731" fmla="*/ 680228 w 5032666"/>
              <a:gd name="connsiteY731" fmla="*/ 419100 h 419100"/>
              <a:gd name="connsiteX732" fmla="*/ 672808 w 5032666"/>
              <a:gd name="connsiteY732" fmla="*/ 419100 h 419100"/>
              <a:gd name="connsiteX733" fmla="*/ 666751 w 5032666"/>
              <a:gd name="connsiteY733" fmla="*/ 419100 h 419100"/>
              <a:gd name="connsiteX734" fmla="*/ 645554 w 5032666"/>
              <a:gd name="connsiteY734" fmla="*/ 419100 h 419100"/>
              <a:gd name="connsiteX735" fmla="*/ 634261 w 5032666"/>
              <a:gd name="connsiteY735" fmla="*/ 419100 h 419100"/>
              <a:gd name="connsiteX736" fmla="*/ 623525 w 5032666"/>
              <a:gd name="connsiteY736" fmla="*/ 419100 h 419100"/>
              <a:gd name="connsiteX737" fmla="*/ 609153 w 5032666"/>
              <a:gd name="connsiteY737" fmla="*/ 419100 h 419100"/>
              <a:gd name="connsiteX738" fmla="*/ 577558 w 5032666"/>
              <a:gd name="connsiteY738" fmla="*/ 419100 h 419100"/>
              <a:gd name="connsiteX739" fmla="*/ 559870 w 5032666"/>
              <a:gd name="connsiteY739" fmla="*/ 419100 h 419100"/>
              <a:gd name="connsiteX740" fmla="*/ 552450 w 5032666"/>
              <a:gd name="connsiteY740" fmla="*/ 419100 h 419100"/>
              <a:gd name="connsiteX741" fmla="*/ 513903 w 5032666"/>
              <a:gd name="connsiteY741" fmla="*/ 419100 h 419100"/>
              <a:gd name="connsiteX742" fmla="*/ 503167 w 5032666"/>
              <a:gd name="connsiteY742" fmla="*/ 419100 h 419100"/>
              <a:gd name="connsiteX743" fmla="*/ 481862 w 5032666"/>
              <a:gd name="connsiteY743" fmla="*/ 419100 h 419100"/>
              <a:gd name="connsiteX744" fmla="*/ 457200 w 5032666"/>
              <a:gd name="connsiteY744" fmla="*/ 419100 h 419100"/>
              <a:gd name="connsiteX745" fmla="*/ 432579 w 5032666"/>
              <a:gd name="connsiteY745" fmla="*/ 419100 h 419100"/>
              <a:gd name="connsiteX746" fmla="*/ 425159 w 5032666"/>
              <a:gd name="connsiteY746" fmla="*/ 419100 h 419100"/>
              <a:gd name="connsiteX747" fmla="*/ 386612 w 5032666"/>
              <a:gd name="connsiteY747" fmla="*/ 419100 h 419100"/>
              <a:gd name="connsiteX748" fmla="*/ 375876 w 5032666"/>
              <a:gd name="connsiteY748" fmla="*/ 419100 h 419100"/>
              <a:gd name="connsiteX749" fmla="*/ 361504 w 5032666"/>
              <a:gd name="connsiteY749" fmla="*/ 419100 h 419100"/>
              <a:gd name="connsiteX750" fmla="*/ 329909 w 5032666"/>
              <a:gd name="connsiteY750" fmla="*/ 419100 h 419100"/>
              <a:gd name="connsiteX751" fmla="*/ 312221 w 5032666"/>
              <a:gd name="connsiteY751" fmla="*/ 419100 h 419100"/>
              <a:gd name="connsiteX752" fmla="*/ 304801 w 5032666"/>
              <a:gd name="connsiteY752" fmla="*/ 419100 h 419100"/>
              <a:gd name="connsiteX753" fmla="*/ 272311 w 5032666"/>
              <a:gd name="connsiteY753" fmla="*/ 419100 h 419100"/>
              <a:gd name="connsiteX754" fmla="*/ 266254 w 5032666"/>
              <a:gd name="connsiteY754" fmla="*/ 419100 h 419100"/>
              <a:gd name="connsiteX755" fmla="*/ 255518 w 5032666"/>
              <a:gd name="connsiteY755" fmla="*/ 419100 h 419100"/>
              <a:gd name="connsiteX756" fmla="*/ 223028 w 5032666"/>
              <a:gd name="connsiteY756" fmla="*/ 419100 h 419100"/>
              <a:gd name="connsiteX757" fmla="*/ 215608 w 5032666"/>
              <a:gd name="connsiteY757" fmla="*/ 419100 h 419100"/>
              <a:gd name="connsiteX758" fmla="*/ 209551 w 5032666"/>
              <a:gd name="connsiteY758" fmla="*/ 419100 h 419100"/>
              <a:gd name="connsiteX759" fmla="*/ 177061 w 5032666"/>
              <a:gd name="connsiteY759" fmla="*/ 419100 h 419100"/>
              <a:gd name="connsiteX760" fmla="*/ 166325 w 5032666"/>
              <a:gd name="connsiteY760" fmla="*/ 419100 h 419100"/>
              <a:gd name="connsiteX761" fmla="*/ 151953 w 5032666"/>
              <a:gd name="connsiteY761" fmla="*/ 419100 h 419100"/>
              <a:gd name="connsiteX762" fmla="*/ 120358 w 5032666"/>
              <a:gd name="connsiteY762" fmla="*/ 419100 h 419100"/>
              <a:gd name="connsiteX763" fmla="*/ 102670 w 5032666"/>
              <a:gd name="connsiteY763" fmla="*/ 419100 h 419100"/>
              <a:gd name="connsiteX764" fmla="*/ 95250 w 5032666"/>
              <a:gd name="connsiteY764" fmla="*/ 419100 h 419100"/>
              <a:gd name="connsiteX765" fmla="*/ 56703 w 5032666"/>
              <a:gd name="connsiteY765" fmla="*/ 419100 h 419100"/>
              <a:gd name="connsiteX766" fmla="*/ 45967 w 5032666"/>
              <a:gd name="connsiteY766" fmla="*/ 419100 h 419100"/>
              <a:gd name="connsiteX767" fmla="*/ 0 w 5032666"/>
              <a:gd name="connsiteY767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</a:cxnLst>
            <a:rect l="l" t="t" r="r" b="b"/>
            <a:pathLst>
              <a:path w="5032666" h="419100">
                <a:moveTo>
                  <a:pt x="104775" y="0"/>
                </a:moveTo>
                <a:lnTo>
                  <a:pt x="150742" y="0"/>
                </a:lnTo>
                <a:lnTo>
                  <a:pt x="161478" y="0"/>
                </a:lnTo>
                <a:lnTo>
                  <a:pt x="200025" y="0"/>
                </a:lnTo>
                <a:lnTo>
                  <a:pt x="207445" y="0"/>
                </a:lnTo>
                <a:lnTo>
                  <a:pt x="225133" y="0"/>
                </a:lnTo>
                <a:lnTo>
                  <a:pt x="256728" y="0"/>
                </a:lnTo>
                <a:lnTo>
                  <a:pt x="271100" y="0"/>
                </a:lnTo>
                <a:lnTo>
                  <a:pt x="281836" y="0"/>
                </a:lnTo>
                <a:lnTo>
                  <a:pt x="314326" y="0"/>
                </a:lnTo>
                <a:lnTo>
                  <a:pt x="320383" y="0"/>
                </a:lnTo>
                <a:lnTo>
                  <a:pt x="327803" y="0"/>
                </a:lnTo>
                <a:lnTo>
                  <a:pt x="360293" y="0"/>
                </a:lnTo>
                <a:lnTo>
                  <a:pt x="371029" y="0"/>
                </a:lnTo>
                <a:lnTo>
                  <a:pt x="377086" y="0"/>
                </a:lnTo>
                <a:lnTo>
                  <a:pt x="409576" y="0"/>
                </a:lnTo>
                <a:lnTo>
                  <a:pt x="416996" y="0"/>
                </a:lnTo>
                <a:lnTo>
                  <a:pt x="434684" y="0"/>
                </a:lnTo>
                <a:lnTo>
                  <a:pt x="466279" y="0"/>
                </a:lnTo>
                <a:lnTo>
                  <a:pt x="480651" y="0"/>
                </a:lnTo>
                <a:lnTo>
                  <a:pt x="491387" y="0"/>
                </a:lnTo>
                <a:lnTo>
                  <a:pt x="529934" y="0"/>
                </a:lnTo>
                <a:lnTo>
                  <a:pt x="537354" y="0"/>
                </a:lnTo>
                <a:lnTo>
                  <a:pt x="561975" y="0"/>
                </a:lnTo>
                <a:lnTo>
                  <a:pt x="586637" y="0"/>
                </a:lnTo>
                <a:lnTo>
                  <a:pt x="607942" y="0"/>
                </a:lnTo>
                <a:lnTo>
                  <a:pt x="618678" y="0"/>
                </a:lnTo>
                <a:lnTo>
                  <a:pt x="657225" y="0"/>
                </a:lnTo>
                <a:lnTo>
                  <a:pt x="664645" y="0"/>
                </a:lnTo>
                <a:lnTo>
                  <a:pt x="682333" y="0"/>
                </a:lnTo>
                <a:lnTo>
                  <a:pt x="713928" y="0"/>
                </a:lnTo>
                <a:lnTo>
                  <a:pt x="728300" y="0"/>
                </a:lnTo>
                <a:lnTo>
                  <a:pt x="739036" y="0"/>
                </a:lnTo>
                <a:lnTo>
                  <a:pt x="750329" y="0"/>
                </a:lnTo>
                <a:lnTo>
                  <a:pt x="771526" y="0"/>
                </a:lnTo>
                <a:lnTo>
                  <a:pt x="777583" y="0"/>
                </a:lnTo>
                <a:lnTo>
                  <a:pt x="785003" y="0"/>
                </a:lnTo>
                <a:lnTo>
                  <a:pt x="796296" y="0"/>
                </a:lnTo>
                <a:lnTo>
                  <a:pt x="807032" y="0"/>
                </a:lnTo>
                <a:lnTo>
                  <a:pt x="817493" y="0"/>
                </a:lnTo>
                <a:lnTo>
                  <a:pt x="828229" y="0"/>
                </a:lnTo>
                <a:lnTo>
                  <a:pt x="834286" y="0"/>
                </a:lnTo>
                <a:lnTo>
                  <a:pt x="845579" y="0"/>
                </a:lnTo>
                <a:lnTo>
                  <a:pt x="852999" y="0"/>
                </a:lnTo>
                <a:lnTo>
                  <a:pt x="866776" y="0"/>
                </a:lnTo>
                <a:lnTo>
                  <a:pt x="870687" y="0"/>
                </a:lnTo>
                <a:lnTo>
                  <a:pt x="874196" y="0"/>
                </a:lnTo>
                <a:lnTo>
                  <a:pt x="891884" y="0"/>
                </a:lnTo>
                <a:lnTo>
                  <a:pt x="902282" y="0"/>
                </a:lnTo>
                <a:lnTo>
                  <a:pt x="916654" y="0"/>
                </a:lnTo>
                <a:lnTo>
                  <a:pt x="923479" y="0"/>
                </a:lnTo>
                <a:lnTo>
                  <a:pt x="927390" y="0"/>
                </a:lnTo>
                <a:lnTo>
                  <a:pt x="937851" y="0"/>
                </a:lnTo>
                <a:lnTo>
                  <a:pt x="948587" y="0"/>
                </a:lnTo>
                <a:lnTo>
                  <a:pt x="959880" y="0"/>
                </a:lnTo>
                <a:lnTo>
                  <a:pt x="965937" y="0"/>
                </a:lnTo>
                <a:lnTo>
                  <a:pt x="973357" y="0"/>
                </a:lnTo>
                <a:lnTo>
                  <a:pt x="987134" y="0"/>
                </a:lnTo>
                <a:lnTo>
                  <a:pt x="994554" y="0"/>
                </a:lnTo>
                <a:lnTo>
                  <a:pt x="1005847" y="0"/>
                </a:lnTo>
                <a:lnTo>
                  <a:pt x="1016583" y="0"/>
                </a:lnTo>
                <a:lnTo>
                  <a:pt x="1022640" y="0"/>
                </a:lnTo>
                <a:lnTo>
                  <a:pt x="1043837" y="0"/>
                </a:lnTo>
                <a:lnTo>
                  <a:pt x="1055130" y="0"/>
                </a:lnTo>
                <a:lnTo>
                  <a:pt x="1062550" y="0"/>
                </a:lnTo>
                <a:lnTo>
                  <a:pt x="1080238" y="0"/>
                </a:lnTo>
                <a:lnTo>
                  <a:pt x="1111833" y="0"/>
                </a:lnTo>
                <a:lnTo>
                  <a:pt x="1126205" y="0"/>
                </a:lnTo>
                <a:lnTo>
                  <a:pt x="1136941" y="0"/>
                </a:lnTo>
                <a:lnTo>
                  <a:pt x="1175488" y="0"/>
                </a:lnTo>
                <a:lnTo>
                  <a:pt x="1182908" y="0"/>
                </a:lnTo>
                <a:lnTo>
                  <a:pt x="1207529" y="0"/>
                </a:lnTo>
                <a:lnTo>
                  <a:pt x="1232191" y="0"/>
                </a:lnTo>
                <a:lnTo>
                  <a:pt x="1253496" y="0"/>
                </a:lnTo>
                <a:lnTo>
                  <a:pt x="1264232" y="0"/>
                </a:lnTo>
                <a:lnTo>
                  <a:pt x="1302779" y="0"/>
                </a:lnTo>
                <a:lnTo>
                  <a:pt x="1310199" y="0"/>
                </a:lnTo>
                <a:lnTo>
                  <a:pt x="1327887" y="0"/>
                </a:lnTo>
                <a:lnTo>
                  <a:pt x="1359482" y="0"/>
                </a:lnTo>
                <a:lnTo>
                  <a:pt x="1373854" y="0"/>
                </a:lnTo>
                <a:lnTo>
                  <a:pt x="1384590" y="0"/>
                </a:lnTo>
                <a:lnTo>
                  <a:pt x="1417080" y="0"/>
                </a:lnTo>
                <a:lnTo>
                  <a:pt x="1423137" y="0"/>
                </a:lnTo>
                <a:lnTo>
                  <a:pt x="1430557" y="0"/>
                </a:lnTo>
                <a:lnTo>
                  <a:pt x="1463047" y="0"/>
                </a:lnTo>
                <a:lnTo>
                  <a:pt x="1473783" y="0"/>
                </a:lnTo>
                <a:lnTo>
                  <a:pt x="1479840" y="0"/>
                </a:lnTo>
                <a:lnTo>
                  <a:pt x="1495425" y="0"/>
                </a:lnTo>
                <a:lnTo>
                  <a:pt x="1512330" y="0"/>
                </a:lnTo>
                <a:lnTo>
                  <a:pt x="1519750" y="0"/>
                </a:lnTo>
                <a:lnTo>
                  <a:pt x="1537438" y="0"/>
                </a:lnTo>
                <a:lnTo>
                  <a:pt x="1541392" y="0"/>
                </a:lnTo>
                <a:lnTo>
                  <a:pt x="1552128" y="0"/>
                </a:lnTo>
                <a:lnTo>
                  <a:pt x="1569033" y="0"/>
                </a:lnTo>
                <a:lnTo>
                  <a:pt x="1583405" y="0"/>
                </a:lnTo>
                <a:lnTo>
                  <a:pt x="1590675" y="0"/>
                </a:lnTo>
                <a:lnTo>
                  <a:pt x="1594141" y="0"/>
                </a:lnTo>
                <a:lnTo>
                  <a:pt x="1598095" y="0"/>
                </a:lnTo>
                <a:lnTo>
                  <a:pt x="1615783" y="0"/>
                </a:lnTo>
                <a:lnTo>
                  <a:pt x="1632688" y="0"/>
                </a:lnTo>
                <a:lnTo>
                  <a:pt x="1640108" y="0"/>
                </a:lnTo>
                <a:lnTo>
                  <a:pt x="1647378" y="0"/>
                </a:lnTo>
                <a:lnTo>
                  <a:pt x="1661750" y="0"/>
                </a:lnTo>
                <a:lnTo>
                  <a:pt x="1672486" y="0"/>
                </a:lnTo>
                <a:lnTo>
                  <a:pt x="1689391" y="0"/>
                </a:lnTo>
                <a:lnTo>
                  <a:pt x="1704976" y="0"/>
                </a:lnTo>
                <a:lnTo>
                  <a:pt x="1711033" y="0"/>
                </a:lnTo>
                <a:lnTo>
                  <a:pt x="1718453" y="0"/>
                </a:lnTo>
                <a:lnTo>
                  <a:pt x="1750943" y="0"/>
                </a:lnTo>
                <a:lnTo>
                  <a:pt x="1761679" y="0"/>
                </a:lnTo>
                <a:lnTo>
                  <a:pt x="1767736" y="0"/>
                </a:lnTo>
                <a:lnTo>
                  <a:pt x="1800226" y="0"/>
                </a:lnTo>
                <a:lnTo>
                  <a:pt x="1807646" y="0"/>
                </a:lnTo>
                <a:lnTo>
                  <a:pt x="1825334" y="0"/>
                </a:lnTo>
                <a:lnTo>
                  <a:pt x="1856929" y="0"/>
                </a:lnTo>
                <a:lnTo>
                  <a:pt x="1871301" y="0"/>
                </a:lnTo>
                <a:lnTo>
                  <a:pt x="1882037" y="0"/>
                </a:lnTo>
                <a:lnTo>
                  <a:pt x="1920584" y="0"/>
                </a:lnTo>
                <a:lnTo>
                  <a:pt x="1928004" y="0"/>
                </a:lnTo>
                <a:lnTo>
                  <a:pt x="1952625" y="0"/>
                </a:lnTo>
                <a:lnTo>
                  <a:pt x="1977287" y="0"/>
                </a:lnTo>
                <a:lnTo>
                  <a:pt x="1998592" y="0"/>
                </a:lnTo>
                <a:lnTo>
                  <a:pt x="2009328" y="0"/>
                </a:lnTo>
                <a:lnTo>
                  <a:pt x="2047875" y="0"/>
                </a:lnTo>
                <a:lnTo>
                  <a:pt x="2055295" y="0"/>
                </a:lnTo>
                <a:lnTo>
                  <a:pt x="2057400" y="0"/>
                </a:lnTo>
                <a:lnTo>
                  <a:pt x="2072983" y="0"/>
                </a:lnTo>
                <a:lnTo>
                  <a:pt x="2103367" y="0"/>
                </a:lnTo>
                <a:lnTo>
                  <a:pt x="2104578" y="0"/>
                </a:lnTo>
                <a:lnTo>
                  <a:pt x="2114103" y="0"/>
                </a:lnTo>
                <a:lnTo>
                  <a:pt x="2118950" y="0"/>
                </a:lnTo>
                <a:lnTo>
                  <a:pt x="2129686" y="0"/>
                </a:lnTo>
                <a:lnTo>
                  <a:pt x="2140979" y="0"/>
                </a:lnTo>
                <a:lnTo>
                  <a:pt x="2152650" y="0"/>
                </a:lnTo>
                <a:lnTo>
                  <a:pt x="2160070" y="0"/>
                </a:lnTo>
                <a:lnTo>
                  <a:pt x="2162176" y="0"/>
                </a:lnTo>
                <a:lnTo>
                  <a:pt x="2168233" y="0"/>
                </a:lnTo>
                <a:lnTo>
                  <a:pt x="2175653" y="0"/>
                </a:lnTo>
                <a:lnTo>
                  <a:pt x="2177758" y="0"/>
                </a:lnTo>
                <a:lnTo>
                  <a:pt x="2186946" y="0"/>
                </a:lnTo>
                <a:lnTo>
                  <a:pt x="2197682" y="0"/>
                </a:lnTo>
                <a:lnTo>
                  <a:pt x="2208143" y="0"/>
                </a:lnTo>
                <a:lnTo>
                  <a:pt x="2209353" y="0"/>
                </a:lnTo>
                <a:lnTo>
                  <a:pt x="2218879" y="0"/>
                </a:lnTo>
                <a:lnTo>
                  <a:pt x="2223725" y="0"/>
                </a:lnTo>
                <a:lnTo>
                  <a:pt x="2224936" y="0"/>
                </a:lnTo>
                <a:lnTo>
                  <a:pt x="2234461" y="0"/>
                </a:lnTo>
                <a:lnTo>
                  <a:pt x="2236229" y="0"/>
                </a:lnTo>
                <a:lnTo>
                  <a:pt x="2243649" y="0"/>
                </a:lnTo>
                <a:lnTo>
                  <a:pt x="2257426" y="0"/>
                </a:lnTo>
                <a:lnTo>
                  <a:pt x="2261337" y="0"/>
                </a:lnTo>
                <a:lnTo>
                  <a:pt x="2264846" y="0"/>
                </a:lnTo>
                <a:lnTo>
                  <a:pt x="2266951" y="0"/>
                </a:lnTo>
                <a:lnTo>
                  <a:pt x="2273008" y="0"/>
                </a:lnTo>
                <a:lnTo>
                  <a:pt x="2280428" y="0"/>
                </a:lnTo>
                <a:lnTo>
                  <a:pt x="2282534" y="0"/>
                </a:lnTo>
                <a:lnTo>
                  <a:pt x="2292932" y="0"/>
                </a:lnTo>
                <a:lnTo>
                  <a:pt x="2307304" y="0"/>
                </a:lnTo>
                <a:lnTo>
                  <a:pt x="2312918" y="0"/>
                </a:lnTo>
                <a:lnTo>
                  <a:pt x="2314129" y="0"/>
                </a:lnTo>
                <a:lnTo>
                  <a:pt x="2318040" y="0"/>
                </a:lnTo>
                <a:lnTo>
                  <a:pt x="2323654" y="0"/>
                </a:lnTo>
                <a:lnTo>
                  <a:pt x="2328501" y="0"/>
                </a:lnTo>
                <a:lnTo>
                  <a:pt x="2329711" y="0"/>
                </a:lnTo>
                <a:lnTo>
                  <a:pt x="2339237" y="0"/>
                </a:lnTo>
                <a:lnTo>
                  <a:pt x="2350530" y="0"/>
                </a:lnTo>
                <a:lnTo>
                  <a:pt x="2356587" y="0"/>
                </a:lnTo>
                <a:lnTo>
                  <a:pt x="2362201" y="0"/>
                </a:lnTo>
                <a:lnTo>
                  <a:pt x="2364007" y="0"/>
                </a:lnTo>
                <a:lnTo>
                  <a:pt x="2369621" y="0"/>
                </a:lnTo>
                <a:lnTo>
                  <a:pt x="2377784" y="0"/>
                </a:lnTo>
                <a:lnTo>
                  <a:pt x="2385204" y="0"/>
                </a:lnTo>
                <a:lnTo>
                  <a:pt x="2387309" y="0"/>
                </a:lnTo>
                <a:lnTo>
                  <a:pt x="2396497" y="0"/>
                </a:lnTo>
                <a:lnTo>
                  <a:pt x="2407233" y="0"/>
                </a:lnTo>
                <a:lnTo>
                  <a:pt x="2413290" y="0"/>
                </a:lnTo>
                <a:lnTo>
                  <a:pt x="2418904" y="0"/>
                </a:lnTo>
                <a:lnTo>
                  <a:pt x="2433276" y="0"/>
                </a:lnTo>
                <a:lnTo>
                  <a:pt x="2434487" y="0"/>
                </a:lnTo>
                <a:lnTo>
                  <a:pt x="2444012" y="0"/>
                </a:lnTo>
                <a:lnTo>
                  <a:pt x="2445780" y="0"/>
                </a:lnTo>
                <a:lnTo>
                  <a:pt x="2453200" y="0"/>
                </a:lnTo>
                <a:lnTo>
                  <a:pt x="2470888" y="0"/>
                </a:lnTo>
                <a:lnTo>
                  <a:pt x="2482559" y="0"/>
                </a:lnTo>
                <a:lnTo>
                  <a:pt x="2489979" y="0"/>
                </a:lnTo>
                <a:lnTo>
                  <a:pt x="2502483" y="0"/>
                </a:lnTo>
                <a:lnTo>
                  <a:pt x="2514600" y="0"/>
                </a:lnTo>
                <a:lnTo>
                  <a:pt x="2516855" y="0"/>
                </a:lnTo>
                <a:lnTo>
                  <a:pt x="2527591" y="0"/>
                </a:lnTo>
                <a:lnTo>
                  <a:pt x="2539262" y="0"/>
                </a:lnTo>
                <a:lnTo>
                  <a:pt x="2560567" y="0"/>
                </a:lnTo>
                <a:lnTo>
                  <a:pt x="2566138" y="0"/>
                </a:lnTo>
                <a:lnTo>
                  <a:pt x="2571303" y="0"/>
                </a:lnTo>
                <a:lnTo>
                  <a:pt x="2573558" y="0"/>
                </a:lnTo>
                <a:lnTo>
                  <a:pt x="2598179" y="0"/>
                </a:lnTo>
                <a:lnTo>
                  <a:pt x="2609850" y="0"/>
                </a:lnTo>
                <a:lnTo>
                  <a:pt x="2617270" y="0"/>
                </a:lnTo>
                <a:lnTo>
                  <a:pt x="2622841" y="0"/>
                </a:lnTo>
                <a:lnTo>
                  <a:pt x="2634958" y="0"/>
                </a:lnTo>
                <a:lnTo>
                  <a:pt x="2644146" y="0"/>
                </a:lnTo>
                <a:lnTo>
                  <a:pt x="2654882" y="0"/>
                </a:lnTo>
                <a:lnTo>
                  <a:pt x="2666553" y="0"/>
                </a:lnTo>
                <a:lnTo>
                  <a:pt x="2680925" y="0"/>
                </a:lnTo>
                <a:lnTo>
                  <a:pt x="2691661" y="0"/>
                </a:lnTo>
                <a:lnTo>
                  <a:pt x="2693429" y="0"/>
                </a:lnTo>
                <a:lnTo>
                  <a:pt x="2700849" y="0"/>
                </a:lnTo>
                <a:lnTo>
                  <a:pt x="2702954" y="0"/>
                </a:lnTo>
                <a:lnTo>
                  <a:pt x="2718537" y="0"/>
                </a:lnTo>
                <a:lnTo>
                  <a:pt x="2724151" y="0"/>
                </a:lnTo>
                <a:lnTo>
                  <a:pt x="2730208" y="0"/>
                </a:lnTo>
                <a:lnTo>
                  <a:pt x="2737628" y="0"/>
                </a:lnTo>
                <a:lnTo>
                  <a:pt x="2748921" y="0"/>
                </a:lnTo>
                <a:lnTo>
                  <a:pt x="2750132" y="0"/>
                </a:lnTo>
                <a:lnTo>
                  <a:pt x="2759657" y="0"/>
                </a:lnTo>
                <a:lnTo>
                  <a:pt x="2764504" y="0"/>
                </a:lnTo>
                <a:lnTo>
                  <a:pt x="2770118" y="0"/>
                </a:lnTo>
                <a:lnTo>
                  <a:pt x="2775240" y="0"/>
                </a:lnTo>
                <a:lnTo>
                  <a:pt x="2780854" y="0"/>
                </a:lnTo>
                <a:lnTo>
                  <a:pt x="2786911" y="0"/>
                </a:lnTo>
                <a:lnTo>
                  <a:pt x="2798204" y="0"/>
                </a:lnTo>
                <a:lnTo>
                  <a:pt x="2805624" y="0"/>
                </a:lnTo>
                <a:lnTo>
                  <a:pt x="2807730" y="0"/>
                </a:lnTo>
                <a:lnTo>
                  <a:pt x="2813787" y="0"/>
                </a:lnTo>
                <a:lnTo>
                  <a:pt x="2819401" y="0"/>
                </a:lnTo>
                <a:lnTo>
                  <a:pt x="2821207" y="0"/>
                </a:lnTo>
                <a:lnTo>
                  <a:pt x="2823312" y="0"/>
                </a:lnTo>
                <a:lnTo>
                  <a:pt x="2826821" y="0"/>
                </a:lnTo>
                <a:lnTo>
                  <a:pt x="2844509" y="0"/>
                </a:lnTo>
                <a:lnTo>
                  <a:pt x="2853697" y="0"/>
                </a:lnTo>
                <a:lnTo>
                  <a:pt x="2854907" y="0"/>
                </a:lnTo>
                <a:lnTo>
                  <a:pt x="2864433" y="0"/>
                </a:lnTo>
                <a:lnTo>
                  <a:pt x="2869279" y="0"/>
                </a:lnTo>
                <a:lnTo>
                  <a:pt x="2870490" y="0"/>
                </a:lnTo>
                <a:lnTo>
                  <a:pt x="2876104" y="0"/>
                </a:lnTo>
                <a:lnTo>
                  <a:pt x="2880015" y="0"/>
                </a:lnTo>
                <a:lnTo>
                  <a:pt x="2890476" y="0"/>
                </a:lnTo>
                <a:lnTo>
                  <a:pt x="2901212" y="0"/>
                </a:lnTo>
                <a:lnTo>
                  <a:pt x="2902980" y="0"/>
                </a:lnTo>
                <a:lnTo>
                  <a:pt x="2910400" y="0"/>
                </a:lnTo>
                <a:lnTo>
                  <a:pt x="2912505" y="0"/>
                </a:lnTo>
                <a:lnTo>
                  <a:pt x="2918562" y="0"/>
                </a:lnTo>
                <a:lnTo>
                  <a:pt x="2925982" y="0"/>
                </a:lnTo>
                <a:lnTo>
                  <a:pt x="2928088" y="0"/>
                </a:lnTo>
                <a:lnTo>
                  <a:pt x="2939759" y="0"/>
                </a:lnTo>
                <a:lnTo>
                  <a:pt x="2947179" y="0"/>
                </a:lnTo>
                <a:lnTo>
                  <a:pt x="2958472" y="0"/>
                </a:lnTo>
                <a:lnTo>
                  <a:pt x="2959683" y="0"/>
                </a:lnTo>
                <a:lnTo>
                  <a:pt x="2969208" y="0"/>
                </a:lnTo>
                <a:lnTo>
                  <a:pt x="2974055" y="0"/>
                </a:lnTo>
                <a:lnTo>
                  <a:pt x="2975265" y="0"/>
                </a:lnTo>
                <a:lnTo>
                  <a:pt x="2984791" y="0"/>
                </a:lnTo>
                <a:lnTo>
                  <a:pt x="2996462" y="0"/>
                </a:lnTo>
                <a:lnTo>
                  <a:pt x="3007755" y="0"/>
                </a:lnTo>
                <a:lnTo>
                  <a:pt x="3015175" y="0"/>
                </a:lnTo>
                <a:lnTo>
                  <a:pt x="3023338" y="0"/>
                </a:lnTo>
                <a:lnTo>
                  <a:pt x="3030758" y="0"/>
                </a:lnTo>
                <a:lnTo>
                  <a:pt x="3032863" y="0"/>
                </a:lnTo>
                <a:lnTo>
                  <a:pt x="3064458" y="0"/>
                </a:lnTo>
                <a:lnTo>
                  <a:pt x="3078830" y="0"/>
                </a:lnTo>
                <a:lnTo>
                  <a:pt x="3080041" y="0"/>
                </a:lnTo>
                <a:lnTo>
                  <a:pt x="3089566" y="0"/>
                </a:lnTo>
                <a:lnTo>
                  <a:pt x="3128113" y="0"/>
                </a:lnTo>
                <a:lnTo>
                  <a:pt x="3135533" y="0"/>
                </a:lnTo>
                <a:lnTo>
                  <a:pt x="3160154" y="0"/>
                </a:lnTo>
                <a:lnTo>
                  <a:pt x="3184816" y="0"/>
                </a:lnTo>
                <a:lnTo>
                  <a:pt x="3206121" y="0"/>
                </a:lnTo>
                <a:lnTo>
                  <a:pt x="3216857" y="0"/>
                </a:lnTo>
                <a:lnTo>
                  <a:pt x="3255404" y="0"/>
                </a:lnTo>
                <a:lnTo>
                  <a:pt x="3262824" y="0"/>
                </a:lnTo>
                <a:lnTo>
                  <a:pt x="3280512" y="0"/>
                </a:lnTo>
                <a:lnTo>
                  <a:pt x="3312107" y="0"/>
                </a:lnTo>
                <a:lnTo>
                  <a:pt x="3326479" y="0"/>
                </a:lnTo>
                <a:lnTo>
                  <a:pt x="3337215" y="0"/>
                </a:lnTo>
                <a:lnTo>
                  <a:pt x="3369705" y="0"/>
                </a:lnTo>
                <a:lnTo>
                  <a:pt x="3375762" y="0"/>
                </a:lnTo>
                <a:lnTo>
                  <a:pt x="3383182" y="0"/>
                </a:lnTo>
                <a:lnTo>
                  <a:pt x="3415672" y="0"/>
                </a:lnTo>
                <a:lnTo>
                  <a:pt x="3426408" y="0"/>
                </a:lnTo>
                <a:lnTo>
                  <a:pt x="3432465" y="0"/>
                </a:lnTo>
                <a:lnTo>
                  <a:pt x="3448050" y="0"/>
                </a:lnTo>
                <a:lnTo>
                  <a:pt x="3464955" y="0"/>
                </a:lnTo>
                <a:lnTo>
                  <a:pt x="3472375" y="0"/>
                </a:lnTo>
                <a:lnTo>
                  <a:pt x="3490063" y="0"/>
                </a:lnTo>
                <a:lnTo>
                  <a:pt x="3494017" y="0"/>
                </a:lnTo>
                <a:lnTo>
                  <a:pt x="3504753" y="0"/>
                </a:lnTo>
                <a:lnTo>
                  <a:pt x="3521658" y="0"/>
                </a:lnTo>
                <a:lnTo>
                  <a:pt x="3536030" y="0"/>
                </a:lnTo>
                <a:lnTo>
                  <a:pt x="3543300" y="0"/>
                </a:lnTo>
                <a:lnTo>
                  <a:pt x="3546766" y="0"/>
                </a:lnTo>
                <a:lnTo>
                  <a:pt x="3550720" y="0"/>
                </a:lnTo>
                <a:lnTo>
                  <a:pt x="3568408" y="0"/>
                </a:lnTo>
                <a:lnTo>
                  <a:pt x="3585313" y="0"/>
                </a:lnTo>
                <a:lnTo>
                  <a:pt x="3592733" y="0"/>
                </a:lnTo>
                <a:lnTo>
                  <a:pt x="3600003" y="0"/>
                </a:lnTo>
                <a:lnTo>
                  <a:pt x="3614375" y="0"/>
                </a:lnTo>
                <a:lnTo>
                  <a:pt x="3625111" y="0"/>
                </a:lnTo>
                <a:lnTo>
                  <a:pt x="3642016" y="0"/>
                </a:lnTo>
                <a:lnTo>
                  <a:pt x="3657601" y="0"/>
                </a:lnTo>
                <a:lnTo>
                  <a:pt x="3663658" y="0"/>
                </a:lnTo>
                <a:lnTo>
                  <a:pt x="3671078" y="0"/>
                </a:lnTo>
                <a:lnTo>
                  <a:pt x="3703568" y="0"/>
                </a:lnTo>
                <a:lnTo>
                  <a:pt x="3714304" y="0"/>
                </a:lnTo>
                <a:lnTo>
                  <a:pt x="3720361" y="0"/>
                </a:lnTo>
                <a:lnTo>
                  <a:pt x="3752851" y="0"/>
                </a:lnTo>
                <a:lnTo>
                  <a:pt x="3760271" y="0"/>
                </a:lnTo>
                <a:lnTo>
                  <a:pt x="3777959" y="0"/>
                </a:lnTo>
                <a:lnTo>
                  <a:pt x="3809554" y="0"/>
                </a:lnTo>
                <a:lnTo>
                  <a:pt x="3823926" y="0"/>
                </a:lnTo>
                <a:lnTo>
                  <a:pt x="3834662" y="0"/>
                </a:lnTo>
                <a:lnTo>
                  <a:pt x="3873209" y="0"/>
                </a:lnTo>
                <a:lnTo>
                  <a:pt x="3880629" y="0"/>
                </a:lnTo>
                <a:lnTo>
                  <a:pt x="3905250" y="0"/>
                </a:lnTo>
                <a:lnTo>
                  <a:pt x="3929912" y="0"/>
                </a:lnTo>
                <a:lnTo>
                  <a:pt x="3951217" y="0"/>
                </a:lnTo>
                <a:lnTo>
                  <a:pt x="3961953" y="0"/>
                </a:lnTo>
                <a:lnTo>
                  <a:pt x="4000500" y="0"/>
                </a:lnTo>
                <a:lnTo>
                  <a:pt x="4007920" y="0"/>
                </a:lnTo>
                <a:lnTo>
                  <a:pt x="4025608" y="0"/>
                </a:lnTo>
                <a:lnTo>
                  <a:pt x="4057203" y="0"/>
                </a:lnTo>
                <a:lnTo>
                  <a:pt x="4071575" y="0"/>
                </a:lnTo>
                <a:lnTo>
                  <a:pt x="4082311" y="0"/>
                </a:lnTo>
                <a:lnTo>
                  <a:pt x="4093604" y="0"/>
                </a:lnTo>
                <a:lnTo>
                  <a:pt x="4114801" y="0"/>
                </a:lnTo>
                <a:lnTo>
                  <a:pt x="4120858" y="0"/>
                </a:lnTo>
                <a:lnTo>
                  <a:pt x="4128278" y="0"/>
                </a:lnTo>
                <a:lnTo>
                  <a:pt x="4139571" y="0"/>
                </a:lnTo>
                <a:lnTo>
                  <a:pt x="4150307" y="0"/>
                </a:lnTo>
                <a:lnTo>
                  <a:pt x="4160768" y="0"/>
                </a:lnTo>
                <a:lnTo>
                  <a:pt x="4171504" y="0"/>
                </a:lnTo>
                <a:lnTo>
                  <a:pt x="4177561" y="0"/>
                </a:lnTo>
                <a:lnTo>
                  <a:pt x="4188854" y="0"/>
                </a:lnTo>
                <a:lnTo>
                  <a:pt x="4196274" y="0"/>
                </a:lnTo>
                <a:lnTo>
                  <a:pt x="4210051" y="0"/>
                </a:lnTo>
                <a:lnTo>
                  <a:pt x="4213962" y="0"/>
                </a:lnTo>
                <a:lnTo>
                  <a:pt x="4217471" y="0"/>
                </a:lnTo>
                <a:lnTo>
                  <a:pt x="4235159" y="0"/>
                </a:lnTo>
                <a:lnTo>
                  <a:pt x="4245557" y="0"/>
                </a:lnTo>
                <a:lnTo>
                  <a:pt x="4259929" y="0"/>
                </a:lnTo>
                <a:lnTo>
                  <a:pt x="4266754" y="0"/>
                </a:lnTo>
                <a:lnTo>
                  <a:pt x="4270665" y="0"/>
                </a:lnTo>
                <a:lnTo>
                  <a:pt x="4281126" y="0"/>
                </a:lnTo>
                <a:lnTo>
                  <a:pt x="4291862" y="0"/>
                </a:lnTo>
                <a:lnTo>
                  <a:pt x="4303155" y="0"/>
                </a:lnTo>
                <a:lnTo>
                  <a:pt x="4309212" y="0"/>
                </a:lnTo>
                <a:lnTo>
                  <a:pt x="4316632" y="0"/>
                </a:lnTo>
                <a:lnTo>
                  <a:pt x="4330409" y="0"/>
                </a:lnTo>
                <a:lnTo>
                  <a:pt x="4337829" y="0"/>
                </a:lnTo>
                <a:lnTo>
                  <a:pt x="4349122" y="0"/>
                </a:lnTo>
                <a:lnTo>
                  <a:pt x="4359858" y="0"/>
                </a:lnTo>
                <a:lnTo>
                  <a:pt x="4365915" y="0"/>
                </a:lnTo>
                <a:lnTo>
                  <a:pt x="4387112" y="0"/>
                </a:lnTo>
                <a:lnTo>
                  <a:pt x="4398405" y="0"/>
                </a:lnTo>
                <a:lnTo>
                  <a:pt x="4405825" y="0"/>
                </a:lnTo>
                <a:lnTo>
                  <a:pt x="4423513" y="0"/>
                </a:lnTo>
                <a:lnTo>
                  <a:pt x="4455108" y="0"/>
                </a:lnTo>
                <a:lnTo>
                  <a:pt x="4469480" y="0"/>
                </a:lnTo>
                <a:lnTo>
                  <a:pt x="4480216" y="0"/>
                </a:lnTo>
                <a:lnTo>
                  <a:pt x="4518763" y="0"/>
                </a:lnTo>
                <a:lnTo>
                  <a:pt x="4526183" y="0"/>
                </a:lnTo>
                <a:lnTo>
                  <a:pt x="4550804" y="0"/>
                </a:lnTo>
                <a:lnTo>
                  <a:pt x="4575466" y="0"/>
                </a:lnTo>
                <a:lnTo>
                  <a:pt x="4596771" y="0"/>
                </a:lnTo>
                <a:lnTo>
                  <a:pt x="4607507" y="0"/>
                </a:lnTo>
                <a:lnTo>
                  <a:pt x="4646054" y="0"/>
                </a:lnTo>
                <a:lnTo>
                  <a:pt x="4653474" y="0"/>
                </a:lnTo>
                <a:lnTo>
                  <a:pt x="4671162" y="0"/>
                </a:lnTo>
                <a:lnTo>
                  <a:pt x="4702757" y="0"/>
                </a:lnTo>
                <a:lnTo>
                  <a:pt x="4717129" y="0"/>
                </a:lnTo>
                <a:lnTo>
                  <a:pt x="4727865" y="0"/>
                </a:lnTo>
                <a:lnTo>
                  <a:pt x="4760355" y="0"/>
                </a:lnTo>
                <a:lnTo>
                  <a:pt x="4766412" y="0"/>
                </a:lnTo>
                <a:lnTo>
                  <a:pt x="4773832" y="0"/>
                </a:lnTo>
                <a:lnTo>
                  <a:pt x="4806322" y="0"/>
                </a:lnTo>
                <a:lnTo>
                  <a:pt x="4817058" y="0"/>
                </a:lnTo>
                <a:lnTo>
                  <a:pt x="4823115" y="0"/>
                </a:lnTo>
                <a:lnTo>
                  <a:pt x="4855605" y="0"/>
                </a:lnTo>
                <a:lnTo>
                  <a:pt x="4863025" y="0"/>
                </a:lnTo>
                <a:lnTo>
                  <a:pt x="4880713" y="0"/>
                </a:lnTo>
                <a:lnTo>
                  <a:pt x="4912308" y="0"/>
                </a:lnTo>
                <a:lnTo>
                  <a:pt x="4926680" y="0"/>
                </a:lnTo>
                <a:lnTo>
                  <a:pt x="4937416" y="0"/>
                </a:lnTo>
                <a:lnTo>
                  <a:pt x="4975963" y="0"/>
                </a:lnTo>
                <a:lnTo>
                  <a:pt x="4983383" y="0"/>
                </a:lnTo>
                <a:lnTo>
                  <a:pt x="5032666" y="0"/>
                </a:lnTo>
                <a:lnTo>
                  <a:pt x="4927891" y="419100"/>
                </a:lnTo>
                <a:lnTo>
                  <a:pt x="4878608" y="419100"/>
                </a:lnTo>
                <a:lnTo>
                  <a:pt x="4871188" y="419100"/>
                </a:lnTo>
                <a:lnTo>
                  <a:pt x="4832641" y="419100"/>
                </a:lnTo>
                <a:lnTo>
                  <a:pt x="4821905" y="419100"/>
                </a:lnTo>
                <a:lnTo>
                  <a:pt x="4807533" y="419100"/>
                </a:lnTo>
                <a:lnTo>
                  <a:pt x="4775938" y="419100"/>
                </a:lnTo>
                <a:lnTo>
                  <a:pt x="4758250" y="419100"/>
                </a:lnTo>
                <a:lnTo>
                  <a:pt x="4750830" y="419100"/>
                </a:lnTo>
                <a:lnTo>
                  <a:pt x="4718340" y="419100"/>
                </a:lnTo>
                <a:lnTo>
                  <a:pt x="4712283" y="419100"/>
                </a:lnTo>
                <a:lnTo>
                  <a:pt x="4701547" y="419100"/>
                </a:lnTo>
                <a:lnTo>
                  <a:pt x="4669057" y="419100"/>
                </a:lnTo>
                <a:lnTo>
                  <a:pt x="4661637" y="419100"/>
                </a:lnTo>
                <a:lnTo>
                  <a:pt x="4655580" y="419100"/>
                </a:lnTo>
                <a:lnTo>
                  <a:pt x="4623090" y="419100"/>
                </a:lnTo>
                <a:lnTo>
                  <a:pt x="4612354" y="419100"/>
                </a:lnTo>
                <a:lnTo>
                  <a:pt x="4597982" y="419100"/>
                </a:lnTo>
                <a:lnTo>
                  <a:pt x="4566387" y="419100"/>
                </a:lnTo>
                <a:lnTo>
                  <a:pt x="4548699" y="419100"/>
                </a:lnTo>
                <a:lnTo>
                  <a:pt x="4541279" y="419100"/>
                </a:lnTo>
                <a:lnTo>
                  <a:pt x="4502732" y="419100"/>
                </a:lnTo>
                <a:lnTo>
                  <a:pt x="4491996" y="419100"/>
                </a:lnTo>
                <a:lnTo>
                  <a:pt x="4470691" y="419100"/>
                </a:lnTo>
                <a:lnTo>
                  <a:pt x="4446029" y="419100"/>
                </a:lnTo>
                <a:lnTo>
                  <a:pt x="4421408" y="419100"/>
                </a:lnTo>
                <a:lnTo>
                  <a:pt x="4413988" y="419100"/>
                </a:lnTo>
                <a:lnTo>
                  <a:pt x="4375441" y="419100"/>
                </a:lnTo>
                <a:lnTo>
                  <a:pt x="4364705" y="419100"/>
                </a:lnTo>
                <a:lnTo>
                  <a:pt x="4350333" y="419100"/>
                </a:lnTo>
                <a:lnTo>
                  <a:pt x="4318738" y="419100"/>
                </a:lnTo>
                <a:lnTo>
                  <a:pt x="4301050" y="419100"/>
                </a:lnTo>
                <a:lnTo>
                  <a:pt x="4293630" y="419100"/>
                </a:lnTo>
                <a:lnTo>
                  <a:pt x="4282337" y="419100"/>
                </a:lnTo>
                <a:lnTo>
                  <a:pt x="4261140" y="419100"/>
                </a:lnTo>
                <a:lnTo>
                  <a:pt x="4255083" y="419100"/>
                </a:lnTo>
                <a:lnTo>
                  <a:pt x="4244347" y="419100"/>
                </a:lnTo>
                <a:lnTo>
                  <a:pt x="4233054" y="419100"/>
                </a:lnTo>
                <a:lnTo>
                  <a:pt x="4225634" y="419100"/>
                </a:lnTo>
                <a:lnTo>
                  <a:pt x="4211857" y="419100"/>
                </a:lnTo>
                <a:lnTo>
                  <a:pt x="4204437" y="419100"/>
                </a:lnTo>
                <a:lnTo>
                  <a:pt x="4198380" y="419100"/>
                </a:lnTo>
                <a:lnTo>
                  <a:pt x="4187087" y="419100"/>
                </a:lnTo>
                <a:lnTo>
                  <a:pt x="4176351" y="419100"/>
                </a:lnTo>
                <a:lnTo>
                  <a:pt x="4165890" y="419100"/>
                </a:lnTo>
                <a:lnTo>
                  <a:pt x="4161979" y="419100"/>
                </a:lnTo>
                <a:lnTo>
                  <a:pt x="4155154" y="419100"/>
                </a:lnTo>
                <a:lnTo>
                  <a:pt x="4140782" y="419100"/>
                </a:lnTo>
                <a:lnTo>
                  <a:pt x="4130384" y="419100"/>
                </a:lnTo>
                <a:lnTo>
                  <a:pt x="4112696" y="419100"/>
                </a:lnTo>
                <a:lnTo>
                  <a:pt x="4109187" y="419100"/>
                </a:lnTo>
                <a:lnTo>
                  <a:pt x="4105276" y="419100"/>
                </a:lnTo>
                <a:lnTo>
                  <a:pt x="4091499" y="419100"/>
                </a:lnTo>
                <a:lnTo>
                  <a:pt x="4084079" y="419100"/>
                </a:lnTo>
                <a:lnTo>
                  <a:pt x="4072786" y="419100"/>
                </a:lnTo>
                <a:lnTo>
                  <a:pt x="4066729" y="419100"/>
                </a:lnTo>
                <a:lnTo>
                  <a:pt x="4055993" y="419100"/>
                </a:lnTo>
                <a:lnTo>
                  <a:pt x="4045532" y="419100"/>
                </a:lnTo>
                <a:lnTo>
                  <a:pt x="4034796" y="419100"/>
                </a:lnTo>
                <a:lnTo>
                  <a:pt x="4023503" y="419100"/>
                </a:lnTo>
                <a:lnTo>
                  <a:pt x="4016083" y="419100"/>
                </a:lnTo>
                <a:lnTo>
                  <a:pt x="4010026" y="419100"/>
                </a:lnTo>
                <a:lnTo>
                  <a:pt x="3988829" y="419100"/>
                </a:lnTo>
                <a:lnTo>
                  <a:pt x="3977536" y="419100"/>
                </a:lnTo>
                <a:lnTo>
                  <a:pt x="3966800" y="419100"/>
                </a:lnTo>
                <a:lnTo>
                  <a:pt x="3952428" y="419100"/>
                </a:lnTo>
                <a:lnTo>
                  <a:pt x="3920833" y="419100"/>
                </a:lnTo>
                <a:lnTo>
                  <a:pt x="3903145" y="419100"/>
                </a:lnTo>
                <a:lnTo>
                  <a:pt x="3895725" y="419100"/>
                </a:lnTo>
                <a:lnTo>
                  <a:pt x="3857178" y="419100"/>
                </a:lnTo>
                <a:lnTo>
                  <a:pt x="3846442" y="419100"/>
                </a:lnTo>
                <a:lnTo>
                  <a:pt x="3825137" y="419100"/>
                </a:lnTo>
                <a:lnTo>
                  <a:pt x="3800475" y="419100"/>
                </a:lnTo>
                <a:lnTo>
                  <a:pt x="3775854" y="419100"/>
                </a:lnTo>
                <a:lnTo>
                  <a:pt x="3768434" y="419100"/>
                </a:lnTo>
                <a:lnTo>
                  <a:pt x="3729887" y="419100"/>
                </a:lnTo>
                <a:lnTo>
                  <a:pt x="3719151" y="419100"/>
                </a:lnTo>
                <a:lnTo>
                  <a:pt x="3704779" y="419100"/>
                </a:lnTo>
                <a:lnTo>
                  <a:pt x="3673184" y="419100"/>
                </a:lnTo>
                <a:lnTo>
                  <a:pt x="3655496" y="419100"/>
                </a:lnTo>
                <a:lnTo>
                  <a:pt x="3648076" y="419100"/>
                </a:lnTo>
                <a:lnTo>
                  <a:pt x="3615586" y="419100"/>
                </a:lnTo>
                <a:lnTo>
                  <a:pt x="3609529" y="419100"/>
                </a:lnTo>
                <a:lnTo>
                  <a:pt x="3598793" y="419100"/>
                </a:lnTo>
                <a:lnTo>
                  <a:pt x="3566303" y="419100"/>
                </a:lnTo>
                <a:lnTo>
                  <a:pt x="3558883" y="419100"/>
                </a:lnTo>
                <a:lnTo>
                  <a:pt x="3552826" y="419100"/>
                </a:lnTo>
                <a:lnTo>
                  <a:pt x="3537241" y="419100"/>
                </a:lnTo>
                <a:lnTo>
                  <a:pt x="3520336" y="419100"/>
                </a:lnTo>
                <a:lnTo>
                  <a:pt x="3509600" y="419100"/>
                </a:lnTo>
                <a:lnTo>
                  <a:pt x="3495228" y="419100"/>
                </a:lnTo>
                <a:lnTo>
                  <a:pt x="3487958" y="419100"/>
                </a:lnTo>
                <a:lnTo>
                  <a:pt x="3480538" y="419100"/>
                </a:lnTo>
                <a:lnTo>
                  <a:pt x="3463633" y="419100"/>
                </a:lnTo>
                <a:lnTo>
                  <a:pt x="3445945" y="419100"/>
                </a:lnTo>
                <a:lnTo>
                  <a:pt x="3441991" y="419100"/>
                </a:lnTo>
                <a:lnTo>
                  <a:pt x="3438525" y="419100"/>
                </a:lnTo>
                <a:lnTo>
                  <a:pt x="3431255" y="419100"/>
                </a:lnTo>
                <a:lnTo>
                  <a:pt x="3416883" y="419100"/>
                </a:lnTo>
                <a:lnTo>
                  <a:pt x="3399978" y="419100"/>
                </a:lnTo>
                <a:lnTo>
                  <a:pt x="3389242" y="419100"/>
                </a:lnTo>
                <a:lnTo>
                  <a:pt x="3385288" y="419100"/>
                </a:lnTo>
                <a:lnTo>
                  <a:pt x="3367600" y="419100"/>
                </a:lnTo>
                <a:lnTo>
                  <a:pt x="3360180" y="419100"/>
                </a:lnTo>
                <a:lnTo>
                  <a:pt x="3343275" y="419100"/>
                </a:lnTo>
                <a:lnTo>
                  <a:pt x="3327690" y="419100"/>
                </a:lnTo>
                <a:lnTo>
                  <a:pt x="3321633" y="419100"/>
                </a:lnTo>
                <a:lnTo>
                  <a:pt x="3310897" y="419100"/>
                </a:lnTo>
                <a:lnTo>
                  <a:pt x="3278407" y="419100"/>
                </a:lnTo>
                <a:lnTo>
                  <a:pt x="3270987" y="419100"/>
                </a:lnTo>
                <a:lnTo>
                  <a:pt x="3264930" y="419100"/>
                </a:lnTo>
                <a:lnTo>
                  <a:pt x="3232440" y="419100"/>
                </a:lnTo>
                <a:lnTo>
                  <a:pt x="3221704" y="419100"/>
                </a:lnTo>
                <a:lnTo>
                  <a:pt x="3207332" y="419100"/>
                </a:lnTo>
                <a:lnTo>
                  <a:pt x="3175737" y="419100"/>
                </a:lnTo>
                <a:lnTo>
                  <a:pt x="3158049" y="419100"/>
                </a:lnTo>
                <a:lnTo>
                  <a:pt x="3150629" y="419100"/>
                </a:lnTo>
                <a:lnTo>
                  <a:pt x="3112082" y="419100"/>
                </a:lnTo>
                <a:lnTo>
                  <a:pt x="3101346" y="419100"/>
                </a:lnTo>
                <a:lnTo>
                  <a:pt x="3080041" y="419100"/>
                </a:lnTo>
                <a:lnTo>
                  <a:pt x="3055379" y="419100"/>
                </a:lnTo>
                <a:lnTo>
                  <a:pt x="3030758" y="419100"/>
                </a:lnTo>
                <a:lnTo>
                  <a:pt x="3023338" y="419100"/>
                </a:lnTo>
                <a:lnTo>
                  <a:pt x="2984791" y="419100"/>
                </a:lnTo>
                <a:lnTo>
                  <a:pt x="2975266" y="419100"/>
                </a:lnTo>
                <a:lnTo>
                  <a:pt x="2974055" y="419100"/>
                </a:lnTo>
                <a:lnTo>
                  <a:pt x="2959683" y="419100"/>
                </a:lnTo>
                <a:lnTo>
                  <a:pt x="2928088" y="419100"/>
                </a:lnTo>
                <a:lnTo>
                  <a:pt x="2925983" y="419100"/>
                </a:lnTo>
                <a:lnTo>
                  <a:pt x="2918563" y="419100"/>
                </a:lnTo>
                <a:lnTo>
                  <a:pt x="2910400" y="419100"/>
                </a:lnTo>
                <a:lnTo>
                  <a:pt x="2902980" y="419100"/>
                </a:lnTo>
                <a:lnTo>
                  <a:pt x="2891687" y="419100"/>
                </a:lnTo>
                <a:lnTo>
                  <a:pt x="2880016" y="419100"/>
                </a:lnTo>
                <a:lnTo>
                  <a:pt x="2870490" y="419100"/>
                </a:lnTo>
                <a:lnTo>
                  <a:pt x="2869280" y="419100"/>
                </a:lnTo>
                <a:lnTo>
                  <a:pt x="2864433" y="419100"/>
                </a:lnTo>
                <a:lnTo>
                  <a:pt x="2854908" y="419100"/>
                </a:lnTo>
                <a:lnTo>
                  <a:pt x="2853697" y="419100"/>
                </a:lnTo>
                <a:lnTo>
                  <a:pt x="2842404" y="419100"/>
                </a:lnTo>
                <a:lnTo>
                  <a:pt x="2834984" y="419100"/>
                </a:lnTo>
                <a:lnTo>
                  <a:pt x="2823313" y="419100"/>
                </a:lnTo>
                <a:lnTo>
                  <a:pt x="2821207" y="419100"/>
                </a:lnTo>
                <a:lnTo>
                  <a:pt x="2813787" y="419100"/>
                </a:lnTo>
                <a:lnTo>
                  <a:pt x="2807730" y="419100"/>
                </a:lnTo>
                <a:lnTo>
                  <a:pt x="2805625" y="419100"/>
                </a:lnTo>
                <a:lnTo>
                  <a:pt x="2798205" y="419100"/>
                </a:lnTo>
                <a:lnTo>
                  <a:pt x="2796437" y="419100"/>
                </a:lnTo>
                <a:lnTo>
                  <a:pt x="2785701" y="419100"/>
                </a:lnTo>
                <a:lnTo>
                  <a:pt x="2775240" y="419100"/>
                </a:lnTo>
                <a:lnTo>
                  <a:pt x="2771329" y="419100"/>
                </a:lnTo>
                <a:lnTo>
                  <a:pt x="2765715" y="419100"/>
                </a:lnTo>
                <a:lnTo>
                  <a:pt x="2764504" y="419100"/>
                </a:lnTo>
                <a:lnTo>
                  <a:pt x="2759658" y="419100"/>
                </a:lnTo>
                <a:lnTo>
                  <a:pt x="2750132" y="419100"/>
                </a:lnTo>
                <a:lnTo>
                  <a:pt x="2748922" y="419100"/>
                </a:lnTo>
                <a:lnTo>
                  <a:pt x="2739734" y="419100"/>
                </a:lnTo>
                <a:lnTo>
                  <a:pt x="2722046" y="419100"/>
                </a:lnTo>
                <a:lnTo>
                  <a:pt x="2718537" y="419100"/>
                </a:lnTo>
                <a:lnTo>
                  <a:pt x="2716432" y="419100"/>
                </a:lnTo>
                <a:lnTo>
                  <a:pt x="2714626" y="419100"/>
                </a:lnTo>
                <a:lnTo>
                  <a:pt x="2709012" y="419100"/>
                </a:lnTo>
                <a:lnTo>
                  <a:pt x="2702955" y="419100"/>
                </a:lnTo>
                <a:lnTo>
                  <a:pt x="2700849" y="419100"/>
                </a:lnTo>
                <a:lnTo>
                  <a:pt x="2693429" y="419100"/>
                </a:lnTo>
                <a:lnTo>
                  <a:pt x="2682136" y="419100"/>
                </a:lnTo>
                <a:lnTo>
                  <a:pt x="2676079" y="419100"/>
                </a:lnTo>
                <a:lnTo>
                  <a:pt x="2670465" y="419100"/>
                </a:lnTo>
                <a:lnTo>
                  <a:pt x="2665343" y="419100"/>
                </a:lnTo>
                <a:lnTo>
                  <a:pt x="2659729" y="419100"/>
                </a:lnTo>
                <a:lnTo>
                  <a:pt x="2654882" y="419100"/>
                </a:lnTo>
                <a:lnTo>
                  <a:pt x="2645357" y="419100"/>
                </a:lnTo>
                <a:lnTo>
                  <a:pt x="2644146" y="419100"/>
                </a:lnTo>
                <a:lnTo>
                  <a:pt x="2632853" y="419100"/>
                </a:lnTo>
                <a:lnTo>
                  <a:pt x="2625433" y="419100"/>
                </a:lnTo>
                <a:lnTo>
                  <a:pt x="2619376" y="419100"/>
                </a:lnTo>
                <a:lnTo>
                  <a:pt x="2613762" y="419100"/>
                </a:lnTo>
                <a:lnTo>
                  <a:pt x="2598179" y="419100"/>
                </a:lnTo>
                <a:lnTo>
                  <a:pt x="2596074" y="419100"/>
                </a:lnTo>
                <a:lnTo>
                  <a:pt x="2588654" y="419100"/>
                </a:lnTo>
                <a:lnTo>
                  <a:pt x="2586886" y="419100"/>
                </a:lnTo>
                <a:lnTo>
                  <a:pt x="2576150" y="419100"/>
                </a:lnTo>
                <a:lnTo>
                  <a:pt x="2561778" y="419100"/>
                </a:lnTo>
                <a:lnTo>
                  <a:pt x="2550107" y="419100"/>
                </a:lnTo>
                <a:lnTo>
                  <a:pt x="2539371" y="419100"/>
                </a:lnTo>
                <a:lnTo>
                  <a:pt x="2530183" y="419100"/>
                </a:lnTo>
                <a:lnTo>
                  <a:pt x="2518066" y="419100"/>
                </a:lnTo>
                <a:lnTo>
                  <a:pt x="2512495" y="419100"/>
                </a:lnTo>
                <a:lnTo>
                  <a:pt x="2505075" y="419100"/>
                </a:lnTo>
                <a:lnTo>
                  <a:pt x="2493404" y="419100"/>
                </a:lnTo>
                <a:lnTo>
                  <a:pt x="2468783" y="419100"/>
                </a:lnTo>
                <a:lnTo>
                  <a:pt x="2466528" y="419100"/>
                </a:lnTo>
                <a:lnTo>
                  <a:pt x="2461363" y="419100"/>
                </a:lnTo>
                <a:lnTo>
                  <a:pt x="2455792" y="419100"/>
                </a:lnTo>
                <a:lnTo>
                  <a:pt x="2434487" y="419100"/>
                </a:lnTo>
                <a:lnTo>
                  <a:pt x="2422816" y="419100"/>
                </a:lnTo>
                <a:lnTo>
                  <a:pt x="2412080" y="419100"/>
                </a:lnTo>
                <a:lnTo>
                  <a:pt x="2409825" y="419100"/>
                </a:lnTo>
                <a:lnTo>
                  <a:pt x="2397708" y="419100"/>
                </a:lnTo>
                <a:lnTo>
                  <a:pt x="2385204" y="419100"/>
                </a:lnTo>
                <a:lnTo>
                  <a:pt x="2377784" y="419100"/>
                </a:lnTo>
                <a:lnTo>
                  <a:pt x="2366113" y="419100"/>
                </a:lnTo>
                <a:lnTo>
                  <a:pt x="2348425" y="419100"/>
                </a:lnTo>
                <a:lnTo>
                  <a:pt x="2341005" y="419100"/>
                </a:lnTo>
                <a:lnTo>
                  <a:pt x="2339237" y="419100"/>
                </a:lnTo>
                <a:lnTo>
                  <a:pt x="2329712" y="419100"/>
                </a:lnTo>
                <a:lnTo>
                  <a:pt x="2328501" y="419100"/>
                </a:lnTo>
                <a:lnTo>
                  <a:pt x="2314129" y="419100"/>
                </a:lnTo>
                <a:lnTo>
                  <a:pt x="2308515" y="419100"/>
                </a:lnTo>
                <a:lnTo>
                  <a:pt x="2302458" y="419100"/>
                </a:lnTo>
                <a:lnTo>
                  <a:pt x="2291722" y="419100"/>
                </a:lnTo>
                <a:lnTo>
                  <a:pt x="2282534" y="419100"/>
                </a:lnTo>
                <a:lnTo>
                  <a:pt x="2280429" y="419100"/>
                </a:lnTo>
                <a:lnTo>
                  <a:pt x="2273009" y="419100"/>
                </a:lnTo>
                <a:lnTo>
                  <a:pt x="2264846" y="419100"/>
                </a:lnTo>
                <a:lnTo>
                  <a:pt x="2259232" y="419100"/>
                </a:lnTo>
                <a:lnTo>
                  <a:pt x="2257426" y="419100"/>
                </a:lnTo>
                <a:lnTo>
                  <a:pt x="2251812" y="419100"/>
                </a:lnTo>
                <a:lnTo>
                  <a:pt x="2245755" y="419100"/>
                </a:lnTo>
                <a:lnTo>
                  <a:pt x="2234462" y="419100"/>
                </a:lnTo>
                <a:lnTo>
                  <a:pt x="2224936" y="419100"/>
                </a:lnTo>
                <a:lnTo>
                  <a:pt x="2223726" y="419100"/>
                </a:lnTo>
                <a:lnTo>
                  <a:pt x="2218879" y="419100"/>
                </a:lnTo>
                <a:lnTo>
                  <a:pt x="2213265" y="419100"/>
                </a:lnTo>
                <a:lnTo>
                  <a:pt x="2209354" y="419100"/>
                </a:lnTo>
                <a:lnTo>
                  <a:pt x="2208143" y="419100"/>
                </a:lnTo>
                <a:lnTo>
                  <a:pt x="2202529" y="419100"/>
                </a:lnTo>
                <a:lnTo>
                  <a:pt x="2188157" y="419100"/>
                </a:lnTo>
                <a:lnTo>
                  <a:pt x="2177759" y="419100"/>
                </a:lnTo>
                <a:lnTo>
                  <a:pt x="2175653" y="419100"/>
                </a:lnTo>
                <a:lnTo>
                  <a:pt x="2168233" y="419100"/>
                </a:lnTo>
                <a:lnTo>
                  <a:pt x="2162176" y="419100"/>
                </a:lnTo>
                <a:lnTo>
                  <a:pt x="2160071" y="419100"/>
                </a:lnTo>
                <a:lnTo>
                  <a:pt x="2156562" y="419100"/>
                </a:lnTo>
                <a:lnTo>
                  <a:pt x="2152651" y="419100"/>
                </a:lnTo>
                <a:lnTo>
                  <a:pt x="2138874" y="419100"/>
                </a:lnTo>
                <a:lnTo>
                  <a:pt x="2131454" y="419100"/>
                </a:lnTo>
                <a:lnTo>
                  <a:pt x="2129686" y="419100"/>
                </a:lnTo>
                <a:lnTo>
                  <a:pt x="2120161" y="419100"/>
                </a:lnTo>
                <a:lnTo>
                  <a:pt x="2118950" y="419100"/>
                </a:lnTo>
                <a:lnTo>
                  <a:pt x="2114104" y="419100"/>
                </a:lnTo>
                <a:lnTo>
                  <a:pt x="2104578" y="419100"/>
                </a:lnTo>
                <a:lnTo>
                  <a:pt x="2103368" y="419100"/>
                </a:lnTo>
                <a:lnTo>
                  <a:pt x="2092907" y="419100"/>
                </a:lnTo>
                <a:lnTo>
                  <a:pt x="2082171" y="419100"/>
                </a:lnTo>
                <a:lnTo>
                  <a:pt x="2072983" y="419100"/>
                </a:lnTo>
                <a:lnTo>
                  <a:pt x="2070878" y="419100"/>
                </a:lnTo>
                <a:lnTo>
                  <a:pt x="2063458" y="419100"/>
                </a:lnTo>
                <a:lnTo>
                  <a:pt x="2057401" y="419100"/>
                </a:lnTo>
                <a:lnTo>
                  <a:pt x="2055295" y="419100"/>
                </a:lnTo>
                <a:lnTo>
                  <a:pt x="2047875" y="419100"/>
                </a:lnTo>
                <a:lnTo>
                  <a:pt x="2036204" y="419100"/>
                </a:lnTo>
                <a:lnTo>
                  <a:pt x="2024911" y="419100"/>
                </a:lnTo>
                <a:lnTo>
                  <a:pt x="2014175" y="419100"/>
                </a:lnTo>
                <a:lnTo>
                  <a:pt x="2009328" y="419100"/>
                </a:lnTo>
                <a:lnTo>
                  <a:pt x="1999803" y="419100"/>
                </a:lnTo>
                <a:lnTo>
                  <a:pt x="1998592" y="419100"/>
                </a:lnTo>
                <a:lnTo>
                  <a:pt x="1968208" y="419100"/>
                </a:lnTo>
                <a:lnTo>
                  <a:pt x="1952625" y="419100"/>
                </a:lnTo>
                <a:lnTo>
                  <a:pt x="1950520" y="419100"/>
                </a:lnTo>
                <a:lnTo>
                  <a:pt x="1943100" y="419100"/>
                </a:lnTo>
                <a:lnTo>
                  <a:pt x="1904553" y="419100"/>
                </a:lnTo>
                <a:lnTo>
                  <a:pt x="1893817" y="419100"/>
                </a:lnTo>
                <a:lnTo>
                  <a:pt x="1872512" y="419100"/>
                </a:lnTo>
                <a:lnTo>
                  <a:pt x="1847850" y="419100"/>
                </a:lnTo>
                <a:lnTo>
                  <a:pt x="1823229" y="419100"/>
                </a:lnTo>
                <a:lnTo>
                  <a:pt x="1815809" y="419100"/>
                </a:lnTo>
                <a:lnTo>
                  <a:pt x="1777262" y="419100"/>
                </a:lnTo>
                <a:lnTo>
                  <a:pt x="1766526" y="419100"/>
                </a:lnTo>
                <a:lnTo>
                  <a:pt x="1752154" y="419100"/>
                </a:lnTo>
                <a:lnTo>
                  <a:pt x="1720559" y="419100"/>
                </a:lnTo>
                <a:lnTo>
                  <a:pt x="1702871" y="419100"/>
                </a:lnTo>
                <a:lnTo>
                  <a:pt x="1695451" y="419100"/>
                </a:lnTo>
                <a:lnTo>
                  <a:pt x="1662961" y="419100"/>
                </a:lnTo>
                <a:lnTo>
                  <a:pt x="1656904" y="419100"/>
                </a:lnTo>
                <a:lnTo>
                  <a:pt x="1646168" y="419100"/>
                </a:lnTo>
                <a:lnTo>
                  <a:pt x="1613678" y="419100"/>
                </a:lnTo>
                <a:lnTo>
                  <a:pt x="1606258" y="419100"/>
                </a:lnTo>
                <a:lnTo>
                  <a:pt x="1600201" y="419100"/>
                </a:lnTo>
                <a:lnTo>
                  <a:pt x="1584616" y="419100"/>
                </a:lnTo>
                <a:lnTo>
                  <a:pt x="1567711" y="419100"/>
                </a:lnTo>
                <a:lnTo>
                  <a:pt x="1556975" y="419100"/>
                </a:lnTo>
                <a:lnTo>
                  <a:pt x="1542603" y="419100"/>
                </a:lnTo>
                <a:lnTo>
                  <a:pt x="1535333" y="419100"/>
                </a:lnTo>
                <a:lnTo>
                  <a:pt x="1527913" y="419100"/>
                </a:lnTo>
                <a:lnTo>
                  <a:pt x="1511008" y="419100"/>
                </a:lnTo>
                <a:lnTo>
                  <a:pt x="1493320" y="419100"/>
                </a:lnTo>
                <a:lnTo>
                  <a:pt x="1489366" y="419100"/>
                </a:lnTo>
                <a:lnTo>
                  <a:pt x="1485900" y="419100"/>
                </a:lnTo>
                <a:lnTo>
                  <a:pt x="1478630" y="419100"/>
                </a:lnTo>
                <a:lnTo>
                  <a:pt x="1464258" y="419100"/>
                </a:lnTo>
                <a:lnTo>
                  <a:pt x="1447353" y="419100"/>
                </a:lnTo>
                <a:lnTo>
                  <a:pt x="1436617" y="419100"/>
                </a:lnTo>
                <a:lnTo>
                  <a:pt x="1432663" y="419100"/>
                </a:lnTo>
                <a:lnTo>
                  <a:pt x="1414975" y="419100"/>
                </a:lnTo>
                <a:lnTo>
                  <a:pt x="1407555" y="419100"/>
                </a:lnTo>
                <a:lnTo>
                  <a:pt x="1390650" y="419100"/>
                </a:lnTo>
                <a:lnTo>
                  <a:pt x="1375065" y="419100"/>
                </a:lnTo>
                <a:lnTo>
                  <a:pt x="1369008" y="419100"/>
                </a:lnTo>
                <a:lnTo>
                  <a:pt x="1358272" y="419100"/>
                </a:lnTo>
                <a:lnTo>
                  <a:pt x="1325782" y="419100"/>
                </a:lnTo>
                <a:lnTo>
                  <a:pt x="1318362" y="419100"/>
                </a:lnTo>
                <a:lnTo>
                  <a:pt x="1312305" y="419100"/>
                </a:lnTo>
                <a:lnTo>
                  <a:pt x="1279815" y="419100"/>
                </a:lnTo>
                <a:lnTo>
                  <a:pt x="1269079" y="419100"/>
                </a:lnTo>
                <a:lnTo>
                  <a:pt x="1254707" y="419100"/>
                </a:lnTo>
                <a:lnTo>
                  <a:pt x="1223112" y="419100"/>
                </a:lnTo>
                <a:lnTo>
                  <a:pt x="1205424" y="419100"/>
                </a:lnTo>
                <a:lnTo>
                  <a:pt x="1198004" y="419100"/>
                </a:lnTo>
                <a:lnTo>
                  <a:pt x="1159457" y="419100"/>
                </a:lnTo>
                <a:lnTo>
                  <a:pt x="1148721" y="419100"/>
                </a:lnTo>
                <a:lnTo>
                  <a:pt x="1127416" y="419100"/>
                </a:lnTo>
                <a:lnTo>
                  <a:pt x="1102754" y="419100"/>
                </a:lnTo>
                <a:lnTo>
                  <a:pt x="1078133" y="419100"/>
                </a:lnTo>
                <a:lnTo>
                  <a:pt x="1070713" y="419100"/>
                </a:lnTo>
                <a:lnTo>
                  <a:pt x="1032166" y="419100"/>
                </a:lnTo>
                <a:lnTo>
                  <a:pt x="1021430" y="419100"/>
                </a:lnTo>
                <a:lnTo>
                  <a:pt x="1007058" y="419100"/>
                </a:lnTo>
                <a:lnTo>
                  <a:pt x="975463" y="419100"/>
                </a:lnTo>
                <a:lnTo>
                  <a:pt x="957775" y="419100"/>
                </a:lnTo>
                <a:lnTo>
                  <a:pt x="950355" y="419100"/>
                </a:lnTo>
                <a:lnTo>
                  <a:pt x="939062" y="419100"/>
                </a:lnTo>
                <a:lnTo>
                  <a:pt x="917865" y="419100"/>
                </a:lnTo>
                <a:lnTo>
                  <a:pt x="911808" y="419100"/>
                </a:lnTo>
                <a:lnTo>
                  <a:pt x="901072" y="419100"/>
                </a:lnTo>
                <a:lnTo>
                  <a:pt x="889779" y="419100"/>
                </a:lnTo>
                <a:lnTo>
                  <a:pt x="882359" y="419100"/>
                </a:lnTo>
                <a:lnTo>
                  <a:pt x="868582" y="419100"/>
                </a:lnTo>
                <a:lnTo>
                  <a:pt x="861162" y="419100"/>
                </a:lnTo>
                <a:lnTo>
                  <a:pt x="855105" y="419100"/>
                </a:lnTo>
                <a:lnTo>
                  <a:pt x="843812" y="419100"/>
                </a:lnTo>
                <a:lnTo>
                  <a:pt x="833076" y="419100"/>
                </a:lnTo>
                <a:lnTo>
                  <a:pt x="822615" y="419100"/>
                </a:lnTo>
                <a:lnTo>
                  <a:pt x="818704" y="419100"/>
                </a:lnTo>
                <a:lnTo>
                  <a:pt x="811879" y="419100"/>
                </a:lnTo>
                <a:lnTo>
                  <a:pt x="797507" y="419100"/>
                </a:lnTo>
                <a:lnTo>
                  <a:pt x="787109" y="419100"/>
                </a:lnTo>
                <a:lnTo>
                  <a:pt x="769421" y="419100"/>
                </a:lnTo>
                <a:lnTo>
                  <a:pt x="765912" y="419100"/>
                </a:lnTo>
                <a:lnTo>
                  <a:pt x="762001" y="419100"/>
                </a:lnTo>
                <a:lnTo>
                  <a:pt x="748224" y="419100"/>
                </a:lnTo>
                <a:lnTo>
                  <a:pt x="740804" y="419100"/>
                </a:lnTo>
                <a:lnTo>
                  <a:pt x="729511" y="419100"/>
                </a:lnTo>
                <a:lnTo>
                  <a:pt x="723454" y="419100"/>
                </a:lnTo>
                <a:lnTo>
                  <a:pt x="712718" y="419100"/>
                </a:lnTo>
                <a:lnTo>
                  <a:pt x="702257" y="419100"/>
                </a:lnTo>
                <a:lnTo>
                  <a:pt x="691521" y="419100"/>
                </a:lnTo>
                <a:lnTo>
                  <a:pt x="680228" y="419100"/>
                </a:lnTo>
                <a:lnTo>
                  <a:pt x="672808" y="419100"/>
                </a:lnTo>
                <a:lnTo>
                  <a:pt x="666751" y="419100"/>
                </a:lnTo>
                <a:lnTo>
                  <a:pt x="645554" y="419100"/>
                </a:lnTo>
                <a:lnTo>
                  <a:pt x="634261" y="419100"/>
                </a:lnTo>
                <a:lnTo>
                  <a:pt x="623525" y="419100"/>
                </a:lnTo>
                <a:lnTo>
                  <a:pt x="609153" y="419100"/>
                </a:lnTo>
                <a:lnTo>
                  <a:pt x="577558" y="419100"/>
                </a:lnTo>
                <a:lnTo>
                  <a:pt x="559870" y="419100"/>
                </a:lnTo>
                <a:lnTo>
                  <a:pt x="552450" y="419100"/>
                </a:lnTo>
                <a:lnTo>
                  <a:pt x="513903" y="419100"/>
                </a:lnTo>
                <a:lnTo>
                  <a:pt x="503167" y="419100"/>
                </a:lnTo>
                <a:lnTo>
                  <a:pt x="481862" y="419100"/>
                </a:lnTo>
                <a:lnTo>
                  <a:pt x="457200" y="419100"/>
                </a:lnTo>
                <a:lnTo>
                  <a:pt x="432579" y="419100"/>
                </a:lnTo>
                <a:lnTo>
                  <a:pt x="425159" y="419100"/>
                </a:lnTo>
                <a:lnTo>
                  <a:pt x="386612" y="419100"/>
                </a:lnTo>
                <a:lnTo>
                  <a:pt x="375876" y="419100"/>
                </a:lnTo>
                <a:lnTo>
                  <a:pt x="361504" y="419100"/>
                </a:lnTo>
                <a:lnTo>
                  <a:pt x="329909" y="419100"/>
                </a:lnTo>
                <a:lnTo>
                  <a:pt x="312221" y="419100"/>
                </a:lnTo>
                <a:lnTo>
                  <a:pt x="304801" y="419100"/>
                </a:lnTo>
                <a:lnTo>
                  <a:pt x="272311" y="419100"/>
                </a:lnTo>
                <a:lnTo>
                  <a:pt x="266254" y="419100"/>
                </a:lnTo>
                <a:lnTo>
                  <a:pt x="255518" y="419100"/>
                </a:lnTo>
                <a:lnTo>
                  <a:pt x="223028" y="419100"/>
                </a:lnTo>
                <a:lnTo>
                  <a:pt x="215608" y="419100"/>
                </a:lnTo>
                <a:lnTo>
                  <a:pt x="209551" y="419100"/>
                </a:lnTo>
                <a:lnTo>
                  <a:pt x="177061" y="419100"/>
                </a:lnTo>
                <a:lnTo>
                  <a:pt x="166325" y="419100"/>
                </a:lnTo>
                <a:lnTo>
                  <a:pt x="151953" y="419100"/>
                </a:lnTo>
                <a:lnTo>
                  <a:pt x="120358" y="419100"/>
                </a:lnTo>
                <a:lnTo>
                  <a:pt x="102670" y="419100"/>
                </a:lnTo>
                <a:lnTo>
                  <a:pt x="95250" y="419100"/>
                </a:lnTo>
                <a:lnTo>
                  <a:pt x="56703" y="419100"/>
                </a:lnTo>
                <a:lnTo>
                  <a:pt x="45967" y="41910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-391195" y="-1"/>
            <a:ext cx="1417774" cy="723901"/>
            <a:chOff x="-391195" y="-1"/>
            <a:chExt cx="1697596" cy="866775"/>
          </a:xfrm>
        </p:grpSpPr>
        <p:sp>
          <p:nvSpPr>
            <p:cNvPr id="18" name="任意多边形 17"/>
            <p:cNvSpPr/>
            <p:nvPr/>
          </p:nvSpPr>
          <p:spPr>
            <a:xfrm>
              <a:off x="238265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72434" y="-1"/>
              <a:ext cx="333967" cy="866775"/>
            </a:xfrm>
            <a:custGeom>
              <a:avLst/>
              <a:gdLst>
                <a:gd name="connsiteX0" fmla="*/ 895550 w 1380209"/>
                <a:gd name="connsiteY0" fmla="*/ 0 h 3582188"/>
                <a:gd name="connsiteX1" fmla="*/ 1380209 w 1380209"/>
                <a:gd name="connsiteY1" fmla="*/ 0 h 3582188"/>
                <a:gd name="connsiteX2" fmla="*/ 484659 w 1380209"/>
                <a:gd name="connsiteY2" fmla="*/ 3582188 h 3582188"/>
                <a:gd name="connsiteX3" fmla="*/ 0 w 1380209"/>
                <a:gd name="connsiteY3" fmla="*/ 3582188 h 3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09" h="3582188">
                  <a:moveTo>
                    <a:pt x="895550" y="0"/>
                  </a:moveTo>
                  <a:lnTo>
                    <a:pt x="1380209" y="0"/>
                  </a:lnTo>
                  <a:lnTo>
                    <a:pt x="484659" y="3582188"/>
                  </a:lnTo>
                  <a:lnTo>
                    <a:pt x="0" y="3582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391195" y="-1"/>
              <a:ext cx="779885" cy="866775"/>
            </a:xfrm>
            <a:custGeom>
              <a:avLst/>
              <a:gdLst>
                <a:gd name="connsiteX0" fmla="*/ 167467 w 602715"/>
                <a:gd name="connsiteY0" fmla="*/ 0 h 669866"/>
                <a:gd name="connsiteX1" fmla="*/ 240938 w 602715"/>
                <a:gd name="connsiteY1" fmla="*/ 0 h 669866"/>
                <a:gd name="connsiteX2" fmla="*/ 258098 w 602715"/>
                <a:gd name="connsiteY2" fmla="*/ 0 h 669866"/>
                <a:gd name="connsiteX3" fmla="*/ 319710 w 602715"/>
                <a:gd name="connsiteY3" fmla="*/ 0 h 669866"/>
                <a:gd name="connsiteX4" fmla="*/ 331569 w 602715"/>
                <a:gd name="connsiteY4" fmla="*/ 0 h 669866"/>
                <a:gd name="connsiteX5" fmla="*/ 359841 w 602715"/>
                <a:gd name="connsiteY5" fmla="*/ 0 h 669866"/>
                <a:gd name="connsiteX6" fmla="*/ 410341 w 602715"/>
                <a:gd name="connsiteY6" fmla="*/ 0 h 669866"/>
                <a:gd name="connsiteX7" fmla="*/ 433312 w 602715"/>
                <a:gd name="connsiteY7" fmla="*/ 0 h 669866"/>
                <a:gd name="connsiteX8" fmla="*/ 450472 w 602715"/>
                <a:gd name="connsiteY8" fmla="*/ 0 h 669866"/>
                <a:gd name="connsiteX9" fmla="*/ 512084 w 602715"/>
                <a:gd name="connsiteY9" fmla="*/ 0 h 669866"/>
                <a:gd name="connsiteX10" fmla="*/ 523943 w 602715"/>
                <a:gd name="connsiteY10" fmla="*/ 0 h 669866"/>
                <a:gd name="connsiteX11" fmla="*/ 602715 w 602715"/>
                <a:gd name="connsiteY11" fmla="*/ 0 h 669866"/>
                <a:gd name="connsiteX12" fmla="*/ 435248 w 602715"/>
                <a:gd name="connsiteY12" fmla="*/ 669866 h 669866"/>
                <a:gd name="connsiteX13" fmla="*/ 356476 w 602715"/>
                <a:gd name="connsiteY13" fmla="*/ 669866 h 669866"/>
                <a:gd name="connsiteX14" fmla="*/ 344617 w 602715"/>
                <a:gd name="connsiteY14" fmla="*/ 669866 h 669866"/>
                <a:gd name="connsiteX15" fmla="*/ 283005 w 602715"/>
                <a:gd name="connsiteY15" fmla="*/ 669866 h 669866"/>
                <a:gd name="connsiteX16" fmla="*/ 265845 w 602715"/>
                <a:gd name="connsiteY16" fmla="*/ 669866 h 669866"/>
                <a:gd name="connsiteX17" fmla="*/ 242874 w 602715"/>
                <a:gd name="connsiteY17" fmla="*/ 669866 h 669866"/>
                <a:gd name="connsiteX18" fmla="*/ 192374 w 602715"/>
                <a:gd name="connsiteY18" fmla="*/ 669866 h 669866"/>
                <a:gd name="connsiteX19" fmla="*/ 164102 w 602715"/>
                <a:gd name="connsiteY19" fmla="*/ 669866 h 669866"/>
                <a:gd name="connsiteX20" fmla="*/ 152243 w 602715"/>
                <a:gd name="connsiteY20" fmla="*/ 669866 h 669866"/>
                <a:gd name="connsiteX21" fmla="*/ 90631 w 602715"/>
                <a:gd name="connsiteY21" fmla="*/ 669866 h 669866"/>
                <a:gd name="connsiteX22" fmla="*/ 73471 w 602715"/>
                <a:gd name="connsiteY22" fmla="*/ 669866 h 669866"/>
                <a:gd name="connsiteX23" fmla="*/ 0 w 602715"/>
                <a:gd name="connsiteY23" fmla="*/ 669866 h 66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2715" h="669866">
                  <a:moveTo>
                    <a:pt x="167467" y="0"/>
                  </a:moveTo>
                  <a:lnTo>
                    <a:pt x="240938" y="0"/>
                  </a:lnTo>
                  <a:lnTo>
                    <a:pt x="258098" y="0"/>
                  </a:lnTo>
                  <a:lnTo>
                    <a:pt x="319710" y="0"/>
                  </a:lnTo>
                  <a:lnTo>
                    <a:pt x="331569" y="0"/>
                  </a:lnTo>
                  <a:lnTo>
                    <a:pt x="359841" y="0"/>
                  </a:lnTo>
                  <a:lnTo>
                    <a:pt x="410341" y="0"/>
                  </a:lnTo>
                  <a:lnTo>
                    <a:pt x="433312" y="0"/>
                  </a:lnTo>
                  <a:lnTo>
                    <a:pt x="450472" y="0"/>
                  </a:lnTo>
                  <a:lnTo>
                    <a:pt x="512084" y="0"/>
                  </a:lnTo>
                  <a:lnTo>
                    <a:pt x="523943" y="0"/>
                  </a:lnTo>
                  <a:lnTo>
                    <a:pt x="602715" y="0"/>
                  </a:lnTo>
                  <a:lnTo>
                    <a:pt x="435248" y="669866"/>
                  </a:lnTo>
                  <a:lnTo>
                    <a:pt x="356476" y="669866"/>
                  </a:lnTo>
                  <a:lnTo>
                    <a:pt x="344617" y="669866"/>
                  </a:lnTo>
                  <a:lnTo>
                    <a:pt x="283005" y="669866"/>
                  </a:lnTo>
                  <a:lnTo>
                    <a:pt x="265845" y="669866"/>
                  </a:lnTo>
                  <a:lnTo>
                    <a:pt x="242874" y="669866"/>
                  </a:lnTo>
                  <a:lnTo>
                    <a:pt x="192374" y="669866"/>
                  </a:lnTo>
                  <a:lnTo>
                    <a:pt x="164102" y="669866"/>
                  </a:lnTo>
                  <a:lnTo>
                    <a:pt x="152243" y="669866"/>
                  </a:lnTo>
                  <a:lnTo>
                    <a:pt x="90631" y="669866"/>
                  </a:lnTo>
                  <a:lnTo>
                    <a:pt x="73471" y="669866"/>
                  </a:lnTo>
                  <a:lnTo>
                    <a:pt x="0" y="669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26579" y="549329"/>
            <a:ext cx="1116542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313815" y="27305"/>
            <a:ext cx="6223635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Century Gothic" panose="020B0502020202020204" pitchFamily="34" charset="0"/>
                <a:sym typeface="+mn-ea"/>
              </a:rPr>
              <a:t>Causality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- make sentences logical</a:t>
            </a:r>
            <a:endParaRPr lang="en-US" altLang="zh-CN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87682" y="58341"/>
            <a:ext cx="58166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03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13385" y="1543050"/>
            <a:ext cx="1033780" cy="1397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2225" y="5942466"/>
            <a:ext cx="60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22225" y="1276985"/>
            <a:ext cx="571500" cy="320675"/>
            <a:chOff x="4347540" y="4003355"/>
            <a:chExt cx="1490915" cy="462610"/>
          </a:xfrm>
        </p:grpSpPr>
        <p:sp>
          <p:nvSpPr>
            <p:cNvPr id="79" name="矩形 78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0" name="矩形 79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225" y="5654675"/>
            <a:ext cx="571500" cy="320675"/>
            <a:chOff x="4347540" y="4003355"/>
            <a:chExt cx="1490915" cy="462610"/>
          </a:xfrm>
        </p:grpSpPr>
        <p:sp>
          <p:nvSpPr>
            <p:cNvPr id="8" name="矩形 7"/>
            <p:cNvSpPr/>
            <p:nvPr/>
          </p:nvSpPr>
          <p:spPr>
            <a:xfrm>
              <a:off x="4347540" y="4341629"/>
              <a:ext cx="1490433" cy="124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4347540" y="4203702"/>
              <a:ext cx="1490915" cy="142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4347540" y="4003355"/>
              <a:ext cx="1490903" cy="174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aphicFrame>
        <p:nvGraphicFramePr>
          <p:cNvPr id="69" name="表格 68"/>
          <p:cNvGraphicFramePr>
            <a:graphicFrameLocks noGrp="1"/>
          </p:cNvGraphicFramePr>
          <p:nvPr/>
        </p:nvGraphicFramePr>
        <p:xfrm>
          <a:off x="869315" y="958850"/>
          <a:ext cx="11122660" cy="49326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71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       Difficulties </a:t>
                      </a:r>
                      <a:endParaRPr lang="en-US" altLang="zh-CN" sz="3200" b="1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01245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3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          Helps</a:t>
                      </a:r>
                      <a:endParaRPr lang="en-US" altLang="zh-CN" sz="3200" b="1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solidFill>
                      <a:srgbClr val="012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This is my first trip abroad, I am really at a loss about my tour,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1245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you draw up highly specific plans.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rgbClr val="01245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1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when I don't fit in well with local condition and customs,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</a:rPr>
                        <a:t>you thoughtfully arrange comfortable accommodation and cuisines of British flavor to make my stay smooth and sweet.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What impressed me most was that I lost my passport carelessly,</a:t>
                      </a:r>
                      <a:endParaRPr lang="en-US" altLang="zh-CN" sz="2800">
                        <a:solidFill>
                          <a:schemeClr val="bg1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黑体" panose="02010609060101010101" charset="-122"/>
                          <a:cs typeface="Times New Roman" panose="02020603050405020304" charset="0"/>
                          <a:sym typeface="+mn-ea"/>
                        </a:rPr>
                        <a:t>it was you who made every effort to get it back. </a:t>
                      </a:r>
                    </a:p>
                    <a:p>
                      <a:pPr>
                        <a:buNone/>
                      </a:pPr>
                      <a:endParaRPr lang="en-US" altLang="zh-CN" sz="2800" b="1">
                        <a:solidFill>
                          <a:schemeClr val="bg1"/>
                        </a:solidFill>
                        <a:latin typeface="Times New Roman" panose="02020603050405020304" charset="0"/>
                        <a:ea typeface="黑体" panose="02010609060101010101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" name="文本框 69"/>
          <p:cNvSpPr txBox="1"/>
          <p:nvPr/>
        </p:nvSpPr>
        <p:spPr>
          <a:xfrm>
            <a:off x="4095750" y="958850"/>
            <a:ext cx="18992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914400"/>
            <a:r>
              <a:rPr lang="en-US" altLang="zh-CN" sz="3200" b="1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(Causes)</a:t>
            </a:r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9060180" y="931545"/>
            <a:ext cx="19215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914400"/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(Effects)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0" grpId="0"/>
      <p:bldP spid="70" grpId="1"/>
      <p:bldP spid="71" grpId="0"/>
      <p:bldP spid="7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460583-7c05-4017-b01f-850aff9cea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heme/theme1.xml><?xml version="1.0" encoding="utf-8"?>
<a:theme xmlns:a="http://schemas.openxmlformats.org/drawingml/2006/main" name="包图主题2">
  <a:themeElements>
    <a:clrScheme name="自定义 3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200"/>
      </a:accent1>
      <a:accent2>
        <a:srgbClr val="323F4F"/>
      </a:accent2>
      <a:accent3>
        <a:srgbClr val="FFC200"/>
      </a:accent3>
      <a:accent4>
        <a:srgbClr val="323F4F"/>
      </a:accent4>
      <a:accent5>
        <a:srgbClr val="FFC200"/>
      </a:accent5>
      <a:accent6>
        <a:srgbClr val="323F4F"/>
      </a:accent6>
      <a:hlink>
        <a:srgbClr val="FFC200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1571</Words>
  <Application>Microsoft Office PowerPoint</Application>
  <PresentationFormat>宽屏</PresentationFormat>
  <Paragraphs>162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方正舒体</vt:lpstr>
      <vt:lpstr>微软雅黑</vt:lpstr>
      <vt:lpstr>Arial</vt:lpstr>
      <vt:lpstr>Calibri</vt:lpstr>
      <vt:lpstr>Century Gothic</vt:lpstr>
      <vt:lpstr>Felix Titling</vt:lpstr>
      <vt:lpstr>Times New Roman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ZHUO YU</cp:lastModifiedBy>
  <cp:revision>70</cp:revision>
  <dcterms:created xsi:type="dcterms:W3CDTF">2017-08-18T03:02:00Z</dcterms:created>
  <dcterms:modified xsi:type="dcterms:W3CDTF">2019-09-21T13:15:57Z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2052-11.1.0.9069</vt:lpwstr>
  </property>
</Properties>
</file>