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715" r:id="rId2"/>
    <p:sldId id="632" r:id="rId3"/>
    <p:sldId id="690" r:id="rId4"/>
    <p:sldId id="663" r:id="rId5"/>
    <p:sldId id="634" r:id="rId6"/>
    <p:sldId id="679" r:id="rId7"/>
    <p:sldId id="665" r:id="rId8"/>
    <p:sldId id="666" r:id="rId9"/>
    <p:sldId id="667" r:id="rId10"/>
    <p:sldId id="668" r:id="rId11"/>
    <p:sldId id="716" r:id="rId12"/>
    <p:sldId id="669" r:id="rId13"/>
    <p:sldId id="670" r:id="rId14"/>
    <p:sldId id="671" r:id="rId15"/>
    <p:sldId id="692" r:id="rId16"/>
    <p:sldId id="691" r:id="rId17"/>
    <p:sldId id="673" r:id="rId18"/>
    <p:sldId id="678" r:id="rId19"/>
    <p:sldId id="710" r:id="rId20"/>
    <p:sldId id="711" r:id="rId21"/>
    <p:sldId id="712" r:id="rId22"/>
    <p:sldId id="707" r:id="rId23"/>
    <p:sldId id="717" r:id="rId24"/>
    <p:sldId id="714"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3">
          <p15:clr>
            <a:srgbClr val="A4A3A4"/>
          </p15:clr>
        </p15:guide>
        <p15:guide id="2" pos="28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p:cViewPr varScale="1">
        <p:scale>
          <a:sx n="98" d="100"/>
          <a:sy n="98" d="100"/>
        </p:scale>
        <p:origin x="2040" y="200"/>
      </p:cViewPr>
      <p:guideLst>
        <p:guide orient="horz" pos="2073"/>
        <p:guide pos="284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2019/9/20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447E85C-409A-4EA9-886A-5B6A30CD95D2}" type="datetimeFigureOut">
              <a:rPr lang="zh-CN" altLang="en-US" smtClean="0"/>
              <a:t>2019/9/20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0FE47D5-176C-4752-8EE9-59FE188B333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7E85C-409A-4EA9-886A-5B6A30CD95D2}" type="datetimeFigureOut">
              <a:rPr lang="zh-CN" altLang="en-US" smtClean="0"/>
              <a:t>2019/9/20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E47D5-176C-4752-8EE9-59FE188B333F}" type="slidenum">
              <a:rPr lang="zh-CN" altLang="en-US" smtClean="0"/>
              <a:t>‹#›</a:t>
            </a:fld>
            <a:endParaRPr lang="zh-CN" altLang="en-US"/>
          </a:p>
        </p:txBody>
      </p:sp>
      <p:pic>
        <p:nvPicPr>
          <p:cNvPr id="7" name="图片 6" descr="水印"/>
          <p:cNvPicPr>
            <a:picLocks noChangeAspect="1"/>
          </p:cNvPicPr>
          <p:nvPr userDrawn="1"/>
        </p:nvPicPr>
        <p:blipFill>
          <a:blip r:embed="rId13"/>
          <a:stretch>
            <a:fillRect/>
          </a:stretch>
        </p:blipFill>
        <p:spPr>
          <a:xfrm>
            <a:off x="6824980" y="67310"/>
            <a:ext cx="2219325" cy="7181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8622" y="2484835"/>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defRPr/>
            </a:pP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428" y="2484836"/>
            <a:ext cx="2194322"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36630712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00330" y="-44450"/>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04</a:t>
            </a:r>
          </a:p>
        </p:txBody>
      </p:sp>
      <p:sp>
        <p:nvSpPr>
          <p:cNvPr id="6" name="圆角矩形 5"/>
          <p:cNvSpPr/>
          <p:nvPr/>
        </p:nvSpPr>
        <p:spPr>
          <a:xfrm>
            <a:off x="615950" y="1363345"/>
            <a:ext cx="8533130" cy="423545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fontAlgn="auto">
              <a:lnSpc>
                <a:spcPts val="4280"/>
              </a:lnSpc>
            </a:pPr>
            <a:r>
              <a:rPr lang="en-US" altLang="zh-CN" sz="2400" b="1"/>
              <a:t>1.比较下列两个句子，分析其特点:</a:t>
            </a:r>
          </a:p>
          <a:p>
            <a:pPr algn="l" fontAlgn="auto">
              <a:lnSpc>
                <a:spcPts val="4280"/>
              </a:lnSpc>
            </a:pPr>
            <a:r>
              <a:rPr lang="en-US" altLang="zh-CN" sz="2400" b="1"/>
              <a:t>(1) The manager of the coffee shop was waiting for Li Fang to leave. That was very obvious. He wiped the tables. He sat down. He turned on the TV. That was what Li Fang needed. </a:t>
            </a:r>
          </a:p>
          <a:p>
            <a:pPr algn="l" fontAlgn="auto">
              <a:lnSpc>
                <a:spcPts val="4280"/>
              </a:lnSpc>
            </a:pPr>
            <a:r>
              <a:rPr lang="en-US" altLang="zh-CN" sz="2400" b="1"/>
              <a:t>(2) It was obvious that the manager of the coffee shop was waiting for Li Fang to leave －he wiped the tables, sat down and turned on the TV－just what Li Fang needed. </a:t>
            </a:r>
          </a:p>
        </p:txBody>
      </p:sp>
      <p:sp>
        <p:nvSpPr>
          <p:cNvPr id="21" name="矩形 20"/>
          <p:cNvSpPr/>
          <p:nvPr/>
        </p:nvSpPr>
        <p:spPr>
          <a:xfrm>
            <a:off x="2168208" y="373380"/>
            <a:ext cx="466534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800" b="1">
                <a:solidFill>
                  <a:schemeClr val="accent4"/>
                </a:solidFill>
                <a:effectLst/>
              </a:rPr>
              <a:t>并列句coordinating sentences</a:t>
            </a:r>
          </a:p>
        </p:txBody>
      </p:sp>
      <p:grpSp>
        <p:nvGrpSpPr>
          <p:cNvPr id="440" name="Group 438"/>
          <p:cNvGrpSpPr>
            <a:grpSpLocks noChangeAspect="1"/>
          </p:cNvGrpSpPr>
          <p:nvPr/>
        </p:nvGrpSpPr>
        <p:grpSpPr bwMode="auto">
          <a:xfrm>
            <a:off x="4445" y="1017905"/>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a:p>
          </p:txBody>
        </p:sp>
      </p:grpSp>
      <p:sp>
        <p:nvSpPr>
          <p:cNvPr id="13" name="云形 12"/>
          <p:cNvSpPr/>
          <p:nvPr/>
        </p:nvSpPr>
        <p:spPr>
          <a:xfrm>
            <a:off x="450215" y="606425"/>
            <a:ext cx="8245475"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en-US" altLang="zh-CN" sz="3200">
                <a:solidFill>
                  <a:srgbClr val="FF0000"/>
                </a:solidFill>
                <a:effectLst>
                  <a:outerShdw blurRad="38100" dist="19050" dir="2700000" algn="tl" rotWithShape="0">
                    <a:schemeClr val="dk1">
                      <a:alpha val="40000"/>
                    </a:schemeClr>
                  </a:outerShdw>
                </a:effectLst>
              </a:rPr>
              <a:t>Writing tip 4</a:t>
            </a:r>
          </a:p>
          <a:p>
            <a:pPr algn="ctr"/>
            <a:r>
              <a:rPr lang="en-US" altLang="zh-CN" sz="3200" b="1">
                <a:solidFill>
                  <a:srgbClr val="FF0000"/>
                </a:solidFill>
                <a:effectLst/>
                <a:sym typeface="+mn-ea"/>
              </a:rPr>
              <a:t>并列句coordinating sentences</a:t>
            </a:r>
            <a:endParaRPr lang="en-US" altLang="zh-CN" sz="3200" b="1">
              <a:solidFill>
                <a:schemeClr val="accent4"/>
              </a:solidFill>
              <a:effectLst/>
            </a:endParaRPr>
          </a:p>
          <a:p>
            <a:pPr algn="ctr"/>
            <a:r>
              <a:rPr lang="zh-CN" sz="3200">
                <a:solidFill>
                  <a:schemeClr val="tx1"/>
                </a:solidFill>
                <a:effectLst>
                  <a:outerShdw blurRad="38100" dist="19050" dir="2700000" algn="tl" rotWithShape="0">
                    <a:schemeClr val="dk1">
                      <a:alpha val="40000"/>
                    </a:schemeClr>
                  </a:outerShdw>
                </a:effectLst>
              </a:rPr>
              <a:t>用and, but, or, nor, for, so, and yet等并列连词把两个或两个以上的句子并列起来表示对这些事实或者想法同等重视，以避免过多单句的单调性（tedious）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8622" y="2484835"/>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defRPr/>
            </a:pP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428" y="2484836"/>
            <a:ext cx="2194322"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182007162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04</a:t>
            </a:r>
          </a:p>
        </p:txBody>
      </p:sp>
      <p:sp>
        <p:nvSpPr>
          <p:cNvPr id="6" name="圆角矩形 5"/>
          <p:cNvSpPr/>
          <p:nvPr/>
        </p:nvSpPr>
        <p:spPr>
          <a:xfrm>
            <a:off x="514350" y="998220"/>
            <a:ext cx="7900035" cy="119126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 The grandmother found that the weaving girl was heart-broken. She decided to let the couple cross the Milky Way to meet once a year.</a:t>
            </a:r>
          </a:p>
        </p:txBody>
      </p:sp>
      <p:sp>
        <p:nvSpPr>
          <p:cNvPr id="21" name="矩形 20"/>
          <p:cNvSpPr/>
          <p:nvPr/>
        </p:nvSpPr>
        <p:spPr>
          <a:xfrm>
            <a:off x="2993073" y="256540"/>
            <a:ext cx="340042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改进下列两个小片段</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Text Box 3"/>
          <p:cNvSpPr txBox="1">
            <a:spLocks noChangeArrowheads="1"/>
          </p:cNvSpPr>
          <p:nvPr/>
        </p:nvSpPr>
        <p:spPr bwMode="auto">
          <a:xfrm>
            <a:off x="514985" y="2189480"/>
            <a:ext cx="7442200" cy="1198880"/>
          </a:xfrm>
          <a:prstGeom prst="rect">
            <a:avLst/>
          </a:prstGeom>
          <a:noFill/>
          <a:ln w="9525">
            <a:noFill/>
            <a:miter lim="800000"/>
          </a:ln>
          <a:effectLst/>
        </p:spPr>
        <p:txBody>
          <a:bodyPr wrap="square">
            <a:spAutoFit/>
          </a:bodyPr>
          <a:lstStyle/>
          <a:p>
            <a:r>
              <a:rPr lang="en-US" sz="2400" b="1">
                <a:solidFill>
                  <a:schemeClr val="folHlink"/>
                </a:solidFill>
              </a:rPr>
              <a:t>The grandmother found that the weaving girl was heart-broken and decided to let the couple cross the Milky Way to meet once a year.</a:t>
            </a:r>
          </a:p>
        </p:txBody>
      </p:sp>
      <p:sp>
        <p:nvSpPr>
          <p:cNvPr id="5" name="Text Box 3"/>
          <p:cNvSpPr txBox="1">
            <a:spLocks noChangeArrowheads="1"/>
          </p:cNvSpPr>
          <p:nvPr/>
        </p:nvSpPr>
        <p:spPr bwMode="auto">
          <a:xfrm>
            <a:off x="425450" y="3716020"/>
            <a:ext cx="8470265" cy="1198880"/>
          </a:xfrm>
          <a:prstGeom prst="rect">
            <a:avLst/>
          </a:prstGeom>
          <a:noFill/>
          <a:ln w="9525">
            <a:noFill/>
            <a:miter lim="800000"/>
          </a:ln>
          <a:effectLst/>
        </p:spPr>
        <p:txBody>
          <a:bodyPr wrap="square">
            <a:spAutoFit/>
          </a:bodyPr>
          <a:lstStyle/>
          <a:p>
            <a:r>
              <a:rPr lang="en-US" sz="2400" b="1">
                <a:solidFill>
                  <a:schemeClr val="folHlink"/>
                </a:solidFill>
              </a:rPr>
              <a:t>Finding that the weaving girl was heart-broken, her grandmother decided to let the couple cross the Milky Way to meet once a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5"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67310" y="1143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04</a:t>
            </a:r>
          </a:p>
        </p:txBody>
      </p:sp>
      <p:sp>
        <p:nvSpPr>
          <p:cNvPr id="6" name="圆角矩形 5"/>
          <p:cNvSpPr/>
          <p:nvPr/>
        </p:nvSpPr>
        <p:spPr>
          <a:xfrm>
            <a:off x="404495" y="998220"/>
            <a:ext cx="8219440" cy="224853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000" b="1"/>
              <a:t>(2)A footballer was accused of taking money. He did not score goals deliberately. He wanted to let the other team win. We went to interview him. He denied taking money. We were sceptical. We arranged an interview between the footballer and the man. The man was supposed to bribe him. We saw them together. We guessed from the footballer's body language. He was not telling the truth. We wrote an article. The article suggested he was guilty.</a:t>
            </a:r>
          </a:p>
        </p:txBody>
      </p:sp>
      <p:sp>
        <p:nvSpPr>
          <p:cNvPr id="21" name="矩形 20"/>
          <p:cNvSpPr/>
          <p:nvPr/>
        </p:nvSpPr>
        <p:spPr>
          <a:xfrm>
            <a:off x="2993073" y="256540"/>
            <a:ext cx="340042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改进下列两个小片段</a:t>
            </a:r>
          </a:p>
        </p:txBody>
      </p:sp>
      <p:sp>
        <p:nvSpPr>
          <p:cNvPr id="5" name="Text Box 3"/>
          <p:cNvSpPr txBox="1">
            <a:spLocks noChangeArrowheads="1"/>
          </p:cNvSpPr>
          <p:nvPr/>
        </p:nvSpPr>
        <p:spPr bwMode="auto">
          <a:xfrm>
            <a:off x="450850" y="3484245"/>
            <a:ext cx="8470265" cy="2676525"/>
          </a:xfrm>
          <a:prstGeom prst="rect">
            <a:avLst/>
          </a:prstGeom>
          <a:noFill/>
          <a:ln w="9525">
            <a:noFill/>
            <a:miter lim="800000"/>
          </a:ln>
          <a:effectLst/>
        </p:spPr>
        <p:txBody>
          <a:bodyPr wrap="square">
            <a:spAutoFit/>
          </a:bodyPr>
          <a:lstStyle/>
          <a:p>
            <a:r>
              <a:rPr lang="en-US" sz="2400" b="1">
                <a:solidFill>
                  <a:schemeClr val="folHlink"/>
                </a:solidFill>
              </a:rPr>
              <a:t>A footballer was accused of taking money for deliberately not scoring goals so as to let the other team win. We went to interview him. He denied taking money but we were sceptical. So we arranged an interview between the footballer and the man supposed to bribe him. When we saw them together we guessed from the footballer's body language that he was not telling the truth. So we wrote an article suggesting he was guilty.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04</a:t>
            </a:r>
          </a:p>
        </p:txBody>
      </p:sp>
      <p:sp>
        <p:nvSpPr>
          <p:cNvPr id="6" name="圆角矩形 5"/>
          <p:cNvSpPr/>
          <p:nvPr/>
        </p:nvSpPr>
        <p:spPr>
          <a:xfrm>
            <a:off x="514350" y="1586865"/>
            <a:ext cx="7900035" cy="119126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半夜里，天空变得清朗了，星星更亮了,（夜晚）非常安静——几乎没有风，只有篝火的火焰和我们做伴。我躺在星空下，想着我们已经走了多远。</a:t>
            </a:r>
          </a:p>
        </p:txBody>
      </p:sp>
      <p:sp>
        <p:nvSpPr>
          <p:cNvPr id="21" name="矩形 20"/>
          <p:cNvSpPr/>
          <p:nvPr/>
        </p:nvSpPr>
        <p:spPr>
          <a:xfrm>
            <a:off x="2406333" y="767715"/>
            <a:ext cx="411543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完成下列小片段的表达：</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Text Box 3"/>
          <p:cNvSpPr txBox="1">
            <a:spLocks noChangeArrowheads="1"/>
          </p:cNvSpPr>
          <p:nvPr/>
        </p:nvSpPr>
        <p:spPr bwMode="auto">
          <a:xfrm>
            <a:off x="565150" y="3101975"/>
            <a:ext cx="7770495" cy="2306955"/>
          </a:xfrm>
          <a:prstGeom prst="rect">
            <a:avLst/>
          </a:prstGeom>
          <a:noFill/>
          <a:ln w="9525">
            <a:noFill/>
            <a:miter lim="800000"/>
          </a:ln>
          <a:effectLst/>
        </p:spPr>
        <p:txBody>
          <a:bodyPr wrap="square">
            <a:spAutoFit/>
          </a:bodyPr>
          <a:lstStyle/>
          <a:p>
            <a:r>
              <a:rPr lang="en-US" sz="2400" b="1">
                <a:solidFill>
                  <a:schemeClr val="folHlink"/>
                </a:solidFill>
              </a:rPr>
              <a:t>At midnight the sky became clearer and the stars grew brighter. It was so quiet.There was almost no wind </a:t>
            </a:r>
            <a:r>
              <a:rPr lang="en-US" sz="2400" b="1">
                <a:solidFill>
                  <a:schemeClr val="folHlink"/>
                </a:solidFill>
                <a:latin typeface="宋体" panose="02010600030101010101" pitchFamily="2" charset="-122"/>
                <a:ea typeface="宋体" panose="02010600030101010101" pitchFamily="2" charset="-122"/>
              </a:rPr>
              <a:t>－</a:t>
            </a:r>
            <a:r>
              <a:rPr lang="en-US" sz="2400" b="1">
                <a:solidFill>
                  <a:schemeClr val="folHlink"/>
                </a:solidFill>
              </a:rPr>
              <a:t>only the flames of our fire for company. As I lay beneath the stars I thought about how far we had already travelled.yi</a:t>
            </a:r>
          </a:p>
          <a:p>
            <a:endParaRPr lang="en-US" sz="2400" b="1">
              <a:solidFill>
                <a:schemeClr val="folHlink"/>
              </a:solidFill>
            </a:endParaRPr>
          </a:p>
          <a:p>
            <a:r>
              <a:rPr lang="en-US" altLang="zh-CN" sz="2400" b="1">
                <a:solidFill>
                  <a:schemeClr val="folHlink"/>
                </a:solidFill>
              </a:rPr>
              <a:t>...While lying beneath the stars I thought about how far...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05</a:t>
            </a:r>
          </a:p>
        </p:txBody>
      </p:sp>
      <p:sp>
        <p:nvSpPr>
          <p:cNvPr id="6" name="圆角矩形 5"/>
          <p:cNvSpPr/>
          <p:nvPr/>
        </p:nvSpPr>
        <p:spPr>
          <a:xfrm>
            <a:off x="518160" y="998220"/>
            <a:ext cx="8081010" cy="270954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800" b="1"/>
              <a:t>Persons attempting to find a motive in this narrative will be prosecuted; persons attempting </a:t>
            </a:r>
          </a:p>
          <a:p>
            <a:pPr algn="l"/>
            <a:r>
              <a:rPr lang="en-US" altLang="zh-CN" sz="2800" b="1"/>
              <a:t>to find a moral in it will be banished; persons attempting to find a plot in it will be shot.</a:t>
            </a:r>
          </a:p>
          <a:p>
            <a:pPr algn="l"/>
            <a:r>
              <a:rPr lang="en-US" altLang="zh-CN" sz="2800" b="1"/>
              <a:t>                                 ---</a:t>
            </a:r>
            <a:r>
              <a:rPr lang="en-US" altLang="zh-CN" sz="1600" b="1" i="1"/>
              <a:t>Mark Twain</a:t>
            </a:r>
            <a:r>
              <a:rPr lang="zh-CN" altLang="en-US" sz="1600" b="1" i="1"/>
              <a:t>，</a:t>
            </a:r>
            <a:r>
              <a:rPr lang="en-US" altLang="zh-CN" sz="1600" b="1" i="1"/>
              <a:t> Adventures of Huckleberry Finn</a:t>
            </a:r>
          </a:p>
        </p:txBody>
      </p:sp>
      <p:sp>
        <p:nvSpPr>
          <p:cNvPr id="21" name="矩形 20"/>
          <p:cNvSpPr/>
          <p:nvPr/>
        </p:nvSpPr>
        <p:spPr>
          <a:xfrm>
            <a:off x="1904048" y="256540"/>
            <a:ext cx="442277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排比句parallelism sentences</a:t>
            </a:r>
          </a:p>
        </p:txBody>
      </p:sp>
      <p:sp>
        <p:nvSpPr>
          <p:cNvPr id="2" name="圆角矩形 1"/>
          <p:cNvSpPr/>
          <p:nvPr/>
        </p:nvSpPr>
        <p:spPr>
          <a:xfrm>
            <a:off x="608330" y="4324985"/>
            <a:ext cx="7900035" cy="139827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 government of the people, by the people, for the people, shall not perish from the earth.</a:t>
            </a:r>
          </a:p>
          <a:p>
            <a:pPr algn="l"/>
            <a:r>
              <a:rPr lang="en-US" altLang="zh-CN" sz="2400" b="1"/>
              <a:t>                                                  </a:t>
            </a:r>
            <a:r>
              <a:rPr lang="en-US" altLang="zh-CN" b="1" i="1"/>
              <a:t>---Abraham Lincoln, Gettysburg Address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05</a:t>
            </a:r>
          </a:p>
        </p:txBody>
      </p:sp>
      <p:sp>
        <p:nvSpPr>
          <p:cNvPr id="6" name="圆角矩形 5"/>
          <p:cNvSpPr/>
          <p:nvPr/>
        </p:nvSpPr>
        <p:spPr>
          <a:xfrm>
            <a:off x="514350" y="998220"/>
            <a:ext cx="7900035" cy="119126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1.我记得非常清楚，以前，湛蓝的天空、鸟儿的歌唱、月光和鲜花，从未令我心迷神往过。自从我来到这里之后，这一切都变了。</a:t>
            </a:r>
          </a:p>
        </p:txBody>
      </p:sp>
      <p:sp>
        <p:nvSpPr>
          <p:cNvPr id="21" name="矩形 20"/>
          <p:cNvSpPr/>
          <p:nvPr/>
        </p:nvSpPr>
        <p:spPr>
          <a:xfrm>
            <a:off x="1904048" y="256540"/>
            <a:ext cx="442277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排比句parallelism sentences</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Text Box 3"/>
          <p:cNvSpPr txBox="1">
            <a:spLocks noChangeArrowheads="1"/>
          </p:cNvSpPr>
          <p:nvPr/>
        </p:nvSpPr>
        <p:spPr bwMode="auto">
          <a:xfrm>
            <a:off x="514985" y="2189480"/>
            <a:ext cx="7442200" cy="1568450"/>
          </a:xfrm>
          <a:prstGeom prst="rect">
            <a:avLst/>
          </a:prstGeom>
          <a:noFill/>
          <a:ln w="9525">
            <a:noFill/>
            <a:miter lim="800000"/>
          </a:ln>
          <a:effectLst/>
        </p:spPr>
        <p:txBody>
          <a:bodyPr wrap="square">
            <a:spAutoFit/>
          </a:bodyPr>
          <a:lstStyle/>
          <a:p>
            <a:r>
              <a:rPr lang="en-US" sz="2400" b="1">
                <a:solidFill>
                  <a:schemeClr val="folHlink"/>
                </a:solidFill>
              </a:rPr>
              <a:t>I can well remember that there was a time when a deep blue sky, the song of the birds, moonlight and flowers could never have kept me spellbound. That’s changed since I was here.</a:t>
            </a:r>
          </a:p>
        </p:txBody>
      </p:sp>
      <p:sp>
        <p:nvSpPr>
          <p:cNvPr id="5" name="Text Box 3"/>
          <p:cNvSpPr txBox="1">
            <a:spLocks noChangeArrowheads="1"/>
          </p:cNvSpPr>
          <p:nvPr/>
        </p:nvSpPr>
        <p:spPr bwMode="auto">
          <a:xfrm>
            <a:off x="378460" y="5056505"/>
            <a:ext cx="8470265" cy="829945"/>
          </a:xfrm>
          <a:prstGeom prst="rect">
            <a:avLst/>
          </a:prstGeom>
          <a:noFill/>
          <a:ln w="9525">
            <a:noFill/>
            <a:miter lim="800000"/>
          </a:ln>
          <a:effectLst/>
        </p:spPr>
        <p:txBody>
          <a:bodyPr wrap="square">
            <a:spAutoFit/>
          </a:bodyPr>
          <a:lstStyle/>
          <a:p>
            <a:r>
              <a:rPr lang="en-US" sz="2400" b="1">
                <a:solidFill>
                  <a:schemeClr val="folHlink"/>
                </a:solidFill>
              </a:rPr>
              <a:t>The dark, rainy evening, the wind, the thundering clouds held me entirely in their power.</a:t>
            </a:r>
          </a:p>
        </p:txBody>
      </p:sp>
      <p:sp>
        <p:nvSpPr>
          <p:cNvPr id="2" name="圆角矩形 1"/>
          <p:cNvSpPr/>
          <p:nvPr/>
        </p:nvSpPr>
        <p:spPr>
          <a:xfrm>
            <a:off x="530225" y="3705860"/>
            <a:ext cx="7900035" cy="119126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2.漆黑的雨夜，刮着大风，电闪雷鸣，乌云滚滚，我完全被这种景象镇住了。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5"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05</a:t>
            </a:r>
          </a:p>
        </p:txBody>
      </p:sp>
      <p:sp>
        <p:nvSpPr>
          <p:cNvPr id="6" name="圆角矩形 5"/>
          <p:cNvSpPr/>
          <p:nvPr/>
        </p:nvSpPr>
        <p:spPr>
          <a:xfrm>
            <a:off x="514350" y="998220"/>
            <a:ext cx="7900035" cy="119126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3.大多数古老的节日总是庆祝严寒的结束，春季的种植和秋天的收割。</a:t>
            </a:r>
          </a:p>
        </p:txBody>
      </p:sp>
      <p:sp>
        <p:nvSpPr>
          <p:cNvPr id="21" name="矩形 20"/>
          <p:cNvSpPr/>
          <p:nvPr/>
        </p:nvSpPr>
        <p:spPr>
          <a:xfrm>
            <a:off x="1904048" y="256540"/>
            <a:ext cx="442277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排比句parallelism sentences</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Text Box 3"/>
          <p:cNvSpPr txBox="1">
            <a:spLocks noChangeArrowheads="1"/>
          </p:cNvSpPr>
          <p:nvPr/>
        </p:nvSpPr>
        <p:spPr bwMode="auto">
          <a:xfrm>
            <a:off x="514985" y="2189480"/>
            <a:ext cx="7442200" cy="829945"/>
          </a:xfrm>
          <a:prstGeom prst="rect">
            <a:avLst/>
          </a:prstGeom>
          <a:noFill/>
          <a:ln w="9525">
            <a:noFill/>
            <a:miter lim="800000"/>
          </a:ln>
          <a:effectLst/>
        </p:spPr>
        <p:txBody>
          <a:bodyPr wrap="square">
            <a:spAutoFit/>
          </a:bodyPr>
          <a:lstStyle/>
          <a:p>
            <a:r>
              <a:rPr lang="en-US" sz="2400" b="1">
                <a:solidFill>
                  <a:schemeClr val="folHlink"/>
                </a:solidFill>
              </a:rPr>
              <a:t> Most ancient festivals would celebrate the end of cold weather,planting in spring and harvest in autumn.</a:t>
            </a:r>
          </a:p>
        </p:txBody>
      </p:sp>
      <p:sp>
        <p:nvSpPr>
          <p:cNvPr id="5" name="Text Box 3"/>
          <p:cNvSpPr txBox="1">
            <a:spLocks noChangeArrowheads="1"/>
          </p:cNvSpPr>
          <p:nvPr/>
        </p:nvSpPr>
        <p:spPr bwMode="auto">
          <a:xfrm>
            <a:off x="486410" y="4819650"/>
            <a:ext cx="8470265" cy="829945"/>
          </a:xfrm>
          <a:prstGeom prst="rect">
            <a:avLst/>
          </a:prstGeom>
          <a:noFill/>
          <a:ln w="9525">
            <a:noFill/>
            <a:miter lim="800000"/>
          </a:ln>
          <a:effectLst/>
        </p:spPr>
        <p:txBody>
          <a:bodyPr wrap="square">
            <a:spAutoFit/>
          </a:bodyPr>
          <a:lstStyle/>
          <a:p>
            <a:r>
              <a:rPr lang="en-US" sz="2400" b="1">
                <a:solidFill>
                  <a:schemeClr val="folHlink"/>
                </a:solidFill>
              </a:rPr>
              <a:t>Today’s festivals have many origins, some religious,some seasonal, and some for special people or events.</a:t>
            </a:r>
          </a:p>
        </p:txBody>
      </p:sp>
      <p:sp>
        <p:nvSpPr>
          <p:cNvPr id="2" name="圆角矩形 1"/>
          <p:cNvSpPr/>
          <p:nvPr/>
        </p:nvSpPr>
        <p:spPr>
          <a:xfrm>
            <a:off x="450850" y="3489325"/>
            <a:ext cx="7900035" cy="119126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4. 现在的节日有很多由来，一些是宗教上的，一些是季节性的，一些是纪念特殊的人和事件的。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5"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05</a:t>
            </a:r>
          </a:p>
        </p:txBody>
      </p:sp>
      <p:sp>
        <p:nvSpPr>
          <p:cNvPr id="6" name="圆角矩形 5"/>
          <p:cNvSpPr/>
          <p:nvPr/>
        </p:nvSpPr>
        <p:spPr>
          <a:xfrm>
            <a:off x="380365" y="1081405"/>
            <a:ext cx="7900035" cy="171577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5.那是最美好的时代，那是最糟糕的时代；那是智慧的年头，那是愚昧的年头；那是信仰的时期，那是怀疑的时期；那是光明的季节，那是黑暗的季节；那是希望的春天，那是失望的冬天。</a:t>
            </a:r>
          </a:p>
        </p:txBody>
      </p:sp>
      <p:sp>
        <p:nvSpPr>
          <p:cNvPr id="21" name="矩形 20"/>
          <p:cNvSpPr/>
          <p:nvPr/>
        </p:nvSpPr>
        <p:spPr>
          <a:xfrm>
            <a:off x="1904048" y="256540"/>
            <a:ext cx="4422775"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排比句parallelism sentences</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Text Box 3"/>
          <p:cNvSpPr txBox="1">
            <a:spLocks noChangeArrowheads="1"/>
          </p:cNvSpPr>
          <p:nvPr/>
        </p:nvSpPr>
        <p:spPr bwMode="auto">
          <a:xfrm>
            <a:off x="486410" y="3169920"/>
            <a:ext cx="7442200" cy="1938020"/>
          </a:xfrm>
          <a:prstGeom prst="rect">
            <a:avLst/>
          </a:prstGeom>
          <a:noFill/>
          <a:ln w="9525">
            <a:noFill/>
            <a:miter lim="800000"/>
          </a:ln>
          <a:effectLst/>
        </p:spPr>
        <p:txBody>
          <a:bodyPr wrap="square">
            <a:spAutoFit/>
          </a:bodyPr>
          <a:lstStyle/>
          <a:p>
            <a:r>
              <a:rPr lang="en-US" sz="2400" b="1">
                <a:solidFill>
                  <a:schemeClr val="folHlink"/>
                </a:solidFill>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a:t>
            </a:r>
          </a:p>
        </p:txBody>
      </p:sp>
      <p:sp>
        <p:nvSpPr>
          <p:cNvPr id="13" name="云形 12"/>
          <p:cNvSpPr/>
          <p:nvPr/>
        </p:nvSpPr>
        <p:spPr>
          <a:xfrm>
            <a:off x="285115" y="778510"/>
            <a:ext cx="8245475"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en-US" altLang="zh-CN" sz="3200">
                <a:solidFill>
                  <a:srgbClr val="FF0000"/>
                </a:solidFill>
                <a:effectLst>
                  <a:outerShdw blurRad="38100" dist="19050" dir="2700000" algn="tl" rotWithShape="0">
                    <a:schemeClr val="dk1">
                      <a:alpha val="40000"/>
                    </a:schemeClr>
                  </a:outerShdw>
                </a:effectLst>
              </a:rPr>
              <a:t>Writing tip5: </a:t>
            </a:r>
            <a:r>
              <a:rPr lang="zh-CN" altLang="en-US" sz="3200" b="1">
                <a:solidFill>
                  <a:srgbClr val="FF0000"/>
                </a:solidFill>
                <a:effectLst/>
                <a:sym typeface="+mn-ea"/>
              </a:rPr>
              <a:t>排比句parallelism </a:t>
            </a:r>
          </a:p>
          <a:p>
            <a:pPr algn="ctr"/>
            <a:r>
              <a:rPr lang="en-US" altLang="zh-CN" sz="3200" b="1">
                <a:solidFill>
                  <a:schemeClr val="accent4"/>
                </a:solidFill>
                <a:effectLst/>
              </a:rPr>
              <a:t>Parallelism is not used  merely in speeches. It can make sentences exquisite and powerful.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03</a:t>
            </a:r>
          </a:p>
        </p:txBody>
      </p:sp>
      <p:sp>
        <p:nvSpPr>
          <p:cNvPr id="6" name="圆角矩形 5"/>
          <p:cNvSpPr/>
          <p:nvPr/>
        </p:nvSpPr>
        <p:spPr>
          <a:xfrm>
            <a:off x="435610" y="807720"/>
            <a:ext cx="7978140" cy="99504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a:t>
            </a:r>
            <a:r>
              <a:rPr lang="zh-CN" altLang="en-US" sz="2400" b="1"/>
              <a:t>）</a:t>
            </a:r>
            <a:r>
              <a:rPr lang="en-US" altLang="zh-CN" sz="2400" b="1"/>
              <a:t>Water surrounds Vancouver on three sides. The snow-crowned Coast Mountains ring the city on the northeast. Vancouver has a floating quality of natural loveliness. </a:t>
            </a:r>
          </a:p>
        </p:txBody>
      </p:sp>
      <p:sp>
        <p:nvSpPr>
          <p:cNvPr id="21" name="矩形 20"/>
          <p:cNvSpPr/>
          <p:nvPr/>
        </p:nvSpPr>
        <p:spPr>
          <a:xfrm>
            <a:off x="3471545" y="245745"/>
            <a:ext cx="135255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800" b="1">
                <a:solidFill>
                  <a:schemeClr val="accent4"/>
                </a:solidFill>
                <a:effectLst/>
              </a:rPr>
              <a:t>Practice</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圆角矩形 1"/>
          <p:cNvSpPr/>
          <p:nvPr/>
        </p:nvSpPr>
        <p:spPr>
          <a:xfrm>
            <a:off x="285115" y="3123565"/>
            <a:ext cx="8287385" cy="140652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（2）There is a curved beach at English Bay. This beach is in the shape of a half moon. Residential high-rises stand behind the beach. They are in pale tones of beige, blue, and ice-cream pink.</a:t>
            </a:r>
          </a:p>
        </p:txBody>
      </p:sp>
      <p:sp>
        <p:nvSpPr>
          <p:cNvPr id="9" name="Text Box 3"/>
          <p:cNvSpPr txBox="1">
            <a:spLocks noChangeArrowheads="1"/>
          </p:cNvSpPr>
          <p:nvPr/>
        </p:nvSpPr>
        <p:spPr bwMode="auto">
          <a:xfrm>
            <a:off x="466725" y="1834515"/>
            <a:ext cx="7711440" cy="1198880"/>
          </a:xfrm>
          <a:prstGeom prst="rect">
            <a:avLst/>
          </a:prstGeom>
          <a:noFill/>
          <a:ln w="9525">
            <a:noFill/>
            <a:miter lim="800000"/>
          </a:ln>
          <a:effectLst/>
        </p:spPr>
        <p:txBody>
          <a:bodyPr wrap="square">
            <a:spAutoFit/>
          </a:bodyPr>
          <a:lstStyle/>
          <a:p>
            <a:r>
              <a:rPr lang="en-US" sz="2400" b="1">
                <a:solidFill>
                  <a:schemeClr val="folHlink"/>
                </a:solidFill>
              </a:rPr>
              <a:t>Surrounded by water on three sides and ringed to the northeast by the snow-crowned Coast Mountains, Vancouver has a floating quality of natural loveliness. </a:t>
            </a:r>
          </a:p>
        </p:txBody>
      </p:sp>
      <p:sp>
        <p:nvSpPr>
          <p:cNvPr id="5" name="Text Box 3"/>
          <p:cNvSpPr txBox="1">
            <a:spLocks noChangeArrowheads="1"/>
          </p:cNvSpPr>
          <p:nvPr/>
        </p:nvSpPr>
        <p:spPr bwMode="auto">
          <a:xfrm>
            <a:off x="419735" y="4773295"/>
            <a:ext cx="7623810" cy="829945"/>
          </a:xfrm>
          <a:prstGeom prst="rect">
            <a:avLst/>
          </a:prstGeom>
          <a:noFill/>
          <a:ln w="9525">
            <a:noFill/>
            <a:miter lim="800000"/>
          </a:ln>
          <a:effectLst/>
        </p:spPr>
        <p:txBody>
          <a:bodyPr wrap="square">
            <a:spAutoFit/>
          </a:bodyPr>
          <a:lstStyle/>
          <a:p>
            <a:r>
              <a:rPr lang="en-US" sz="2400" b="1">
                <a:solidFill>
                  <a:schemeClr val="folHlink"/>
                </a:solidFill>
              </a:rPr>
              <a:t>At English Bay, the half-moon curve of beach is backed by high-rises in pale tones of beige, blue, and ice-cream pink.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5" grpId="0" bldLvl="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10540" y="478155"/>
            <a:ext cx="8123555" cy="5901690"/>
          </a:xfrm>
          <a:prstGeom prst="rect">
            <a:avLst/>
          </a:prstGeom>
        </p:spPr>
      </p:pic>
      <p:sp>
        <p:nvSpPr>
          <p:cNvPr id="6" name="椭圆 5"/>
          <p:cNvSpPr/>
          <p:nvPr/>
        </p:nvSpPr>
        <p:spPr>
          <a:xfrm>
            <a:off x="3020642" y="1916768"/>
            <a:ext cx="3154292" cy="3035112"/>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7" name="椭圆 6"/>
          <p:cNvSpPr/>
          <p:nvPr/>
        </p:nvSpPr>
        <p:spPr>
          <a:xfrm>
            <a:off x="3178572" y="2054727"/>
            <a:ext cx="2867538" cy="2759193"/>
          </a:xfrm>
          <a:prstGeom prst="ellipse">
            <a:avLst/>
          </a:prstGeom>
          <a:noFill/>
          <a:ln w="28575">
            <a:solidFill>
              <a:srgbClr val="215758"/>
            </a:solidFill>
          </a:ln>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259"/>
          <p:cNvSpPr>
            <a:spLocks noChangeArrowheads="1"/>
          </p:cNvSpPr>
          <p:nvPr/>
        </p:nvSpPr>
        <p:spPr bwMode="auto">
          <a:xfrm>
            <a:off x="1949450" y="2668270"/>
            <a:ext cx="5584190" cy="166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spcAft>
                <a:spcPct val="0"/>
              </a:spcAft>
              <a:buFont typeface="Arial" panose="020B0604020202020204" pitchFamily="34" charset="0"/>
              <a:buNone/>
            </a:pPr>
            <a:r>
              <a:rPr lang="en-US" altLang="zh-CN" sz="5400" dirty="0">
                <a:ln w="22225">
                  <a:solidFill>
                    <a:schemeClr val="accent2"/>
                  </a:solidFill>
                  <a:prstDash val="solid"/>
                </a:ln>
                <a:solidFill>
                  <a:schemeClr val="accent2">
                    <a:lumMod val="40000"/>
                    <a:lumOff val="60000"/>
                  </a:schemeClr>
                </a:solidFill>
                <a:effectLst/>
                <a:latin typeface="Embassy BT" panose="03030602040507090C03" pitchFamily="66" charset="0"/>
                <a:cs typeface="Arial" panose="020B0604020202020204" pitchFamily="34" charset="0"/>
              </a:rPr>
              <a:t>写出有效的句子 创造成熟的风格</a:t>
            </a:r>
          </a:p>
        </p:txBody>
      </p:sp>
      <p:sp>
        <p:nvSpPr>
          <p:cNvPr id="2" name="文本框 1"/>
          <p:cNvSpPr txBox="1"/>
          <p:nvPr/>
        </p:nvSpPr>
        <p:spPr>
          <a:xfrm>
            <a:off x="5944235" y="5464175"/>
            <a:ext cx="2521585" cy="1076325"/>
          </a:xfrm>
          <a:prstGeom prst="rect">
            <a:avLst/>
          </a:prstGeom>
          <a:noFill/>
        </p:spPr>
        <p:txBody>
          <a:bodyPr wrap="none" rtlCol="0">
            <a:spAutoFit/>
          </a:bodyPr>
          <a:lstStyle/>
          <a:p>
            <a:r>
              <a:rPr lang="en-US" altLang="zh-CN" sz="3200" b="1">
                <a:solidFill>
                  <a:srgbClr val="FF0000"/>
                </a:solidFill>
              </a:rPr>
              <a:t>Norman King</a:t>
            </a:r>
          </a:p>
          <a:p>
            <a:r>
              <a:rPr lang="en-US" altLang="zh-CN" sz="3200" b="1">
                <a:solidFill>
                  <a:srgbClr val="FF0000"/>
                </a:solidFill>
              </a:rPr>
              <a:t> Sep. 12,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03</a:t>
            </a:r>
          </a:p>
        </p:txBody>
      </p:sp>
      <p:sp>
        <p:nvSpPr>
          <p:cNvPr id="6" name="圆角矩形 5"/>
          <p:cNvSpPr/>
          <p:nvPr/>
        </p:nvSpPr>
        <p:spPr>
          <a:xfrm>
            <a:off x="435610" y="807720"/>
            <a:ext cx="7978140" cy="138303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（3</a:t>
            </a:r>
            <a:r>
              <a:rPr lang="zh-CN" altLang="en-US" sz="2400" b="1"/>
              <a:t>）</a:t>
            </a:r>
            <a:r>
              <a:rPr lang="en-US" altLang="zh-CN" sz="2400" b="1"/>
              <a:t>Any urban glare is softened by folds of green lawns, flowers, fountains, and trees. Such landscaping appears to be unplanned. It links Vancouver to her ultimate treasure of greenness. That treasure is thousand-acre Stanley Park.</a:t>
            </a:r>
          </a:p>
        </p:txBody>
      </p:sp>
      <p:sp>
        <p:nvSpPr>
          <p:cNvPr id="21" name="矩形 20"/>
          <p:cNvSpPr/>
          <p:nvPr/>
        </p:nvSpPr>
        <p:spPr>
          <a:xfrm>
            <a:off x="3471545" y="245745"/>
            <a:ext cx="135255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800" b="1">
                <a:solidFill>
                  <a:schemeClr val="accent4"/>
                </a:solidFill>
                <a:effectLst/>
              </a:rPr>
              <a:t>Practice</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圆角矩形 1"/>
          <p:cNvSpPr/>
          <p:nvPr/>
        </p:nvSpPr>
        <p:spPr>
          <a:xfrm>
            <a:off x="308610" y="3980180"/>
            <a:ext cx="8287385" cy="89090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（4）Surrounding stretches of water dominate. They have image-evoking names like False Creek and Lost Lagoon.</a:t>
            </a:r>
          </a:p>
        </p:txBody>
      </p:sp>
      <p:sp>
        <p:nvSpPr>
          <p:cNvPr id="9" name="Text Box 3"/>
          <p:cNvSpPr txBox="1">
            <a:spLocks noChangeArrowheads="1"/>
          </p:cNvSpPr>
          <p:nvPr/>
        </p:nvSpPr>
        <p:spPr bwMode="auto">
          <a:xfrm>
            <a:off x="434975" y="2276475"/>
            <a:ext cx="8177530" cy="1568450"/>
          </a:xfrm>
          <a:prstGeom prst="rect">
            <a:avLst/>
          </a:prstGeom>
          <a:noFill/>
          <a:ln w="9525">
            <a:noFill/>
            <a:miter lim="800000"/>
          </a:ln>
          <a:effectLst/>
        </p:spPr>
        <p:txBody>
          <a:bodyPr wrap="square">
            <a:spAutoFit/>
          </a:bodyPr>
          <a:lstStyle/>
          <a:p>
            <a:r>
              <a:rPr lang="en-US" sz="2400" b="1">
                <a:solidFill>
                  <a:schemeClr val="folHlink"/>
                </a:solidFill>
              </a:rPr>
              <a:t>Yet any urban glare is quickly softened by folds of green lawns, flowers, fountains, and trees that in a seemingly unplanned fashion link Vancouver to her ultimate treasure of greenness — thousand-acre Stanley Park.</a:t>
            </a:r>
          </a:p>
        </p:txBody>
      </p:sp>
      <p:sp>
        <p:nvSpPr>
          <p:cNvPr id="5" name="Text Box 3"/>
          <p:cNvSpPr txBox="1">
            <a:spLocks noChangeArrowheads="1"/>
          </p:cNvSpPr>
          <p:nvPr/>
        </p:nvSpPr>
        <p:spPr bwMode="auto">
          <a:xfrm>
            <a:off x="407670" y="5227320"/>
            <a:ext cx="8058150" cy="1198880"/>
          </a:xfrm>
          <a:prstGeom prst="rect">
            <a:avLst/>
          </a:prstGeom>
          <a:noFill/>
          <a:ln w="9525">
            <a:noFill/>
            <a:miter lim="800000"/>
          </a:ln>
          <a:effectLst/>
        </p:spPr>
        <p:txBody>
          <a:bodyPr wrap="square">
            <a:spAutoFit/>
          </a:bodyPr>
          <a:lstStyle/>
          <a:p>
            <a:r>
              <a:rPr lang="en-US" sz="2400" b="1">
                <a:solidFill>
                  <a:schemeClr val="folHlink"/>
                </a:solidFill>
              </a:rPr>
              <a:t>And always it is the surrounding stretches of water that dominate, with their image-evoking names like False Creek and Lost Lagoon.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5"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03</a:t>
            </a:r>
          </a:p>
        </p:txBody>
      </p:sp>
      <p:sp>
        <p:nvSpPr>
          <p:cNvPr id="6" name="圆角矩形 5"/>
          <p:cNvSpPr/>
          <p:nvPr/>
        </p:nvSpPr>
        <p:spPr>
          <a:xfrm>
            <a:off x="436245" y="1426210"/>
            <a:ext cx="7978140" cy="165100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（5</a:t>
            </a:r>
            <a:r>
              <a:rPr lang="zh-CN" altLang="en-US" sz="2400" b="1"/>
              <a:t>）</a:t>
            </a:r>
            <a:r>
              <a:rPr lang="en-US" altLang="zh-CN" sz="2400" b="1"/>
              <a:t>Sailboats and pleasure craft skim blithely across Burrard Inlet. Foreign freighters are out in English Bay. They await their turn to take on cargoes of grain. </a:t>
            </a:r>
          </a:p>
        </p:txBody>
      </p:sp>
      <p:sp>
        <p:nvSpPr>
          <p:cNvPr id="21" name="矩形 20"/>
          <p:cNvSpPr/>
          <p:nvPr/>
        </p:nvSpPr>
        <p:spPr>
          <a:xfrm>
            <a:off x="3471545" y="245745"/>
            <a:ext cx="135255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800" b="1">
                <a:solidFill>
                  <a:schemeClr val="accent4"/>
                </a:solidFill>
                <a:effectLst/>
              </a:rPr>
              <a:t>Practice</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Text Box 3"/>
          <p:cNvSpPr txBox="1">
            <a:spLocks noChangeArrowheads="1"/>
          </p:cNvSpPr>
          <p:nvPr/>
        </p:nvSpPr>
        <p:spPr bwMode="auto">
          <a:xfrm>
            <a:off x="521335" y="3530600"/>
            <a:ext cx="8177530" cy="1198880"/>
          </a:xfrm>
          <a:prstGeom prst="rect">
            <a:avLst/>
          </a:prstGeom>
          <a:noFill/>
          <a:ln w="9525">
            <a:noFill/>
            <a:miter lim="800000"/>
          </a:ln>
          <a:effectLst/>
        </p:spPr>
        <p:txBody>
          <a:bodyPr wrap="square">
            <a:spAutoFit/>
          </a:bodyPr>
          <a:lstStyle/>
          <a:p>
            <a:r>
              <a:rPr lang="en-US" sz="2400" b="1">
                <a:solidFill>
                  <a:schemeClr val="folHlink"/>
                </a:solidFill>
              </a:rPr>
              <a:t>Sailboats and pleasure craft skim blithely across Burrard Inlet, while out in English Bay foreign freighters await their turn to take on cargoes of grain.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520" y="327025"/>
            <a:ext cx="8590280" cy="5799455"/>
          </a:xfrm>
        </p:spPr>
        <p:txBody>
          <a:bodyPr>
            <a:normAutofit/>
          </a:bodyPr>
          <a:lstStyle/>
          <a:p>
            <a:r>
              <a:rPr lang="zh-CN" altLang="en-US" sz="2400"/>
              <a:t>练习答案</a:t>
            </a:r>
          </a:p>
          <a:p>
            <a:r>
              <a:rPr lang="zh-CN" altLang="en-US" sz="2400"/>
              <a:t>Surrounded by water on three sides and ringed to the northeast by the snow-crowned Coast Mountains, Vancouver has a floating quality of natural loveliness. At English Bay, the half-moon curve of beach is backed by high-rises in pale tones of beige, blue, and ice-cream pink. Turn-of-the-century houses of painted wood frown upward at the glitter of office towers. Yet any urban glare is quickly softened by folds of green lawns, flowers, fountains, and trees that in a seemingly unplanned fashion link Vancouver to her ultimate treasure of greenness — thousand-acre Stanley Park. And always it is the surrounding stretches of water that dominate, with their image-evoking names like False Creek and Lost Lagoon. Sailboats and pleasure craft skim blithely across Burrard Inlet, while out in English Bay foreign freighters await their turn to take on cargoes of grain.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8622" y="2484835"/>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defRPr/>
            </a:pP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defRPr/>
            </a:pPr>
            <a:r>
              <a:rPr lang="zh-CN" altLang="en-US" sz="1688" b="1">
                <a:solidFill>
                  <a:srgbClr val="FF0000"/>
                </a:solidFill>
                <a:latin typeface="HelveticaNeue" panose="02000503000000020004" pitchFamily="2" charset="0"/>
              </a:rPr>
              <a:t>公众号：溯恩高中英语</a:t>
            </a:r>
          </a:p>
        </p:txBody>
      </p:sp>
      <p:pic>
        <p:nvPicPr>
          <p:cNvPr id="14338" name="图片 2">
            <a:extLst>
              <a:ext uri="{FF2B5EF4-FFF2-40B4-BE49-F238E27FC236}">
                <a16:creationId xmlns:a16="http://schemas.microsoft.com/office/drawing/2014/main" id="{A715AD06-8A92-AF40-9696-D7BE330D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428" y="2484836"/>
            <a:ext cx="2194322"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209627398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03</a:t>
            </a:r>
          </a:p>
        </p:txBody>
      </p:sp>
      <p:sp>
        <p:nvSpPr>
          <p:cNvPr id="21" name="矩形 20"/>
          <p:cNvSpPr/>
          <p:nvPr/>
        </p:nvSpPr>
        <p:spPr>
          <a:xfrm>
            <a:off x="3251835" y="245745"/>
            <a:ext cx="179197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800" b="1">
                <a:solidFill>
                  <a:schemeClr val="accent4"/>
                </a:solidFill>
                <a:effectLst/>
              </a:rPr>
              <a:t>Conclusion</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云形 12"/>
          <p:cNvSpPr/>
          <p:nvPr/>
        </p:nvSpPr>
        <p:spPr>
          <a:xfrm>
            <a:off x="399415" y="895350"/>
            <a:ext cx="8245475"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l"/>
            <a:r>
              <a:rPr lang="en-US" altLang="zh-CN" sz="3200">
                <a:solidFill>
                  <a:srgbClr val="FF0000"/>
                </a:solidFill>
                <a:effectLst>
                  <a:outerShdw blurRad="38100" dist="19050" dir="2700000" algn="tl" rotWithShape="0">
                    <a:schemeClr val="dk1">
                      <a:alpha val="40000"/>
                    </a:schemeClr>
                  </a:outerShdw>
                </a:effectLst>
              </a:rPr>
              <a:t>                General tip</a:t>
            </a:r>
            <a:endParaRPr lang="zh-CN" altLang="en-US" sz="3200" b="1">
              <a:solidFill>
                <a:srgbClr val="FF0000"/>
              </a:solidFill>
              <a:effectLst/>
              <a:sym typeface="+mn-ea"/>
            </a:endParaRPr>
          </a:p>
          <a:p>
            <a:pPr algn="l"/>
            <a:r>
              <a:rPr lang="en-US" altLang="zh-CN" sz="2400" b="1">
                <a:solidFill>
                  <a:schemeClr val="tx1"/>
                </a:solidFill>
                <a:effectLst/>
              </a:rPr>
              <a:t>1. </a:t>
            </a:r>
            <a:r>
              <a:rPr lang="zh-CN" altLang="en-US" sz="2400" b="1">
                <a:solidFill>
                  <a:schemeClr val="tx1"/>
                </a:solidFill>
                <a:effectLst/>
              </a:rPr>
              <a:t>树立目标成为写作高手，培养兴趣亦是关键；</a:t>
            </a:r>
          </a:p>
          <a:p>
            <a:pPr algn="l"/>
            <a:r>
              <a:rPr lang="en-US" altLang="zh-CN" sz="2400" b="1">
                <a:solidFill>
                  <a:schemeClr val="tx1"/>
                </a:solidFill>
                <a:effectLst/>
              </a:rPr>
              <a:t>2. </a:t>
            </a:r>
            <a:r>
              <a:rPr lang="zh-CN" altLang="en-US" sz="2400" b="1">
                <a:solidFill>
                  <a:schemeClr val="tx1"/>
                </a:solidFill>
                <a:effectLst/>
              </a:rPr>
              <a:t>老师的指导和写作练习必不可少；</a:t>
            </a:r>
          </a:p>
          <a:p>
            <a:pPr algn="l"/>
            <a:r>
              <a:rPr lang="en-US" altLang="zh-CN" sz="2400" b="1">
                <a:solidFill>
                  <a:schemeClr val="tx1"/>
                </a:solidFill>
                <a:effectLst/>
              </a:rPr>
              <a:t>3. </a:t>
            </a:r>
            <a:r>
              <a:rPr lang="zh-CN" altLang="en-US" sz="2400" b="1">
                <a:solidFill>
                  <a:schemeClr val="tx1"/>
                </a:solidFill>
                <a:effectLst/>
              </a:rPr>
              <a:t>词汇是写作的基础，语法要灵活应用；</a:t>
            </a:r>
          </a:p>
          <a:p>
            <a:pPr algn="l"/>
            <a:r>
              <a:rPr lang="en-US" altLang="zh-CN" sz="2400" b="1">
                <a:solidFill>
                  <a:schemeClr val="tx1"/>
                </a:solidFill>
                <a:effectLst/>
              </a:rPr>
              <a:t>4. </a:t>
            </a:r>
            <a:r>
              <a:rPr lang="zh-CN" altLang="en-US" sz="2400" b="1">
                <a:solidFill>
                  <a:schemeClr val="tx1"/>
                </a:solidFill>
                <a:effectLst/>
              </a:rPr>
              <a:t>读写不分家，以读促写、以写验读。</a:t>
            </a:r>
          </a:p>
        </p:txBody>
      </p:sp>
      <p:sp>
        <p:nvSpPr>
          <p:cNvPr id="11" name="内容占位符 10"/>
          <p:cNvSpPr>
            <a:spLocks noGrp="1"/>
          </p:cNvSpPr>
          <p:nvPr>
            <p:ph idx="1"/>
          </p:nvPr>
        </p:nvSpPr>
        <p:spPr>
          <a:xfrm>
            <a:off x="208280" y="1519555"/>
            <a:ext cx="8672195" cy="4526280"/>
          </a:xfrm>
          <a:solidFill>
            <a:schemeClr val="accent3"/>
          </a:solidFill>
        </p:spPr>
        <p:txBody>
          <a:bodyPr>
            <a:noAutofit/>
          </a:bodyPr>
          <a:lstStyle/>
          <a:p>
            <a:pPr marL="0" indent="0" algn="l">
              <a:buNone/>
            </a:pPr>
            <a:r>
              <a:rPr lang="en-US" sz="3600">
                <a:solidFill>
                  <a:srgbClr val="FF0000"/>
                </a:solidFill>
                <a:effectLst>
                  <a:outerShdw blurRad="38100" dist="19050" dir="2700000" algn="tl" rotWithShape="0">
                    <a:schemeClr val="dk1">
                      <a:alpha val="40000"/>
                    </a:schemeClr>
                  </a:outerShdw>
                </a:effectLst>
                <a:sym typeface="+mn-ea"/>
              </a:rPr>
              <a:t>W</a:t>
            </a:r>
            <a:r>
              <a:rPr lang="en-US" sz="3600">
                <a:solidFill>
                  <a:schemeClr val="tx1"/>
                </a:solidFill>
                <a:effectLst>
                  <a:outerShdw blurRad="38100" dist="19050" dir="2700000" algn="tl" rotWithShape="0">
                    <a:schemeClr val="dk1">
                      <a:alpha val="40000"/>
                    </a:schemeClr>
                  </a:outerShdw>
                </a:effectLst>
                <a:sym typeface="+mn-ea"/>
              </a:rPr>
              <a:t>ords and expression are stepping stones.</a:t>
            </a:r>
            <a:r>
              <a:rPr lang="en-US" sz="3600">
                <a:solidFill>
                  <a:srgbClr val="FF0000"/>
                </a:solidFill>
                <a:effectLst>
                  <a:outerShdw blurRad="38100" dist="19050" dir="2700000" algn="tl" rotWithShape="0">
                    <a:schemeClr val="dk1">
                      <a:alpha val="40000"/>
                    </a:schemeClr>
                  </a:outerShdw>
                </a:effectLst>
                <a:sym typeface="+mn-ea"/>
              </a:rPr>
              <a:t> </a:t>
            </a:r>
            <a:endParaRPr lang="en-US" sz="3600">
              <a:solidFill>
                <a:srgbClr val="FF0000"/>
              </a:solidFill>
              <a:effectLst>
                <a:outerShdw blurRad="38100" dist="19050" dir="2700000" algn="tl" rotWithShape="0">
                  <a:schemeClr val="dk1">
                    <a:alpha val="40000"/>
                  </a:schemeClr>
                </a:outerShdw>
              </a:effectLst>
            </a:endParaRPr>
          </a:p>
          <a:p>
            <a:pPr marL="0" indent="0" algn="l">
              <a:buNone/>
            </a:pPr>
            <a:r>
              <a:rPr lang="en-US" sz="3600">
                <a:solidFill>
                  <a:srgbClr val="FF0000"/>
                </a:solidFill>
                <a:effectLst>
                  <a:outerShdw blurRad="38100" dist="19050" dir="2700000" algn="tl" rotWithShape="0">
                    <a:schemeClr val="dk1">
                      <a:alpha val="40000"/>
                    </a:schemeClr>
                  </a:outerShdw>
                </a:effectLst>
                <a:sym typeface="+mn-ea"/>
              </a:rPr>
              <a:t>R</a:t>
            </a:r>
            <a:r>
              <a:rPr lang="en-US" sz="3600">
                <a:effectLst>
                  <a:outerShdw blurRad="38100" dist="19050" dir="2700000" algn="tl" rotWithShape="0">
                    <a:schemeClr val="dk1">
                      <a:alpha val="40000"/>
                    </a:schemeClr>
                  </a:outerShdw>
                </a:effectLst>
                <a:sym typeface="+mn-ea"/>
              </a:rPr>
              <a:t>eading and writing are two sides on a coin.</a:t>
            </a:r>
            <a:endParaRPr lang="en-US" sz="3600">
              <a:solidFill>
                <a:srgbClr val="FF0000"/>
              </a:solidFill>
              <a:effectLst>
                <a:outerShdw blurRad="38100" dist="19050" dir="2700000" algn="tl" rotWithShape="0">
                  <a:schemeClr val="dk1">
                    <a:alpha val="40000"/>
                  </a:schemeClr>
                </a:outerShdw>
              </a:effectLst>
            </a:endParaRPr>
          </a:p>
          <a:p>
            <a:pPr marL="0" indent="0" algn="l">
              <a:buNone/>
            </a:pPr>
            <a:r>
              <a:rPr lang="en-US" altLang="zh-CN" sz="3600">
                <a:solidFill>
                  <a:srgbClr val="FF0000"/>
                </a:solidFill>
                <a:effectLst>
                  <a:outerShdw blurRad="38100" dist="19050" dir="2700000" algn="tl" rotWithShape="0">
                    <a:schemeClr val="dk1">
                      <a:alpha val="40000"/>
                    </a:schemeClr>
                  </a:outerShdw>
                </a:effectLst>
                <a:sym typeface="+mn-ea"/>
              </a:rPr>
              <a:t>I</a:t>
            </a:r>
            <a:r>
              <a:rPr lang="en-US" altLang="zh-CN" sz="3600">
                <a:solidFill>
                  <a:schemeClr val="tx1"/>
                </a:solidFill>
                <a:effectLst>
                  <a:outerShdw blurRad="38100" dist="19050" dir="2700000" algn="tl" rotWithShape="0">
                    <a:schemeClr val="dk1">
                      <a:alpha val="40000"/>
                    </a:schemeClr>
                  </a:outerShdw>
                </a:effectLst>
                <a:sym typeface="+mn-ea"/>
              </a:rPr>
              <a:t>nterest is the best teacher.</a:t>
            </a:r>
            <a:endParaRPr lang="en-US" altLang="zh-CN" sz="3600">
              <a:solidFill>
                <a:schemeClr val="tx1"/>
              </a:solidFill>
              <a:effectLst>
                <a:outerShdw blurRad="38100" dist="19050" dir="2700000" algn="tl" rotWithShape="0">
                  <a:schemeClr val="dk1">
                    <a:alpha val="40000"/>
                  </a:schemeClr>
                </a:outerShdw>
              </a:effectLst>
            </a:endParaRPr>
          </a:p>
          <a:p>
            <a:pPr marL="0" indent="0" algn="l">
              <a:buNone/>
            </a:pPr>
            <a:r>
              <a:rPr lang="en-US" altLang="zh-CN" sz="3600">
                <a:solidFill>
                  <a:srgbClr val="FF0000"/>
                </a:solidFill>
                <a:effectLst>
                  <a:outerShdw blurRad="38100" dist="19050" dir="2700000" algn="tl" rotWithShape="0">
                    <a:schemeClr val="dk1">
                      <a:alpha val="40000"/>
                    </a:schemeClr>
                  </a:outerShdw>
                </a:effectLst>
                <a:sym typeface="+mn-ea"/>
              </a:rPr>
              <a:t>T</a:t>
            </a:r>
            <a:r>
              <a:rPr lang="en-US" altLang="zh-CN" sz="3600">
                <a:solidFill>
                  <a:schemeClr val="tx1"/>
                </a:solidFill>
                <a:effectLst>
                  <a:outerShdw blurRad="38100" dist="19050" dir="2700000" algn="tl" rotWithShape="0">
                    <a:schemeClr val="dk1">
                      <a:alpha val="40000"/>
                    </a:schemeClr>
                  </a:outerShdw>
                </a:effectLst>
                <a:sym typeface="+mn-ea"/>
              </a:rPr>
              <a:t>arget myself at being a writing craftsman.</a:t>
            </a:r>
            <a:endParaRPr lang="en-US" altLang="zh-CN" sz="3600">
              <a:solidFill>
                <a:schemeClr val="tx1"/>
              </a:solidFill>
              <a:effectLst>
                <a:outerShdw blurRad="38100" dist="19050" dir="2700000" algn="tl" rotWithShape="0">
                  <a:schemeClr val="dk1">
                    <a:alpha val="40000"/>
                  </a:schemeClr>
                </a:outerShdw>
              </a:effectLst>
            </a:endParaRPr>
          </a:p>
          <a:p>
            <a:pPr marL="0" indent="0" algn="l">
              <a:buNone/>
            </a:pPr>
            <a:r>
              <a:rPr lang="en-US" altLang="zh-CN" sz="3600">
                <a:solidFill>
                  <a:srgbClr val="FF0000"/>
                </a:solidFill>
                <a:effectLst>
                  <a:outerShdw blurRad="38100" dist="19050" dir="2700000" algn="tl" rotWithShape="0">
                    <a:schemeClr val="dk1">
                      <a:alpha val="40000"/>
                    </a:schemeClr>
                  </a:outerShdw>
                </a:effectLst>
                <a:sym typeface="+mn-ea"/>
              </a:rPr>
              <a:t>I</a:t>
            </a:r>
            <a:r>
              <a:rPr lang="en-US" altLang="zh-CN" sz="3600">
                <a:solidFill>
                  <a:schemeClr val="tx1"/>
                </a:solidFill>
                <a:effectLst>
                  <a:outerShdw blurRad="38100" dist="19050" dir="2700000" algn="tl" rotWithShape="0">
                    <a:schemeClr val="dk1">
                      <a:alpha val="40000"/>
                    </a:schemeClr>
                  </a:outerShdw>
                </a:effectLst>
                <a:sym typeface="+mn-ea"/>
              </a:rPr>
              <a:t>nstructions are of signifcant importance.</a:t>
            </a:r>
            <a:endParaRPr lang="en-US" altLang="zh-CN" sz="3600">
              <a:solidFill>
                <a:schemeClr val="tx1"/>
              </a:solidFill>
              <a:effectLst>
                <a:outerShdw blurRad="38100" dist="19050" dir="2700000" algn="tl" rotWithShape="0">
                  <a:schemeClr val="dk1">
                    <a:alpha val="40000"/>
                  </a:schemeClr>
                </a:outerShdw>
              </a:effectLst>
            </a:endParaRPr>
          </a:p>
          <a:p>
            <a:pPr marL="0" indent="0" algn="l">
              <a:buNone/>
            </a:pPr>
            <a:r>
              <a:rPr lang="en-US" altLang="zh-CN" sz="3600">
                <a:solidFill>
                  <a:srgbClr val="FF0000"/>
                </a:solidFill>
                <a:effectLst>
                  <a:outerShdw blurRad="38100" dist="19050" dir="2700000" algn="tl" rotWithShape="0">
                    <a:schemeClr val="dk1">
                      <a:alpha val="40000"/>
                    </a:schemeClr>
                  </a:outerShdw>
                </a:effectLst>
                <a:sym typeface="+mn-ea"/>
              </a:rPr>
              <a:t>N</a:t>
            </a:r>
            <a:r>
              <a:rPr lang="en-US" altLang="zh-CN" sz="3600">
                <a:solidFill>
                  <a:schemeClr val="tx1"/>
                </a:solidFill>
                <a:effectLst>
                  <a:outerShdw blurRad="38100" dist="19050" dir="2700000" algn="tl" rotWithShape="0">
                    <a:schemeClr val="dk1">
                      <a:alpha val="40000"/>
                    </a:schemeClr>
                  </a:outerShdw>
                </a:effectLst>
                <a:sym typeface="+mn-ea"/>
              </a:rPr>
              <a:t>ecessary practice is the key to improvement.</a:t>
            </a:r>
            <a:endParaRPr lang="en-US" altLang="zh-CN" sz="3600">
              <a:solidFill>
                <a:schemeClr val="tx1"/>
              </a:solidFill>
              <a:effectLst>
                <a:outerShdw blurRad="38100" dist="19050" dir="2700000" algn="tl" rotWithShape="0">
                  <a:schemeClr val="dk1">
                    <a:alpha val="40000"/>
                  </a:schemeClr>
                </a:outerShdw>
              </a:effectLst>
            </a:endParaRPr>
          </a:p>
          <a:p>
            <a:pPr marL="0" indent="0" algn="l">
              <a:buNone/>
            </a:pPr>
            <a:r>
              <a:rPr lang="en-US" altLang="zh-CN" sz="3600">
                <a:solidFill>
                  <a:srgbClr val="FF0000"/>
                </a:solidFill>
                <a:effectLst>
                  <a:outerShdw blurRad="38100" dist="19050" dir="2700000" algn="tl" rotWithShape="0">
                    <a:schemeClr val="dk1">
                      <a:alpha val="40000"/>
                    </a:schemeClr>
                  </a:outerShdw>
                </a:effectLst>
                <a:sym typeface="+mn-ea"/>
              </a:rPr>
              <a:t>G</a:t>
            </a:r>
            <a:r>
              <a:rPr lang="en-US" altLang="zh-CN" sz="3600">
                <a:solidFill>
                  <a:schemeClr val="tx1"/>
                </a:solidFill>
                <a:effectLst>
                  <a:outerShdw blurRad="38100" dist="19050" dir="2700000" algn="tl" rotWithShape="0">
                    <a:schemeClr val="dk1">
                      <a:alpha val="40000"/>
                    </a:schemeClr>
                  </a:outerShdw>
                </a:effectLst>
                <a:sym typeface="+mn-ea"/>
              </a:rPr>
              <a:t>rammar rules are not stiff. </a:t>
            </a:r>
            <a:r>
              <a:rPr lang="zh-CN" altLang="en-US" sz="3600">
                <a:solidFill>
                  <a:schemeClr val="tx1"/>
                </a:solidFill>
                <a:effectLst>
                  <a:outerShdw blurRad="38100" dist="19050" dir="2700000" algn="tl" rotWithShape="0">
                    <a:schemeClr val="dk1">
                      <a:alpha val="40000"/>
                    </a:schemeClr>
                  </a:outerShdw>
                </a:effectLst>
                <a:sym typeface="+mn-ea"/>
              </a:rPr>
              <a:t> </a:t>
            </a:r>
          </a:p>
        </p:txBody>
      </p:sp>
      <p:sp>
        <p:nvSpPr>
          <p:cNvPr id="12" name="椭圆 11"/>
          <p:cNvSpPr/>
          <p:nvPr/>
        </p:nvSpPr>
        <p:spPr>
          <a:xfrm>
            <a:off x="-40640" y="1176020"/>
            <a:ext cx="1057910" cy="5213985"/>
          </a:xfrm>
          <a:prstGeom prst="ellipse">
            <a:avLst/>
          </a:prstGeom>
          <a:noFill/>
          <a:ln w="76200">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1" grpId="1" build="p" animBg="1"/>
      <p:bldP spid="11" grpId="2" uiExpand="1" build="p" animBg="1"/>
      <p:bldP spid="12" grpId="0" bldLvl="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10" name="云形 9"/>
          <p:cNvSpPr/>
          <p:nvPr/>
        </p:nvSpPr>
        <p:spPr>
          <a:xfrm>
            <a:off x="74295" y="511175"/>
            <a:ext cx="8089900"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zh-CN" altLang="en-US" sz="4000">
                <a:solidFill>
                  <a:srgbClr val="FF0000"/>
                </a:solidFill>
                <a:effectLst>
                  <a:outerShdw blurRad="38100" dist="19050" dir="2700000" algn="tl" rotWithShape="0">
                    <a:schemeClr val="dk1">
                      <a:alpha val="40000"/>
                    </a:schemeClr>
                  </a:outerShdw>
                </a:effectLst>
              </a:rPr>
              <a:t>句子宗旨</a:t>
            </a:r>
          </a:p>
          <a:p>
            <a:pPr algn="ctr"/>
            <a:r>
              <a:rPr lang="en-US" altLang="zh-CN" sz="4000">
                <a:solidFill>
                  <a:srgbClr val="FF0000"/>
                </a:solidFill>
                <a:effectLst>
                  <a:outerShdw blurRad="38100" dist="19050" dir="2700000" algn="tl" rotWithShape="0">
                    <a:schemeClr val="dk1">
                      <a:alpha val="40000"/>
                    </a:schemeClr>
                  </a:outerShdw>
                </a:effectLst>
              </a:rPr>
              <a:t>general  concept</a:t>
            </a:r>
            <a:r>
              <a:rPr lang="zh-CN" altLang="en-US" sz="4000">
                <a:solidFill>
                  <a:srgbClr val="FF0000"/>
                </a:solidFill>
                <a:effectLst>
                  <a:outerShdw blurRad="38100" dist="19050" dir="2700000" algn="tl" rotWithShape="0">
                    <a:schemeClr val="dk1">
                      <a:alpha val="40000"/>
                    </a:schemeClr>
                  </a:outerShdw>
                </a:effectLst>
              </a:rPr>
              <a:t> </a:t>
            </a:r>
            <a:endParaRPr lang="zh-CN" altLang="en-US" sz="3200">
              <a:solidFill>
                <a:srgbClr val="FF0000"/>
              </a:solidFill>
              <a:effectLst>
                <a:outerShdw blurRad="38100" dist="19050" dir="2700000" algn="tl" rotWithShape="0">
                  <a:schemeClr val="dk1">
                    <a:alpha val="40000"/>
                  </a:schemeClr>
                </a:outerShdw>
              </a:effectLst>
            </a:endParaRPr>
          </a:p>
          <a:p>
            <a:pPr algn="ctr"/>
            <a:r>
              <a:rPr lang="zh-CN" altLang="en-US" sz="3200">
                <a:solidFill>
                  <a:schemeClr val="tx1"/>
                </a:solidFill>
                <a:effectLst>
                  <a:outerShdw blurRad="38100" dist="19050" dir="2700000" algn="tl" rotWithShape="0">
                    <a:schemeClr val="dk1">
                      <a:alpha val="40000"/>
                    </a:schemeClr>
                  </a:outerShdw>
                </a:effectLst>
              </a:rPr>
              <a:t>从句子的类型、数量、长度、用词等角度精心构思每个句子，让读者理解并欣赏你的作品</a:t>
            </a:r>
            <a:endParaRPr lang="en-US" altLang="zh-CN" sz="320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01</a:t>
            </a:r>
          </a:p>
        </p:txBody>
      </p:sp>
      <p:sp>
        <p:nvSpPr>
          <p:cNvPr id="6" name="圆角矩形 5"/>
          <p:cNvSpPr/>
          <p:nvPr/>
        </p:nvSpPr>
        <p:spPr>
          <a:xfrm>
            <a:off x="514350" y="998220"/>
            <a:ext cx="7611745" cy="61595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1.自古以来，世界各地就有各种各样的节目和庆典。</a:t>
            </a:r>
          </a:p>
        </p:txBody>
      </p:sp>
      <p:sp>
        <p:nvSpPr>
          <p:cNvPr id="21" name="矩形 20"/>
          <p:cNvSpPr/>
          <p:nvPr/>
        </p:nvSpPr>
        <p:spPr>
          <a:xfrm>
            <a:off x="3140710" y="128270"/>
            <a:ext cx="3340100" cy="82994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4800" b="1">
                <a:solidFill>
                  <a:schemeClr val="accent4"/>
                </a:solidFill>
                <a:effectLst/>
              </a:rPr>
              <a:t>Introcdution</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圆角矩形 1"/>
          <p:cNvSpPr/>
          <p:nvPr/>
        </p:nvSpPr>
        <p:spPr>
          <a:xfrm>
            <a:off x="530225" y="3705860"/>
            <a:ext cx="7611745" cy="61595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2.如果你明天来的话，我就去机场接你。</a:t>
            </a:r>
          </a:p>
        </p:txBody>
      </p:sp>
      <p:sp>
        <p:nvSpPr>
          <p:cNvPr id="9" name="Text Box 3"/>
          <p:cNvSpPr txBox="1">
            <a:spLocks noChangeArrowheads="1"/>
          </p:cNvSpPr>
          <p:nvPr/>
        </p:nvSpPr>
        <p:spPr bwMode="auto">
          <a:xfrm>
            <a:off x="585470" y="1736725"/>
            <a:ext cx="7371715" cy="829945"/>
          </a:xfrm>
          <a:prstGeom prst="rect">
            <a:avLst/>
          </a:prstGeom>
          <a:noFill/>
          <a:ln w="9525">
            <a:noFill/>
            <a:miter lim="800000"/>
          </a:ln>
          <a:effectLst/>
        </p:spPr>
        <p:txBody>
          <a:bodyPr wrap="square">
            <a:spAutoFit/>
          </a:bodyPr>
          <a:lstStyle/>
          <a:p>
            <a:r>
              <a:rPr lang="en-US" sz="2400" b="1">
                <a:solidFill>
                  <a:schemeClr val="folHlink"/>
                </a:solidFill>
              </a:rPr>
              <a:t>Since anticent times, there have been various festival and celebrations in all parts of the world .</a:t>
            </a:r>
          </a:p>
        </p:txBody>
      </p:sp>
      <p:sp>
        <p:nvSpPr>
          <p:cNvPr id="3" name="Text Box 3"/>
          <p:cNvSpPr txBox="1">
            <a:spLocks noChangeArrowheads="1"/>
          </p:cNvSpPr>
          <p:nvPr/>
        </p:nvSpPr>
        <p:spPr bwMode="auto">
          <a:xfrm>
            <a:off x="650240" y="2741930"/>
            <a:ext cx="7371715" cy="829945"/>
          </a:xfrm>
          <a:prstGeom prst="rect">
            <a:avLst/>
          </a:prstGeom>
          <a:noFill/>
          <a:ln w="9525">
            <a:noFill/>
            <a:miter lim="800000"/>
          </a:ln>
          <a:effectLst/>
        </p:spPr>
        <p:txBody>
          <a:bodyPr wrap="square">
            <a:spAutoFit/>
          </a:bodyPr>
          <a:lstStyle/>
          <a:p>
            <a:r>
              <a:rPr lang="en-US" sz="2400" b="1">
                <a:solidFill>
                  <a:schemeClr val="folHlink"/>
                </a:solidFill>
              </a:rPr>
              <a:t>Festivals and celebrations of all kinds have been held everywhere since ancient times. </a:t>
            </a:r>
          </a:p>
        </p:txBody>
      </p:sp>
      <p:sp>
        <p:nvSpPr>
          <p:cNvPr id="5" name="Text Box 3"/>
          <p:cNvSpPr txBox="1">
            <a:spLocks noChangeArrowheads="1"/>
          </p:cNvSpPr>
          <p:nvPr/>
        </p:nvSpPr>
        <p:spPr bwMode="auto">
          <a:xfrm>
            <a:off x="624840" y="4530725"/>
            <a:ext cx="7623810" cy="460375"/>
          </a:xfrm>
          <a:prstGeom prst="rect">
            <a:avLst/>
          </a:prstGeom>
          <a:noFill/>
          <a:ln w="9525">
            <a:noFill/>
            <a:miter lim="800000"/>
          </a:ln>
          <a:effectLst/>
        </p:spPr>
        <p:txBody>
          <a:bodyPr wrap="square">
            <a:spAutoFit/>
          </a:bodyPr>
          <a:lstStyle/>
          <a:p>
            <a:r>
              <a:rPr lang="en-US" sz="2400" b="1">
                <a:solidFill>
                  <a:schemeClr val="folHlink"/>
                </a:solidFill>
              </a:rPr>
              <a:t>If you come tomorrow, I will go to the airport to fetch you.</a:t>
            </a:r>
          </a:p>
        </p:txBody>
      </p:sp>
      <p:sp>
        <p:nvSpPr>
          <p:cNvPr id="11" name="Text Box 3"/>
          <p:cNvSpPr txBox="1">
            <a:spLocks noChangeArrowheads="1"/>
          </p:cNvSpPr>
          <p:nvPr/>
        </p:nvSpPr>
        <p:spPr bwMode="auto">
          <a:xfrm>
            <a:off x="597535" y="5190490"/>
            <a:ext cx="7608570" cy="460375"/>
          </a:xfrm>
          <a:prstGeom prst="rect">
            <a:avLst/>
          </a:prstGeom>
          <a:noFill/>
          <a:ln w="9525">
            <a:noFill/>
            <a:miter lim="800000"/>
          </a:ln>
          <a:effectLst/>
        </p:spPr>
        <p:txBody>
          <a:bodyPr wrap="square">
            <a:spAutoFit/>
          </a:bodyPr>
          <a:lstStyle/>
          <a:p>
            <a:r>
              <a:rPr lang="en-US" sz="2400" b="1">
                <a:solidFill>
                  <a:schemeClr val="folHlink"/>
                </a:solidFill>
                <a:sym typeface="+mn-ea"/>
              </a:rPr>
              <a:t>I will go to the airport to fetch you if you come tomorrow. </a:t>
            </a:r>
          </a:p>
        </p:txBody>
      </p:sp>
      <p:sp>
        <p:nvSpPr>
          <p:cNvPr id="13" name="云形 12"/>
          <p:cNvSpPr/>
          <p:nvPr/>
        </p:nvSpPr>
        <p:spPr>
          <a:xfrm>
            <a:off x="434975" y="1007110"/>
            <a:ext cx="8245475"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en-US" altLang="zh-CN" sz="3200">
                <a:solidFill>
                  <a:srgbClr val="FF0000"/>
                </a:solidFill>
                <a:effectLst>
                  <a:outerShdw blurRad="38100" dist="19050" dir="2700000" algn="tl" rotWithShape="0">
                    <a:schemeClr val="dk1">
                      <a:alpha val="40000"/>
                    </a:schemeClr>
                  </a:outerShdw>
                </a:effectLst>
              </a:rPr>
              <a:t>Writing tip1</a:t>
            </a:r>
          </a:p>
          <a:p>
            <a:pPr algn="ctr"/>
            <a:r>
              <a:rPr lang="zh-CN" altLang="en-US" sz="3200">
                <a:solidFill>
                  <a:srgbClr val="FF0000"/>
                </a:solidFill>
                <a:effectLst>
                  <a:outerShdw blurRad="38100" dist="19050" dir="2700000" algn="tl" rotWithShape="0">
                    <a:schemeClr val="dk1">
                      <a:alpha val="40000"/>
                    </a:schemeClr>
                  </a:outerShdw>
                </a:effectLst>
              </a:rPr>
              <a:t>掌握英语句子的种类，了解英语的表达习惯</a:t>
            </a:r>
            <a:endParaRPr lang="zh-CN" altLang="en-US" sz="2000">
              <a:solidFill>
                <a:schemeClr val="tx1"/>
              </a:solidFill>
              <a:effectLst>
                <a:outerShdw blurRad="38100" dist="19050" dir="2700000" algn="tl" rotWithShape="0">
                  <a:schemeClr val="dk1">
                    <a:alpha val="40000"/>
                  </a:schemeClr>
                </a:outerShdw>
              </a:effectLst>
            </a:endParaRPr>
          </a:p>
          <a:p>
            <a:pPr algn="ctr"/>
            <a:r>
              <a:rPr lang="zh-CN" altLang="en-US" sz="2000">
                <a:solidFill>
                  <a:schemeClr val="tx1"/>
                </a:solidFill>
                <a:effectLst>
                  <a:outerShdw blurRad="38100" dist="19050" dir="2700000" algn="tl" rotWithShape="0">
                    <a:schemeClr val="dk1">
                      <a:alpha val="40000"/>
                    </a:schemeClr>
                  </a:outerShdw>
                </a:effectLst>
              </a:rPr>
              <a:t>从句式结构看，有简单句（主系表，主谓，主谓宾，主谓宾+宾，主谓宾+宾补），并列句，复合句，并列复合句；</a:t>
            </a:r>
          </a:p>
          <a:p>
            <a:pPr algn="ctr"/>
            <a:r>
              <a:rPr lang="zh-CN" altLang="en-US" sz="2000">
                <a:solidFill>
                  <a:schemeClr val="tx1"/>
                </a:solidFill>
                <a:effectLst>
                  <a:outerShdw blurRad="38100" dist="19050" dir="2700000" algn="tl" rotWithShape="0">
                    <a:schemeClr val="dk1">
                      <a:alpha val="40000"/>
                    </a:schemeClr>
                  </a:outerShdw>
                </a:effectLst>
              </a:rPr>
              <a:t>从句子功能上看，有陈述句，疑问句，感叹句和祈使句；</a:t>
            </a:r>
          </a:p>
          <a:p>
            <a:pPr algn="ctr"/>
            <a:r>
              <a:rPr lang="zh-CN" altLang="en-US" sz="2000">
                <a:solidFill>
                  <a:schemeClr val="tx1"/>
                </a:solidFill>
                <a:effectLst>
                  <a:outerShdw blurRad="38100" dist="19050" dir="2700000" algn="tl" rotWithShape="0">
                    <a:schemeClr val="dk1">
                      <a:alpha val="40000"/>
                    </a:schemeClr>
                  </a:outerShdw>
                </a:effectLst>
              </a:rPr>
              <a:t>从动作发出者的角度看， 有主动句和被动句之分；</a:t>
            </a:r>
          </a:p>
          <a:p>
            <a:pPr algn="ctr"/>
            <a:r>
              <a:rPr lang="zh-CN" altLang="en-US" sz="2000">
                <a:solidFill>
                  <a:schemeClr val="tx1"/>
                </a:solidFill>
                <a:effectLst>
                  <a:outerShdw blurRad="38100" dist="19050" dir="2700000" algn="tl" rotWithShape="0">
                    <a:schemeClr val="dk1">
                      <a:alpha val="40000"/>
                    </a:schemeClr>
                  </a:outerShdw>
                </a:effectLst>
              </a:rPr>
              <a:t>从特殊结构看，还有倒装句、强调句、省略句、虚拟句等等。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3" grpId="0" bldLvl="0" animBg="1" autoUpdateAnimBg="0"/>
      <p:bldP spid="5" grpId="0" bldLvl="0" animBg="1" autoUpdateAnimBg="0"/>
      <p:bldP spid="11" grpId="0" bldLvl="0" animBg="1" autoUpdateAnimBg="0"/>
      <p:bldP spid="1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00330" y="-44450"/>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02</a:t>
            </a:r>
          </a:p>
        </p:txBody>
      </p:sp>
      <p:sp>
        <p:nvSpPr>
          <p:cNvPr id="6" name="圆角矩形 5"/>
          <p:cNvSpPr/>
          <p:nvPr/>
        </p:nvSpPr>
        <p:spPr>
          <a:xfrm>
            <a:off x="669925" y="1318895"/>
            <a:ext cx="7732395" cy="149987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1.体会下列句子的主要信息：</a:t>
            </a:r>
          </a:p>
          <a:p>
            <a:pPr algn="ctr"/>
            <a:r>
              <a:rPr lang="en-US" altLang="zh-CN" sz="2400" b="1"/>
              <a:t>Melissa was reading a detective story while the national election results were being televised.</a:t>
            </a:r>
          </a:p>
        </p:txBody>
      </p:sp>
      <p:sp>
        <p:nvSpPr>
          <p:cNvPr id="21" name="矩形 20"/>
          <p:cNvSpPr/>
          <p:nvPr/>
        </p:nvSpPr>
        <p:spPr>
          <a:xfrm>
            <a:off x="1651318" y="130175"/>
            <a:ext cx="6336665" cy="70675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4000" b="1">
                <a:solidFill>
                  <a:schemeClr val="accent4"/>
                </a:solidFill>
                <a:effectLst/>
              </a:rPr>
              <a:t>从句</a:t>
            </a:r>
            <a:r>
              <a:rPr lang="en-US" altLang="zh-CN" sz="4000" b="1">
                <a:solidFill>
                  <a:schemeClr val="accent4"/>
                </a:solidFill>
                <a:effectLst/>
              </a:rPr>
              <a:t>subordinating sentences</a:t>
            </a:r>
          </a:p>
        </p:txBody>
      </p:sp>
      <p:grpSp>
        <p:nvGrpSpPr>
          <p:cNvPr id="440" name="Group 438"/>
          <p:cNvGrpSpPr>
            <a:grpSpLocks noChangeAspect="1"/>
          </p:cNvGrpSpPr>
          <p:nvPr/>
        </p:nvGrpSpPr>
        <p:grpSpPr bwMode="auto">
          <a:xfrm>
            <a:off x="4445" y="973455"/>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圆角矩形 1"/>
          <p:cNvSpPr/>
          <p:nvPr/>
        </p:nvSpPr>
        <p:spPr>
          <a:xfrm>
            <a:off x="750570" y="3129280"/>
            <a:ext cx="8133080" cy="240220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2.请比较这两个句子：</a:t>
            </a:r>
          </a:p>
          <a:p>
            <a:pPr algn="l"/>
            <a:r>
              <a:rPr lang="en-US" altLang="zh-CN" sz="2400" b="1"/>
              <a:t>(1)When she was thirty years old, she made her first solo </a:t>
            </a:r>
          </a:p>
          <a:p>
            <a:pPr algn="l"/>
            <a:r>
              <a:rPr lang="en-US" altLang="zh-CN" sz="2400" b="1"/>
              <a:t>      flight across the Atlantic. </a:t>
            </a:r>
          </a:p>
          <a:p>
            <a:pPr algn="l"/>
            <a:r>
              <a:rPr lang="en-US" altLang="zh-CN" sz="2400" b="1"/>
              <a:t>(2) When she made her first solo flight across the Atlantic,    </a:t>
            </a:r>
          </a:p>
          <a:p>
            <a:pPr algn="l"/>
            <a:r>
              <a:rPr lang="en-US" altLang="zh-CN" sz="2400" b="1"/>
              <a:t>      she was thirty years old.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sp>
        <p:nvSpPr>
          <p:cNvPr id="13" name="云形 12"/>
          <p:cNvSpPr/>
          <p:nvPr/>
        </p:nvSpPr>
        <p:spPr>
          <a:xfrm>
            <a:off x="67945" y="728980"/>
            <a:ext cx="8245475"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en-US" altLang="zh-CN" sz="2400">
                <a:solidFill>
                  <a:srgbClr val="FF0000"/>
                </a:solidFill>
                <a:effectLst>
                  <a:outerShdw blurRad="38100" dist="19050" dir="2700000" algn="tl" rotWithShape="0">
                    <a:schemeClr val="dk1">
                      <a:alpha val="40000"/>
                    </a:schemeClr>
                  </a:outerShdw>
                </a:effectLst>
              </a:rPr>
              <a:t>Writing tip 2</a:t>
            </a:r>
          </a:p>
          <a:p>
            <a:pPr algn="ctr"/>
            <a:r>
              <a:rPr lang="zh-CN" altLang="en-US" sz="2400">
                <a:solidFill>
                  <a:srgbClr val="FF0000"/>
                </a:solidFill>
                <a:effectLst>
                  <a:outerShdw blurRad="38100" dist="19050" dir="2700000" algn="tl" rotWithShape="0">
                    <a:schemeClr val="dk1">
                      <a:alpha val="40000"/>
                    </a:schemeClr>
                  </a:outerShdw>
                </a:effectLst>
              </a:rPr>
              <a:t>用主句、强调句和助动词</a:t>
            </a:r>
            <a:r>
              <a:rPr lang="en-US" altLang="zh-CN" sz="2400">
                <a:solidFill>
                  <a:srgbClr val="FF0000"/>
                </a:solidFill>
                <a:effectLst>
                  <a:outerShdw blurRad="38100" dist="19050" dir="2700000" algn="tl" rotWithShape="0">
                    <a:schemeClr val="dk1">
                      <a:alpha val="40000"/>
                    </a:schemeClr>
                  </a:outerShdw>
                </a:effectLst>
              </a:rPr>
              <a:t>do/does/did</a:t>
            </a:r>
            <a:r>
              <a:rPr lang="zh-CN" altLang="en-US" sz="2400">
                <a:solidFill>
                  <a:srgbClr val="FF0000"/>
                </a:solidFill>
                <a:effectLst>
                  <a:outerShdw blurRad="38100" dist="19050" dir="2700000" algn="tl" rotWithShape="0">
                    <a:schemeClr val="dk1">
                      <a:alpha val="40000"/>
                    </a:schemeClr>
                  </a:outerShdw>
                </a:effectLst>
              </a:rPr>
              <a:t>强调主要信息</a:t>
            </a:r>
            <a:endParaRPr lang="zh-CN" altLang="en-US" sz="2000">
              <a:solidFill>
                <a:schemeClr val="tx1"/>
              </a:solidFill>
              <a:effectLst>
                <a:outerShdw blurRad="38100" dist="19050" dir="2700000" algn="tl" rotWithShape="0">
                  <a:schemeClr val="dk1">
                    <a:alpha val="40000"/>
                  </a:schemeClr>
                </a:outerShdw>
              </a:effectLst>
            </a:endParaRPr>
          </a:p>
          <a:p>
            <a:pPr algn="ctr"/>
            <a:r>
              <a:rPr lang="zh-CN" altLang="en-US"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1</a:t>
            </a:r>
            <a:r>
              <a:rPr lang="zh-CN" altLang="en-US" sz="2000">
                <a:solidFill>
                  <a:schemeClr val="tx1"/>
                </a:solidFill>
                <a:effectLst>
                  <a:outerShdw blurRad="38100" dist="19050" dir="2700000" algn="tl" rotWithShape="0">
                    <a:schemeClr val="dk1">
                      <a:alpha val="40000"/>
                    </a:schemeClr>
                  </a:outerShdw>
                </a:effectLst>
              </a:rPr>
              <a:t>）由连词because, as though, while</a:t>
            </a:r>
            <a:r>
              <a:rPr lang="en-US" altLang="zh-CN" sz="2000">
                <a:solidFill>
                  <a:schemeClr val="tx1"/>
                </a:solidFill>
                <a:effectLst>
                  <a:outerShdw blurRad="38100" dist="19050" dir="2700000" algn="tl" rotWithShape="0">
                    <a:schemeClr val="dk1">
                      <a:alpha val="40000"/>
                    </a:schemeClr>
                  </a:outerShdw>
                </a:effectLst>
              </a:rPr>
              <a:t>,where</a:t>
            </a:r>
            <a:r>
              <a:rPr lang="zh-CN" altLang="en-US"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whatever</a:t>
            </a:r>
            <a:r>
              <a:rPr lang="zh-CN" altLang="en-US" sz="2000">
                <a:solidFill>
                  <a:schemeClr val="tx1"/>
                </a:solidFill>
                <a:effectLst>
                  <a:outerShdw blurRad="38100" dist="19050" dir="2700000" algn="tl" rotWithShape="0">
                    <a:schemeClr val="dk1">
                      <a:alpha val="40000"/>
                    </a:schemeClr>
                  </a:outerShdw>
                </a:effectLst>
              </a:rPr>
              <a:t>等连接的</a:t>
            </a:r>
            <a:r>
              <a:rPr lang="zh-CN" altLang="en-US" sz="2000" u="sng">
                <a:solidFill>
                  <a:schemeClr val="tx1"/>
                </a:solidFill>
                <a:effectLst>
                  <a:outerShdw blurRad="38100" dist="19050" dir="2700000" algn="tl" rotWithShape="0">
                    <a:schemeClr val="dk1">
                      <a:alpha val="40000"/>
                    </a:schemeClr>
                  </a:outerShdw>
                </a:effectLst>
              </a:rPr>
              <a:t>状语从句</a:t>
            </a:r>
            <a:r>
              <a:rPr lang="zh-CN" altLang="en-US" sz="2000">
                <a:solidFill>
                  <a:schemeClr val="tx1"/>
                </a:solidFill>
                <a:effectLst>
                  <a:outerShdw blurRad="38100" dist="19050" dir="2700000" algn="tl" rotWithShape="0">
                    <a:schemeClr val="dk1">
                      <a:alpha val="40000"/>
                    </a:schemeClr>
                  </a:outerShdw>
                </a:effectLst>
              </a:rPr>
              <a:t>和which, </a:t>
            </a:r>
            <a:r>
              <a:rPr lang="en-US" altLang="zh-CN" sz="2000">
                <a:solidFill>
                  <a:schemeClr val="tx1"/>
                </a:solidFill>
                <a:effectLst>
                  <a:outerShdw blurRad="38100" dist="19050" dir="2700000" algn="tl" rotWithShape="0">
                    <a:schemeClr val="dk1">
                      <a:alpha val="40000"/>
                    </a:schemeClr>
                  </a:outerShdw>
                </a:effectLst>
              </a:rPr>
              <a:t>where, as</a:t>
            </a:r>
            <a:r>
              <a:rPr lang="zh-CN" altLang="en-US" sz="2000">
                <a:solidFill>
                  <a:schemeClr val="tx1"/>
                </a:solidFill>
                <a:effectLst>
                  <a:outerShdw blurRad="38100" dist="19050" dir="2700000" algn="tl" rotWithShape="0">
                    <a:schemeClr val="dk1">
                      <a:alpha val="40000"/>
                    </a:schemeClr>
                  </a:outerShdw>
                </a:effectLst>
              </a:rPr>
              <a:t>等连接的</a:t>
            </a:r>
            <a:r>
              <a:rPr lang="zh-CN" altLang="en-US" sz="2000" u="sng">
                <a:solidFill>
                  <a:schemeClr val="tx1"/>
                </a:solidFill>
                <a:effectLst>
                  <a:outerShdw blurRad="38100" dist="19050" dir="2700000" algn="tl" rotWithShape="0">
                    <a:schemeClr val="dk1">
                      <a:alpha val="40000"/>
                    </a:schemeClr>
                  </a:outerShdw>
                </a:effectLst>
              </a:rPr>
              <a:t>定语从句</a:t>
            </a:r>
            <a:r>
              <a:rPr lang="zh-CN" altLang="en-US" sz="2000">
                <a:solidFill>
                  <a:schemeClr val="tx1"/>
                </a:solidFill>
                <a:effectLst>
                  <a:outerShdw blurRad="38100" dist="19050" dir="2700000" algn="tl" rotWithShape="0">
                    <a:schemeClr val="dk1">
                      <a:alpha val="40000"/>
                    </a:schemeClr>
                  </a:outerShdw>
                </a:effectLst>
              </a:rPr>
              <a:t>以及</a:t>
            </a:r>
            <a:r>
              <a:rPr lang="en-US" altLang="zh-CN" sz="2000">
                <a:solidFill>
                  <a:schemeClr val="tx1"/>
                </a:solidFill>
                <a:effectLst>
                  <a:outerShdw blurRad="38100" dist="19050" dir="2700000" algn="tl" rotWithShape="0">
                    <a:schemeClr val="dk1">
                      <a:alpha val="40000"/>
                    </a:schemeClr>
                  </a:outerShdw>
                </a:effectLst>
              </a:rPr>
              <a:t>what,whether</a:t>
            </a:r>
            <a:r>
              <a:rPr lang="zh-CN" altLang="en-US" sz="2000">
                <a:solidFill>
                  <a:schemeClr val="tx1"/>
                </a:solidFill>
                <a:effectLst>
                  <a:outerShdw blurRad="38100" dist="19050" dir="2700000" algn="tl" rotWithShape="0">
                    <a:schemeClr val="dk1">
                      <a:alpha val="40000"/>
                    </a:schemeClr>
                  </a:outerShdw>
                </a:effectLst>
              </a:rPr>
              <a:t>等连词的</a:t>
            </a:r>
            <a:r>
              <a:rPr lang="zh-CN" altLang="en-US" sz="2000" u="sng">
                <a:solidFill>
                  <a:schemeClr val="tx1"/>
                </a:solidFill>
                <a:effectLst>
                  <a:outerShdw blurRad="38100" dist="19050" dir="2700000" algn="tl" rotWithShape="0">
                    <a:schemeClr val="dk1">
                      <a:alpha val="40000"/>
                    </a:schemeClr>
                  </a:outerShdw>
                </a:effectLst>
              </a:rPr>
              <a:t>名词性从句</a:t>
            </a:r>
            <a:r>
              <a:rPr lang="zh-CN" altLang="en-US" sz="2000">
                <a:solidFill>
                  <a:schemeClr val="tx1"/>
                </a:solidFill>
                <a:effectLst>
                  <a:outerShdw blurRad="38100" dist="19050" dir="2700000" algn="tl" rotWithShape="0">
                    <a:schemeClr val="dk1">
                      <a:alpha val="40000"/>
                    </a:schemeClr>
                  </a:outerShdw>
                </a:effectLst>
              </a:rPr>
              <a:t>表示次要信息，相应的主句表示对主要信息的强调；熟练使用复合句是成熟写作风格的标志。</a:t>
            </a:r>
          </a:p>
          <a:p>
            <a:pPr algn="ctr"/>
            <a:r>
              <a:rPr lang="zh-CN" altLang="en-US"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2</a:t>
            </a:r>
            <a:r>
              <a:rPr lang="zh-CN" altLang="en-US" sz="2000">
                <a:solidFill>
                  <a:schemeClr val="tx1"/>
                </a:solidFill>
                <a:effectLst>
                  <a:outerShdw blurRad="38100" dist="19050" dir="2700000" algn="tl" rotWithShape="0">
                    <a:schemeClr val="dk1">
                      <a:alpha val="40000"/>
                    </a:schemeClr>
                  </a:outerShdw>
                </a:effectLst>
              </a:rPr>
              <a:t>）用强调句强调句子的主语、宾语或状语等成分；</a:t>
            </a:r>
          </a:p>
          <a:p>
            <a:pPr algn="ctr"/>
            <a:r>
              <a:rPr lang="zh-CN" altLang="en-US" sz="2000">
                <a:solidFill>
                  <a:schemeClr val="tx1"/>
                </a:solidFill>
                <a:effectLst>
                  <a:outerShdw blurRad="38100" dist="19050" dir="2700000" algn="tl" rotWithShape="0">
                    <a:schemeClr val="dk1">
                      <a:alpha val="40000"/>
                    </a:schemeClr>
                  </a:outerShdw>
                </a:effectLst>
              </a:rPr>
              <a:t>（</a:t>
            </a:r>
            <a:r>
              <a:rPr lang="en-US" altLang="zh-CN" sz="2000">
                <a:solidFill>
                  <a:schemeClr val="tx1"/>
                </a:solidFill>
                <a:effectLst>
                  <a:outerShdw blurRad="38100" dist="19050" dir="2700000" algn="tl" rotWithShape="0">
                    <a:schemeClr val="dk1">
                      <a:alpha val="40000"/>
                    </a:schemeClr>
                  </a:outerShdw>
                </a:effectLst>
              </a:rPr>
              <a:t>3</a:t>
            </a:r>
            <a:r>
              <a:rPr lang="zh-CN" altLang="en-US" sz="2000">
                <a:solidFill>
                  <a:schemeClr val="tx1"/>
                </a:solidFill>
                <a:effectLst>
                  <a:outerShdw blurRad="38100" dist="19050" dir="2700000" algn="tl" rotWithShape="0">
                    <a:schemeClr val="dk1">
                      <a:alpha val="40000"/>
                    </a:schemeClr>
                  </a:outerShdw>
                </a:effectLst>
              </a:rPr>
              <a:t>）用</a:t>
            </a:r>
            <a:r>
              <a:rPr lang="en-US" altLang="zh-CN" sz="2000">
                <a:solidFill>
                  <a:schemeClr val="tx1"/>
                </a:solidFill>
                <a:effectLst>
                  <a:outerShdw blurRad="38100" dist="19050" dir="2700000" algn="tl" rotWithShape="0">
                    <a:schemeClr val="dk1">
                      <a:alpha val="40000"/>
                    </a:schemeClr>
                  </a:outerShdw>
                </a:effectLst>
              </a:rPr>
              <a:t>do/does/did</a:t>
            </a:r>
            <a:r>
              <a:rPr lang="zh-CN" altLang="en-US" sz="2000">
                <a:solidFill>
                  <a:schemeClr val="tx1"/>
                </a:solidFill>
                <a:effectLst>
                  <a:outerShdw blurRad="38100" dist="19050" dir="2700000" algn="tl" rotWithShape="0">
                    <a:schemeClr val="dk1">
                      <a:alpha val="40000"/>
                    </a:schemeClr>
                  </a:outerShdw>
                </a:effectLst>
              </a:rPr>
              <a:t>加强谓语动词的强调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02</a:t>
            </a:r>
          </a:p>
        </p:txBody>
      </p:sp>
      <p:sp>
        <p:nvSpPr>
          <p:cNvPr id="6" name="圆角矩形 5"/>
          <p:cNvSpPr/>
          <p:nvPr/>
        </p:nvSpPr>
        <p:spPr>
          <a:xfrm>
            <a:off x="514350" y="998220"/>
            <a:ext cx="7611745" cy="61595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（1）尽管风大雾重，我们还是安全到家了。</a:t>
            </a:r>
          </a:p>
        </p:txBody>
      </p:sp>
      <p:sp>
        <p:nvSpPr>
          <p:cNvPr id="21" name="矩形 20"/>
          <p:cNvSpPr/>
          <p:nvPr/>
        </p:nvSpPr>
        <p:spPr>
          <a:xfrm>
            <a:off x="3886835" y="256540"/>
            <a:ext cx="161290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句子翻译</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圆角矩形 1"/>
          <p:cNvSpPr/>
          <p:nvPr/>
        </p:nvSpPr>
        <p:spPr>
          <a:xfrm>
            <a:off x="349250" y="2808605"/>
            <a:ext cx="8065135" cy="80391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（2）正是你毫无保留的帮助我的写作才取得了巨大进步。</a:t>
            </a:r>
          </a:p>
        </p:txBody>
      </p:sp>
      <p:sp>
        <p:nvSpPr>
          <p:cNvPr id="9" name="Text Box 3"/>
          <p:cNvSpPr txBox="1">
            <a:spLocks noChangeArrowheads="1"/>
          </p:cNvSpPr>
          <p:nvPr/>
        </p:nvSpPr>
        <p:spPr bwMode="auto">
          <a:xfrm>
            <a:off x="585470" y="1736725"/>
            <a:ext cx="7371715" cy="829945"/>
          </a:xfrm>
          <a:prstGeom prst="rect">
            <a:avLst/>
          </a:prstGeom>
          <a:noFill/>
          <a:ln w="9525">
            <a:noFill/>
            <a:miter lim="800000"/>
          </a:ln>
          <a:effectLst/>
        </p:spPr>
        <p:txBody>
          <a:bodyPr wrap="square">
            <a:spAutoFit/>
          </a:bodyPr>
          <a:lstStyle/>
          <a:p>
            <a:r>
              <a:rPr lang="en-US" sz="2400" b="1">
                <a:solidFill>
                  <a:schemeClr val="folHlink"/>
                </a:solidFill>
              </a:rPr>
              <a:t> Despite heavy winds and nearly impenetrable ground fog, we returned home safe and sound.</a:t>
            </a:r>
          </a:p>
        </p:txBody>
      </p:sp>
      <p:sp>
        <p:nvSpPr>
          <p:cNvPr id="5" name="Text Box 3"/>
          <p:cNvSpPr txBox="1">
            <a:spLocks noChangeArrowheads="1"/>
          </p:cNvSpPr>
          <p:nvPr/>
        </p:nvSpPr>
        <p:spPr bwMode="auto">
          <a:xfrm>
            <a:off x="450850" y="3869690"/>
            <a:ext cx="7623810" cy="829945"/>
          </a:xfrm>
          <a:prstGeom prst="rect">
            <a:avLst/>
          </a:prstGeom>
          <a:noFill/>
          <a:ln w="9525">
            <a:noFill/>
            <a:miter lim="800000"/>
          </a:ln>
          <a:effectLst/>
        </p:spPr>
        <p:txBody>
          <a:bodyPr wrap="square">
            <a:spAutoFit/>
          </a:bodyPr>
          <a:lstStyle/>
          <a:p>
            <a:r>
              <a:rPr lang="en-US" sz="2400" b="1">
                <a:solidFill>
                  <a:schemeClr val="folHlink"/>
                </a:solidFill>
              </a:rPr>
              <a:t>It is with your unreserved help that I have made giant progress in Writing.</a:t>
            </a:r>
          </a:p>
        </p:txBody>
      </p:sp>
      <p:sp>
        <p:nvSpPr>
          <p:cNvPr id="11" name="Text Box 3"/>
          <p:cNvSpPr txBox="1">
            <a:spLocks noChangeArrowheads="1"/>
          </p:cNvSpPr>
          <p:nvPr/>
        </p:nvSpPr>
        <p:spPr bwMode="auto">
          <a:xfrm>
            <a:off x="482600" y="5730875"/>
            <a:ext cx="7608570" cy="829945"/>
          </a:xfrm>
          <a:prstGeom prst="rect">
            <a:avLst/>
          </a:prstGeom>
          <a:noFill/>
          <a:ln w="9525">
            <a:noFill/>
            <a:miter lim="800000"/>
          </a:ln>
          <a:effectLst/>
        </p:spPr>
        <p:txBody>
          <a:bodyPr wrap="square">
            <a:spAutoFit/>
          </a:bodyPr>
          <a:lstStyle/>
          <a:p>
            <a:r>
              <a:rPr lang="en-US" sz="2400" b="1">
                <a:solidFill>
                  <a:schemeClr val="folHlink"/>
                </a:solidFill>
                <a:sym typeface="+mn-ea"/>
              </a:rPr>
              <a:t>Do attend the meeting on time/punctually.</a:t>
            </a:r>
          </a:p>
          <a:p>
            <a:r>
              <a:rPr lang="en-US" sz="2400" b="1">
                <a:solidFill>
                  <a:schemeClr val="folHlink"/>
                </a:solidFill>
                <a:sym typeface="+mn-ea"/>
              </a:rPr>
              <a:t>Everynone, do attend ...</a:t>
            </a:r>
          </a:p>
        </p:txBody>
      </p:sp>
      <p:sp>
        <p:nvSpPr>
          <p:cNvPr id="10" name="圆角矩形 9"/>
          <p:cNvSpPr/>
          <p:nvPr/>
        </p:nvSpPr>
        <p:spPr>
          <a:xfrm>
            <a:off x="373380" y="4871085"/>
            <a:ext cx="8065135" cy="61595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（3）请所有人务必准时参会。</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2" grpId="1" animBg="1"/>
      <p:bldP spid="9" grpId="0" bldLvl="0" animBg="1" autoUpdateAnimBg="0"/>
      <p:bldP spid="5" grpId="0" bldLvl="0" animBg="1" autoUpdateAnimBg="0"/>
      <p:bldP spid="11" grpId="0" bldLvl="0" animBg="1" autoUpdateAnimBg="0"/>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100330" y="-44450"/>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03</a:t>
            </a:r>
          </a:p>
        </p:txBody>
      </p:sp>
      <p:sp>
        <p:nvSpPr>
          <p:cNvPr id="6" name="圆角矩形 5"/>
          <p:cNvSpPr/>
          <p:nvPr/>
        </p:nvSpPr>
        <p:spPr>
          <a:xfrm>
            <a:off x="725170" y="1537970"/>
            <a:ext cx="7762875" cy="381508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fontAlgn="auto">
              <a:lnSpc>
                <a:spcPts val="4280"/>
              </a:lnSpc>
            </a:pPr>
            <a:r>
              <a:rPr lang="en-US" altLang="zh-CN" sz="2800" b="1"/>
              <a:t>1.体会下列句子的不同：</a:t>
            </a:r>
          </a:p>
          <a:p>
            <a:pPr algn="l" fontAlgn="auto">
              <a:lnSpc>
                <a:spcPts val="4280"/>
              </a:lnSpc>
            </a:pPr>
            <a:r>
              <a:rPr lang="en-US" altLang="zh-CN" sz="2800" b="1"/>
              <a:t>(1) High winds pushed our boat onto the rocks,  </a:t>
            </a:r>
          </a:p>
          <a:p>
            <a:pPr algn="l" fontAlgn="auto">
              <a:lnSpc>
                <a:spcPts val="4280"/>
              </a:lnSpc>
            </a:pPr>
            <a:r>
              <a:rPr lang="en-US" altLang="zh-CN" sz="2800" b="1"/>
              <a:t>  where  the force of waves tore it to pieces.</a:t>
            </a:r>
          </a:p>
          <a:p>
            <a:pPr algn="l" fontAlgn="auto">
              <a:lnSpc>
                <a:spcPts val="4280"/>
              </a:lnSpc>
            </a:pPr>
            <a:r>
              <a:rPr lang="en-US" altLang="zh-CN" sz="2800" b="1"/>
              <a:t>(2) Our boat was pushed by high winds onto the rocks,  where it was torn to pieces by the force of waves.</a:t>
            </a:r>
          </a:p>
        </p:txBody>
      </p:sp>
      <p:sp>
        <p:nvSpPr>
          <p:cNvPr id="21" name="矩形 20"/>
          <p:cNvSpPr/>
          <p:nvPr/>
        </p:nvSpPr>
        <p:spPr>
          <a:xfrm>
            <a:off x="1238885" y="360680"/>
            <a:ext cx="691007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800" b="1">
                <a:solidFill>
                  <a:schemeClr val="accent4"/>
                </a:solidFill>
                <a:effectLst/>
              </a:rPr>
              <a:t>主动句和被动句active and passive sentences</a:t>
            </a:r>
          </a:p>
        </p:txBody>
      </p:sp>
      <p:grpSp>
        <p:nvGrpSpPr>
          <p:cNvPr id="440" name="Group 438"/>
          <p:cNvGrpSpPr>
            <a:grpSpLocks noChangeAspect="1"/>
          </p:cNvGrpSpPr>
          <p:nvPr/>
        </p:nvGrpSpPr>
        <p:grpSpPr bwMode="auto">
          <a:xfrm>
            <a:off x="-209550" y="738505"/>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lnSpc>
                  <a:spcPts val="4260"/>
                </a:lnSpc>
              </a:pPr>
              <a:endParaRPr lang="zh-CN" altLang="en-US" sz="2400"/>
            </a:p>
          </p:txBody>
        </p:sp>
      </p:grpSp>
      <p:sp>
        <p:nvSpPr>
          <p:cNvPr id="11" name="云形 10"/>
          <p:cNvSpPr/>
          <p:nvPr/>
        </p:nvSpPr>
        <p:spPr>
          <a:xfrm>
            <a:off x="-5715" y="738505"/>
            <a:ext cx="8245475" cy="583565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en-US" altLang="zh-CN" sz="3200">
                <a:solidFill>
                  <a:srgbClr val="FF0000"/>
                </a:solidFill>
                <a:effectLst>
                  <a:outerShdw blurRad="38100" dist="19050" dir="2700000" algn="tl" rotWithShape="0">
                    <a:schemeClr val="dk1">
                      <a:alpha val="40000"/>
                    </a:schemeClr>
                  </a:outerShdw>
                </a:effectLst>
              </a:rPr>
              <a:t>Writing tip3</a:t>
            </a:r>
          </a:p>
          <a:p>
            <a:pPr algn="ctr"/>
            <a:r>
              <a:rPr lang="en-US" altLang="zh-CN" sz="3200" b="1">
                <a:solidFill>
                  <a:schemeClr val="accent4"/>
                </a:solidFill>
                <a:effectLst/>
                <a:sym typeface="+mn-ea"/>
              </a:rPr>
              <a:t>主动句和被动句active and passive sentences</a:t>
            </a:r>
            <a:endParaRPr lang="en-US" altLang="zh-CN" sz="3200">
              <a:solidFill>
                <a:srgbClr val="FF0000"/>
              </a:solidFill>
              <a:effectLst>
                <a:outerShdw blurRad="38100" dist="19050" dir="2700000" algn="tl" rotWithShape="0">
                  <a:schemeClr val="dk1">
                    <a:alpha val="40000"/>
                  </a:schemeClr>
                </a:outerShdw>
              </a:effectLst>
            </a:endParaRPr>
          </a:p>
          <a:p>
            <a:pPr algn="ctr"/>
            <a:r>
              <a:rPr lang="zh-CN" altLang="en-US" sz="3200">
                <a:solidFill>
                  <a:schemeClr val="tx1"/>
                </a:solidFill>
                <a:effectLst>
                  <a:outerShdw blurRad="38100" dist="19050" dir="2700000" algn="tl" rotWithShape="0">
                    <a:schemeClr val="dk1">
                      <a:alpha val="40000"/>
                    </a:schemeClr>
                  </a:outerShdw>
                </a:effectLst>
              </a:rPr>
              <a:t>用主动句强调动作的发出者，使句子更有活力更加生动；如果说话人或当事人不重要则用被动句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book pro\Desktop\图片\32.png32"/>
          <p:cNvPicPr>
            <a:picLocks noChangeAspect="1"/>
          </p:cNvPicPr>
          <p:nvPr/>
        </p:nvPicPr>
        <p:blipFill>
          <a:blip r:embed="rId3"/>
          <a:srcRect t="9822" b="9994"/>
          <a:stretch>
            <a:fillRect/>
          </a:stretch>
        </p:blipFill>
        <p:spPr>
          <a:xfrm>
            <a:off x="59690" y="-241935"/>
            <a:ext cx="1418590" cy="1137285"/>
          </a:xfrm>
          <a:prstGeom prst="rect">
            <a:avLst/>
          </a:prstGeom>
        </p:spPr>
      </p:pic>
      <p:sp>
        <p:nvSpPr>
          <p:cNvPr id="7" name="椭圆 6"/>
          <p:cNvSpPr/>
          <p:nvPr/>
        </p:nvSpPr>
        <p:spPr>
          <a:xfrm>
            <a:off x="335915" y="256540"/>
            <a:ext cx="545465" cy="511175"/>
          </a:xfrm>
          <a:prstGeom prst="ellipse">
            <a:avLst/>
          </a:pr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6" tIns="34204" rIns="68406" bIns="34204" rtlCol="0" anchor="ctr"/>
          <a:lstStyle/>
          <a:p>
            <a:pPr algn="ctr" defTabSz="911860"/>
            <a:endParaRPr lang="zh-CN" altLang="en-US" sz="3600" dirty="0">
              <a:solidFill>
                <a:srgbClr val="1C83AA"/>
              </a:solidFill>
            </a:endParaRPr>
          </a:p>
        </p:txBody>
      </p:sp>
      <p:sp>
        <p:nvSpPr>
          <p:cNvPr id="8" name="矩形 7"/>
          <p:cNvSpPr/>
          <p:nvPr/>
        </p:nvSpPr>
        <p:spPr>
          <a:xfrm>
            <a:off x="112395" y="128270"/>
            <a:ext cx="993775" cy="767080"/>
          </a:xfrm>
          <a:prstGeom prst="rect">
            <a:avLst/>
          </a:prstGeom>
        </p:spPr>
        <p:txBody>
          <a:bodyPr vert="horz" wrap="square" lIns="91207" tIns="45603" rIns="91207" bIns="45603">
            <a:spAutoFit/>
          </a:bodyPr>
          <a:lstStyle/>
          <a:p>
            <a:pPr algn="ctr" defTabSz="1215390"/>
            <a:r>
              <a:rPr lang="en-US" altLang="zh-CN" sz="4400" b="1" dirty="0">
                <a:solidFill>
                  <a:srgbClr val="2F5B50"/>
                </a:solidFill>
                <a:latin typeface="Agency FB" panose="020B0503020202020204" pitchFamily="34" charset="0"/>
                <a:cs typeface="+mn-ea"/>
                <a:sym typeface="+mn-lt"/>
              </a:rPr>
              <a:t>03</a:t>
            </a:r>
          </a:p>
        </p:txBody>
      </p:sp>
      <p:sp>
        <p:nvSpPr>
          <p:cNvPr id="6" name="圆角矩形 5"/>
          <p:cNvSpPr/>
          <p:nvPr/>
        </p:nvSpPr>
        <p:spPr>
          <a:xfrm>
            <a:off x="435610" y="807720"/>
            <a:ext cx="7900035" cy="929005"/>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（1）现如今，人们把骑自行车与慢跑和游泳一起视为最好的全面的运动形式之一。</a:t>
            </a:r>
          </a:p>
        </p:txBody>
      </p:sp>
      <p:sp>
        <p:nvSpPr>
          <p:cNvPr id="21" name="矩形 20"/>
          <p:cNvSpPr/>
          <p:nvPr/>
        </p:nvSpPr>
        <p:spPr>
          <a:xfrm>
            <a:off x="3886835" y="256540"/>
            <a:ext cx="1612900" cy="52197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800" b="1">
                <a:solidFill>
                  <a:schemeClr val="accent4"/>
                </a:solidFill>
                <a:effectLst/>
              </a:rPr>
              <a:t>句子翻译</a:t>
            </a:r>
          </a:p>
        </p:txBody>
      </p:sp>
      <p:grpSp>
        <p:nvGrpSpPr>
          <p:cNvPr id="440" name="Group 438"/>
          <p:cNvGrpSpPr>
            <a:grpSpLocks noChangeAspect="1"/>
          </p:cNvGrpSpPr>
          <p:nvPr/>
        </p:nvGrpSpPr>
        <p:grpSpPr bwMode="auto">
          <a:xfrm>
            <a:off x="226060" y="937260"/>
            <a:ext cx="9103995" cy="5702300"/>
            <a:chOff x="1" y="1"/>
            <a:chExt cx="2307" cy="1106"/>
          </a:xfrm>
        </p:grpSpPr>
        <p:sp>
          <p:nvSpPr>
            <p:cNvPr id="442" name="Freeform 439"/>
            <p:cNvSpPr>
              <a:spLocks noEditPoints="1"/>
            </p:cNvSpPr>
            <p:nvPr/>
          </p:nvSpPr>
          <p:spPr bwMode="auto">
            <a:xfrm>
              <a:off x="120" y="609"/>
              <a:ext cx="195" cy="467"/>
            </a:xfrm>
            <a:custGeom>
              <a:avLst/>
              <a:gdLst>
                <a:gd name="T0" fmla="*/ 156 w 168"/>
                <a:gd name="T1" fmla="*/ 391 h 403"/>
                <a:gd name="T2" fmla="*/ 167 w 168"/>
                <a:gd name="T3" fmla="*/ 403 h 403"/>
                <a:gd name="T4" fmla="*/ 159 w 168"/>
                <a:gd name="T5" fmla="*/ 389 h 403"/>
                <a:gd name="T6" fmla="*/ 120 w 168"/>
                <a:gd name="T7" fmla="*/ 348 h 403"/>
                <a:gd name="T8" fmla="*/ 131 w 168"/>
                <a:gd name="T9" fmla="*/ 364 h 403"/>
                <a:gd name="T10" fmla="*/ 149 w 168"/>
                <a:gd name="T11" fmla="*/ 383 h 403"/>
                <a:gd name="T12" fmla="*/ 150 w 168"/>
                <a:gd name="T13" fmla="*/ 383 h 403"/>
                <a:gd name="T14" fmla="*/ 146 w 168"/>
                <a:gd name="T15" fmla="*/ 373 h 403"/>
                <a:gd name="T16" fmla="*/ 120 w 168"/>
                <a:gd name="T17" fmla="*/ 348 h 403"/>
                <a:gd name="T18" fmla="*/ 88 w 168"/>
                <a:gd name="T19" fmla="*/ 299 h 403"/>
                <a:gd name="T20" fmla="*/ 88 w 168"/>
                <a:gd name="T21" fmla="*/ 304 h 403"/>
                <a:gd name="T22" fmla="*/ 114 w 168"/>
                <a:gd name="T23" fmla="*/ 343 h 403"/>
                <a:gd name="T24" fmla="*/ 119 w 168"/>
                <a:gd name="T25" fmla="*/ 339 h 403"/>
                <a:gd name="T26" fmla="*/ 90 w 168"/>
                <a:gd name="T27" fmla="*/ 300 h 403"/>
                <a:gd name="T28" fmla="*/ 88 w 168"/>
                <a:gd name="T29" fmla="*/ 299 h 403"/>
                <a:gd name="T30" fmla="*/ 62 w 168"/>
                <a:gd name="T31" fmla="*/ 257 h 403"/>
                <a:gd name="T32" fmla="*/ 84 w 168"/>
                <a:gd name="T33" fmla="*/ 297 h 403"/>
                <a:gd name="T34" fmla="*/ 86 w 168"/>
                <a:gd name="T35" fmla="*/ 297 h 403"/>
                <a:gd name="T36" fmla="*/ 89 w 168"/>
                <a:gd name="T37" fmla="*/ 293 h 403"/>
                <a:gd name="T38" fmla="*/ 62 w 168"/>
                <a:gd name="T39" fmla="*/ 254 h 403"/>
                <a:gd name="T40" fmla="*/ 41 w 168"/>
                <a:gd name="T41" fmla="*/ 197 h 403"/>
                <a:gd name="T42" fmla="*/ 40 w 168"/>
                <a:gd name="T43" fmla="*/ 204 h 403"/>
                <a:gd name="T44" fmla="*/ 58 w 168"/>
                <a:gd name="T45" fmla="*/ 249 h 403"/>
                <a:gd name="T46" fmla="*/ 64 w 168"/>
                <a:gd name="T47" fmla="*/ 244 h 403"/>
                <a:gd name="T48" fmla="*/ 43 w 168"/>
                <a:gd name="T49" fmla="*/ 198 h 403"/>
                <a:gd name="T50" fmla="*/ 41 w 168"/>
                <a:gd name="T51" fmla="*/ 195 h 403"/>
                <a:gd name="T52" fmla="*/ 25 w 168"/>
                <a:gd name="T53" fmla="*/ 154 h 403"/>
                <a:gd name="T54" fmla="*/ 38 w 168"/>
                <a:gd name="T55" fmla="*/ 193 h 403"/>
                <a:gd name="T56" fmla="*/ 40 w 168"/>
                <a:gd name="T57" fmla="*/ 194 h 403"/>
                <a:gd name="T58" fmla="*/ 43 w 168"/>
                <a:gd name="T59" fmla="*/ 191 h 403"/>
                <a:gd name="T60" fmla="*/ 32 w 168"/>
                <a:gd name="T61" fmla="*/ 150 h 403"/>
                <a:gd name="T62" fmla="*/ 16 w 168"/>
                <a:gd name="T63" fmla="*/ 98 h 403"/>
                <a:gd name="T64" fmla="*/ 14 w 168"/>
                <a:gd name="T65" fmla="*/ 105 h 403"/>
                <a:gd name="T66" fmla="*/ 22 w 168"/>
                <a:gd name="T67" fmla="*/ 141 h 403"/>
                <a:gd name="T68" fmla="*/ 29 w 168"/>
                <a:gd name="T69" fmla="*/ 138 h 403"/>
                <a:gd name="T70" fmla="*/ 17 w 168"/>
                <a:gd name="T71" fmla="*/ 99 h 403"/>
                <a:gd name="T72" fmla="*/ 4 w 168"/>
                <a:gd name="T73" fmla="*/ 0 h 403"/>
                <a:gd name="T74" fmla="*/ 0 w 168"/>
                <a:gd name="T75" fmla="*/ 5 h 403"/>
                <a:gd name="T76" fmla="*/ 2 w 168"/>
                <a:gd name="T77" fmla="*/ 27 h 403"/>
                <a:gd name="T78" fmla="*/ 12 w 168"/>
                <a:gd name="T79" fmla="*/ 94 h 403"/>
                <a:gd name="T80" fmla="*/ 14 w 168"/>
                <a:gd name="T81" fmla="*/ 94 h 403"/>
                <a:gd name="T82" fmla="*/ 15 w 168"/>
                <a:gd name="T83" fmla="*/ 94 h 403"/>
                <a:gd name="T84" fmla="*/ 17 w 168"/>
                <a:gd name="T85" fmla="*/ 83 h 403"/>
                <a:gd name="T86" fmla="*/ 8 w 168"/>
                <a:gd name="T87" fmla="*/ 14 h 403"/>
                <a:gd name="T88" fmla="*/ 8 w 168"/>
                <a:gd name="T89" fmla="*/ 5 h 403"/>
                <a:gd name="T90" fmla="*/ 6 w 168"/>
                <a:gd name="T91" fmla="*/ 1 h 403"/>
                <a:gd name="T92" fmla="*/ 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3" y="386"/>
                  </a:moveTo>
                  <a:cubicBezTo>
                    <a:pt x="154" y="388"/>
                    <a:pt x="155" y="389"/>
                    <a:pt x="156" y="391"/>
                  </a:cubicBezTo>
                  <a:cubicBezTo>
                    <a:pt x="159" y="394"/>
                    <a:pt x="163" y="398"/>
                    <a:pt x="166" y="402"/>
                  </a:cubicBezTo>
                  <a:cubicBezTo>
                    <a:pt x="166" y="402"/>
                    <a:pt x="167" y="403"/>
                    <a:pt x="167" y="403"/>
                  </a:cubicBezTo>
                  <a:cubicBezTo>
                    <a:pt x="168" y="403"/>
                    <a:pt x="168" y="402"/>
                    <a:pt x="168" y="401"/>
                  </a:cubicBezTo>
                  <a:cubicBezTo>
                    <a:pt x="165" y="397"/>
                    <a:pt x="162" y="393"/>
                    <a:pt x="159" y="389"/>
                  </a:cubicBezTo>
                  <a:cubicBezTo>
                    <a:pt x="157" y="388"/>
                    <a:pt x="155" y="387"/>
                    <a:pt x="153" y="386"/>
                  </a:cubicBezTo>
                  <a:moveTo>
                    <a:pt x="120" y="348"/>
                  </a:moveTo>
                  <a:cubicBezTo>
                    <a:pt x="120" y="349"/>
                    <a:pt x="121" y="350"/>
                    <a:pt x="121" y="352"/>
                  </a:cubicBezTo>
                  <a:cubicBezTo>
                    <a:pt x="124" y="356"/>
                    <a:pt x="128" y="360"/>
                    <a:pt x="131" y="364"/>
                  </a:cubicBezTo>
                  <a:cubicBezTo>
                    <a:pt x="137" y="371"/>
                    <a:pt x="143" y="377"/>
                    <a:pt x="149" y="383"/>
                  </a:cubicBezTo>
                  <a:cubicBezTo>
                    <a:pt x="149" y="383"/>
                    <a:pt x="149" y="383"/>
                    <a:pt x="149" y="383"/>
                  </a:cubicBezTo>
                  <a:cubicBezTo>
                    <a:pt x="149" y="383"/>
                    <a:pt x="149" y="383"/>
                    <a:pt x="149" y="383"/>
                  </a:cubicBezTo>
                  <a:cubicBezTo>
                    <a:pt x="149" y="383"/>
                    <a:pt x="149" y="383"/>
                    <a:pt x="150" y="383"/>
                  </a:cubicBezTo>
                  <a:cubicBezTo>
                    <a:pt x="150" y="382"/>
                    <a:pt x="151" y="381"/>
                    <a:pt x="152" y="380"/>
                  </a:cubicBezTo>
                  <a:cubicBezTo>
                    <a:pt x="150" y="378"/>
                    <a:pt x="148" y="375"/>
                    <a:pt x="146" y="373"/>
                  </a:cubicBezTo>
                  <a:cubicBezTo>
                    <a:pt x="139" y="366"/>
                    <a:pt x="133" y="358"/>
                    <a:pt x="128" y="350"/>
                  </a:cubicBezTo>
                  <a:cubicBezTo>
                    <a:pt x="125" y="349"/>
                    <a:pt x="123" y="349"/>
                    <a:pt x="120" y="348"/>
                  </a:cubicBezTo>
                  <a:moveTo>
                    <a:pt x="88" y="299"/>
                  </a:moveTo>
                  <a:cubicBezTo>
                    <a:pt x="88" y="299"/>
                    <a:pt x="88" y="299"/>
                    <a:pt x="88" y="299"/>
                  </a:cubicBezTo>
                  <a:cubicBezTo>
                    <a:pt x="88" y="300"/>
                    <a:pt x="88" y="300"/>
                    <a:pt x="88" y="301"/>
                  </a:cubicBezTo>
                  <a:cubicBezTo>
                    <a:pt x="88" y="302"/>
                    <a:pt x="88" y="303"/>
                    <a:pt x="88" y="304"/>
                  </a:cubicBezTo>
                  <a:cubicBezTo>
                    <a:pt x="92" y="311"/>
                    <a:pt x="96" y="317"/>
                    <a:pt x="101" y="324"/>
                  </a:cubicBezTo>
                  <a:cubicBezTo>
                    <a:pt x="105" y="330"/>
                    <a:pt x="110" y="337"/>
                    <a:pt x="114" y="343"/>
                  </a:cubicBezTo>
                  <a:cubicBezTo>
                    <a:pt x="115" y="343"/>
                    <a:pt x="115" y="343"/>
                    <a:pt x="115" y="343"/>
                  </a:cubicBezTo>
                  <a:cubicBezTo>
                    <a:pt x="116" y="341"/>
                    <a:pt x="118" y="340"/>
                    <a:pt x="119" y="339"/>
                  </a:cubicBezTo>
                  <a:cubicBezTo>
                    <a:pt x="110" y="327"/>
                    <a:pt x="102" y="315"/>
                    <a:pt x="94" y="302"/>
                  </a:cubicBezTo>
                  <a:cubicBezTo>
                    <a:pt x="93" y="301"/>
                    <a:pt x="91" y="301"/>
                    <a:pt x="90" y="300"/>
                  </a:cubicBezTo>
                  <a:cubicBezTo>
                    <a:pt x="89" y="300"/>
                    <a:pt x="88" y="299"/>
                    <a:pt x="88" y="299"/>
                  </a:cubicBezTo>
                  <a:cubicBezTo>
                    <a:pt x="88" y="299"/>
                    <a:pt x="88" y="299"/>
                    <a:pt x="88" y="299"/>
                  </a:cubicBezTo>
                  <a:moveTo>
                    <a:pt x="62" y="254"/>
                  </a:moveTo>
                  <a:cubicBezTo>
                    <a:pt x="62" y="255"/>
                    <a:pt x="62" y="256"/>
                    <a:pt x="62" y="257"/>
                  </a:cubicBezTo>
                  <a:cubicBezTo>
                    <a:pt x="69" y="271"/>
                    <a:pt x="76" y="284"/>
                    <a:pt x="84" y="297"/>
                  </a:cubicBezTo>
                  <a:cubicBezTo>
                    <a:pt x="84" y="297"/>
                    <a:pt x="84" y="297"/>
                    <a:pt x="84" y="297"/>
                  </a:cubicBezTo>
                  <a:cubicBezTo>
                    <a:pt x="85" y="296"/>
                    <a:pt x="85" y="296"/>
                    <a:pt x="85" y="296"/>
                  </a:cubicBezTo>
                  <a:cubicBezTo>
                    <a:pt x="85" y="296"/>
                    <a:pt x="86" y="296"/>
                    <a:pt x="86" y="297"/>
                  </a:cubicBezTo>
                  <a:cubicBezTo>
                    <a:pt x="86" y="296"/>
                    <a:pt x="86" y="295"/>
                    <a:pt x="87" y="295"/>
                  </a:cubicBezTo>
                  <a:cubicBezTo>
                    <a:pt x="87" y="294"/>
                    <a:pt x="88" y="293"/>
                    <a:pt x="89" y="293"/>
                  </a:cubicBezTo>
                  <a:cubicBezTo>
                    <a:pt x="82" y="281"/>
                    <a:pt x="76" y="269"/>
                    <a:pt x="70" y="257"/>
                  </a:cubicBezTo>
                  <a:cubicBezTo>
                    <a:pt x="67" y="256"/>
                    <a:pt x="65" y="255"/>
                    <a:pt x="62" y="254"/>
                  </a:cubicBezTo>
                  <a:moveTo>
                    <a:pt x="41" y="195"/>
                  </a:moveTo>
                  <a:cubicBezTo>
                    <a:pt x="41" y="196"/>
                    <a:pt x="41" y="196"/>
                    <a:pt x="41" y="197"/>
                  </a:cubicBezTo>
                  <a:cubicBezTo>
                    <a:pt x="41" y="197"/>
                    <a:pt x="41" y="198"/>
                    <a:pt x="41" y="199"/>
                  </a:cubicBezTo>
                  <a:cubicBezTo>
                    <a:pt x="40" y="200"/>
                    <a:pt x="40" y="202"/>
                    <a:pt x="40" y="204"/>
                  </a:cubicBezTo>
                  <a:cubicBezTo>
                    <a:pt x="43" y="214"/>
                    <a:pt x="47" y="224"/>
                    <a:pt x="51" y="233"/>
                  </a:cubicBezTo>
                  <a:cubicBezTo>
                    <a:pt x="53" y="239"/>
                    <a:pt x="55" y="244"/>
                    <a:pt x="58" y="249"/>
                  </a:cubicBezTo>
                  <a:cubicBezTo>
                    <a:pt x="58" y="248"/>
                    <a:pt x="58" y="248"/>
                    <a:pt x="59" y="248"/>
                  </a:cubicBezTo>
                  <a:cubicBezTo>
                    <a:pt x="60" y="247"/>
                    <a:pt x="62" y="246"/>
                    <a:pt x="64" y="244"/>
                  </a:cubicBezTo>
                  <a:cubicBezTo>
                    <a:pt x="57" y="230"/>
                    <a:pt x="51" y="215"/>
                    <a:pt x="46" y="199"/>
                  </a:cubicBezTo>
                  <a:cubicBezTo>
                    <a:pt x="45" y="199"/>
                    <a:pt x="44" y="198"/>
                    <a:pt x="43" y="198"/>
                  </a:cubicBezTo>
                  <a:cubicBezTo>
                    <a:pt x="43" y="197"/>
                    <a:pt x="42" y="197"/>
                    <a:pt x="42" y="196"/>
                  </a:cubicBezTo>
                  <a:cubicBezTo>
                    <a:pt x="41" y="196"/>
                    <a:pt x="41" y="196"/>
                    <a:pt x="41" y="195"/>
                  </a:cubicBezTo>
                  <a:moveTo>
                    <a:pt x="27" y="148"/>
                  </a:moveTo>
                  <a:cubicBezTo>
                    <a:pt x="27" y="150"/>
                    <a:pt x="26" y="152"/>
                    <a:pt x="25" y="154"/>
                  </a:cubicBezTo>
                  <a:cubicBezTo>
                    <a:pt x="29" y="168"/>
                    <a:pt x="32" y="181"/>
                    <a:pt x="36" y="194"/>
                  </a:cubicBezTo>
                  <a:cubicBezTo>
                    <a:pt x="37" y="194"/>
                    <a:pt x="37" y="193"/>
                    <a:pt x="38" y="193"/>
                  </a:cubicBezTo>
                  <a:cubicBezTo>
                    <a:pt x="38" y="193"/>
                    <a:pt x="38" y="193"/>
                    <a:pt x="38" y="193"/>
                  </a:cubicBezTo>
                  <a:cubicBezTo>
                    <a:pt x="39" y="193"/>
                    <a:pt x="40" y="194"/>
                    <a:pt x="40" y="194"/>
                  </a:cubicBezTo>
                  <a:cubicBezTo>
                    <a:pt x="40" y="193"/>
                    <a:pt x="40" y="193"/>
                    <a:pt x="41" y="192"/>
                  </a:cubicBezTo>
                  <a:cubicBezTo>
                    <a:pt x="42" y="191"/>
                    <a:pt x="42" y="191"/>
                    <a:pt x="43" y="191"/>
                  </a:cubicBezTo>
                  <a:cubicBezTo>
                    <a:pt x="43" y="190"/>
                    <a:pt x="43" y="190"/>
                    <a:pt x="43" y="190"/>
                  </a:cubicBezTo>
                  <a:cubicBezTo>
                    <a:pt x="39" y="177"/>
                    <a:pt x="35" y="164"/>
                    <a:pt x="32" y="150"/>
                  </a:cubicBezTo>
                  <a:cubicBezTo>
                    <a:pt x="30" y="149"/>
                    <a:pt x="29" y="149"/>
                    <a:pt x="27" y="148"/>
                  </a:cubicBezTo>
                  <a:moveTo>
                    <a:pt x="16" y="98"/>
                  </a:moveTo>
                  <a:cubicBezTo>
                    <a:pt x="16" y="98"/>
                    <a:pt x="16" y="99"/>
                    <a:pt x="16" y="100"/>
                  </a:cubicBezTo>
                  <a:cubicBezTo>
                    <a:pt x="15" y="101"/>
                    <a:pt x="14" y="103"/>
                    <a:pt x="14" y="105"/>
                  </a:cubicBezTo>
                  <a:cubicBezTo>
                    <a:pt x="16" y="113"/>
                    <a:pt x="18" y="122"/>
                    <a:pt x="19" y="130"/>
                  </a:cubicBezTo>
                  <a:cubicBezTo>
                    <a:pt x="20" y="134"/>
                    <a:pt x="21" y="138"/>
                    <a:pt x="22" y="141"/>
                  </a:cubicBezTo>
                  <a:cubicBezTo>
                    <a:pt x="23" y="141"/>
                    <a:pt x="24" y="141"/>
                    <a:pt x="25" y="141"/>
                  </a:cubicBezTo>
                  <a:cubicBezTo>
                    <a:pt x="26" y="140"/>
                    <a:pt x="27" y="139"/>
                    <a:pt x="29" y="138"/>
                  </a:cubicBezTo>
                  <a:cubicBezTo>
                    <a:pt x="26" y="126"/>
                    <a:pt x="23" y="113"/>
                    <a:pt x="21" y="101"/>
                  </a:cubicBezTo>
                  <a:cubicBezTo>
                    <a:pt x="20" y="100"/>
                    <a:pt x="19" y="100"/>
                    <a:pt x="17" y="99"/>
                  </a:cubicBezTo>
                  <a:cubicBezTo>
                    <a:pt x="17" y="99"/>
                    <a:pt x="16" y="98"/>
                    <a:pt x="16" y="98"/>
                  </a:cubicBezTo>
                  <a:moveTo>
                    <a:pt x="4" y="0"/>
                  </a:moveTo>
                  <a:cubicBezTo>
                    <a:pt x="3" y="0"/>
                    <a:pt x="2" y="0"/>
                    <a:pt x="2" y="1"/>
                  </a:cubicBezTo>
                  <a:cubicBezTo>
                    <a:pt x="1" y="2"/>
                    <a:pt x="0" y="4"/>
                    <a:pt x="0" y="5"/>
                  </a:cubicBezTo>
                  <a:cubicBezTo>
                    <a:pt x="3" y="8"/>
                    <a:pt x="2" y="11"/>
                    <a:pt x="1" y="14"/>
                  </a:cubicBezTo>
                  <a:cubicBezTo>
                    <a:pt x="1" y="18"/>
                    <a:pt x="1" y="22"/>
                    <a:pt x="2" y="27"/>
                  </a:cubicBezTo>
                  <a:cubicBezTo>
                    <a:pt x="3" y="43"/>
                    <a:pt x="4" y="60"/>
                    <a:pt x="8" y="77"/>
                  </a:cubicBezTo>
                  <a:cubicBezTo>
                    <a:pt x="9" y="82"/>
                    <a:pt x="10" y="88"/>
                    <a:pt x="12" y="94"/>
                  </a:cubicBezTo>
                  <a:cubicBezTo>
                    <a:pt x="12" y="94"/>
                    <a:pt x="13" y="94"/>
                    <a:pt x="14" y="94"/>
                  </a:cubicBezTo>
                  <a:cubicBezTo>
                    <a:pt x="14" y="94"/>
                    <a:pt x="14" y="94"/>
                    <a:pt x="14" y="94"/>
                  </a:cubicBezTo>
                  <a:cubicBezTo>
                    <a:pt x="14" y="94"/>
                    <a:pt x="15" y="94"/>
                    <a:pt x="15" y="94"/>
                  </a:cubicBezTo>
                  <a:cubicBezTo>
                    <a:pt x="15" y="94"/>
                    <a:pt x="15" y="94"/>
                    <a:pt x="15" y="94"/>
                  </a:cubicBezTo>
                  <a:cubicBezTo>
                    <a:pt x="16" y="93"/>
                    <a:pt x="17" y="92"/>
                    <a:pt x="19" y="91"/>
                  </a:cubicBezTo>
                  <a:cubicBezTo>
                    <a:pt x="18" y="88"/>
                    <a:pt x="17" y="86"/>
                    <a:pt x="17" y="83"/>
                  </a:cubicBezTo>
                  <a:cubicBezTo>
                    <a:pt x="13" y="65"/>
                    <a:pt x="10" y="46"/>
                    <a:pt x="9" y="27"/>
                  </a:cubicBezTo>
                  <a:cubicBezTo>
                    <a:pt x="9" y="23"/>
                    <a:pt x="8" y="19"/>
                    <a:pt x="8" y="14"/>
                  </a:cubicBezTo>
                  <a:cubicBezTo>
                    <a:pt x="8" y="12"/>
                    <a:pt x="8" y="10"/>
                    <a:pt x="8" y="8"/>
                  </a:cubicBezTo>
                  <a:cubicBezTo>
                    <a:pt x="8" y="6"/>
                    <a:pt x="8" y="5"/>
                    <a:pt x="8" y="5"/>
                  </a:cubicBezTo>
                  <a:cubicBezTo>
                    <a:pt x="8" y="5"/>
                    <a:pt x="7" y="5"/>
                    <a:pt x="7" y="6"/>
                  </a:cubicBezTo>
                  <a:cubicBezTo>
                    <a:pt x="8" y="4"/>
                    <a:pt x="8" y="2"/>
                    <a:pt x="6" y="1"/>
                  </a:cubicBezTo>
                  <a:cubicBezTo>
                    <a:pt x="6" y="1"/>
                    <a:pt x="6" y="1"/>
                    <a:pt x="6"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440"/>
            <p:cNvSpPr/>
            <p:nvPr/>
          </p:nvSpPr>
          <p:spPr bwMode="auto">
            <a:xfrm>
              <a:off x="87" y="718"/>
              <a:ext cx="52" cy="73"/>
            </a:xfrm>
            <a:custGeom>
              <a:avLst/>
              <a:gdLst>
                <a:gd name="T0" fmla="*/ 43 w 45"/>
                <a:gd name="T1" fmla="*/ 0 h 63"/>
                <a:gd name="T2" fmla="*/ 41 w 45"/>
                <a:gd name="T3" fmla="*/ 0 h 63"/>
                <a:gd name="T4" fmla="*/ 25 w 45"/>
                <a:gd name="T5" fmla="*/ 6 h 63"/>
                <a:gd name="T6" fmla="*/ 12 w 45"/>
                <a:gd name="T7" fmla="*/ 18 h 63"/>
                <a:gd name="T8" fmla="*/ 0 w 45"/>
                <a:gd name="T9" fmla="*/ 62 h 63"/>
                <a:gd name="T10" fmla="*/ 1 w 45"/>
                <a:gd name="T11" fmla="*/ 63 h 63"/>
                <a:gd name="T12" fmla="*/ 1 w 45"/>
                <a:gd name="T13" fmla="*/ 62 h 63"/>
                <a:gd name="T14" fmla="*/ 1 w 45"/>
                <a:gd name="T15" fmla="*/ 62 h 63"/>
                <a:gd name="T16" fmla="*/ 16 w 45"/>
                <a:gd name="T17" fmla="*/ 52 h 63"/>
                <a:gd name="T18" fmla="*/ 30 w 45"/>
                <a:gd name="T19" fmla="*/ 39 h 63"/>
                <a:gd name="T20" fmla="*/ 43 w 45"/>
                <a:gd name="T21" fmla="*/ 11 h 63"/>
                <a:gd name="T22" fmla="*/ 45 w 45"/>
                <a:gd name="T23" fmla="*/ 6 h 63"/>
                <a:gd name="T24" fmla="*/ 45 w 45"/>
                <a:gd name="T25" fmla="*/ 4 h 63"/>
                <a:gd name="T26" fmla="*/ 45 w 45"/>
                <a:gd name="T27" fmla="*/ 4 h 63"/>
                <a:gd name="T28" fmla="*/ 44 w 45"/>
                <a:gd name="T29" fmla="*/ 0 h 63"/>
                <a:gd name="T30" fmla="*/ 43 w 45"/>
                <a:gd name="T31" fmla="*/ 0 h 63"/>
                <a:gd name="T32" fmla="*/ 43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3" y="0"/>
                  </a:moveTo>
                  <a:cubicBezTo>
                    <a:pt x="42" y="0"/>
                    <a:pt x="41" y="0"/>
                    <a:pt x="41" y="0"/>
                  </a:cubicBezTo>
                  <a:cubicBezTo>
                    <a:pt x="35" y="1"/>
                    <a:pt x="30" y="4"/>
                    <a:pt x="25" y="6"/>
                  </a:cubicBezTo>
                  <a:cubicBezTo>
                    <a:pt x="20" y="9"/>
                    <a:pt x="15" y="13"/>
                    <a:pt x="12" y="18"/>
                  </a:cubicBezTo>
                  <a:cubicBezTo>
                    <a:pt x="2" y="31"/>
                    <a:pt x="0" y="47"/>
                    <a:pt x="0" y="62"/>
                  </a:cubicBezTo>
                  <a:cubicBezTo>
                    <a:pt x="0" y="62"/>
                    <a:pt x="0" y="63"/>
                    <a:pt x="1" y="63"/>
                  </a:cubicBezTo>
                  <a:cubicBezTo>
                    <a:pt x="1" y="63"/>
                    <a:pt x="1" y="63"/>
                    <a:pt x="1" y="62"/>
                  </a:cubicBezTo>
                  <a:cubicBezTo>
                    <a:pt x="1" y="62"/>
                    <a:pt x="1" y="62"/>
                    <a:pt x="1" y="62"/>
                  </a:cubicBezTo>
                  <a:cubicBezTo>
                    <a:pt x="7" y="60"/>
                    <a:pt x="12" y="55"/>
                    <a:pt x="16" y="52"/>
                  </a:cubicBezTo>
                  <a:cubicBezTo>
                    <a:pt x="21" y="48"/>
                    <a:pt x="26" y="44"/>
                    <a:pt x="30" y="39"/>
                  </a:cubicBezTo>
                  <a:cubicBezTo>
                    <a:pt x="37" y="31"/>
                    <a:pt x="39" y="21"/>
                    <a:pt x="43" y="11"/>
                  </a:cubicBezTo>
                  <a:cubicBezTo>
                    <a:pt x="43" y="9"/>
                    <a:pt x="44" y="7"/>
                    <a:pt x="45" y="6"/>
                  </a:cubicBezTo>
                  <a:cubicBezTo>
                    <a:pt x="45" y="5"/>
                    <a:pt x="45" y="4"/>
                    <a:pt x="45" y="4"/>
                  </a:cubicBezTo>
                  <a:cubicBezTo>
                    <a:pt x="45" y="4"/>
                    <a:pt x="45" y="4"/>
                    <a:pt x="45" y="4"/>
                  </a:cubicBezTo>
                  <a:cubicBezTo>
                    <a:pt x="44" y="3"/>
                    <a:pt x="43" y="1"/>
                    <a:pt x="44" y="0"/>
                  </a:cubicBezTo>
                  <a:cubicBezTo>
                    <a:pt x="44" y="0"/>
                    <a:pt x="43" y="0"/>
                    <a:pt x="43" y="0"/>
                  </a:cubicBezTo>
                  <a:cubicBezTo>
                    <a:pt x="43" y="0"/>
                    <a:pt x="43"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441"/>
            <p:cNvSpPr/>
            <p:nvPr/>
          </p:nvSpPr>
          <p:spPr bwMode="auto">
            <a:xfrm>
              <a:off x="136" y="710"/>
              <a:ext cx="86" cy="35"/>
            </a:xfrm>
            <a:custGeom>
              <a:avLst/>
              <a:gdLst>
                <a:gd name="T0" fmla="*/ 27 w 74"/>
                <a:gd name="T1" fmla="*/ 0 h 30"/>
                <a:gd name="T2" fmla="*/ 19 w 74"/>
                <a:gd name="T3" fmla="*/ 0 h 30"/>
                <a:gd name="T4" fmla="*/ 5 w 74"/>
                <a:gd name="T5" fmla="*/ 4 h 30"/>
                <a:gd name="T6" fmla="*/ 1 w 74"/>
                <a:gd name="T7" fmla="*/ 7 h 30"/>
                <a:gd name="T8" fmla="*/ 1 w 74"/>
                <a:gd name="T9" fmla="*/ 7 h 30"/>
                <a:gd name="T10" fmla="*/ 2 w 74"/>
                <a:gd name="T11" fmla="*/ 11 h 30"/>
                <a:gd name="T12" fmla="*/ 2 w 74"/>
                <a:gd name="T13" fmla="*/ 11 h 30"/>
                <a:gd name="T14" fmla="*/ 3 w 74"/>
                <a:gd name="T15" fmla="*/ 12 h 30"/>
                <a:gd name="T16" fmla="*/ 7 w 74"/>
                <a:gd name="T17" fmla="*/ 14 h 30"/>
                <a:gd name="T18" fmla="*/ 36 w 74"/>
                <a:gd name="T19" fmla="*/ 29 h 30"/>
                <a:gd name="T20" fmla="*/ 54 w 74"/>
                <a:gd name="T21" fmla="*/ 30 h 30"/>
                <a:gd name="T22" fmla="*/ 55 w 74"/>
                <a:gd name="T23" fmla="*/ 30 h 30"/>
                <a:gd name="T24" fmla="*/ 55 w 74"/>
                <a:gd name="T25" fmla="*/ 30 h 30"/>
                <a:gd name="T26" fmla="*/ 56 w 74"/>
                <a:gd name="T27" fmla="*/ 30 h 30"/>
                <a:gd name="T28" fmla="*/ 58 w 74"/>
                <a:gd name="T29" fmla="*/ 30 h 30"/>
                <a:gd name="T30" fmla="*/ 73 w 74"/>
                <a:gd name="T31" fmla="*/ 29 h 30"/>
                <a:gd name="T32" fmla="*/ 73 w 74"/>
                <a:gd name="T33" fmla="*/ 29 h 30"/>
                <a:gd name="T34" fmla="*/ 73 w 74"/>
                <a:gd name="T35" fmla="*/ 29 h 30"/>
                <a:gd name="T36" fmla="*/ 74 w 74"/>
                <a:gd name="T37" fmla="*/ 29 h 30"/>
                <a:gd name="T38" fmla="*/ 37 w 74"/>
                <a:gd name="T39" fmla="*/ 1 h 30"/>
                <a:gd name="T40" fmla="*/ 2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27" y="0"/>
                  </a:moveTo>
                  <a:cubicBezTo>
                    <a:pt x="24" y="0"/>
                    <a:pt x="22" y="0"/>
                    <a:pt x="19" y="0"/>
                  </a:cubicBezTo>
                  <a:cubicBezTo>
                    <a:pt x="15" y="1"/>
                    <a:pt x="9" y="2"/>
                    <a:pt x="5" y="4"/>
                  </a:cubicBezTo>
                  <a:cubicBezTo>
                    <a:pt x="3" y="5"/>
                    <a:pt x="2" y="6"/>
                    <a:pt x="1" y="7"/>
                  </a:cubicBezTo>
                  <a:cubicBezTo>
                    <a:pt x="1" y="7"/>
                    <a:pt x="1" y="7"/>
                    <a:pt x="1" y="7"/>
                  </a:cubicBezTo>
                  <a:cubicBezTo>
                    <a:pt x="0" y="8"/>
                    <a:pt x="1" y="10"/>
                    <a:pt x="2" y="11"/>
                  </a:cubicBezTo>
                  <a:cubicBezTo>
                    <a:pt x="2" y="11"/>
                    <a:pt x="2" y="11"/>
                    <a:pt x="2" y="11"/>
                  </a:cubicBezTo>
                  <a:cubicBezTo>
                    <a:pt x="2" y="11"/>
                    <a:pt x="3" y="12"/>
                    <a:pt x="3" y="12"/>
                  </a:cubicBezTo>
                  <a:cubicBezTo>
                    <a:pt x="5" y="13"/>
                    <a:pt x="6" y="13"/>
                    <a:pt x="7" y="14"/>
                  </a:cubicBezTo>
                  <a:cubicBezTo>
                    <a:pt x="16" y="19"/>
                    <a:pt x="24" y="27"/>
                    <a:pt x="36" y="29"/>
                  </a:cubicBezTo>
                  <a:cubicBezTo>
                    <a:pt x="42" y="30"/>
                    <a:pt x="48" y="30"/>
                    <a:pt x="54" y="30"/>
                  </a:cubicBezTo>
                  <a:cubicBezTo>
                    <a:pt x="54" y="30"/>
                    <a:pt x="54" y="30"/>
                    <a:pt x="55" y="30"/>
                  </a:cubicBezTo>
                  <a:cubicBezTo>
                    <a:pt x="55" y="30"/>
                    <a:pt x="55" y="30"/>
                    <a:pt x="55" y="30"/>
                  </a:cubicBezTo>
                  <a:cubicBezTo>
                    <a:pt x="56" y="30"/>
                    <a:pt x="56" y="30"/>
                    <a:pt x="56" y="30"/>
                  </a:cubicBezTo>
                  <a:cubicBezTo>
                    <a:pt x="57" y="30"/>
                    <a:pt x="57" y="30"/>
                    <a:pt x="58" y="30"/>
                  </a:cubicBezTo>
                  <a:cubicBezTo>
                    <a:pt x="63" y="30"/>
                    <a:pt x="68" y="30"/>
                    <a:pt x="73" y="29"/>
                  </a:cubicBezTo>
                  <a:cubicBezTo>
                    <a:pt x="73" y="29"/>
                    <a:pt x="73" y="29"/>
                    <a:pt x="73" y="29"/>
                  </a:cubicBezTo>
                  <a:cubicBezTo>
                    <a:pt x="73" y="29"/>
                    <a:pt x="73" y="29"/>
                    <a:pt x="73" y="29"/>
                  </a:cubicBezTo>
                  <a:cubicBezTo>
                    <a:pt x="74" y="29"/>
                    <a:pt x="74" y="29"/>
                    <a:pt x="74" y="29"/>
                  </a:cubicBezTo>
                  <a:cubicBezTo>
                    <a:pt x="64" y="16"/>
                    <a:pt x="53" y="5"/>
                    <a:pt x="37" y="1"/>
                  </a:cubicBezTo>
                  <a:cubicBezTo>
                    <a:pt x="34" y="0"/>
                    <a:pt x="30"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442"/>
            <p:cNvSpPr/>
            <p:nvPr/>
          </p:nvSpPr>
          <p:spPr bwMode="auto">
            <a:xfrm>
              <a:off x="104" y="772"/>
              <a:ext cx="47" cy="77"/>
            </a:xfrm>
            <a:custGeom>
              <a:avLst/>
              <a:gdLst>
                <a:gd name="T0" fmla="*/ 39 w 41"/>
                <a:gd name="T1" fmla="*/ 0 h 66"/>
                <a:gd name="T2" fmla="*/ 36 w 41"/>
                <a:gd name="T3" fmla="*/ 0 h 66"/>
                <a:gd name="T4" fmla="*/ 22 w 41"/>
                <a:gd name="T5" fmla="*/ 7 h 66"/>
                <a:gd name="T6" fmla="*/ 9 w 41"/>
                <a:gd name="T7" fmla="*/ 20 h 66"/>
                <a:gd name="T8" fmla="*/ 1 w 41"/>
                <a:gd name="T9" fmla="*/ 65 h 66"/>
                <a:gd name="T10" fmla="*/ 2 w 41"/>
                <a:gd name="T11" fmla="*/ 66 h 66"/>
                <a:gd name="T12" fmla="*/ 2 w 41"/>
                <a:gd name="T13" fmla="*/ 65 h 66"/>
                <a:gd name="T14" fmla="*/ 3 w 41"/>
                <a:gd name="T15" fmla="*/ 65 h 66"/>
                <a:gd name="T16" fmla="*/ 17 w 41"/>
                <a:gd name="T17" fmla="*/ 53 h 66"/>
                <a:gd name="T18" fmla="*/ 29 w 41"/>
                <a:gd name="T19" fmla="*/ 40 h 66"/>
                <a:gd name="T20" fmla="*/ 39 w 41"/>
                <a:gd name="T21" fmla="*/ 13 h 66"/>
                <a:gd name="T22" fmla="*/ 41 w 41"/>
                <a:gd name="T23" fmla="*/ 7 h 66"/>
                <a:gd name="T24" fmla="*/ 40 w 41"/>
                <a:gd name="T25" fmla="*/ 6 h 66"/>
                <a:gd name="T26" fmla="*/ 39 w 41"/>
                <a:gd name="T27" fmla="*/ 5 h 66"/>
                <a:gd name="T28" fmla="*/ 38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8" y="0"/>
                    <a:pt x="37" y="0"/>
                    <a:pt x="36" y="0"/>
                  </a:cubicBezTo>
                  <a:cubicBezTo>
                    <a:pt x="31" y="1"/>
                    <a:pt x="26" y="5"/>
                    <a:pt x="22" y="7"/>
                  </a:cubicBezTo>
                  <a:cubicBezTo>
                    <a:pt x="17" y="11"/>
                    <a:pt x="13" y="15"/>
                    <a:pt x="9" y="20"/>
                  </a:cubicBezTo>
                  <a:cubicBezTo>
                    <a:pt x="1" y="34"/>
                    <a:pt x="0" y="49"/>
                    <a:pt x="1" y="65"/>
                  </a:cubicBezTo>
                  <a:cubicBezTo>
                    <a:pt x="1" y="65"/>
                    <a:pt x="2" y="66"/>
                    <a:pt x="2" y="66"/>
                  </a:cubicBezTo>
                  <a:cubicBezTo>
                    <a:pt x="2" y="66"/>
                    <a:pt x="2" y="65"/>
                    <a:pt x="2" y="65"/>
                  </a:cubicBezTo>
                  <a:cubicBezTo>
                    <a:pt x="3" y="65"/>
                    <a:pt x="3" y="65"/>
                    <a:pt x="3" y="65"/>
                  </a:cubicBezTo>
                  <a:cubicBezTo>
                    <a:pt x="8" y="62"/>
                    <a:pt x="12" y="57"/>
                    <a:pt x="17" y="53"/>
                  </a:cubicBezTo>
                  <a:cubicBezTo>
                    <a:pt x="21" y="49"/>
                    <a:pt x="26" y="45"/>
                    <a:pt x="29" y="40"/>
                  </a:cubicBezTo>
                  <a:cubicBezTo>
                    <a:pt x="35" y="32"/>
                    <a:pt x="37" y="23"/>
                    <a:pt x="39" y="13"/>
                  </a:cubicBezTo>
                  <a:cubicBezTo>
                    <a:pt x="40" y="11"/>
                    <a:pt x="41" y="9"/>
                    <a:pt x="41" y="7"/>
                  </a:cubicBezTo>
                  <a:cubicBezTo>
                    <a:pt x="41" y="7"/>
                    <a:pt x="40" y="6"/>
                    <a:pt x="40" y="6"/>
                  </a:cubicBezTo>
                  <a:cubicBezTo>
                    <a:pt x="39" y="6"/>
                    <a:pt x="39" y="5"/>
                    <a:pt x="39" y="5"/>
                  </a:cubicBezTo>
                  <a:cubicBezTo>
                    <a:pt x="37" y="4"/>
                    <a:pt x="36" y="2"/>
                    <a:pt x="38" y="1"/>
                  </a:cubicBezTo>
                  <a:cubicBezTo>
                    <a:pt x="38" y="0"/>
                    <a:pt x="38"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443"/>
            <p:cNvSpPr/>
            <p:nvPr/>
          </p:nvSpPr>
          <p:spPr bwMode="auto">
            <a:xfrm>
              <a:off x="146" y="764"/>
              <a:ext cx="87" cy="36"/>
            </a:xfrm>
            <a:custGeom>
              <a:avLst/>
              <a:gdLst>
                <a:gd name="T0" fmla="*/ 27 w 75"/>
                <a:gd name="T1" fmla="*/ 0 h 31"/>
                <a:gd name="T2" fmla="*/ 19 w 75"/>
                <a:gd name="T3" fmla="*/ 1 h 31"/>
                <a:gd name="T4" fmla="*/ 7 w 75"/>
                <a:gd name="T5" fmla="*/ 4 h 31"/>
                <a:gd name="T6" fmla="*/ 3 w 75"/>
                <a:gd name="T7" fmla="*/ 7 h 31"/>
                <a:gd name="T8" fmla="*/ 2 w 75"/>
                <a:gd name="T9" fmla="*/ 8 h 31"/>
                <a:gd name="T10" fmla="*/ 3 w 75"/>
                <a:gd name="T11" fmla="*/ 12 h 31"/>
                <a:gd name="T12" fmla="*/ 4 w 75"/>
                <a:gd name="T13" fmla="*/ 13 h 31"/>
                <a:gd name="T14" fmla="*/ 5 w 75"/>
                <a:gd name="T15" fmla="*/ 14 h 31"/>
                <a:gd name="T16" fmla="*/ 10 w 75"/>
                <a:gd name="T17" fmla="*/ 16 h 31"/>
                <a:gd name="T18" fmla="*/ 37 w 75"/>
                <a:gd name="T19" fmla="*/ 30 h 31"/>
                <a:gd name="T20" fmla="*/ 52 w 75"/>
                <a:gd name="T21" fmla="*/ 31 h 31"/>
                <a:gd name="T22" fmla="*/ 55 w 75"/>
                <a:gd name="T23" fmla="*/ 31 h 31"/>
                <a:gd name="T24" fmla="*/ 73 w 75"/>
                <a:gd name="T25" fmla="*/ 29 h 31"/>
                <a:gd name="T26" fmla="*/ 74 w 75"/>
                <a:gd name="T27" fmla="*/ 30 h 31"/>
                <a:gd name="T28" fmla="*/ 74 w 75"/>
                <a:gd name="T29" fmla="*/ 30 h 31"/>
                <a:gd name="T30" fmla="*/ 74 w 75"/>
                <a:gd name="T31" fmla="*/ 29 h 31"/>
                <a:gd name="T32" fmla="*/ 38 w 75"/>
                <a:gd name="T33" fmla="*/ 2 h 31"/>
                <a:gd name="T34" fmla="*/ 27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27" y="0"/>
                  </a:moveTo>
                  <a:cubicBezTo>
                    <a:pt x="25" y="0"/>
                    <a:pt x="22" y="1"/>
                    <a:pt x="19" y="1"/>
                  </a:cubicBezTo>
                  <a:cubicBezTo>
                    <a:pt x="16" y="2"/>
                    <a:pt x="11" y="3"/>
                    <a:pt x="7" y="4"/>
                  </a:cubicBezTo>
                  <a:cubicBezTo>
                    <a:pt x="5" y="5"/>
                    <a:pt x="4" y="6"/>
                    <a:pt x="3" y="7"/>
                  </a:cubicBezTo>
                  <a:cubicBezTo>
                    <a:pt x="2" y="7"/>
                    <a:pt x="2" y="7"/>
                    <a:pt x="2" y="8"/>
                  </a:cubicBezTo>
                  <a:cubicBezTo>
                    <a:pt x="0" y="9"/>
                    <a:pt x="1" y="11"/>
                    <a:pt x="3" y="12"/>
                  </a:cubicBezTo>
                  <a:cubicBezTo>
                    <a:pt x="3" y="12"/>
                    <a:pt x="3" y="13"/>
                    <a:pt x="4" y="13"/>
                  </a:cubicBezTo>
                  <a:cubicBezTo>
                    <a:pt x="4" y="13"/>
                    <a:pt x="5" y="14"/>
                    <a:pt x="5" y="14"/>
                  </a:cubicBezTo>
                  <a:cubicBezTo>
                    <a:pt x="7" y="15"/>
                    <a:pt x="8" y="15"/>
                    <a:pt x="10" y="16"/>
                  </a:cubicBezTo>
                  <a:cubicBezTo>
                    <a:pt x="19" y="22"/>
                    <a:pt x="26" y="28"/>
                    <a:pt x="37" y="30"/>
                  </a:cubicBezTo>
                  <a:cubicBezTo>
                    <a:pt x="42" y="31"/>
                    <a:pt x="47" y="31"/>
                    <a:pt x="52" y="31"/>
                  </a:cubicBezTo>
                  <a:cubicBezTo>
                    <a:pt x="53" y="31"/>
                    <a:pt x="54" y="31"/>
                    <a:pt x="55" y="31"/>
                  </a:cubicBezTo>
                  <a:cubicBezTo>
                    <a:pt x="61" y="31"/>
                    <a:pt x="68" y="31"/>
                    <a:pt x="73" y="29"/>
                  </a:cubicBezTo>
                  <a:cubicBezTo>
                    <a:pt x="74" y="30"/>
                    <a:pt x="74" y="30"/>
                    <a:pt x="74" y="30"/>
                  </a:cubicBezTo>
                  <a:cubicBezTo>
                    <a:pt x="74" y="30"/>
                    <a:pt x="74" y="30"/>
                    <a:pt x="74" y="30"/>
                  </a:cubicBezTo>
                  <a:cubicBezTo>
                    <a:pt x="74" y="30"/>
                    <a:pt x="75" y="29"/>
                    <a:pt x="74" y="29"/>
                  </a:cubicBezTo>
                  <a:cubicBezTo>
                    <a:pt x="64" y="17"/>
                    <a:pt x="53" y="6"/>
                    <a:pt x="38" y="2"/>
                  </a:cubicBezTo>
                  <a:cubicBezTo>
                    <a:pt x="34" y="1"/>
                    <a:pt x="31" y="0"/>
                    <a:pt x="2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444"/>
            <p:cNvSpPr/>
            <p:nvPr/>
          </p:nvSpPr>
          <p:spPr bwMode="auto">
            <a:xfrm>
              <a:off x="125" y="833"/>
              <a:ext cx="43" cy="82"/>
            </a:xfrm>
            <a:custGeom>
              <a:avLst/>
              <a:gdLst>
                <a:gd name="T0" fmla="*/ 34 w 37"/>
                <a:gd name="T1" fmla="*/ 0 h 71"/>
                <a:gd name="T2" fmla="*/ 34 w 37"/>
                <a:gd name="T3" fmla="*/ 0 h 71"/>
                <a:gd name="T4" fmla="*/ 32 w 37"/>
                <a:gd name="T5" fmla="*/ 1 h 71"/>
                <a:gd name="T6" fmla="*/ 18 w 37"/>
                <a:gd name="T7" fmla="*/ 10 h 71"/>
                <a:gd name="T8" fmla="*/ 7 w 37"/>
                <a:gd name="T9" fmla="*/ 24 h 71"/>
                <a:gd name="T10" fmla="*/ 5 w 37"/>
                <a:gd name="T11" fmla="*/ 70 h 71"/>
                <a:gd name="T12" fmla="*/ 5 w 37"/>
                <a:gd name="T13" fmla="*/ 71 h 71"/>
                <a:gd name="T14" fmla="*/ 5 w 37"/>
                <a:gd name="T15" fmla="*/ 70 h 71"/>
                <a:gd name="T16" fmla="*/ 6 w 37"/>
                <a:gd name="T17" fmla="*/ 70 h 71"/>
                <a:gd name="T18" fmla="*/ 18 w 37"/>
                <a:gd name="T19" fmla="*/ 57 h 71"/>
                <a:gd name="T20" fmla="*/ 29 w 37"/>
                <a:gd name="T21" fmla="*/ 42 h 71"/>
                <a:gd name="T22" fmla="*/ 36 w 37"/>
                <a:gd name="T23" fmla="*/ 11 h 71"/>
                <a:gd name="T24" fmla="*/ 37 w 37"/>
                <a:gd name="T25" fmla="*/ 6 h 71"/>
                <a:gd name="T26" fmla="*/ 37 w 37"/>
                <a:gd name="T27" fmla="*/ 4 h 71"/>
                <a:gd name="T28" fmla="*/ 37 w 37"/>
                <a:gd name="T29" fmla="*/ 2 h 71"/>
                <a:gd name="T30" fmla="*/ 36 w 37"/>
                <a:gd name="T31" fmla="*/ 1 h 71"/>
                <a:gd name="T32" fmla="*/ 34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4" y="0"/>
                  </a:moveTo>
                  <a:cubicBezTo>
                    <a:pt x="34" y="0"/>
                    <a:pt x="34" y="0"/>
                    <a:pt x="34" y="0"/>
                  </a:cubicBezTo>
                  <a:cubicBezTo>
                    <a:pt x="33" y="0"/>
                    <a:pt x="33" y="1"/>
                    <a:pt x="32" y="1"/>
                  </a:cubicBezTo>
                  <a:cubicBezTo>
                    <a:pt x="27" y="2"/>
                    <a:pt x="21" y="7"/>
                    <a:pt x="18" y="10"/>
                  </a:cubicBezTo>
                  <a:cubicBezTo>
                    <a:pt x="13" y="14"/>
                    <a:pt x="9" y="19"/>
                    <a:pt x="7" y="24"/>
                  </a:cubicBezTo>
                  <a:cubicBezTo>
                    <a:pt x="0" y="39"/>
                    <a:pt x="1" y="55"/>
                    <a:pt x="5" y="70"/>
                  </a:cubicBezTo>
                  <a:cubicBezTo>
                    <a:pt x="5" y="70"/>
                    <a:pt x="5" y="71"/>
                    <a:pt x="5" y="71"/>
                  </a:cubicBezTo>
                  <a:cubicBezTo>
                    <a:pt x="5" y="71"/>
                    <a:pt x="5" y="70"/>
                    <a:pt x="5" y="70"/>
                  </a:cubicBezTo>
                  <a:cubicBezTo>
                    <a:pt x="6" y="70"/>
                    <a:pt x="6" y="70"/>
                    <a:pt x="6" y="70"/>
                  </a:cubicBezTo>
                  <a:cubicBezTo>
                    <a:pt x="10" y="66"/>
                    <a:pt x="14" y="61"/>
                    <a:pt x="18" y="57"/>
                  </a:cubicBezTo>
                  <a:cubicBezTo>
                    <a:pt x="22" y="52"/>
                    <a:pt x="26" y="47"/>
                    <a:pt x="29" y="42"/>
                  </a:cubicBezTo>
                  <a:cubicBezTo>
                    <a:pt x="34" y="32"/>
                    <a:pt x="34" y="22"/>
                    <a:pt x="36" y="11"/>
                  </a:cubicBezTo>
                  <a:cubicBezTo>
                    <a:pt x="36" y="9"/>
                    <a:pt x="36" y="7"/>
                    <a:pt x="37" y="6"/>
                  </a:cubicBezTo>
                  <a:cubicBezTo>
                    <a:pt x="37" y="5"/>
                    <a:pt x="37" y="4"/>
                    <a:pt x="37" y="4"/>
                  </a:cubicBezTo>
                  <a:cubicBezTo>
                    <a:pt x="37" y="3"/>
                    <a:pt x="37" y="3"/>
                    <a:pt x="37" y="2"/>
                  </a:cubicBezTo>
                  <a:cubicBezTo>
                    <a:pt x="36" y="2"/>
                    <a:pt x="36" y="2"/>
                    <a:pt x="36" y="1"/>
                  </a:cubicBezTo>
                  <a:cubicBezTo>
                    <a:pt x="36" y="1"/>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445"/>
            <p:cNvSpPr/>
            <p:nvPr/>
          </p:nvSpPr>
          <p:spPr bwMode="auto">
            <a:xfrm>
              <a:off x="167" y="826"/>
              <a:ext cx="83" cy="38"/>
            </a:xfrm>
            <a:custGeom>
              <a:avLst/>
              <a:gdLst>
                <a:gd name="T0" fmla="*/ 24 w 72"/>
                <a:gd name="T1" fmla="*/ 0 h 33"/>
                <a:gd name="T2" fmla="*/ 19 w 72"/>
                <a:gd name="T3" fmla="*/ 0 h 33"/>
                <a:gd name="T4" fmla="*/ 3 w 72"/>
                <a:gd name="T5" fmla="*/ 4 h 33"/>
                <a:gd name="T6" fmla="*/ 1 w 72"/>
                <a:gd name="T7" fmla="*/ 5 h 33"/>
                <a:gd name="T8" fmla="*/ 0 w 72"/>
                <a:gd name="T9" fmla="*/ 7 h 33"/>
                <a:gd name="T10" fmla="*/ 1 w 72"/>
                <a:gd name="T11" fmla="*/ 8 h 33"/>
                <a:gd name="T12" fmla="*/ 2 w 72"/>
                <a:gd name="T13" fmla="*/ 9 h 33"/>
                <a:gd name="T14" fmla="*/ 3 w 72"/>
                <a:gd name="T15" fmla="*/ 11 h 33"/>
                <a:gd name="T16" fmla="*/ 6 w 72"/>
                <a:gd name="T17" fmla="*/ 12 h 33"/>
                <a:gd name="T18" fmla="*/ 35 w 72"/>
                <a:gd name="T19" fmla="*/ 30 h 33"/>
                <a:gd name="T20" fmla="*/ 53 w 72"/>
                <a:gd name="T21" fmla="*/ 32 h 33"/>
                <a:gd name="T22" fmla="*/ 63 w 72"/>
                <a:gd name="T23" fmla="*/ 33 h 33"/>
                <a:gd name="T24" fmla="*/ 71 w 72"/>
                <a:gd name="T25" fmla="*/ 32 h 33"/>
                <a:gd name="T26" fmla="*/ 72 w 72"/>
                <a:gd name="T27" fmla="*/ 33 h 33"/>
                <a:gd name="T28" fmla="*/ 72 w 72"/>
                <a:gd name="T29" fmla="*/ 33 h 33"/>
                <a:gd name="T30" fmla="*/ 72 w 72"/>
                <a:gd name="T31" fmla="*/ 32 h 33"/>
                <a:gd name="T32" fmla="*/ 38 w 72"/>
                <a:gd name="T33" fmla="*/ 2 h 33"/>
                <a:gd name="T34" fmla="*/ 24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24" y="0"/>
                  </a:moveTo>
                  <a:cubicBezTo>
                    <a:pt x="22" y="0"/>
                    <a:pt x="21" y="0"/>
                    <a:pt x="19" y="0"/>
                  </a:cubicBezTo>
                  <a:cubicBezTo>
                    <a:pt x="14" y="0"/>
                    <a:pt x="8" y="1"/>
                    <a:pt x="3" y="4"/>
                  </a:cubicBezTo>
                  <a:cubicBezTo>
                    <a:pt x="2" y="4"/>
                    <a:pt x="2" y="4"/>
                    <a:pt x="1" y="5"/>
                  </a:cubicBezTo>
                  <a:cubicBezTo>
                    <a:pt x="0" y="6"/>
                    <a:pt x="0" y="6"/>
                    <a:pt x="0" y="7"/>
                  </a:cubicBezTo>
                  <a:cubicBezTo>
                    <a:pt x="0" y="8"/>
                    <a:pt x="0" y="8"/>
                    <a:pt x="1" y="8"/>
                  </a:cubicBezTo>
                  <a:cubicBezTo>
                    <a:pt x="1" y="9"/>
                    <a:pt x="1" y="9"/>
                    <a:pt x="2" y="9"/>
                  </a:cubicBezTo>
                  <a:cubicBezTo>
                    <a:pt x="2" y="10"/>
                    <a:pt x="3" y="10"/>
                    <a:pt x="3" y="11"/>
                  </a:cubicBezTo>
                  <a:cubicBezTo>
                    <a:pt x="4" y="11"/>
                    <a:pt x="5" y="12"/>
                    <a:pt x="6" y="12"/>
                  </a:cubicBezTo>
                  <a:cubicBezTo>
                    <a:pt x="15" y="19"/>
                    <a:pt x="23" y="27"/>
                    <a:pt x="35" y="30"/>
                  </a:cubicBezTo>
                  <a:cubicBezTo>
                    <a:pt x="41" y="31"/>
                    <a:pt x="47" y="32"/>
                    <a:pt x="53" y="32"/>
                  </a:cubicBezTo>
                  <a:cubicBezTo>
                    <a:pt x="56" y="33"/>
                    <a:pt x="60" y="33"/>
                    <a:pt x="63" y="33"/>
                  </a:cubicBezTo>
                  <a:cubicBezTo>
                    <a:pt x="66" y="33"/>
                    <a:pt x="69" y="33"/>
                    <a:pt x="71" y="32"/>
                  </a:cubicBezTo>
                  <a:cubicBezTo>
                    <a:pt x="72" y="33"/>
                    <a:pt x="72" y="33"/>
                    <a:pt x="72" y="33"/>
                  </a:cubicBezTo>
                  <a:cubicBezTo>
                    <a:pt x="72" y="33"/>
                    <a:pt x="72" y="33"/>
                    <a:pt x="72" y="33"/>
                  </a:cubicBezTo>
                  <a:cubicBezTo>
                    <a:pt x="72" y="33"/>
                    <a:pt x="72" y="32"/>
                    <a:pt x="72" y="32"/>
                  </a:cubicBezTo>
                  <a:cubicBezTo>
                    <a:pt x="63" y="19"/>
                    <a:pt x="53" y="7"/>
                    <a:pt x="38" y="2"/>
                  </a:cubicBezTo>
                  <a:cubicBezTo>
                    <a:pt x="33" y="0"/>
                    <a:pt x="28" y="0"/>
                    <a:pt x="2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446"/>
            <p:cNvSpPr/>
            <p:nvPr/>
          </p:nvSpPr>
          <p:spPr bwMode="auto">
            <a:xfrm>
              <a:off x="154" y="896"/>
              <a:ext cx="39" cy="85"/>
            </a:xfrm>
            <a:custGeom>
              <a:avLst/>
              <a:gdLst>
                <a:gd name="T0" fmla="*/ 30 w 34"/>
                <a:gd name="T1" fmla="*/ 0 h 73"/>
                <a:gd name="T2" fmla="*/ 29 w 34"/>
                <a:gd name="T3" fmla="*/ 1 h 73"/>
                <a:gd name="T4" fmla="*/ 15 w 34"/>
                <a:gd name="T5" fmla="*/ 12 h 73"/>
                <a:gd name="T6" fmla="*/ 6 w 34"/>
                <a:gd name="T7" fmla="*/ 27 h 73"/>
                <a:gd name="T8" fmla="*/ 9 w 34"/>
                <a:gd name="T9" fmla="*/ 73 h 73"/>
                <a:gd name="T10" fmla="*/ 9 w 34"/>
                <a:gd name="T11" fmla="*/ 73 h 73"/>
                <a:gd name="T12" fmla="*/ 10 w 34"/>
                <a:gd name="T13" fmla="*/ 73 h 73"/>
                <a:gd name="T14" fmla="*/ 10 w 34"/>
                <a:gd name="T15" fmla="*/ 72 h 73"/>
                <a:gd name="T16" fmla="*/ 21 w 34"/>
                <a:gd name="T17" fmla="*/ 58 h 73"/>
                <a:gd name="T18" fmla="*/ 30 w 34"/>
                <a:gd name="T19" fmla="*/ 42 h 73"/>
                <a:gd name="T20" fmla="*/ 33 w 34"/>
                <a:gd name="T21" fmla="*/ 9 h 73"/>
                <a:gd name="T22" fmla="*/ 33 w 34"/>
                <a:gd name="T23" fmla="*/ 6 h 73"/>
                <a:gd name="T24" fmla="*/ 32 w 34"/>
                <a:gd name="T25" fmla="*/ 6 h 73"/>
                <a:gd name="T26" fmla="*/ 31 w 34"/>
                <a:gd name="T27" fmla="*/ 5 h 73"/>
                <a:gd name="T28" fmla="*/ 29 w 34"/>
                <a:gd name="T29" fmla="*/ 1 h 73"/>
                <a:gd name="T30" fmla="*/ 30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30" y="0"/>
                  </a:moveTo>
                  <a:cubicBezTo>
                    <a:pt x="29" y="0"/>
                    <a:pt x="29" y="0"/>
                    <a:pt x="29" y="1"/>
                  </a:cubicBezTo>
                  <a:cubicBezTo>
                    <a:pt x="24" y="2"/>
                    <a:pt x="18" y="8"/>
                    <a:pt x="15" y="12"/>
                  </a:cubicBezTo>
                  <a:cubicBezTo>
                    <a:pt x="11" y="16"/>
                    <a:pt x="8" y="21"/>
                    <a:pt x="6" y="27"/>
                  </a:cubicBezTo>
                  <a:cubicBezTo>
                    <a:pt x="0" y="43"/>
                    <a:pt x="4" y="58"/>
                    <a:pt x="9" y="73"/>
                  </a:cubicBezTo>
                  <a:cubicBezTo>
                    <a:pt x="9" y="73"/>
                    <a:pt x="9" y="73"/>
                    <a:pt x="9" y="73"/>
                  </a:cubicBezTo>
                  <a:cubicBezTo>
                    <a:pt x="10" y="73"/>
                    <a:pt x="10" y="73"/>
                    <a:pt x="10" y="73"/>
                  </a:cubicBezTo>
                  <a:cubicBezTo>
                    <a:pt x="10" y="72"/>
                    <a:pt x="10" y="72"/>
                    <a:pt x="10" y="72"/>
                  </a:cubicBezTo>
                  <a:cubicBezTo>
                    <a:pt x="14" y="68"/>
                    <a:pt x="18" y="63"/>
                    <a:pt x="21" y="58"/>
                  </a:cubicBezTo>
                  <a:cubicBezTo>
                    <a:pt x="24" y="53"/>
                    <a:pt x="28" y="48"/>
                    <a:pt x="30" y="42"/>
                  </a:cubicBezTo>
                  <a:cubicBezTo>
                    <a:pt x="34" y="31"/>
                    <a:pt x="33" y="20"/>
                    <a:pt x="33" y="9"/>
                  </a:cubicBezTo>
                  <a:cubicBezTo>
                    <a:pt x="33" y="8"/>
                    <a:pt x="33" y="7"/>
                    <a:pt x="33" y="6"/>
                  </a:cubicBezTo>
                  <a:cubicBezTo>
                    <a:pt x="33" y="6"/>
                    <a:pt x="33" y="6"/>
                    <a:pt x="32" y="6"/>
                  </a:cubicBezTo>
                  <a:cubicBezTo>
                    <a:pt x="32" y="6"/>
                    <a:pt x="31" y="5"/>
                    <a:pt x="31" y="5"/>
                  </a:cubicBezTo>
                  <a:cubicBezTo>
                    <a:pt x="29" y="4"/>
                    <a:pt x="28" y="2"/>
                    <a:pt x="29" y="1"/>
                  </a:cubicBezTo>
                  <a:cubicBezTo>
                    <a:pt x="29" y="0"/>
                    <a:pt x="29" y="0"/>
                    <a:pt x="3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447"/>
            <p:cNvSpPr/>
            <p:nvPr/>
          </p:nvSpPr>
          <p:spPr bwMode="auto">
            <a:xfrm>
              <a:off x="186" y="885"/>
              <a:ext cx="88" cy="32"/>
            </a:xfrm>
            <a:custGeom>
              <a:avLst/>
              <a:gdLst>
                <a:gd name="T0" fmla="*/ 32 w 76"/>
                <a:gd name="T1" fmla="*/ 0 h 28"/>
                <a:gd name="T2" fmla="*/ 18 w 76"/>
                <a:gd name="T3" fmla="*/ 2 h 28"/>
                <a:gd name="T4" fmla="*/ 7 w 76"/>
                <a:gd name="T5" fmla="*/ 6 h 28"/>
                <a:gd name="T6" fmla="*/ 2 w 76"/>
                <a:gd name="T7" fmla="*/ 10 h 28"/>
                <a:gd name="T8" fmla="*/ 1 w 76"/>
                <a:gd name="T9" fmla="*/ 11 h 28"/>
                <a:gd name="T10" fmla="*/ 3 w 76"/>
                <a:gd name="T11" fmla="*/ 15 h 28"/>
                <a:gd name="T12" fmla="*/ 4 w 76"/>
                <a:gd name="T13" fmla="*/ 16 h 28"/>
                <a:gd name="T14" fmla="*/ 5 w 76"/>
                <a:gd name="T15" fmla="*/ 16 h 28"/>
                <a:gd name="T16" fmla="*/ 13 w 76"/>
                <a:gd name="T17" fmla="*/ 19 h 28"/>
                <a:gd name="T18" fmla="*/ 39 w 76"/>
                <a:gd name="T19" fmla="*/ 28 h 28"/>
                <a:gd name="T20" fmla="*/ 42 w 76"/>
                <a:gd name="T21" fmla="*/ 28 h 28"/>
                <a:gd name="T22" fmla="*/ 57 w 76"/>
                <a:gd name="T23" fmla="*/ 27 h 28"/>
                <a:gd name="T24" fmla="*/ 75 w 76"/>
                <a:gd name="T25" fmla="*/ 23 h 28"/>
                <a:gd name="T26" fmla="*/ 76 w 76"/>
                <a:gd name="T27" fmla="*/ 23 h 28"/>
                <a:gd name="T28" fmla="*/ 76 w 76"/>
                <a:gd name="T29" fmla="*/ 23 h 28"/>
                <a:gd name="T30" fmla="*/ 76 w 76"/>
                <a:gd name="T31" fmla="*/ 22 h 28"/>
                <a:gd name="T32" fmla="*/ 36 w 76"/>
                <a:gd name="T33" fmla="*/ 0 h 28"/>
                <a:gd name="T34" fmla="*/ 3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2" y="0"/>
                  </a:moveTo>
                  <a:cubicBezTo>
                    <a:pt x="27" y="0"/>
                    <a:pt x="22" y="1"/>
                    <a:pt x="18" y="2"/>
                  </a:cubicBezTo>
                  <a:cubicBezTo>
                    <a:pt x="15" y="3"/>
                    <a:pt x="10" y="4"/>
                    <a:pt x="7" y="6"/>
                  </a:cubicBezTo>
                  <a:cubicBezTo>
                    <a:pt x="5" y="8"/>
                    <a:pt x="3" y="9"/>
                    <a:pt x="2" y="10"/>
                  </a:cubicBezTo>
                  <a:cubicBezTo>
                    <a:pt x="1" y="10"/>
                    <a:pt x="1" y="10"/>
                    <a:pt x="1" y="11"/>
                  </a:cubicBezTo>
                  <a:cubicBezTo>
                    <a:pt x="0" y="12"/>
                    <a:pt x="1" y="14"/>
                    <a:pt x="3" y="15"/>
                  </a:cubicBezTo>
                  <a:cubicBezTo>
                    <a:pt x="3" y="15"/>
                    <a:pt x="4" y="16"/>
                    <a:pt x="4" y="16"/>
                  </a:cubicBezTo>
                  <a:cubicBezTo>
                    <a:pt x="5" y="16"/>
                    <a:pt x="5" y="16"/>
                    <a:pt x="5" y="16"/>
                  </a:cubicBezTo>
                  <a:cubicBezTo>
                    <a:pt x="8" y="17"/>
                    <a:pt x="10" y="18"/>
                    <a:pt x="13" y="19"/>
                  </a:cubicBezTo>
                  <a:cubicBezTo>
                    <a:pt x="21" y="23"/>
                    <a:pt x="29" y="27"/>
                    <a:pt x="39" y="28"/>
                  </a:cubicBezTo>
                  <a:cubicBezTo>
                    <a:pt x="40" y="28"/>
                    <a:pt x="41" y="28"/>
                    <a:pt x="42" y="28"/>
                  </a:cubicBezTo>
                  <a:cubicBezTo>
                    <a:pt x="47" y="28"/>
                    <a:pt x="52" y="28"/>
                    <a:pt x="57" y="27"/>
                  </a:cubicBezTo>
                  <a:cubicBezTo>
                    <a:pt x="63" y="26"/>
                    <a:pt x="70" y="25"/>
                    <a:pt x="75" y="23"/>
                  </a:cubicBezTo>
                  <a:cubicBezTo>
                    <a:pt x="76" y="23"/>
                    <a:pt x="76" y="23"/>
                    <a:pt x="76" y="23"/>
                  </a:cubicBezTo>
                  <a:cubicBezTo>
                    <a:pt x="76" y="23"/>
                    <a:pt x="76" y="23"/>
                    <a:pt x="76" y="23"/>
                  </a:cubicBezTo>
                  <a:cubicBezTo>
                    <a:pt x="76" y="23"/>
                    <a:pt x="76" y="23"/>
                    <a:pt x="76" y="22"/>
                  </a:cubicBezTo>
                  <a:cubicBezTo>
                    <a:pt x="65" y="12"/>
                    <a:pt x="52" y="2"/>
                    <a:pt x="36" y="0"/>
                  </a:cubicBezTo>
                  <a:cubicBezTo>
                    <a:pt x="35" y="0"/>
                    <a:pt x="33"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448"/>
            <p:cNvSpPr/>
            <p:nvPr/>
          </p:nvSpPr>
          <p:spPr bwMode="auto">
            <a:xfrm>
              <a:off x="190" y="952"/>
              <a:ext cx="37" cy="88"/>
            </a:xfrm>
            <a:custGeom>
              <a:avLst/>
              <a:gdLst>
                <a:gd name="T0" fmla="*/ 25 w 32"/>
                <a:gd name="T1" fmla="*/ 0 h 76"/>
                <a:gd name="T2" fmla="*/ 24 w 32"/>
                <a:gd name="T3" fmla="*/ 1 h 76"/>
                <a:gd name="T4" fmla="*/ 24 w 32"/>
                <a:gd name="T5" fmla="*/ 1 h 76"/>
                <a:gd name="T6" fmla="*/ 11 w 32"/>
                <a:gd name="T7" fmla="*/ 14 h 76"/>
                <a:gd name="T8" fmla="*/ 3 w 32"/>
                <a:gd name="T9" fmla="*/ 30 h 76"/>
                <a:gd name="T10" fmla="*/ 12 w 32"/>
                <a:gd name="T11" fmla="*/ 75 h 76"/>
                <a:gd name="T12" fmla="*/ 12 w 32"/>
                <a:gd name="T13" fmla="*/ 76 h 76"/>
                <a:gd name="T14" fmla="*/ 12 w 32"/>
                <a:gd name="T15" fmla="*/ 75 h 76"/>
                <a:gd name="T16" fmla="*/ 12 w 32"/>
                <a:gd name="T17" fmla="*/ 75 h 76"/>
                <a:gd name="T18" fmla="*/ 22 w 32"/>
                <a:gd name="T19" fmla="*/ 59 h 76"/>
                <a:gd name="T20" fmla="*/ 29 w 32"/>
                <a:gd name="T21" fmla="*/ 42 h 76"/>
                <a:gd name="T22" fmla="*/ 28 w 32"/>
                <a:gd name="T23" fmla="*/ 8 h 76"/>
                <a:gd name="T24" fmla="*/ 28 w 32"/>
                <a:gd name="T25" fmla="*/ 5 h 76"/>
                <a:gd name="T26" fmla="*/ 28 w 32"/>
                <a:gd name="T27" fmla="*/ 3 h 76"/>
                <a:gd name="T28" fmla="*/ 28 w 32"/>
                <a:gd name="T29" fmla="*/ 3 h 76"/>
                <a:gd name="T30" fmla="*/ 26 w 32"/>
                <a:gd name="T31" fmla="*/ 1 h 76"/>
                <a:gd name="T32" fmla="*/ 25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5" y="0"/>
                  </a:moveTo>
                  <a:cubicBezTo>
                    <a:pt x="25" y="0"/>
                    <a:pt x="25" y="0"/>
                    <a:pt x="24" y="1"/>
                  </a:cubicBezTo>
                  <a:cubicBezTo>
                    <a:pt x="24" y="1"/>
                    <a:pt x="24" y="1"/>
                    <a:pt x="24" y="1"/>
                  </a:cubicBezTo>
                  <a:cubicBezTo>
                    <a:pt x="18" y="3"/>
                    <a:pt x="14" y="9"/>
                    <a:pt x="11" y="14"/>
                  </a:cubicBezTo>
                  <a:cubicBezTo>
                    <a:pt x="7" y="19"/>
                    <a:pt x="4" y="24"/>
                    <a:pt x="3" y="30"/>
                  </a:cubicBezTo>
                  <a:cubicBezTo>
                    <a:pt x="0" y="46"/>
                    <a:pt x="5" y="61"/>
                    <a:pt x="12" y="75"/>
                  </a:cubicBezTo>
                  <a:cubicBezTo>
                    <a:pt x="12" y="76"/>
                    <a:pt x="12" y="76"/>
                    <a:pt x="12" y="76"/>
                  </a:cubicBezTo>
                  <a:cubicBezTo>
                    <a:pt x="12" y="76"/>
                    <a:pt x="12" y="75"/>
                    <a:pt x="12" y="75"/>
                  </a:cubicBezTo>
                  <a:cubicBezTo>
                    <a:pt x="12" y="75"/>
                    <a:pt x="12" y="75"/>
                    <a:pt x="12" y="75"/>
                  </a:cubicBezTo>
                  <a:cubicBezTo>
                    <a:pt x="16" y="70"/>
                    <a:pt x="19" y="64"/>
                    <a:pt x="22" y="59"/>
                  </a:cubicBezTo>
                  <a:cubicBezTo>
                    <a:pt x="24" y="54"/>
                    <a:pt x="27" y="48"/>
                    <a:pt x="29" y="42"/>
                  </a:cubicBezTo>
                  <a:cubicBezTo>
                    <a:pt x="32" y="30"/>
                    <a:pt x="29" y="20"/>
                    <a:pt x="28" y="8"/>
                  </a:cubicBezTo>
                  <a:cubicBezTo>
                    <a:pt x="28" y="7"/>
                    <a:pt x="28" y="6"/>
                    <a:pt x="28" y="5"/>
                  </a:cubicBezTo>
                  <a:cubicBezTo>
                    <a:pt x="28" y="4"/>
                    <a:pt x="28" y="4"/>
                    <a:pt x="28" y="3"/>
                  </a:cubicBezTo>
                  <a:cubicBezTo>
                    <a:pt x="28" y="3"/>
                    <a:pt x="28" y="3"/>
                    <a:pt x="28" y="3"/>
                  </a:cubicBezTo>
                  <a:cubicBezTo>
                    <a:pt x="27" y="2"/>
                    <a:pt x="26" y="1"/>
                    <a:pt x="26" y="1"/>
                  </a:cubicBezTo>
                  <a:cubicBezTo>
                    <a:pt x="26"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449"/>
            <p:cNvSpPr/>
            <p:nvPr/>
          </p:nvSpPr>
          <p:spPr bwMode="auto">
            <a:xfrm>
              <a:off x="220" y="939"/>
              <a:ext cx="88" cy="33"/>
            </a:xfrm>
            <a:custGeom>
              <a:avLst/>
              <a:gdLst>
                <a:gd name="T0" fmla="*/ 31 w 76"/>
                <a:gd name="T1" fmla="*/ 0 h 28"/>
                <a:gd name="T2" fmla="*/ 18 w 76"/>
                <a:gd name="T3" fmla="*/ 1 h 28"/>
                <a:gd name="T4" fmla="*/ 3 w 76"/>
                <a:gd name="T5" fmla="*/ 8 h 28"/>
                <a:gd name="T6" fmla="*/ 1 w 76"/>
                <a:gd name="T7" fmla="*/ 10 h 28"/>
                <a:gd name="T8" fmla="*/ 0 w 76"/>
                <a:gd name="T9" fmla="*/ 12 h 28"/>
                <a:gd name="T10" fmla="*/ 2 w 76"/>
                <a:gd name="T11" fmla="*/ 14 h 28"/>
                <a:gd name="T12" fmla="*/ 2 w 76"/>
                <a:gd name="T13" fmla="*/ 14 h 28"/>
                <a:gd name="T14" fmla="*/ 4 w 76"/>
                <a:gd name="T15" fmla="*/ 15 h 28"/>
                <a:gd name="T16" fmla="*/ 8 w 76"/>
                <a:gd name="T17" fmla="*/ 17 h 28"/>
                <a:gd name="T18" fmla="*/ 38 w 76"/>
                <a:gd name="T19" fmla="*/ 28 h 28"/>
                <a:gd name="T20" fmla="*/ 43 w 76"/>
                <a:gd name="T21" fmla="*/ 28 h 28"/>
                <a:gd name="T22" fmla="*/ 57 w 76"/>
                <a:gd name="T23" fmla="*/ 27 h 28"/>
                <a:gd name="T24" fmla="*/ 74 w 76"/>
                <a:gd name="T25" fmla="*/ 24 h 28"/>
                <a:gd name="T26" fmla="*/ 75 w 76"/>
                <a:gd name="T27" fmla="*/ 24 h 28"/>
                <a:gd name="T28" fmla="*/ 75 w 76"/>
                <a:gd name="T29" fmla="*/ 24 h 28"/>
                <a:gd name="T30" fmla="*/ 75 w 76"/>
                <a:gd name="T31" fmla="*/ 23 h 28"/>
                <a:gd name="T32" fmla="*/ 36 w 76"/>
                <a:gd name="T33" fmla="*/ 0 h 28"/>
                <a:gd name="T34" fmla="*/ 31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1" y="0"/>
                  </a:moveTo>
                  <a:cubicBezTo>
                    <a:pt x="26" y="0"/>
                    <a:pt x="22" y="0"/>
                    <a:pt x="18" y="1"/>
                  </a:cubicBezTo>
                  <a:cubicBezTo>
                    <a:pt x="13" y="3"/>
                    <a:pt x="7" y="5"/>
                    <a:pt x="3" y="8"/>
                  </a:cubicBezTo>
                  <a:cubicBezTo>
                    <a:pt x="2" y="8"/>
                    <a:pt x="1" y="9"/>
                    <a:pt x="1" y="10"/>
                  </a:cubicBezTo>
                  <a:cubicBezTo>
                    <a:pt x="0" y="10"/>
                    <a:pt x="0" y="11"/>
                    <a:pt x="0" y="12"/>
                  </a:cubicBezTo>
                  <a:cubicBezTo>
                    <a:pt x="0" y="12"/>
                    <a:pt x="1" y="13"/>
                    <a:pt x="2" y="14"/>
                  </a:cubicBezTo>
                  <a:cubicBezTo>
                    <a:pt x="2" y="14"/>
                    <a:pt x="2" y="14"/>
                    <a:pt x="2" y="14"/>
                  </a:cubicBezTo>
                  <a:cubicBezTo>
                    <a:pt x="2" y="14"/>
                    <a:pt x="3" y="15"/>
                    <a:pt x="4" y="15"/>
                  </a:cubicBezTo>
                  <a:cubicBezTo>
                    <a:pt x="5" y="16"/>
                    <a:pt x="7" y="16"/>
                    <a:pt x="8" y="17"/>
                  </a:cubicBezTo>
                  <a:cubicBezTo>
                    <a:pt x="18" y="21"/>
                    <a:pt x="27" y="27"/>
                    <a:pt x="38" y="28"/>
                  </a:cubicBezTo>
                  <a:cubicBezTo>
                    <a:pt x="40" y="28"/>
                    <a:pt x="41" y="28"/>
                    <a:pt x="43" y="28"/>
                  </a:cubicBezTo>
                  <a:cubicBezTo>
                    <a:pt x="47" y="28"/>
                    <a:pt x="52" y="28"/>
                    <a:pt x="57" y="27"/>
                  </a:cubicBezTo>
                  <a:cubicBezTo>
                    <a:pt x="62" y="27"/>
                    <a:pt x="69" y="26"/>
                    <a:pt x="74" y="24"/>
                  </a:cubicBezTo>
                  <a:cubicBezTo>
                    <a:pt x="75" y="24"/>
                    <a:pt x="75" y="24"/>
                    <a:pt x="75" y="24"/>
                  </a:cubicBezTo>
                  <a:cubicBezTo>
                    <a:pt x="75" y="24"/>
                    <a:pt x="75" y="24"/>
                    <a:pt x="75" y="24"/>
                  </a:cubicBezTo>
                  <a:cubicBezTo>
                    <a:pt x="75" y="24"/>
                    <a:pt x="76" y="24"/>
                    <a:pt x="75" y="23"/>
                  </a:cubicBezTo>
                  <a:cubicBezTo>
                    <a:pt x="64" y="12"/>
                    <a:pt x="52" y="2"/>
                    <a:pt x="36" y="0"/>
                  </a:cubicBezTo>
                  <a:cubicBezTo>
                    <a:pt x="34" y="0"/>
                    <a:pt x="32"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450"/>
            <p:cNvSpPr/>
            <p:nvPr/>
          </p:nvSpPr>
          <p:spPr bwMode="auto">
            <a:xfrm>
              <a:off x="237" y="1006"/>
              <a:ext cx="29" cy="73"/>
            </a:xfrm>
            <a:custGeom>
              <a:avLst/>
              <a:gdLst>
                <a:gd name="T0" fmla="*/ 14 w 25"/>
                <a:gd name="T1" fmla="*/ 0 h 63"/>
                <a:gd name="T2" fmla="*/ 13 w 25"/>
                <a:gd name="T3" fmla="*/ 0 h 63"/>
                <a:gd name="T4" fmla="*/ 5 w 25"/>
                <a:gd name="T5" fmla="*/ 12 h 63"/>
                <a:gd name="T6" fmla="*/ 1 w 25"/>
                <a:gd name="T7" fmla="*/ 27 h 63"/>
                <a:gd name="T8" fmla="*/ 13 w 25"/>
                <a:gd name="T9" fmla="*/ 63 h 63"/>
                <a:gd name="T10" fmla="*/ 14 w 25"/>
                <a:gd name="T11" fmla="*/ 63 h 63"/>
                <a:gd name="T12" fmla="*/ 14 w 25"/>
                <a:gd name="T13" fmla="*/ 62 h 63"/>
                <a:gd name="T14" fmla="*/ 14 w 25"/>
                <a:gd name="T15" fmla="*/ 62 h 63"/>
                <a:gd name="T16" fmla="*/ 20 w 25"/>
                <a:gd name="T17" fmla="*/ 48 h 63"/>
                <a:gd name="T18" fmla="*/ 24 w 25"/>
                <a:gd name="T19" fmla="*/ 33 h 63"/>
                <a:gd name="T20" fmla="*/ 20 w 25"/>
                <a:gd name="T21" fmla="*/ 9 h 63"/>
                <a:gd name="T22" fmla="*/ 19 w 25"/>
                <a:gd name="T23" fmla="*/ 5 h 63"/>
                <a:gd name="T24" fmla="*/ 17 w 25"/>
                <a:gd name="T25" fmla="*/ 4 h 63"/>
                <a:gd name="T26" fmla="*/ 16 w 25"/>
                <a:gd name="T27" fmla="*/ 3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4" y="0"/>
                    <a:pt x="13" y="0"/>
                  </a:cubicBezTo>
                  <a:cubicBezTo>
                    <a:pt x="10" y="3"/>
                    <a:pt x="7" y="8"/>
                    <a:pt x="5" y="12"/>
                  </a:cubicBezTo>
                  <a:cubicBezTo>
                    <a:pt x="3" y="17"/>
                    <a:pt x="1" y="21"/>
                    <a:pt x="1" y="27"/>
                  </a:cubicBezTo>
                  <a:cubicBezTo>
                    <a:pt x="0" y="40"/>
                    <a:pt x="6" y="52"/>
                    <a:pt x="13" y="63"/>
                  </a:cubicBezTo>
                  <a:cubicBezTo>
                    <a:pt x="13" y="63"/>
                    <a:pt x="14" y="63"/>
                    <a:pt x="14" y="63"/>
                  </a:cubicBezTo>
                  <a:cubicBezTo>
                    <a:pt x="14" y="63"/>
                    <a:pt x="14" y="63"/>
                    <a:pt x="14" y="62"/>
                  </a:cubicBezTo>
                  <a:cubicBezTo>
                    <a:pt x="14" y="62"/>
                    <a:pt x="14" y="62"/>
                    <a:pt x="14" y="62"/>
                  </a:cubicBezTo>
                  <a:cubicBezTo>
                    <a:pt x="17" y="58"/>
                    <a:pt x="18" y="53"/>
                    <a:pt x="20" y="48"/>
                  </a:cubicBezTo>
                  <a:cubicBezTo>
                    <a:pt x="21" y="43"/>
                    <a:pt x="23" y="38"/>
                    <a:pt x="24" y="33"/>
                  </a:cubicBezTo>
                  <a:cubicBezTo>
                    <a:pt x="25" y="24"/>
                    <a:pt x="22" y="17"/>
                    <a:pt x="20" y="9"/>
                  </a:cubicBezTo>
                  <a:cubicBezTo>
                    <a:pt x="20" y="7"/>
                    <a:pt x="19" y="6"/>
                    <a:pt x="19" y="5"/>
                  </a:cubicBezTo>
                  <a:cubicBezTo>
                    <a:pt x="18" y="5"/>
                    <a:pt x="18" y="4"/>
                    <a:pt x="17" y="4"/>
                  </a:cubicBezTo>
                  <a:cubicBezTo>
                    <a:pt x="16" y="4"/>
                    <a:pt x="16" y="4"/>
                    <a:pt x="16" y="3"/>
                  </a:cubicBezTo>
                  <a:cubicBezTo>
                    <a:pt x="14" y="3"/>
                    <a:pt x="13" y="2"/>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451"/>
            <p:cNvSpPr/>
            <p:nvPr/>
          </p:nvSpPr>
          <p:spPr bwMode="auto">
            <a:xfrm>
              <a:off x="252" y="994"/>
              <a:ext cx="75" cy="26"/>
            </a:xfrm>
            <a:custGeom>
              <a:avLst/>
              <a:gdLst>
                <a:gd name="T0" fmla="*/ 28 w 64"/>
                <a:gd name="T1" fmla="*/ 0 h 23"/>
                <a:gd name="T2" fmla="*/ 14 w 64"/>
                <a:gd name="T3" fmla="*/ 3 h 23"/>
                <a:gd name="T4" fmla="*/ 5 w 64"/>
                <a:gd name="T5" fmla="*/ 7 h 23"/>
                <a:gd name="T6" fmla="*/ 1 w 64"/>
                <a:gd name="T7" fmla="*/ 11 h 23"/>
                <a:gd name="T8" fmla="*/ 1 w 64"/>
                <a:gd name="T9" fmla="*/ 11 h 23"/>
                <a:gd name="T10" fmla="*/ 3 w 64"/>
                <a:gd name="T11" fmla="*/ 14 h 23"/>
                <a:gd name="T12" fmla="*/ 4 w 64"/>
                <a:gd name="T13" fmla="*/ 15 h 23"/>
                <a:gd name="T14" fmla="*/ 6 w 64"/>
                <a:gd name="T15" fmla="*/ 16 h 23"/>
                <a:gd name="T16" fmla="*/ 14 w 64"/>
                <a:gd name="T17" fmla="*/ 18 h 23"/>
                <a:gd name="T18" fmla="*/ 33 w 64"/>
                <a:gd name="T19" fmla="*/ 23 h 23"/>
                <a:gd name="T20" fmla="*/ 34 w 64"/>
                <a:gd name="T21" fmla="*/ 23 h 23"/>
                <a:gd name="T22" fmla="*/ 49 w 64"/>
                <a:gd name="T23" fmla="*/ 21 h 23"/>
                <a:gd name="T24" fmla="*/ 63 w 64"/>
                <a:gd name="T25" fmla="*/ 16 h 23"/>
                <a:gd name="T26" fmla="*/ 64 w 64"/>
                <a:gd name="T27" fmla="*/ 17 h 23"/>
                <a:gd name="T28" fmla="*/ 64 w 64"/>
                <a:gd name="T29" fmla="*/ 17 h 23"/>
                <a:gd name="T30" fmla="*/ 64 w 64"/>
                <a:gd name="T31" fmla="*/ 16 h 23"/>
                <a:gd name="T32" fmla="*/ 29 w 64"/>
                <a:gd name="T33" fmla="*/ 0 h 23"/>
                <a:gd name="T34" fmla="*/ 28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28" y="0"/>
                  </a:moveTo>
                  <a:cubicBezTo>
                    <a:pt x="24" y="0"/>
                    <a:pt x="19" y="1"/>
                    <a:pt x="14" y="3"/>
                  </a:cubicBezTo>
                  <a:cubicBezTo>
                    <a:pt x="12" y="4"/>
                    <a:pt x="8" y="5"/>
                    <a:pt x="5" y="7"/>
                  </a:cubicBezTo>
                  <a:cubicBezTo>
                    <a:pt x="4" y="8"/>
                    <a:pt x="2" y="9"/>
                    <a:pt x="1" y="11"/>
                  </a:cubicBezTo>
                  <a:cubicBezTo>
                    <a:pt x="1" y="11"/>
                    <a:pt x="1" y="11"/>
                    <a:pt x="1" y="11"/>
                  </a:cubicBezTo>
                  <a:cubicBezTo>
                    <a:pt x="0" y="13"/>
                    <a:pt x="1" y="14"/>
                    <a:pt x="3" y="14"/>
                  </a:cubicBezTo>
                  <a:cubicBezTo>
                    <a:pt x="3" y="15"/>
                    <a:pt x="3" y="15"/>
                    <a:pt x="4" y="15"/>
                  </a:cubicBezTo>
                  <a:cubicBezTo>
                    <a:pt x="5" y="15"/>
                    <a:pt x="5" y="16"/>
                    <a:pt x="6" y="16"/>
                  </a:cubicBezTo>
                  <a:cubicBezTo>
                    <a:pt x="9" y="17"/>
                    <a:pt x="11" y="17"/>
                    <a:pt x="14" y="18"/>
                  </a:cubicBezTo>
                  <a:cubicBezTo>
                    <a:pt x="20" y="21"/>
                    <a:pt x="26" y="23"/>
                    <a:pt x="33" y="23"/>
                  </a:cubicBezTo>
                  <a:cubicBezTo>
                    <a:pt x="33" y="23"/>
                    <a:pt x="34" y="23"/>
                    <a:pt x="34" y="23"/>
                  </a:cubicBezTo>
                  <a:cubicBezTo>
                    <a:pt x="39" y="23"/>
                    <a:pt x="44" y="22"/>
                    <a:pt x="49" y="21"/>
                  </a:cubicBezTo>
                  <a:cubicBezTo>
                    <a:pt x="54" y="20"/>
                    <a:pt x="59" y="19"/>
                    <a:pt x="63" y="16"/>
                  </a:cubicBezTo>
                  <a:cubicBezTo>
                    <a:pt x="64" y="17"/>
                    <a:pt x="64" y="17"/>
                    <a:pt x="64" y="17"/>
                  </a:cubicBezTo>
                  <a:cubicBezTo>
                    <a:pt x="64" y="17"/>
                    <a:pt x="64" y="17"/>
                    <a:pt x="64" y="17"/>
                  </a:cubicBezTo>
                  <a:cubicBezTo>
                    <a:pt x="64" y="17"/>
                    <a:pt x="64" y="16"/>
                    <a:pt x="64" y="16"/>
                  </a:cubicBezTo>
                  <a:cubicBezTo>
                    <a:pt x="54" y="8"/>
                    <a:pt x="43" y="0"/>
                    <a:pt x="29" y="0"/>
                  </a:cubicBezTo>
                  <a:cubicBezTo>
                    <a:pt x="29" y="0"/>
                    <a:pt x="29"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452"/>
            <p:cNvSpPr>
              <a:spLocks noEditPoints="1"/>
            </p:cNvSpPr>
            <p:nvPr/>
          </p:nvSpPr>
          <p:spPr bwMode="auto">
            <a:xfrm>
              <a:off x="286" y="1053"/>
              <a:ext cx="22" cy="54"/>
            </a:xfrm>
            <a:custGeom>
              <a:avLst/>
              <a:gdLst>
                <a:gd name="T0" fmla="*/ 16 w 19"/>
                <a:gd name="T1" fmla="*/ 46 h 47"/>
                <a:gd name="T2" fmla="*/ 16 w 19"/>
                <a:gd name="T3" fmla="*/ 47 h 47"/>
                <a:gd name="T4" fmla="*/ 16 w 19"/>
                <a:gd name="T5" fmla="*/ 47 h 47"/>
                <a:gd name="T6" fmla="*/ 16 w 19"/>
                <a:gd name="T7" fmla="*/ 47 h 47"/>
                <a:gd name="T8" fmla="*/ 16 w 19"/>
                <a:gd name="T9" fmla="*/ 46 h 47"/>
                <a:gd name="T10" fmla="*/ 6 w 19"/>
                <a:gd name="T11" fmla="*/ 0 h 47"/>
                <a:gd name="T12" fmla="*/ 6 w 19"/>
                <a:gd name="T13" fmla="*/ 0 h 47"/>
                <a:gd name="T14" fmla="*/ 6 w 19"/>
                <a:gd name="T15" fmla="*/ 0 h 47"/>
                <a:gd name="T16" fmla="*/ 1 w 19"/>
                <a:gd name="T17" fmla="*/ 11 h 47"/>
                <a:gd name="T18" fmla="*/ 1 w 19"/>
                <a:gd name="T19" fmla="*/ 23 h 47"/>
                <a:gd name="T20" fmla="*/ 16 w 19"/>
                <a:gd name="T21" fmla="*/ 46 h 47"/>
                <a:gd name="T22" fmla="*/ 18 w 19"/>
                <a:gd name="T23" fmla="*/ 35 h 47"/>
                <a:gd name="T24" fmla="*/ 19 w 19"/>
                <a:gd name="T25" fmla="*/ 23 h 47"/>
                <a:gd name="T26" fmla="*/ 13 w 19"/>
                <a:gd name="T27" fmla="*/ 8 h 47"/>
                <a:gd name="T28" fmla="*/ 10 w 19"/>
                <a:gd name="T29" fmla="*/ 3 h 47"/>
                <a:gd name="T30" fmla="*/ 9 w 19"/>
                <a:gd name="T31" fmla="*/ 3 h 47"/>
                <a:gd name="T32" fmla="*/ 8 w 19"/>
                <a:gd name="T33" fmla="*/ 2 h 47"/>
                <a:gd name="T34" fmla="*/ 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46"/>
                  </a:moveTo>
                  <a:cubicBezTo>
                    <a:pt x="16" y="46"/>
                    <a:pt x="16" y="46"/>
                    <a:pt x="16" y="47"/>
                  </a:cubicBezTo>
                  <a:cubicBezTo>
                    <a:pt x="16" y="47"/>
                    <a:pt x="16" y="47"/>
                    <a:pt x="16" y="47"/>
                  </a:cubicBezTo>
                  <a:cubicBezTo>
                    <a:pt x="16" y="47"/>
                    <a:pt x="16" y="47"/>
                    <a:pt x="16" y="47"/>
                  </a:cubicBezTo>
                  <a:cubicBezTo>
                    <a:pt x="16" y="47"/>
                    <a:pt x="16" y="46"/>
                    <a:pt x="16" y="46"/>
                  </a:cubicBezTo>
                  <a:moveTo>
                    <a:pt x="6" y="0"/>
                  </a:moveTo>
                  <a:cubicBezTo>
                    <a:pt x="6" y="0"/>
                    <a:pt x="6" y="0"/>
                    <a:pt x="6" y="0"/>
                  </a:cubicBezTo>
                  <a:cubicBezTo>
                    <a:pt x="6" y="0"/>
                    <a:pt x="6" y="0"/>
                    <a:pt x="6" y="0"/>
                  </a:cubicBezTo>
                  <a:cubicBezTo>
                    <a:pt x="3" y="3"/>
                    <a:pt x="2" y="8"/>
                    <a:pt x="1" y="11"/>
                  </a:cubicBezTo>
                  <a:cubicBezTo>
                    <a:pt x="0" y="15"/>
                    <a:pt x="0" y="19"/>
                    <a:pt x="1" y="23"/>
                  </a:cubicBezTo>
                  <a:cubicBezTo>
                    <a:pt x="3" y="32"/>
                    <a:pt x="9" y="40"/>
                    <a:pt x="16" y="46"/>
                  </a:cubicBezTo>
                  <a:cubicBezTo>
                    <a:pt x="18" y="42"/>
                    <a:pt x="18" y="38"/>
                    <a:pt x="18" y="35"/>
                  </a:cubicBezTo>
                  <a:cubicBezTo>
                    <a:pt x="18" y="31"/>
                    <a:pt x="19" y="27"/>
                    <a:pt x="19" y="23"/>
                  </a:cubicBezTo>
                  <a:cubicBezTo>
                    <a:pt x="18" y="17"/>
                    <a:pt x="15" y="12"/>
                    <a:pt x="13" y="8"/>
                  </a:cubicBezTo>
                  <a:cubicBezTo>
                    <a:pt x="12" y="6"/>
                    <a:pt x="11" y="5"/>
                    <a:pt x="10" y="3"/>
                  </a:cubicBezTo>
                  <a:cubicBezTo>
                    <a:pt x="10" y="3"/>
                    <a:pt x="9" y="3"/>
                    <a:pt x="9" y="3"/>
                  </a:cubicBezTo>
                  <a:cubicBezTo>
                    <a:pt x="8" y="3"/>
                    <a:pt x="8" y="2"/>
                    <a:pt x="8" y="2"/>
                  </a:cubicBezTo>
                  <a:cubicBezTo>
                    <a:pt x="6" y="2"/>
                    <a:pt x="6" y="1"/>
                    <a:pt x="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453"/>
            <p:cNvSpPr/>
            <p:nvPr/>
          </p:nvSpPr>
          <p:spPr bwMode="auto">
            <a:xfrm>
              <a:off x="293" y="1043"/>
              <a:ext cx="56" cy="21"/>
            </a:xfrm>
            <a:custGeom>
              <a:avLst/>
              <a:gdLst>
                <a:gd name="T0" fmla="*/ 20 w 48"/>
                <a:gd name="T1" fmla="*/ 0 h 18"/>
                <a:gd name="T2" fmla="*/ 11 w 48"/>
                <a:gd name="T3" fmla="*/ 2 h 18"/>
                <a:gd name="T4" fmla="*/ 3 w 48"/>
                <a:gd name="T5" fmla="*/ 5 h 18"/>
                <a:gd name="T6" fmla="*/ 1 w 48"/>
                <a:gd name="T7" fmla="*/ 8 h 18"/>
                <a:gd name="T8" fmla="*/ 0 w 48"/>
                <a:gd name="T9" fmla="*/ 8 h 18"/>
                <a:gd name="T10" fmla="*/ 2 w 48"/>
                <a:gd name="T11" fmla="*/ 10 h 18"/>
                <a:gd name="T12" fmla="*/ 3 w 48"/>
                <a:gd name="T13" fmla="*/ 11 h 18"/>
                <a:gd name="T14" fmla="*/ 4 w 48"/>
                <a:gd name="T15" fmla="*/ 11 h 18"/>
                <a:gd name="T16" fmla="*/ 10 w 48"/>
                <a:gd name="T17" fmla="*/ 14 h 18"/>
                <a:gd name="T18" fmla="*/ 25 w 48"/>
                <a:gd name="T19" fmla="*/ 18 h 18"/>
                <a:gd name="T20" fmla="*/ 26 w 48"/>
                <a:gd name="T21" fmla="*/ 18 h 18"/>
                <a:gd name="T22" fmla="*/ 36 w 48"/>
                <a:gd name="T23" fmla="*/ 17 h 18"/>
                <a:gd name="T24" fmla="*/ 47 w 48"/>
                <a:gd name="T25" fmla="*/ 14 h 18"/>
                <a:gd name="T26" fmla="*/ 48 w 48"/>
                <a:gd name="T27" fmla="*/ 14 h 18"/>
                <a:gd name="T28" fmla="*/ 48 w 48"/>
                <a:gd name="T29" fmla="*/ 14 h 18"/>
                <a:gd name="T30" fmla="*/ 22 w 48"/>
                <a:gd name="T31" fmla="*/ 0 h 18"/>
                <a:gd name="T32" fmla="*/ 20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0" y="0"/>
                  </a:moveTo>
                  <a:cubicBezTo>
                    <a:pt x="17" y="0"/>
                    <a:pt x="14" y="1"/>
                    <a:pt x="11" y="2"/>
                  </a:cubicBezTo>
                  <a:cubicBezTo>
                    <a:pt x="8" y="3"/>
                    <a:pt x="5" y="4"/>
                    <a:pt x="3" y="5"/>
                  </a:cubicBezTo>
                  <a:cubicBezTo>
                    <a:pt x="2" y="6"/>
                    <a:pt x="1" y="7"/>
                    <a:pt x="1" y="8"/>
                  </a:cubicBezTo>
                  <a:cubicBezTo>
                    <a:pt x="0" y="8"/>
                    <a:pt x="0" y="8"/>
                    <a:pt x="0" y="8"/>
                  </a:cubicBezTo>
                  <a:cubicBezTo>
                    <a:pt x="0" y="9"/>
                    <a:pt x="0" y="10"/>
                    <a:pt x="2" y="10"/>
                  </a:cubicBezTo>
                  <a:cubicBezTo>
                    <a:pt x="2" y="10"/>
                    <a:pt x="2" y="11"/>
                    <a:pt x="3" y="11"/>
                  </a:cubicBezTo>
                  <a:cubicBezTo>
                    <a:pt x="3" y="11"/>
                    <a:pt x="4" y="11"/>
                    <a:pt x="4" y="11"/>
                  </a:cubicBezTo>
                  <a:cubicBezTo>
                    <a:pt x="6" y="12"/>
                    <a:pt x="8" y="13"/>
                    <a:pt x="10" y="14"/>
                  </a:cubicBezTo>
                  <a:cubicBezTo>
                    <a:pt x="14" y="16"/>
                    <a:pt x="19" y="18"/>
                    <a:pt x="25" y="18"/>
                  </a:cubicBezTo>
                  <a:cubicBezTo>
                    <a:pt x="25" y="18"/>
                    <a:pt x="25" y="18"/>
                    <a:pt x="26" y="18"/>
                  </a:cubicBezTo>
                  <a:cubicBezTo>
                    <a:pt x="29" y="18"/>
                    <a:pt x="33" y="17"/>
                    <a:pt x="36" y="17"/>
                  </a:cubicBezTo>
                  <a:cubicBezTo>
                    <a:pt x="40" y="16"/>
                    <a:pt x="44" y="16"/>
                    <a:pt x="47" y="14"/>
                  </a:cubicBezTo>
                  <a:cubicBezTo>
                    <a:pt x="48" y="14"/>
                    <a:pt x="48" y="14"/>
                    <a:pt x="48" y="14"/>
                  </a:cubicBezTo>
                  <a:cubicBezTo>
                    <a:pt x="48" y="14"/>
                    <a:pt x="48" y="14"/>
                    <a:pt x="48" y="14"/>
                  </a:cubicBezTo>
                  <a:cubicBezTo>
                    <a:pt x="40" y="7"/>
                    <a:pt x="32" y="1"/>
                    <a:pt x="22" y="0"/>
                  </a:cubicBezTo>
                  <a:cubicBezTo>
                    <a:pt x="22" y="0"/>
                    <a:pt x="21"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454"/>
            <p:cNvSpPr>
              <a:spLocks noEditPoints="1"/>
            </p:cNvSpPr>
            <p:nvPr/>
          </p:nvSpPr>
          <p:spPr bwMode="auto">
            <a:xfrm>
              <a:off x="120" y="32"/>
              <a:ext cx="195" cy="464"/>
            </a:xfrm>
            <a:custGeom>
              <a:avLst/>
              <a:gdLst>
                <a:gd name="T0" fmla="*/ 8 w 168"/>
                <a:gd name="T1" fmla="*/ 326 h 400"/>
                <a:gd name="T2" fmla="*/ 1 w 168"/>
                <a:gd name="T3" fmla="*/ 392 h 400"/>
                <a:gd name="T4" fmla="*/ 5 w 168"/>
                <a:gd name="T5" fmla="*/ 398 h 400"/>
                <a:gd name="T6" fmla="*/ 7 w 168"/>
                <a:gd name="T7" fmla="*/ 397 h 400"/>
                <a:gd name="T8" fmla="*/ 8 w 168"/>
                <a:gd name="T9" fmla="*/ 395 h 400"/>
                <a:gd name="T10" fmla="*/ 9 w 168"/>
                <a:gd name="T11" fmla="*/ 375 h 400"/>
                <a:gd name="T12" fmla="*/ 19 w 168"/>
                <a:gd name="T13" fmla="*/ 312 h 400"/>
                <a:gd name="T14" fmla="*/ 15 w 168"/>
                <a:gd name="T15" fmla="*/ 309 h 400"/>
                <a:gd name="T16" fmla="*/ 14 w 168"/>
                <a:gd name="T17" fmla="*/ 309 h 400"/>
                <a:gd name="T18" fmla="*/ 22 w 168"/>
                <a:gd name="T19" fmla="*/ 262 h 400"/>
                <a:gd name="T20" fmla="*/ 14 w 168"/>
                <a:gd name="T21" fmla="*/ 298 h 400"/>
                <a:gd name="T22" fmla="*/ 16 w 168"/>
                <a:gd name="T23" fmla="*/ 305 h 400"/>
                <a:gd name="T24" fmla="*/ 21 w 168"/>
                <a:gd name="T25" fmla="*/ 302 h 400"/>
                <a:gd name="T26" fmla="*/ 25 w 168"/>
                <a:gd name="T27" fmla="*/ 262 h 400"/>
                <a:gd name="T28" fmla="*/ 40 w 168"/>
                <a:gd name="T29" fmla="*/ 209 h 400"/>
                <a:gd name="T30" fmla="*/ 38 w 168"/>
                <a:gd name="T31" fmla="*/ 210 h 400"/>
                <a:gd name="T32" fmla="*/ 25 w 168"/>
                <a:gd name="T33" fmla="*/ 248 h 400"/>
                <a:gd name="T34" fmla="*/ 32 w 168"/>
                <a:gd name="T35" fmla="*/ 253 h 400"/>
                <a:gd name="T36" fmla="*/ 43 w 168"/>
                <a:gd name="T37" fmla="*/ 212 h 400"/>
                <a:gd name="T38" fmla="*/ 40 w 168"/>
                <a:gd name="T39" fmla="*/ 209 h 400"/>
                <a:gd name="T40" fmla="*/ 51 w 168"/>
                <a:gd name="T41" fmla="*/ 169 h 400"/>
                <a:gd name="T42" fmla="*/ 41 w 168"/>
                <a:gd name="T43" fmla="*/ 204 h 400"/>
                <a:gd name="T44" fmla="*/ 41 w 168"/>
                <a:gd name="T45" fmla="*/ 208 h 400"/>
                <a:gd name="T46" fmla="*/ 43 w 168"/>
                <a:gd name="T47" fmla="*/ 205 h 400"/>
                <a:gd name="T48" fmla="*/ 64 w 168"/>
                <a:gd name="T49" fmla="*/ 158 h 400"/>
                <a:gd name="T50" fmla="*/ 58 w 168"/>
                <a:gd name="T51" fmla="*/ 154 h 400"/>
                <a:gd name="T52" fmla="*/ 62 w 168"/>
                <a:gd name="T53" fmla="*/ 146 h 400"/>
                <a:gd name="T54" fmla="*/ 70 w 168"/>
                <a:gd name="T55" fmla="*/ 146 h 400"/>
                <a:gd name="T56" fmla="*/ 87 w 168"/>
                <a:gd name="T57" fmla="*/ 108 h 400"/>
                <a:gd name="T58" fmla="*/ 85 w 168"/>
                <a:gd name="T59" fmla="*/ 107 h 400"/>
                <a:gd name="T60" fmla="*/ 84 w 168"/>
                <a:gd name="T61" fmla="*/ 106 h 400"/>
                <a:gd name="T62" fmla="*/ 101 w 168"/>
                <a:gd name="T63" fmla="*/ 79 h 400"/>
                <a:gd name="T64" fmla="*/ 88 w 168"/>
                <a:gd name="T65" fmla="*/ 102 h 400"/>
                <a:gd name="T66" fmla="*/ 88 w 168"/>
                <a:gd name="T67" fmla="*/ 104 h 400"/>
                <a:gd name="T68" fmla="*/ 90 w 168"/>
                <a:gd name="T69" fmla="*/ 103 h 400"/>
                <a:gd name="T70" fmla="*/ 119 w 168"/>
                <a:gd name="T71" fmla="*/ 64 h 400"/>
                <a:gd name="T72" fmla="*/ 114 w 168"/>
                <a:gd name="T73" fmla="*/ 60 h 400"/>
                <a:gd name="T74" fmla="*/ 131 w 168"/>
                <a:gd name="T75" fmla="*/ 39 h 400"/>
                <a:gd name="T76" fmla="*/ 120 w 168"/>
                <a:gd name="T77" fmla="*/ 55 h 400"/>
                <a:gd name="T78" fmla="*/ 146 w 168"/>
                <a:gd name="T79" fmla="*/ 30 h 400"/>
                <a:gd name="T80" fmla="*/ 150 w 168"/>
                <a:gd name="T81" fmla="*/ 20 h 400"/>
                <a:gd name="T82" fmla="*/ 149 w 168"/>
                <a:gd name="T83" fmla="*/ 20 h 400"/>
                <a:gd name="T84" fmla="*/ 167 w 168"/>
                <a:gd name="T85" fmla="*/ 0 h 400"/>
                <a:gd name="T86" fmla="*/ 156 w 168"/>
                <a:gd name="T87" fmla="*/ 12 h 400"/>
                <a:gd name="T88" fmla="*/ 159 w 168"/>
                <a:gd name="T89" fmla="*/ 14 h 400"/>
                <a:gd name="T90" fmla="*/ 167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2" y="309"/>
                  </a:moveTo>
                  <a:cubicBezTo>
                    <a:pt x="10" y="315"/>
                    <a:pt x="9" y="321"/>
                    <a:pt x="8" y="326"/>
                  </a:cubicBezTo>
                  <a:cubicBezTo>
                    <a:pt x="4" y="343"/>
                    <a:pt x="3" y="360"/>
                    <a:pt x="2" y="376"/>
                  </a:cubicBezTo>
                  <a:cubicBezTo>
                    <a:pt x="1" y="381"/>
                    <a:pt x="1" y="386"/>
                    <a:pt x="1" y="392"/>
                  </a:cubicBezTo>
                  <a:cubicBezTo>
                    <a:pt x="0" y="394"/>
                    <a:pt x="0" y="397"/>
                    <a:pt x="1" y="400"/>
                  </a:cubicBezTo>
                  <a:cubicBezTo>
                    <a:pt x="2" y="398"/>
                    <a:pt x="4" y="398"/>
                    <a:pt x="5" y="398"/>
                  </a:cubicBezTo>
                  <a:cubicBezTo>
                    <a:pt x="6" y="398"/>
                    <a:pt x="7" y="398"/>
                    <a:pt x="8" y="398"/>
                  </a:cubicBezTo>
                  <a:cubicBezTo>
                    <a:pt x="7" y="398"/>
                    <a:pt x="7" y="397"/>
                    <a:pt x="7" y="397"/>
                  </a:cubicBezTo>
                  <a:cubicBezTo>
                    <a:pt x="7" y="398"/>
                    <a:pt x="8" y="398"/>
                    <a:pt x="8" y="398"/>
                  </a:cubicBezTo>
                  <a:cubicBezTo>
                    <a:pt x="8" y="398"/>
                    <a:pt x="8" y="397"/>
                    <a:pt x="8" y="395"/>
                  </a:cubicBezTo>
                  <a:cubicBezTo>
                    <a:pt x="8" y="393"/>
                    <a:pt x="8" y="391"/>
                    <a:pt x="8" y="388"/>
                  </a:cubicBezTo>
                  <a:cubicBezTo>
                    <a:pt x="8" y="384"/>
                    <a:pt x="9" y="380"/>
                    <a:pt x="9" y="375"/>
                  </a:cubicBezTo>
                  <a:cubicBezTo>
                    <a:pt x="10" y="357"/>
                    <a:pt x="13" y="338"/>
                    <a:pt x="17" y="320"/>
                  </a:cubicBezTo>
                  <a:cubicBezTo>
                    <a:pt x="17" y="317"/>
                    <a:pt x="18" y="314"/>
                    <a:pt x="19" y="312"/>
                  </a:cubicBezTo>
                  <a:cubicBezTo>
                    <a:pt x="17" y="311"/>
                    <a:pt x="16" y="310"/>
                    <a:pt x="15" y="309"/>
                  </a:cubicBezTo>
                  <a:cubicBezTo>
                    <a:pt x="15" y="309"/>
                    <a:pt x="15" y="309"/>
                    <a:pt x="15" y="309"/>
                  </a:cubicBezTo>
                  <a:cubicBezTo>
                    <a:pt x="15" y="309"/>
                    <a:pt x="14" y="309"/>
                    <a:pt x="14" y="309"/>
                  </a:cubicBezTo>
                  <a:cubicBezTo>
                    <a:pt x="14" y="309"/>
                    <a:pt x="14" y="309"/>
                    <a:pt x="14" y="309"/>
                  </a:cubicBezTo>
                  <a:cubicBezTo>
                    <a:pt x="13" y="309"/>
                    <a:pt x="12" y="309"/>
                    <a:pt x="12" y="309"/>
                  </a:cubicBezTo>
                  <a:moveTo>
                    <a:pt x="22" y="262"/>
                  </a:moveTo>
                  <a:cubicBezTo>
                    <a:pt x="21" y="265"/>
                    <a:pt x="20" y="269"/>
                    <a:pt x="19" y="273"/>
                  </a:cubicBezTo>
                  <a:cubicBezTo>
                    <a:pt x="18" y="281"/>
                    <a:pt x="16" y="290"/>
                    <a:pt x="14" y="298"/>
                  </a:cubicBezTo>
                  <a:cubicBezTo>
                    <a:pt x="14" y="300"/>
                    <a:pt x="15" y="302"/>
                    <a:pt x="16" y="303"/>
                  </a:cubicBezTo>
                  <a:cubicBezTo>
                    <a:pt x="16" y="304"/>
                    <a:pt x="16" y="304"/>
                    <a:pt x="16" y="305"/>
                  </a:cubicBezTo>
                  <a:cubicBezTo>
                    <a:pt x="16" y="305"/>
                    <a:pt x="17" y="304"/>
                    <a:pt x="17" y="304"/>
                  </a:cubicBezTo>
                  <a:cubicBezTo>
                    <a:pt x="19" y="303"/>
                    <a:pt x="20" y="303"/>
                    <a:pt x="21" y="302"/>
                  </a:cubicBezTo>
                  <a:cubicBezTo>
                    <a:pt x="23" y="290"/>
                    <a:pt x="26" y="277"/>
                    <a:pt x="29" y="265"/>
                  </a:cubicBezTo>
                  <a:cubicBezTo>
                    <a:pt x="27" y="264"/>
                    <a:pt x="26" y="263"/>
                    <a:pt x="25" y="262"/>
                  </a:cubicBezTo>
                  <a:cubicBezTo>
                    <a:pt x="24" y="262"/>
                    <a:pt x="23" y="262"/>
                    <a:pt x="22" y="262"/>
                  </a:cubicBezTo>
                  <a:moveTo>
                    <a:pt x="40" y="209"/>
                  </a:moveTo>
                  <a:cubicBezTo>
                    <a:pt x="40" y="209"/>
                    <a:pt x="39" y="210"/>
                    <a:pt x="38" y="210"/>
                  </a:cubicBezTo>
                  <a:cubicBezTo>
                    <a:pt x="38" y="210"/>
                    <a:pt x="38" y="210"/>
                    <a:pt x="38" y="210"/>
                  </a:cubicBezTo>
                  <a:cubicBezTo>
                    <a:pt x="37" y="210"/>
                    <a:pt x="37" y="209"/>
                    <a:pt x="36" y="209"/>
                  </a:cubicBezTo>
                  <a:cubicBezTo>
                    <a:pt x="32" y="222"/>
                    <a:pt x="29" y="235"/>
                    <a:pt x="25" y="248"/>
                  </a:cubicBezTo>
                  <a:cubicBezTo>
                    <a:pt x="26" y="251"/>
                    <a:pt x="27" y="253"/>
                    <a:pt x="27" y="255"/>
                  </a:cubicBezTo>
                  <a:cubicBezTo>
                    <a:pt x="29" y="254"/>
                    <a:pt x="30" y="254"/>
                    <a:pt x="32" y="253"/>
                  </a:cubicBezTo>
                  <a:cubicBezTo>
                    <a:pt x="35" y="239"/>
                    <a:pt x="39" y="226"/>
                    <a:pt x="43" y="213"/>
                  </a:cubicBezTo>
                  <a:cubicBezTo>
                    <a:pt x="43" y="213"/>
                    <a:pt x="43" y="213"/>
                    <a:pt x="43" y="212"/>
                  </a:cubicBezTo>
                  <a:cubicBezTo>
                    <a:pt x="42" y="212"/>
                    <a:pt x="42" y="211"/>
                    <a:pt x="41" y="211"/>
                  </a:cubicBezTo>
                  <a:cubicBezTo>
                    <a:pt x="40" y="210"/>
                    <a:pt x="40" y="209"/>
                    <a:pt x="40" y="209"/>
                  </a:cubicBezTo>
                  <a:moveTo>
                    <a:pt x="58" y="154"/>
                  </a:moveTo>
                  <a:cubicBezTo>
                    <a:pt x="55" y="159"/>
                    <a:pt x="53" y="164"/>
                    <a:pt x="51" y="169"/>
                  </a:cubicBezTo>
                  <a:cubicBezTo>
                    <a:pt x="47" y="179"/>
                    <a:pt x="43" y="189"/>
                    <a:pt x="40" y="199"/>
                  </a:cubicBezTo>
                  <a:cubicBezTo>
                    <a:pt x="40" y="201"/>
                    <a:pt x="40" y="202"/>
                    <a:pt x="41" y="204"/>
                  </a:cubicBezTo>
                  <a:cubicBezTo>
                    <a:pt x="41" y="205"/>
                    <a:pt x="41" y="206"/>
                    <a:pt x="41" y="206"/>
                  </a:cubicBezTo>
                  <a:cubicBezTo>
                    <a:pt x="41" y="207"/>
                    <a:pt x="41" y="207"/>
                    <a:pt x="41" y="208"/>
                  </a:cubicBezTo>
                  <a:cubicBezTo>
                    <a:pt x="41" y="207"/>
                    <a:pt x="41" y="207"/>
                    <a:pt x="42" y="207"/>
                  </a:cubicBezTo>
                  <a:cubicBezTo>
                    <a:pt x="42" y="206"/>
                    <a:pt x="43" y="206"/>
                    <a:pt x="43" y="205"/>
                  </a:cubicBezTo>
                  <a:cubicBezTo>
                    <a:pt x="44" y="205"/>
                    <a:pt x="45" y="204"/>
                    <a:pt x="46" y="204"/>
                  </a:cubicBezTo>
                  <a:cubicBezTo>
                    <a:pt x="51" y="188"/>
                    <a:pt x="57" y="173"/>
                    <a:pt x="64" y="158"/>
                  </a:cubicBezTo>
                  <a:cubicBezTo>
                    <a:pt x="62" y="157"/>
                    <a:pt x="60" y="156"/>
                    <a:pt x="59" y="155"/>
                  </a:cubicBezTo>
                  <a:cubicBezTo>
                    <a:pt x="58" y="155"/>
                    <a:pt x="58" y="154"/>
                    <a:pt x="58" y="154"/>
                  </a:cubicBezTo>
                  <a:moveTo>
                    <a:pt x="84" y="106"/>
                  </a:moveTo>
                  <a:cubicBezTo>
                    <a:pt x="76" y="119"/>
                    <a:pt x="69" y="132"/>
                    <a:pt x="62" y="146"/>
                  </a:cubicBezTo>
                  <a:cubicBezTo>
                    <a:pt x="62" y="147"/>
                    <a:pt x="62" y="148"/>
                    <a:pt x="62" y="149"/>
                  </a:cubicBezTo>
                  <a:cubicBezTo>
                    <a:pt x="65" y="148"/>
                    <a:pt x="67" y="147"/>
                    <a:pt x="70" y="146"/>
                  </a:cubicBezTo>
                  <a:cubicBezTo>
                    <a:pt x="76" y="134"/>
                    <a:pt x="82" y="122"/>
                    <a:pt x="89" y="110"/>
                  </a:cubicBezTo>
                  <a:cubicBezTo>
                    <a:pt x="88" y="109"/>
                    <a:pt x="87" y="109"/>
                    <a:pt x="87" y="108"/>
                  </a:cubicBezTo>
                  <a:cubicBezTo>
                    <a:pt x="86" y="108"/>
                    <a:pt x="86" y="107"/>
                    <a:pt x="86" y="106"/>
                  </a:cubicBezTo>
                  <a:cubicBezTo>
                    <a:pt x="86" y="106"/>
                    <a:pt x="85" y="107"/>
                    <a:pt x="85" y="107"/>
                  </a:cubicBezTo>
                  <a:cubicBezTo>
                    <a:pt x="85" y="107"/>
                    <a:pt x="85" y="106"/>
                    <a:pt x="84" y="106"/>
                  </a:cubicBezTo>
                  <a:cubicBezTo>
                    <a:pt x="84" y="106"/>
                    <a:pt x="84" y="106"/>
                    <a:pt x="84" y="106"/>
                  </a:cubicBezTo>
                  <a:moveTo>
                    <a:pt x="114" y="60"/>
                  </a:moveTo>
                  <a:cubicBezTo>
                    <a:pt x="110" y="66"/>
                    <a:pt x="105" y="73"/>
                    <a:pt x="101" y="79"/>
                  </a:cubicBezTo>
                  <a:cubicBezTo>
                    <a:pt x="96" y="86"/>
                    <a:pt x="92" y="92"/>
                    <a:pt x="88" y="98"/>
                  </a:cubicBezTo>
                  <a:cubicBezTo>
                    <a:pt x="88" y="100"/>
                    <a:pt x="88" y="101"/>
                    <a:pt x="88" y="102"/>
                  </a:cubicBezTo>
                  <a:cubicBezTo>
                    <a:pt x="88" y="103"/>
                    <a:pt x="88" y="103"/>
                    <a:pt x="88" y="104"/>
                  </a:cubicBezTo>
                  <a:cubicBezTo>
                    <a:pt x="88" y="104"/>
                    <a:pt x="88" y="104"/>
                    <a:pt x="88" y="104"/>
                  </a:cubicBezTo>
                  <a:cubicBezTo>
                    <a:pt x="88" y="104"/>
                    <a:pt x="88" y="104"/>
                    <a:pt x="88" y="104"/>
                  </a:cubicBezTo>
                  <a:cubicBezTo>
                    <a:pt x="88" y="104"/>
                    <a:pt x="89" y="103"/>
                    <a:pt x="90" y="103"/>
                  </a:cubicBezTo>
                  <a:cubicBezTo>
                    <a:pt x="91" y="102"/>
                    <a:pt x="93" y="102"/>
                    <a:pt x="94" y="101"/>
                  </a:cubicBezTo>
                  <a:cubicBezTo>
                    <a:pt x="102" y="88"/>
                    <a:pt x="110" y="76"/>
                    <a:pt x="119" y="64"/>
                  </a:cubicBezTo>
                  <a:cubicBezTo>
                    <a:pt x="118" y="63"/>
                    <a:pt x="116" y="61"/>
                    <a:pt x="115" y="60"/>
                  </a:cubicBezTo>
                  <a:cubicBezTo>
                    <a:pt x="115" y="60"/>
                    <a:pt x="115" y="60"/>
                    <a:pt x="114" y="60"/>
                  </a:cubicBezTo>
                  <a:moveTo>
                    <a:pt x="149" y="20"/>
                  </a:moveTo>
                  <a:cubicBezTo>
                    <a:pt x="143" y="26"/>
                    <a:pt x="137" y="32"/>
                    <a:pt x="131" y="39"/>
                  </a:cubicBezTo>
                  <a:cubicBezTo>
                    <a:pt x="128" y="43"/>
                    <a:pt x="124" y="47"/>
                    <a:pt x="121" y="51"/>
                  </a:cubicBezTo>
                  <a:cubicBezTo>
                    <a:pt x="121" y="53"/>
                    <a:pt x="120" y="54"/>
                    <a:pt x="120" y="55"/>
                  </a:cubicBezTo>
                  <a:cubicBezTo>
                    <a:pt x="123" y="54"/>
                    <a:pt x="125" y="53"/>
                    <a:pt x="128" y="53"/>
                  </a:cubicBezTo>
                  <a:cubicBezTo>
                    <a:pt x="133" y="45"/>
                    <a:pt x="139" y="37"/>
                    <a:pt x="146" y="30"/>
                  </a:cubicBezTo>
                  <a:cubicBezTo>
                    <a:pt x="148" y="28"/>
                    <a:pt x="150" y="25"/>
                    <a:pt x="152" y="23"/>
                  </a:cubicBezTo>
                  <a:cubicBezTo>
                    <a:pt x="151" y="22"/>
                    <a:pt x="150" y="21"/>
                    <a:pt x="150" y="20"/>
                  </a:cubicBezTo>
                  <a:cubicBezTo>
                    <a:pt x="149" y="20"/>
                    <a:pt x="149" y="20"/>
                    <a:pt x="149" y="20"/>
                  </a:cubicBezTo>
                  <a:cubicBezTo>
                    <a:pt x="149" y="20"/>
                    <a:pt x="149" y="20"/>
                    <a:pt x="149" y="20"/>
                  </a:cubicBezTo>
                  <a:cubicBezTo>
                    <a:pt x="149" y="20"/>
                    <a:pt x="149" y="20"/>
                    <a:pt x="149" y="20"/>
                  </a:cubicBezTo>
                  <a:moveTo>
                    <a:pt x="167" y="0"/>
                  </a:moveTo>
                  <a:cubicBezTo>
                    <a:pt x="167" y="0"/>
                    <a:pt x="166" y="0"/>
                    <a:pt x="166" y="1"/>
                  </a:cubicBezTo>
                  <a:cubicBezTo>
                    <a:pt x="163" y="5"/>
                    <a:pt x="159" y="8"/>
                    <a:pt x="156" y="12"/>
                  </a:cubicBezTo>
                  <a:cubicBezTo>
                    <a:pt x="155" y="14"/>
                    <a:pt x="154" y="15"/>
                    <a:pt x="153" y="17"/>
                  </a:cubicBezTo>
                  <a:cubicBezTo>
                    <a:pt x="155" y="16"/>
                    <a:pt x="157" y="15"/>
                    <a:pt x="159" y="14"/>
                  </a:cubicBezTo>
                  <a:cubicBezTo>
                    <a:pt x="162" y="10"/>
                    <a:pt x="165" y="6"/>
                    <a:pt x="168" y="2"/>
                  </a:cubicBezTo>
                  <a:cubicBezTo>
                    <a:pt x="168" y="1"/>
                    <a:pt x="168" y="0"/>
                    <a:pt x="16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455"/>
            <p:cNvSpPr/>
            <p:nvPr/>
          </p:nvSpPr>
          <p:spPr bwMode="auto">
            <a:xfrm>
              <a:off x="87" y="317"/>
              <a:ext cx="52" cy="73"/>
            </a:xfrm>
            <a:custGeom>
              <a:avLst/>
              <a:gdLst>
                <a:gd name="T0" fmla="*/ 1 w 45"/>
                <a:gd name="T1" fmla="*/ 0 h 63"/>
                <a:gd name="T2" fmla="*/ 0 w 45"/>
                <a:gd name="T3" fmla="*/ 1 h 63"/>
                <a:gd name="T4" fmla="*/ 12 w 45"/>
                <a:gd name="T5" fmla="*/ 45 h 63"/>
                <a:gd name="T6" fmla="*/ 25 w 45"/>
                <a:gd name="T7" fmla="*/ 57 h 63"/>
                <a:gd name="T8" fmla="*/ 41 w 45"/>
                <a:gd name="T9" fmla="*/ 63 h 63"/>
                <a:gd name="T10" fmla="*/ 43 w 45"/>
                <a:gd name="T11" fmla="*/ 63 h 63"/>
                <a:gd name="T12" fmla="*/ 43 w 45"/>
                <a:gd name="T13" fmla="*/ 63 h 63"/>
                <a:gd name="T14" fmla="*/ 44 w 45"/>
                <a:gd name="T15" fmla="*/ 63 h 63"/>
                <a:gd name="T16" fmla="*/ 45 w 45"/>
                <a:gd name="T17" fmla="*/ 59 h 63"/>
                <a:gd name="T18" fmla="*/ 45 w 45"/>
                <a:gd name="T19" fmla="*/ 59 h 63"/>
                <a:gd name="T20" fmla="*/ 45 w 45"/>
                <a:gd name="T21" fmla="*/ 57 h 63"/>
                <a:gd name="T22" fmla="*/ 43 w 45"/>
                <a:gd name="T23" fmla="*/ 52 h 63"/>
                <a:gd name="T24" fmla="*/ 30 w 45"/>
                <a:gd name="T25" fmla="*/ 24 h 63"/>
                <a:gd name="T26" fmla="*/ 16 w 45"/>
                <a:gd name="T27" fmla="*/ 11 h 63"/>
                <a:gd name="T28" fmla="*/ 1 w 45"/>
                <a:gd name="T29" fmla="*/ 1 h 63"/>
                <a:gd name="T30" fmla="*/ 1 w 45"/>
                <a:gd name="T31" fmla="*/ 0 h 63"/>
                <a:gd name="T32" fmla="*/ 1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1" y="0"/>
                  </a:moveTo>
                  <a:cubicBezTo>
                    <a:pt x="0" y="0"/>
                    <a:pt x="0" y="0"/>
                    <a:pt x="0" y="1"/>
                  </a:cubicBezTo>
                  <a:cubicBezTo>
                    <a:pt x="0" y="16"/>
                    <a:pt x="2" y="32"/>
                    <a:pt x="12" y="45"/>
                  </a:cubicBezTo>
                  <a:cubicBezTo>
                    <a:pt x="15" y="50"/>
                    <a:pt x="20" y="54"/>
                    <a:pt x="25" y="57"/>
                  </a:cubicBezTo>
                  <a:cubicBezTo>
                    <a:pt x="30" y="59"/>
                    <a:pt x="35" y="62"/>
                    <a:pt x="41" y="63"/>
                  </a:cubicBezTo>
                  <a:cubicBezTo>
                    <a:pt x="41" y="63"/>
                    <a:pt x="42" y="63"/>
                    <a:pt x="43" y="63"/>
                  </a:cubicBezTo>
                  <a:cubicBezTo>
                    <a:pt x="43" y="63"/>
                    <a:pt x="43" y="63"/>
                    <a:pt x="43" y="63"/>
                  </a:cubicBezTo>
                  <a:cubicBezTo>
                    <a:pt x="43" y="63"/>
                    <a:pt x="44" y="63"/>
                    <a:pt x="44" y="63"/>
                  </a:cubicBezTo>
                  <a:cubicBezTo>
                    <a:pt x="43" y="62"/>
                    <a:pt x="44" y="60"/>
                    <a:pt x="45" y="59"/>
                  </a:cubicBezTo>
                  <a:cubicBezTo>
                    <a:pt x="45" y="59"/>
                    <a:pt x="45" y="59"/>
                    <a:pt x="45" y="59"/>
                  </a:cubicBezTo>
                  <a:cubicBezTo>
                    <a:pt x="45" y="58"/>
                    <a:pt x="45" y="58"/>
                    <a:pt x="45" y="57"/>
                  </a:cubicBezTo>
                  <a:cubicBezTo>
                    <a:pt x="44" y="56"/>
                    <a:pt x="43" y="54"/>
                    <a:pt x="43" y="52"/>
                  </a:cubicBezTo>
                  <a:cubicBezTo>
                    <a:pt x="39" y="42"/>
                    <a:pt x="37" y="32"/>
                    <a:pt x="30" y="24"/>
                  </a:cubicBezTo>
                  <a:cubicBezTo>
                    <a:pt x="26" y="19"/>
                    <a:pt x="21" y="15"/>
                    <a:pt x="16" y="11"/>
                  </a:cubicBezTo>
                  <a:cubicBezTo>
                    <a:pt x="12" y="8"/>
                    <a:pt x="7" y="3"/>
                    <a:pt x="1" y="1"/>
                  </a:cubicBezTo>
                  <a:cubicBezTo>
                    <a:pt x="1" y="0"/>
                    <a:pt x="1" y="0"/>
                    <a:pt x="1" y="0"/>
                  </a:cubicBezTo>
                  <a:cubicBezTo>
                    <a:pt x="1"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456"/>
            <p:cNvSpPr/>
            <p:nvPr/>
          </p:nvSpPr>
          <p:spPr bwMode="auto">
            <a:xfrm>
              <a:off x="136" y="364"/>
              <a:ext cx="86" cy="34"/>
            </a:xfrm>
            <a:custGeom>
              <a:avLst/>
              <a:gdLst>
                <a:gd name="T0" fmla="*/ 58 w 74"/>
                <a:gd name="T1" fmla="*/ 0 h 30"/>
                <a:gd name="T2" fmla="*/ 57 w 74"/>
                <a:gd name="T3" fmla="*/ 0 h 30"/>
                <a:gd name="T4" fmla="*/ 55 w 74"/>
                <a:gd name="T5" fmla="*/ 0 h 30"/>
                <a:gd name="T6" fmla="*/ 55 w 74"/>
                <a:gd name="T7" fmla="*/ 0 h 30"/>
                <a:gd name="T8" fmla="*/ 54 w 74"/>
                <a:gd name="T9" fmla="*/ 0 h 30"/>
                <a:gd name="T10" fmla="*/ 36 w 74"/>
                <a:gd name="T11" fmla="*/ 1 h 30"/>
                <a:gd name="T12" fmla="*/ 7 w 74"/>
                <a:gd name="T13" fmla="*/ 16 h 30"/>
                <a:gd name="T14" fmla="*/ 3 w 74"/>
                <a:gd name="T15" fmla="*/ 18 h 30"/>
                <a:gd name="T16" fmla="*/ 2 w 74"/>
                <a:gd name="T17" fmla="*/ 19 h 30"/>
                <a:gd name="T18" fmla="*/ 2 w 74"/>
                <a:gd name="T19" fmla="*/ 19 h 30"/>
                <a:gd name="T20" fmla="*/ 1 w 74"/>
                <a:gd name="T21" fmla="*/ 23 h 30"/>
                <a:gd name="T22" fmla="*/ 1 w 74"/>
                <a:gd name="T23" fmla="*/ 23 h 30"/>
                <a:gd name="T24" fmla="*/ 5 w 74"/>
                <a:gd name="T25" fmla="*/ 26 h 30"/>
                <a:gd name="T26" fmla="*/ 19 w 74"/>
                <a:gd name="T27" fmla="*/ 30 h 30"/>
                <a:gd name="T28" fmla="*/ 27 w 74"/>
                <a:gd name="T29" fmla="*/ 30 h 30"/>
                <a:gd name="T30" fmla="*/ 37 w 74"/>
                <a:gd name="T31" fmla="*/ 29 h 30"/>
                <a:gd name="T32" fmla="*/ 74 w 74"/>
                <a:gd name="T33" fmla="*/ 1 h 30"/>
                <a:gd name="T34" fmla="*/ 73 w 74"/>
                <a:gd name="T35" fmla="*/ 1 h 30"/>
                <a:gd name="T36" fmla="*/ 73 w 74"/>
                <a:gd name="T37" fmla="*/ 1 h 30"/>
                <a:gd name="T38" fmla="*/ 73 w 74"/>
                <a:gd name="T39" fmla="*/ 1 h 30"/>
                <a:gd name="T40" fmla="*/ 58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58" y="0"/>
                  </a:moveTo>
                  <a:cubicBezTo>
                    <a:pt x="57" y="0"/>
                    <a:pt x="57" y="0"/>
                    <a:pt x="57" y="0"/>
                  </a:cubicBezTo>
                  <a:cubicBezTo>
                    <a:pt x="56" y="0"/>
                    <a:pt x="56" y="0"/>
                    <a:pt x="55" y="0"/>
                  </a:cubicBezTo>
                  <a:cubicBezTo>
                    <a:pt x="55" y="0"/>
                    <a:pt x="55" y="0"/>
                    <a:pt x="55" y="0"/>
                  </a:cubicBezTo>
                  <a:cubicBezTo>
                    <a:pt x="54" y="0"/>
                    <a:pt x="54" y="0"/>
                    <a:pt x="54" y="0"/>
                  </a:cubicBezTo>
                  <a:cubicBezTo>
                    <a:pt x="48" y="0"/>
                    <a:pt x="42" y="0"/>
                    <a:pt x="36" y="1"/>
                  </a:cubicBezTo>
                  <a:cubicBezTo>
                    <a:pt x="24" y="3"/>
                    <a:pt x="16" y="10"/>
                    <a:pt x="7" y="16"/>
                  </a:cubicBezTo>
                  <a:cubicBezTo>
                    <a:pt x="6" y="17"/>
                    <a:pt x="5" y="17"/>
                    <a:pt x="3" y="18"/>
                  </a:cubicBezTo>
                  <a:cubicBezTo>
                    <a:pt x="3" y="18"/>
                    <a:pt x="2" y="19"/>
                    <a:pt x="2" y="19"/>
                  </a:cubicBezTo>
                  <a:cubicBezTo>
                    <a:pt x="2" y="19"/>
                    <a:pt x="2" y="19"/>
                    <a:pt x="2" y="19"/>
                  </a:cubicBezTo>
                  <a:cubicBezTo>
                    <a:pt x="1" y="20"/>
                    <a:pt x="0" y="22"/>
                    <a:pt x="1" y="23"/>
                  </a:cubicBezTo>
                  <a:cubicBezTo>
                    <a:pt x="1" y="23"/>
                    <a:pt x="1" y="23"/>
                    <a:pt x="1" y="23"/>
                  </a:cubicBezTo>
                  <a:cubicBezTo>
                    <a:pt x="2" y="24"/>
                    <a:pt x="3" y="25"/>
                    <a:pt x="5" y="26"/>
                  </a:cubicBezTo>
                  <a:cubicBezTo>
                    <a:pt x="9" y="28"/>
                    <a:pt x="15" y="29"/>
                    <a:pt x="19" y="30"/>
                  </a:cubicBezTo>
                  <a:cubicBezTo>
                    <a:pt x="22" y="30"/>
                    <a:pt x="24" y="30"/>
                    <a:pt x="27" y="30"/>
                  </a:cubicBezTo>
                  <a:cubicBezTo>
                    <a:pt x="30" y="30"/>
                    <a:pt x="34" y="30"/>
                    <a:pt x="37" y="29"/>
                  </a:cubicBezTo>
                  <a:cubicBezTo>
                    <a:pt x="53" y="25"/>
                    <a:pt x="64" y="14"/>
                    <a:pt x="74" y="1"/>
                  </a:cubicBezTo>
                  <a:cubicBezTo>
                    <a:pt x="74" y="1"/>
                    <a:pt x="74" y="1"/>
                    <a:pt x="73" y="1"/>
                  </a:cubicBezTo>
                  <a:cubicBezTo>
                    <a:pt x="73" y="1"/>
                    <a:pt x="73" y="1"/>
                    <a:pt x="73" y="1"/>
                  </a:cubicBezTo>
                  <a:cubicBezTo>
                    <a:pt x="73" y="1"/>
                    <a:pt x="73" y="1"/>
                    <a:pt x="73" y="1"/>
                  </a:cubicBezTo>
                  <a:cubicBezTo>
                    <a:pt x="68" y="0"/>
                    <a:pt x="63" y="0"/>
                    <a:pt x="5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457"/>
            <p:cNvSpPr/>
            <p:nvPr/>
          </p:nvSpPr>
          <p:spPr bwMode="auto">
            <a:xfrm>
              <a:off x="104" y="259"/>
              <a:ext cx="47" cy="77"/>
            </a:xfrm>
            <a:custGeom>
              <a:avLst/>
              <a:gdLst>
                <a:gd name="T0" fmla="*/ 2 w 41"/>
                <a:gd name="T1" fmla="*/ 0 h 66"/>
                <a:gd name="T2" fmla="*/ 1 w 41"/>
                <a:gd name="T3" fmla="*/ 1 h 66"/>
                <a:gd name="T4" fmla="*/ 9 w 41"/>
                <a:gd name="T5" fmla="*/ 46 h 66"/>
                <a:gd name="T6" fmla="*/ 22 w 41"/>
                <a:gd name="T7" fmla="*/ 59 h 66"/>
                <a:gd name="T8" fmla="*/ 36 w 41"/>
                <a:gd name="T9" fmla="*/ 66 h 66"/>
                <a:gd name="T10" fmla="*/ 39 w 41"/>
                <a:gd name="T11" fmla="*/ 66 h 66"/>
                <a:gd name="T12" fmla="*/ 38 w 41"/>
                <a:gd name="T13" fmla="*/ 65 h 66"/>
                <a:gd name="T14" fmla="*/ 39 w 41"/>
                <a:gd name="T15" fmla="*/ 61 h 66"/>
                <a:gd name="T16" fmla="*/ 40 w 41"/>
                <a:gd name="T17" fmla="*/ 60 h 66"/>
                <a:gd name="T18" fmla="*/ 41 w 41"/>
                <a:gd name="T19" fmla="*/ 59 h 66"/>
                <a:gd name="T20" fmla="*/ 39 w 41"/>
                <a:gd name="T21" fmla="*/ 52 h 66"/>
                <a:gd name="T22" fmla="*/ 29 w 41"/>
                <a:gd name="T23" fmla="*/ 26 h 66"/>
                <a:gd name="T24" fmla="*/ 17 w 41"/>
                <a:gd name="T25" fmla="*/ 12 h 66"/>
                <a:gd name="T26" fmla="*/ 3 w 41"/>
                <a:gd name="T27" fmla="*/ 1 h 66"/>
                <a:gd name="T28" fmla="*/ 2 w 41"/>
                <a:gd name="T29" fmla="*/ 1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2" y="0"/>
                    <a:pt x="1" y="1"/>
                    <a:pt x="1" y="1"/>
                  </a:cubicBezTo>
                  <a:cubicBezTo>
                    <a:pt x="0" y="16"/>
                    <a:pt x="1" y="32"/>
                    <a:pt x="9" y="46"/>
                  </a:cubicBezTo>
                  <a:cubicBezTo>
                    <a:pt x="13" y="51"/>
                    <a:pt x="17" y="55"/>
                    <a:pt x="22" y="59"/>
                  </a:cubicBezTo>
                  <a:cubicBezTo>
                    <a:pt x="26" y="61"/>
                    <a:pt x="31" y="64"/>
                    <a:pt x="36" y="66"/>
                  </a:cubicBezTo>
                  <a:cubicBezTo>
                    <a:pt x="37" y="66"/>
                    <a:pt x="38" y="66"/>
                    <a:pt x="39" y="66"/>
                  </a:cubicBezTo>
                  <a:cubicBezTo>
                    <a:pt x="38" y="66"/>
                    <a:pt x="38" y="66"/>
                    <a:pt x="38" y="65"/>
                  </a:cubicBezTo>
                  <a:cubicBezTo>
                    <a:pt x="36" y="64"/>
                    <a:pt x="37" y="62"/>
                    <a:pt x="39" y="61"/>
                  </a:cubicBezTo>
                  <a:cubicBezTo>
                    <a:pt x="39" y="61"/>
                    <a:pt x="39" y="60"/>
                    <a:pt x="40" y="60"/>
                  </a:cubicBezTo>
                  <a:cubicBezTo>
                    <a:pt x="40" y="60"/>
                    <a:pt x="41" y="59"/>
                    <a:pt x="41" y="59"/>
                  </a:cubicBezTo>
                  <a:cubicBezTo>
                    <a:pt x="41" y="57"/>
                    <a:pt x="40" y="55"/>
                    <a:pt x="39" y="52"/>
                  </a:cubicBezTo>
                  <a:cubicBezTo>
                    <a:pt x="37" y="43"/>
                    <a:pt x="35" y="34"/>
                    <a:pt x="29" y="26"/>
                  </a:cubicBezTo>
                  <a:cubicBezTo>
                    <a:pt x="26" y="21"/>
                    <a:pt x="21" y="17"/>
                    <a:pt x="17" y="12"/>
                  </a:cubicBezTo>
                  <a:cubicBezTo>
                    <a:pt x="12" y="9"/>
                    <a:pt x="8" y="4"/>
                    <a:pt x="3" y="1"/>
                  </a:cubicBezTo>
                  <a:cubicBezTo>
                    <a:pt x="2" y="1"/>
                    <a:pt x="2" y="1"/>
                    <a:pt x="2" y="1"/>
                  </a:cubicBezTo>
                  <a:cubicBezTo>
                    <a:pt x="2" y="0"/>
                    <a:pt x="2"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458"/>
            <p:cNvSpPr/>
            <p:nvPr/>
          </p:nvSpPr>
          <p:spPr bwMode="auto">
            <a:xfrm>
              <a:off x="146" y="308"/>
              <a:ext cx="87" cy="35"/>
            </a:xfrm>
            <a:custGeom>
              <a:avLst/>
              <a:gdLst>
                <a:gd name="T0" fmla="*/ 52 w 75"/>
                <a:gd name="T1" fmla="*/ 0 h 30"/>
                <a:gd name="T2" fmla="*/ 37 w 75"/>
                <a:gd name="T3" fmla="*/ 1 h 30"/>
                <a:gd name="T4" fmla="*/ 10 w 75"/>
                <a:gd name="T5" fmla="*/ 15 h 30"/>
                <a:gd name="T6" fmla="*/ 5 w 75"/>
                <a:gd name="T7" fmla="*/ 17 h 30"/>
                <a:gd name="T8" fmla="*/ 4 w 75"/>
                <a:gd name="T9" fmla="*/ 18 h 30"/>
                <a:gd name="T10" fmla="*/ 3 w 75"/>
                <a:gd name="T11" fmla="*/ 19 h 30"/>
                <a:gd name="T12" fmla="*/ 2 w 75"/>
                <a:gd name="T13" fmla="*/ 23 h 30"/>
                <a:gd name="T14" fmla="*/ 3 w 75"/>
                <a:gd name="T15" fmla="*/ 24 h 30"/>
                <a:gd name="T16" fmla="*/ 7 w 75"/>
                <a:gd name="T17" fmla="*/ 27 h 30"/>
                <a:gd name="T18" fmla="*/ 19 w 75"/>
                <a:gd name="T19" fmla="*/ 30 h 30"/>
                <a:gd name="T20" fmla="*/ 27 w 75"/>
                <a:gd name="T21" fmla="*/ 30 h 30"/>
                <a:gd name="T22" fmla="*/ 38 w 75"/>
                <a:gd name="T23" fmla="*/ 29 h 30"/>
                <a:gd name="T24" fmla="*/ 74 w 75"/>
                <a:gd name="T25" fmla="*/ 2 h 30"/>
                <a:gd name="T26" fmla="*/ 74 w 75"/>
                <a:gd name="T27" fmla="*/ 1 h 30"/>
                <a:gd name="T28" fmla="*/ 74 w 75"/>
                <a:gd name="T29" fmla="*/ 1 h 30"/>
                <a:gd name="T30" fmla="*/ 73 w 75"/>
                <a:gd name="T31" fmla="*/ 1 h 30"/>
                <a:gd name="T32" fmla="*/ 55 w 75"/>
                <a:gd name="T33" fmla="*/ 0 h 30"/>
                <a:gd name="T34" fmla="*/ 52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52" y="0"/>
                  </a:moveTo>
                  <a:cubicBezTo>
                    <a:pt x="47" y="0"/>
                    <a:pt x="42" y="0"/>
                    <a:pt x="37" y="1"/>
                  </a:cubicBezTo>
                  <a:cubicBezTo>
                    <a:pt x="26" y="3"/>
                    <a:pt x="19" y="9"/>
                    <a:pt x="10" y="15"/>
                  </a:cubicBezTo>
                  <a:cubicBezTo>
                    <a:pt x="8" y="16"/>
                    <a:pt x="7" y="16"/>
                    <a:pt x="5" y="17"/>
                  </a:cubicBezTo>
                  <a:cubicBezTo>
                    <a:pt x="5" y="17"/>
                    <a:pt x="4" y="18"/>
                    <a:pt x="4" y="18"/>
                  </a:cubicBezTo>
                  <a:cubicBezTo>
                    <a:pt x="3" y="18"/>
                    <a:pt x="3" y="19"/>
                    <a:pt x="3" y="19"/>
                  </a:cubicBezTo>
                  <a:cubicBezTo>
                    <a:pt x="1" y="20"/>
                    <a:pt x="0" y="22"/>
                    <a:pt x="2" y="23"/>
                  </a:cubicBezTo>
                  <a:cubicBezTo>
                    <a:pt x="2" y="24"/>
                    <a:pt x="2" y="24"/>
                    <a:pt x="3" y="24"/>
                  </a:cubicBezTo>
                  <a:cubicBezTo>
                    <a:pt x="4" y="25"/>
                    <a:pt x="5" y="26"/>
                    <a:pt x="7" y="27"/>
                  </a:cubicBezTo>
                  <a:cubicBezTo>
                    <a:pt x="11" y="28"/>
                    <a:pt x="16" y="29"/>
                    <a:pt x="19" y="30"/>
                  </a:cubicBezTo>
                  <a:cubicBezTo>
                    <a:pt x="22" y="30"/>
                    <a:pt x="25" y="30"/>
                    <a:pt x="27" y="30"/>
                  </a:cubicBezTo>
                  <a:cubicBezTo>
                    <a:pt x="31" y="30"/>
                    <a:pt x="34" y="30"/>
                    <a:pt x="38" y="29"/>
                  </a:cubicBezTo>
                  <a:cubicBezTo>
                    <a:pt x="53" y="25"/>
                    <a:pt x="64" y="14"/>
                    <a:pt x="74" y="2"/>
                  </a:cubicBezTo>
                  <a:cubicBezTo>
                    <a:pt x="75" y="2"/>
                    <a:pt x="74" y="1"/>
                    <a:pt x="74" y="1"/>
                  </a:cubicBezTo>
                  <a:cubicBezTo>
                    <a:pt x="74" y="1"/>
                    <a:pt x="74" y="1"/>
                    <a:pt x="74" y="1"/>
                  </a:cubicBezTo>
                  <a:cubicBezTo>
                    <a:pt x="73" y="1"/>
                    <a:pt x="73" y="1"/>
                    <a:pt x="73" y="1"/>
                  </a:cubicBezTo>
                  <a:cubicBezTo>
                    <a:pt x="68" y="0"/>
                    <a:pt x="61" y="0"/>
                    <a:pt x="55" y="0"/>
                  </a:cubicBezTo>
                  <a:cubicBezTo>
                    <a:pt x="54" y="0"/>
                    <a:pt x="53" y="0"/>
                    <a:pt x="5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459"/>
            <p:cNvSpPr/>
            <p:nvPr/>
          </p:nvSpPr>
          <p:spPr bwMode="auto">
            <a:xfrm>
              <a:off x="125" y="193"/>
              <a:ext cx="43" cy="82"/>
            </a:xfrm>
            <a:custGeom>
              <a:avLst/>
              <a:gdLst>
                <a:gd name="T0" fmla="*/ 5 w 37"/>
                <a:gd name="T1" fmla="*/ 0 h 71"/>
                <a:gd name="T2" fmla="*/ 5 w 37"/>
                <a:gd name="T3" fmla="*/ 1 h 71"/>
                <a:gd name="T4" fmla="*/ 7 w 37"/>
                <a:gd name="T5" fmla="*/ 46 h 71"/>
                <a:gd name="T6" fmla="*/ 18 w 37"/>
                <a:gd name="T7" fmla="*/ 61 h 71"/>
                <a:gd name="T8" fmla="*/ 32 w 37"/>
                <a:gd name="T9" fmla="*/ 70 h 71"/>
                <a:gd name="T10" fmla="*/ 34 w 37"/>
                <a:gd name="T11" fmla="*/ 71 h 71"/>
                <a:gd name="T12" fmla="*/ 34 w 37"/>
                <a:gd name="T13" fmla="*/ 71 h 71"/>
                <a:gd name="T14" fmla="*/ 36 w 37"/>
                <a:gd name="T15" fmla="*/ 70 h 71"/>
                <a:gd name="T16" fmla="*/ 37 w 37"/>
                <a:gd name="T17" fmla="*/ 69 h 71"/>
                <a:gd name="T18" fmla="*/ 37 w 37"/>
                <a:gd name="T19" fmla="*/ 67 h 71"/>
                <a:gd name="T20" fmla="*/ 37 w 37"/>
                <a:gd name="T21" fmla="*/ 65 h 71"/>
                <a:gd name="T22" fmla="*/ 36 w 37"/>
                <a:gd name="T23" fmla="*/ 60 h 71"/>
                <a:gd name="T24" fmla="*/ 29 w 37"/>
                <a:gd name="T25" fmla="*/ 29 h 71"/>
                <a:gd name="T26" fmla="*/ 18 w 37"/>
                <a:gd name="T27" fmla="*/ 14 h 71"/>
                <a:gd name="T28" fmla="*/ 6 w 37"/>
                <a:gd name="T29" fmla="*/ 1 h 71"/>
                <a:gd name="T30" fmla="*/ 5 w 37"/>
                <a:gd name="T31" fmla="*/ 1 h 71"/>
                <a:gd name="T32" fmla="*/ 5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5" y="0"/>
                  </a:moveTo>
                  <a:cubicBezTo>
                    <a:pt x="5" y="0"/>
                    <a:pt x="5" y="0"/>
                    <a:pt x="5" y="1"/>
                  </a:cubicBezTo>
                  <a:cubicBezTo>
                    <a:pt x="1" y="16"/>
                    <a:pt x="0" y="32"/>
                    <a:pt x="7" y="46"/>
                  </a:cubicBezTo>
                  <a:cubicBezTo>
                    <a:pt x="9" y="52"/>
                    <a:pt x="13" y="57"/>
                    <a:pt x="18" y="61"/>
                  </a:cubicBezTo>
                  <a:cubicBezTo>
                    <a:pt x="21" y="64"/>
                    <a:pt x="27" y="69"/>
                    <a:pt x="32" y="70"/>
                  </a:cubicBezTo>
                  <a:cubicBezTo>
                    <a:pt x="33" y="70"/>
                    <a:pt x="33" y="71"/>
                    <a:pt x="34" y="71"/>
                  </a:cubicBezTo>
                  <a:cubicBezTo>
                    <a:pt x="34" y="71"/>
                    <a:pt x="34" y="71"/>
                    <a:pt x="34" y="71"/>
                  </a:cubicBezTo>
                  <a:cubicBezTo>
                    <a:pt x="35" y="71"/>
                    <a:pt x="36" y="70"/>
                    <a:pt x="36" y="70"/>
                  </a:cubicBezTo>
                  <a:cubicBezTo>
                    <a:pt x="36" y="69"/>
                    <a:pt x="36" y="69"/>
                    <a:pt x="37" y="69"/>
                  </a:cubicBezTo>
                  <a:cubicBezTo>
                    <a:pt x="37" y="68"/>
                    <a:pt x="37" y="68"/>
                    <a:pt x="37" y="67"/>
                  </a:cubicBezTo>
                  <a:cubicBezTo>
                    <a:pt x="37" y="67"/>
                    <a:pt x="37" y="66"/>
                    <a:pt x="37" y="65"/>
                  </a:cubicBezTo>
                  <a:cubicBezTo>
                    <a:pt x="36" y="63"/>
                    <a:pt x="36" y="62"/>
                    <a:pt x="36" y="60"/>
                  </a:cubicBezTo>
                  <a:cubicBezTo>
                    <a:pt x="34" y="49"/>
                    <a:pt x="34" y="39"/>
                    <a:pt x="29" y="29"/>
                  </a:cubicBezTo>
                  <a:cubicBezTo>
                    <a:pt x="26" y="24"/>
                    <a:pt x="22" y="19"/>
                    <a:pt x="18" y="14"/>
                  </a:cubicBezTo>
                  <a:cubicBezTo>
                    <a:pt x="14" y="10"/>
                    <a:pt x="10" y="5"/>
                    <a:pt x="6" y="1"/>
                  </a:cubicBezTo>
                  <a:cubicBezTo>
                    <a:pt x="5" y="1"/>
                    <a:pt x="5" y="1"/>
                    <a:pt x="5" y="1"/>
                  </a:cubicBezTo>
                  <a:cubicBezTo>
                    <a:pt x="5" y="0"/>
                    <a:pt x="5" y="0"/>
                    <a:pt x="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460"/>
            <p:cNvSpPr/>
            <p:nvPr/>
          </p:nvSpPr>
          <p:spPr bwMode="auto">
            <a:xfrm>
              <a:off x="167" y="244"/>
              <a:ext cx="83" cy="38"/>
            </a:xfrm>
            <a:custGeom>
              <a:avLst/>
              <a:gdLst>
                <a:gd name="T0" fmla="*/ 63 w 72"/>
                <a:gd name="T1" fmla="*/ 0 h 33"/>
                <a:gd name="T2" fmla="*/ 53 w 72"/>
                <a:gd name="T3" fmla="*/ 1 h 33"/>
                <a:gd name="T4" fmla="*/ 35 w 72"/>
                <a:gd name="T5" fmla="*/ 3 h 33"/>
                <a:gd name="T6" fmla="*/ 6 w 72"/>
                <a:gd name="T7" fmla="*/ 21 h 33"/>
                <a:gd name="T8" fmla="*/ 3 w 72"/>
                <a:gd name="T9" fmla="*/ 22 h 33"/>
                <a:gd name="T10" fmla="*/ 2 w 72"/>
                <a:gd name="T11" fmla="*/ 24 h 33"/>
                <a:gd name="T12" fmla="*/ 1 w 72"/>
                <a:gd name="T13" fmla="*/ 25 h 33"/>
                <a:gd name="T14" fmla="*/ 0 w 72"/>
                <a:gd name="T15" fmla="*/ 26 h 33"/>
                <a:gd name="T16" fmla="*/ 1 w 72"/>
                <a:gd name="T17" fmla="*/ 28 h 33"/>
                <a:gd name="T18" fmla="*/ 3 w 72"/>
                <a:gd name="T19" fmla="*/ 29 h 33"/>
                <a:gd name="T20" fmla="*/ 19 w 72"/>
                <a:gd name="T21" fmla="*/ 33 h 33"/>
                <a:gd name="T22" fmla="*/ 24 w 72"/>
                <a:gd name="T23" fmla="*/ 33 h 33"/>
                <a:gd name="T24" fmla="*/ 38 w 72"/>
                <a:gd name="T25" fmla="*/ 31 h 33"/>
                <a:gd name="T26" fmla="*/ 72 w 72"/>
                <a:gd name="T27" fmla="*/ 1 h 33"/>
                <a:gd name="T28" fmla="*/ 72 w 72"/>
                <a:gd name="T29" fmla="*/ 0 h 33"/>
                <a:gd name="T30" fmla="*/ 72 w 72"/>
                <a:gd name="T31" fmla="*/ 0 h 33"/>
                <a:gd name="T32" fmla="*/ 71 w 72"/>
                <a:gd name="T33" fmla="*/ 1 h 33"/>
                <a:gd name="T34" fmla="*/ 63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63" y="0"/>
                  </a:moveTo>
                  <a:cubicBezTo>
                    <a:pt x="60" y="0"/>
                    <a:pt x="56" y="0"/>
                    <a:pt x="53" y="1"/>
                  </a:cubicBezTo>
                  <a:cubicBezTo>
                    <a:pt x="47" y="1"/>
                    <a:pt x="41" y="1"/>
                    <a:pt x="35" y="3"/>
                  </a:cubicBezTo>
                  <a:cubicBezTo>
                    <a:pt x="23" y="6"/>
                    <a:pt x="15" y="14"/>
                    <a:pt x="6" y="21"/>
                  </a:cubicBezTo>
                  <a:cubicBezTo>
                    <a:pt x="5" y="21"/>
                    <a:pt x="4" y="22"/>
                    <a:pt x="3" y="22"/>
                  </a:cubicBezTo>
                  <a:cubicBezTo>
                    <a:pt x="3" y="23"/>
                    <a:pt x="2" y="23"/>
                    <a:pt x="2" y="24"/>
                  </a:cubicBezTo>
                  <a:cubicBezTo>
                    <a:pt x="1" y="24"/>
                    <a:pt x="1" y="24"/>
                    <a:pt x="1" y="25"/>
                  </a:cubicBezTo>
                  <a:cubicBezTo>
                    <a:pt x="0" y="25"/>
                    <a:pt x="0" y="25"/>
                    <a:pt x="0" y="26"/>
                  </a:cubicBezTo>
                  <a:cubicBezTo>
                    <a:pt x="0" y="26"/>
                    <a:pt x="0" y="27"/>
                    <a:pt x="1" y="28"/>
                  </a:cubicBezTo>
                  <a:cubicBezTo>
                    <a:pt x="2" y="28"/>
                    <a:pt x="2" y="29"/>
                    <a:pt x="3" y="29"/>
                  </a:cubicBezTo>
                  <a:cubicBezTo>
                    <a:pt x="8" y="32"/>
                    <a:pt x="14" y="33"/>
                    <a:pt x="19" y="33"/>
                  </a:cubicBezTo>
                  <a:cubicBezTo>
                    <a:pt x="21" y="33"/>
                    <a:pt x="22" y="33"/>
                    <a:pt x="24" y="33"/>
                  </a:cubicBezTo>
                  <a:cubicBezTo>
                    <a:pt x="28" y="33"/>
                    <a:pt x="33" y="33"/>
                    <a:pt x="38" y="31"/>
                  </a:cubicBezTo>
                  <a:cubicBezTo>
                    <a:pt x="53" y="26"/>
                    <a:pt x="63" y="14"/>
                    <a:pt x="72" y="1"/>
                  </a:cubicBezTo>
                  <a:cubicBezTo>
                    <a:pt x="72" y="1"/>
                    <a:pt x="72" y="0"/>
                    <a:pt x="72" y="0"/>
                  </a:cubicBezTo>
                  <a:cubicBezTo>
                    <a:pt x="72" y="0"/>
                    <a:pt x="72" y="0"/>
                    <a:pt x="72" y="0"/>
                  </a:cubicBezTo>
                  <a:cubicBezTo>
                    <a:pt x="71" y="1"/>
                    <a:pt x="71" y="1"/>
                    <a:pt x="71" y="1"/>
                  </a:cubicBezTo>
                  <a:cubicBezTo>
                    <a:pt x="69" y="0"/>
                    <a:pt x="66" y="0"/>
                    <a:pt x="6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461"/>
            <p:cNvSpPr/>
            <p:nvPr/>
          </p:nvSpPr>
          <p:spPr bwMode="auto">
            <a:xfrm>
              <a:off x="154" y="127"/>
              <a:ext cx="39" cy="85"/>
            </a:xfrm>
            <a:custGeom>
              <a:avLst/>
              <a:gdLst>
                <a:gd name="T0" fmla="*/ 9 w 34"/>
                <a:gd name="T1" fmla="*/ 0 h 73"/>
                <a:gd name="T2" fmla="*/ 9 w 34"/>
                <a:gd name="T3" fmla="*/ 0 h 73"/>
                <a:gd name="T4" fmla="*/ 6 w 34"/>
                <a:gd name="T5" fmla="*/ 46 h 73"/>
                <a:gd name="T6" fmla="*/ 15 w 34"/>
                <a:gd name="T7" fmla="*/ 61 h 73"/>
                <a:gd name="T8" fmla="*/ 29 w 34"/>
                <a:gd name="T9" fmla="*/ 72 h 73"/>
                <a:gd name="T10" fmla="*/ 30 w 34"/>
                <a:gd name="T11" fmla="*/ 73 h 73"/>
                <a:gd name="T12" fmla="*/ 29 w 34"/>
                <a:gd name="T13" fmla="*/ 72 h 73"/>
                <a:gd name="T14" fmla="*/ 31 w 34"/>
                <a:gd name="T15" fmla="*/ 68 h 73"/>
                <a:gd name="T16" fmla="*/ 32 w 34"/>
                <a:gd name="T17" fmla="*/ 67 h 73"/>
                <a:gd name="T18" fmla="*/ 33 w 34"/>
                <a:gd name="T19" fmla="*/ 67 h 73"/>
                <a:gd name="T20" fmla="*/ 33 w 34"/>
                <a:gd name="T21" fmla="*/ 64 h 73"/>
                <a:gd name="T22" fmla="*/ 30 w 34"/>
                <a:gd name="T23" fmla="*/ 31 h 73"/>
                <a:gd name="T24" fmla="*/ 21 w 34"/>
                <a:gd name="T25" fmla="*/ 15 h 73"/>
                <a:gd name="T26" fmla="*/ 10 w 34"/>
                <a:gd name="T27" fmla="*/ 1 h 73"/>
                <a:gd name="T28" fmla="*/ 10 w 34"/>
                <a:gd name="T29" fmla="*/ 0 h 73"/>
                <a:gd name="T30" fmla="*/ 9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9" y="0"/>
                  </a:moveTo>
                  <a:cubicBezTo>
                    <a:pt x="9" y="0"/>
                    <a:pt x="9" y="0"/>
                    <a:pt x="9" y="0"/>
                  </a:cubicBezTo>
                  <a:cubicBezTo>
                    <a:pt x="4" y="15"/>
                    <a:pt x="0" y="30"/>
                    <a:pt x="6" y="46"/>
                  </a:cubicBezTo>
                  <a:cubicBezTo>
                    <a:pt x="8" y="51"/>
                    <a:pt x="11" y="57"/>
                    <a:pt x="15" y="61"/>
                  </a:cubicBezTo>
                  <a:cubicBezTo>
                    <a:pt x="18" y="65"/>
                    <a:pt x="24" y="70"/>
                    <a:pt x="29" y="72"/>
                  </a:cubicBezTo>
                  <a:cubicBezTo>
                    <a:pt x="29" y="72"/>
                    <a:pt x="29" y="73"/>
                    <a:pt x="30" y="73"/>
                  </a:cubicBezTo>
                  <a:cubicBezTo>
                    <a:pt x="29" y="73"/>
                    <a:pt x="29" y="72"/>
                    <a:pt x="29" y="72"/>
                  </a:cubicBezTo>
                  <a:cubicBezTo>
                    <a:pt x="28" y="71"/>
                    <a:pt x="29" y="69"/>
                    <a:pt x="31" y="68"/>
                  </a:cubicBezTo>
                  <a:cubicBezTo>
                    <a:pt x="31" y="68"/>
                    <a:pt x="32" y="67"/>
                    <a:pt x="32" y="67"/>
                  </a:cubicBezTo>
                  <a:cubicBezTo>
                    <a:pt x="33" y="67"/>
                    <a:pt x="33" y="67"/>
                    <a:pt x="33" y="67"/>
                  </a:cubicBezTo>
                  <a:cubicBezTo>
                    <a:pt x="33" y="66"/>
                    <a:pt x="33" y="65"/>
                    <a:pt x="33" y="64"/>
                  </a:cubicBezTo>
                  <a:cubicBezTo>
                    <a:pt x="33" y="52"/>
                    <a:pt x="34" y="42"/>
                    <a:pt x="30" y="31"/>
                  </a:cubicBezTo>
                  <a:cubicBezTo>
                    <a:pt x="28" y="25"/>
                    <a:pt x="24" y="20"/>
                    <a:pt x="21" y="15"/>
                  </a:cubicBezTo>
                  <a:cubicBezTo>
                    <a:pt x="18" y="10"/>
                    <a:pt x="14" y="5"/>
                    <a:pt x="10" y="1"/>
                  </a:cubicBezTo>
                  <a:cubicBezTo>
                    <a:pt x="10" y="0"/>
                    <a:pt x="10" y="0"/>
                    <a:pt x="10" y="0"/>
                  </a:cubicBezTo>
                  <a:cubicBezTo>
                    <a:pt x="10" y="0"/>
                    <a:pt x="10"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462"/>
            <p:cNvSpPr/>
            <p:nvPr/>
          </p:nvSpPr>
          <p:spPr bwMode="auto">
            <a:xfrm>
              <a:off x="186" y="191"/>
              <a:ext cx="88" cy="32"/>
            </a:xfrm>
            <a:custGeom>
              <a:avLst/>
              <a:gdLst>
                <a:gd name="T0" fmla="*/ 42 w 76"/>
                <a:gd name="T1" fmla="*/ 0 h 28"/>
                <a:gd name="T2" fmla="*/ 39 w 76"/>
                <a:gd name="T3" fmla="*/ 0 h 28"/>
                <a:gd name="T4" fmla="*/ 13 w 76"/>
                <a:gd name="T5" fmla="*/ 9 h 28"/>
                <a:gd name="T6" fmla="*/ 5 w 76"/>
                <a:gd name="T7" fmla="*/ 12 h 28"/>
                <a:gd name="T8" fmla="*/ 4 w 76"/>
                <a:gd name="T9" fmla="*/ 12 h 28"/>
                <a:gd name="T10" fmla="*/ 3 w 76"/>
                <a:gd name="T11" fmla="*/ 13 h 28"/>
                <a:gd name="T12" fmla="*/ 1 w 76"/>
                <a:gd name="T13" fmla="*/ 17 h 28"/>
                <a:gd name="T14" fmla="*/ 2 w 76"/>
                <a:gd name="T15" fmla="*/ 18 h 28"/>
                <a:gd name="T16" fmla="*/ 7 w 76"/>
                <a:gd name="T17" fmla="*/ 21 h 28"/>
                <a:gd name="T18" fmla="*/ 18 w 76"/>
                <a:gd name="T19" fmla="*/ 26 h 28"/>
                <a:gd name="T20" fmla="*/ 32 w 76"/>
                <a:gd name="T21" fmla="*/ 28 h 28"/>
                <a:gd name="T22" fmla="*/ 36 w 76"/>
                <a:gd name="T23" fmla="*/ 28 h 28"/>
                <a:gd name="T24" fmla="*/ 76 w 76"/>
                <a:gd name="T25" fmla="*/ 5 h 28"/>
                <a:gd name="T26" fmla="*/ 76 w 76"/>
                <a:gd name="T27" fmla="*/ 5 h 28"/>
                <a:gd name="T28" fmla="*/ 76 w 76"/>
                <a:gd name="T29" fmla="*/ 5 h 28"/>
                <a:gd name="T30" fmla="*/ 75 w 76"/>
                <a:gd name="T31" fmla="*/ 5 h 28"/>
                <a:gd name="T32" fmla="*/ 57 w 76"/>
                <a:gd name="T33" fmla="*/ 1 h 28"/>
                <a:gd name="T34" fmla="*/ 42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2" y="0"/>
                  </a:moveTo>
                  <a:cubicBezTo>
                    <a:pt x="41" y="0"/>
                    <a:pt x="40" y="0"/>
                    <a:pt x="39" y="0"/>
                  </a:cubicBezTo>
                  <a:cubicBezTo>
                    <a:pt x="29" y="0"/>
                    <a:pt x="21" y="5"/>
                    <a:pt x="13" y="9"/>
                  </a:cubicBezTo>
                  <a:cubicBezTo>
                    <a:pt x="10" y="10"/>
                    <a:pt x="8" y="11"/>
                    <a:pt x="5" y="12"/>
                  </a:cubicBezTo>
                  <a:cubicBezTo>
                    <a:pt x="5" y="12"/>
                    <a:pt x="5" y="12"/>
                    <a:pt x="4" y="12"/>
                  </a:cubicBezTo>
                  <a:cubicBezTo>
                    <a:pt x="4" y="12"/>
                    <a:pt x="3" y="13"/>
                    <a:pt x="3" y="13"/>
                  </a:cubicBezTo>
                  <a:cubicBezTo>
                    <a:pt x="1" y="14"/>
                    <a:pt x="0" y="16"/>
                    <a:pt x="1" y="17"/>
                  </a:cubicBezTo>
                  <a:cubicBezTo>
                    <a:pt x="1" y="17"/>
                    <a:pt x="1" y="18"/>
                    <a:pt x="2" y="18"/>
                  </a:cubicBezTo>
                  <a:cubicBezTo>
                    <a:pt x="3" y="19"/>
                    <a:pt x="5" y="20"/>
                    <a:pt x="7" y="21"/>
                  </a:cubicBezTo>
                  <a:cubicBezTo>
                    <a:pt x="10" y="24"/>
                    <a:pt x="15" y="25"/>
                    <a:pt x="18" y="26"/>
                  </a:cubicBezTo>
                  <a:cubicBezTo>
                    <a:pt x="22" y="27"/>
                    <a:pt x="27" y="28"/>
                    <a:pt x="32" y="28"/>
                  </a:cubicBezTo>
                  <a:cubicBezTo>
                    <a:pt x="33" y="28"/>
                    <a:pt x="35" y="28"/>
                    <a:pt x="36" y="28"/>
                  </a:cubicBezTo>
                  <a:cubicBezTo>
                    <a:pt x="52" y="26"/>
                    <a:pt x="65" y="16"/>
                    <a:pt x="76" y="5"/>
                  </a:cubicBezTo>
                  <a:cubicBezTo>
                    <a:pt x="76" y="5"/>
                    <a:pt x="76" y="5"/>
                    <a:pt x="76" y="5"/>
                  </a:cubicBezTo>
                  <a:cubicBezTo>
                    <a:pt x="76" y="5"/>
                    <a:pt x="76" y="5"/>
                    <a:pt x="76" y="5"/>
                  </a:cubicBezTo>
                  <a:cubicBezTo>
                    <a:pt x="75" y="5"/>
                    <a:pt x="75" y="5"/>
                    <a:pt x="75" y="5"/>
                  </a:cubicBezTo>
                  <a:cubicBezTo>
                    <a:pt x="70" y="3"/>
                    <a:pt x="63" y="2"/>
                    <a:pt x="57" y="1"/>
                  </a:cubicBezTo>
                  <a:cubicBezTo>
                    <a:pt x="52" y="0"/>
                    <a:pt x="47" y="0"/>
                    <a:pt x="4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463"/>
            <p:cNvSpPr/>
            <p:nvPr/>
          </p:nvSpPr>
          <p:spPr bwMode="auto">
            <a:xfrm>
              <a:off x="190" y="68"/>
              <a:ext cx="37" cy="88"/>
            </a:xfrm>
            <a:custGeom>
              <a:avLst/>
              <a:gdLst>
                <a:gd name="T0" fmla="*/ 12 w 32"/>
                <a:gd name="T1" fmla="*/ 0 h 76"/>
                <a:gd name="T2" fmla="*/ 12 w 32"/>
                <a:gd name="T3" fmla="*/ 1 h 76"/>
                <a:gd name="T4" fmla="*/ 3 w 32"/>
                <a:gd name="T5" fmla="*/ 46 h 76"/>
                <a:gd name="T6" fmla="*/ 11 w 32"/>
                <a:gd name="T7" fmla="*/ 62 h 76"/>
                <a:gd name="T8" fmla="*/ 24 w 32"/>
                <a:gd name="T9" fmla="*/ 75 h 76"/>
                <a:gd name="T10" fmla="*/ 24 w 32"/>
                <a:gd name="T11" fmla="*/ 75 h 76"/>
                <a:gd name="T12" fmla="*/ 25 w 32"/>
                <a:gd name="T13" fmla="*/ 76 h 76"/>
                <a:gd name="T14" fmla="*/ 26 w 32"/>
                <a:gd name="T15" fmla="*/ 75 h 76"/>
                <a:gd name="T16" fmla="*/ 28 w 32"/>
                <a:gd name="T17" fmla="*/ 73 h 76"/>
                <a:gd name="T18" fmla="*/ 28 w 32"/>
                <a:gd name="T19" fmla="*/ 73 h 76"/>
                <a:gd name="T20" fmla="*/ 28 w 32"/>
                <a:gd name="T21" fmla="*/ 71 h 76"/>
                <a:gd name="T22" fmla="*/ 28 w 32"/>
                <a:gd name="T23" fmla="*/ 67 h 76"/>
                <a:gd name="T24" fmla="*/ 29 w 32"/>
                <a:gd name="T25" fmla="*/ 34 h 76"/>
                <a:gd name="T26" fmla="*/ 22 w 32"/>
                <a:gd name="T27" fmla="*/ 17 h 76"/>
                <a:gd name="T28" fmla="*/ 12 w 32"/>
                <a:gd name="T29" fmla="*/ 1 h 76"/>
                <a:gd name="T30" fmla="*/ 12 w 32"/>
                <a:gd name="T31" fmla="*/ 1 h 76"/>
                <a:gd name="T32" fmla="*/ 12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12" y="0"/>
                  </a:moveTo>
                  <a:cubicBezTo>
                    <a:pt x="12" y="0"/>
                    <a:pt x="12" y="0"/>
                    <a:pt x="12" y="1"/>
                  </a:cubicBezTo>
                  <a:cubicBezTo>
                    <a:pt x="5" y="15"/>
                    <a:pt x="0" y="30"/>
                    <a:pt x="3" y="46"/>
                  </a:cubicBezTo>
                  <a:cubicBezTo>
                    <a:pt x="4" y="52"/>
                    <a:pt x="7" y="57"/>
                    <a:pt x="11" y="62"/>
                  </a:cubicBezTo>
                  <a:cubicBezTo>
                    <a:pt x="14" y="67"/>
                    <a:pt x="18" y="73"/>
                    <a:pt x="24" y="75"/>
                  </a:cubicBezTo>
                  <a:cubicBezTo>
                    <a:pt x="24" y="75"/>
                    <a:pt x="24" y="75"/>
                    <a:pt x="24" y="75"/>
                  </a:cubicBezTo>
                  <a:cubicBezTo>
                    <a:pt x="25" y="75"/>
                    <a:pt x="25" y="76"/>
                    <a:pt x="25" y="76"/>
                  </a:cubicBezTo>
                  <a:cubicBezTo>
                    <a:pt x="25" y="76"/>
                    <a:pt x="26" y="75"/>
                    <a:pt x="26" y="75"/>
                  </a:cubicBezTo>
                  <a:cubicBezTo>
                    <a:pt x="26" y="74"/>
                    <a:pt x="27" y="74"/>
                    <a:pt x="28" y="73"/>
                  </a:cubicBezTo>
                  <a:cubicBezTo>
                    <a:pt x="28" y="73"/>
                    <a:pt x="28" y="73"/>
                    <a:pt x="28" y="73"/>
                  </a:cubicBezTo>
                  <a:cubicBezTo>
                    <a:pt x="28" y="72"/>
                    <a:pt x="28" y="72"/>
                    <a:pt x="28" y="71"/>
                  </a:cubicBezTo>
                  <a:cubicBezTo>
                    <a:pt x="28" y="70"/>
                    <a:pt x="28" y="69"/>
                    <a:pt x="28" y="67"/>
                  </a:cubicBezTo>
                  <a:cubicBezTo>
                    <a:pt x="29" y="56"/>
                    <a:pt x="32" y="46"/>
                    <a:pt x="29" y="34"/>
                  </a:cubicBezTo>
                  <a:cubicBezTo>
                    <a:pt x="27" y="28"/>
                    <a:pt x="24" y="22"/>
                    <a:pt x="22" y="17"/>
                  </a:cubicBezTo>
                  <a:cubicBezTo>
                    <a:pt x="19" y="12"/>
                    <a:pt x="16" y="6"/>
                    <a:pt x="12" y="1"/>
                  </a:cubicBezTo>
                  <a:cubicBezTo>
                    <a:pt x="12" y="1"/>
                    <a:pt x="12" y="1"/>
                    <a:pt x="12" y="1"/>
                  </a:cubicBezTo>
                  <a:cubicBezTo>
                    <a:pt x="12" y="0"/>
                    <a:pt x="12" y="0"/>
                    <a:pt x="1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464"/>
            <p:cNvSpPr/>
            <p:nvPr/>
          </p:nvSpPr>
          <p:spPr bwMode="auto">
            <a:xfrm>
              <a:off x="220" y="137"/>
              <a:ext cx="88" cy="32"/>
            </a:xfrm>
            <a:custGeom>
              <a:avLst/>
              <a:gdLst>
                <a:gd name="T0" fmla="*/ 43 w 76"/>
                <a:gd name="T1" fmla="*/ 0 h 28"/>
                <a:gd name="T2" fmla="*/ 38 w 76"/>
                <a:gd name="T3" fmla="*/ 0 h 28"/>
                <a:gd name="T4" fmla="*/ 8 w 76"/>
                <a:gd name="T5" fmla="*/ 11 h 28"/>
                <a:gd name="T6" fmla="*/ 4 w 76"/>
                <a:gd name="T7" fmla="*/ 13 h 28"/>
                <a:gd name="T8" fmla="*/ 2 w 76"/>
                <a:gd name="T9" fmla="*/ 14 h 28"/>
                <a:gd name="T10" fmla="*/ 2 w 76"/>
                <a:gd name="T11" fmla="*/ 14 h 28"/>
                <a:gd name="T12" fmla="*/ 0 w 76"/>
                <a:gd name="T13" fmla="*/ 16 h 28"/>
                <a:gd name="T14" fmla="*/ 1 w 76"/>
                <a:gd name="T15" fmla="*/ 18 h 28"/>
                <a:gd name="T16" fmla="*/ 3 w 76"/>
                <a:gd name="T17" fmla="*/ 20 h 28"/>
                <a:gd name="T18" fmla="*/ 18 w 76"/>
                <a:gd name="T19" fmla="*/ 26 h 28"/>
                <a:gd name="T20" fmla="*/ 31 w 76"/>
                <a:gd name="T21" fmla="*/ 28 h 28"/>
                <a:gd name="T22" fmla="*/ 36 w 76"/>
                <a:gd name="T23" fmla="*/ 28 h 28"/>
                <a:gd name="T24" fmla="*/ 75 w 76"/>
                <a:gd name="T25" fmla="*/ 5 h 28"/>
                <a:gd name="T26" fmla="*/ 75 w 76"/>
                <a:gd name="T27" fmla="*/ 4 h 28"/>
                <a:gd name="T28" fmla="*/ 75 w 76"/>
                <a:gd name="T29" fmla="*/ 4 h 28"/>
                <a:gd name="T30" fmla="*/ 74 w 76"/>
                <a:gd name="T31" fmla="*/ 4 h 28"/>
                <a:gd name="T32" fmla="*/ 57 w 76"/>
                <a:gd name="T33" fmla="*/ 1 h 28"/>
                <a:gd name="T34" fmla="*/ 4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3" y="0"/>
                  </a:moveTo>
                  <a:cubicBezTo>
                    <a:pt x="41" y="0"/>
                    <a:pt x="40" y="0"/>
                    <a:pt x="38" y="0"/>
                  </a:cubicBezTo>
                  <a:cubicBezTo>
                    <a:pt x="27" y="1"/>
                    <a:pt x="18" y="7"/>
                    <a:pt x="8" y="11"/>
                  </a:cubicBezTo>
                  <a:cubicBezTo>
                    <a:pt x="7" y="12"/>
                    <a:pt x="5" y="12"/>
                    <a:pt x="4" y="13"/>
                  </a:cubicBezTo>
                  <a:cubicBezTo>
                    <a:pt x="3" y="13"/>
                    <a:pt x="2" y="14"/>
                    <a:pt x="2" y="14"/>
                  </a:cubicBezTo>
                  <a:cubicBezTo>
                    <a:pt x="2" y="14"/>
                    <a:pt x="2" y="14"/>
                    <a:pt x="2" y="14"/>
                  </a:cubicBezTo>
                  <a:cubicBezTo>
                    <a:pt x="1" y="15"/>
                    <a:pt x="0" y="15"/>
                    <a:pt x="0" y="16"/>
                  </a:cubicBezTo>
                  <a:cubicBezTo>
                    <a:pt x="0" y="17"/>
                    <a:pt x="0" y="18"/>
                    <a:pt x="1" y="18"/>
                  </a:cubicBezTo>
                  <a:cubicBezTo>
                    <a:pt x="1" y="19"/>
                    <a:pt x="2" y="19"/>
                    <a:pt x="3" y="20"/>
                  </a:cubicBezTo>
                  <a:cubicBezTo>
                    <a:pt x="7" y="23"/>
                    <a:pt x="13" y="25"/>
                    <a:pt x="18" y="26"/>
                  </a:cubicBezTo>
                  <a:cubicBezTo>
                    <a:pt x="22" y="28"/>
                    <a:pt x="26" y="28"/>
                    <a:pt x="31" y="28"/>
                  </a:cubicBezTo>
                  <a:cubicBezTo>
                    <a:pt x="32" y="28"/>
                    <a:pt x="34" y="28"/>
                    <a:pt x="36" y="28"/>
                  </a:cubicBezTo>
                  <a:cubicBezTo>
                    <a:pt x="52" y="26"/>
                    <a:pt x="64" y="16"/>
                    <a:pt x="75" y="5"/>
                  </a:cubicBezTo>
                  <a:cubicBezTo>
                    <a:pt x="76" y="4"/>
                    <a:pt x="75" y="4"/>
                    <a:pt x="75" y="4"/>
                  </a:cubicBezTo>
                  <a:cubicBezTo>
                    <a:pt x="75" y="4"/>
                    <a:pt x="75" y="4"/>
                    <a:pt x="75" y="4"/>
                  </a:cubicBezTo>
                  <a:cubicBezTo>
                    <a:pt x="74" y="4"/>
                    <a:pt x="74" y="4"/>
                    <a:pt x="74" y="4"/>
                  </a:cubicBezTo>
                  <a:cubicBezTo>
                    <a:pt x="69" y="2"/>
                    <a:pt x="62" y="1"/>
                    <a:pt x="57" y="1"/>
                  </a:cubicBezTo>
                  <a:cubicBezTo>
                    <a:pt x="52" y="0"/>
                    <a:pt x="47" y="0"/>
                    <a:pt x="4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465"/>
            <p:cNvSpPr/>
            <p:nvPr/>
          </p:nvSpPr>
          <p:spPr bwMode="auto">
            <a:xfrm>
              <a:off x="237" y="29"/>
              <a:ext cx="29" cy="73"/>
            </a:xfrm>
            <a:custGeom>
              <a:avLst/>
              <a:gdLst>
                <a:gd name="T0" fmla="*/ 14 w 25"/>
                <a:gd name="T1" fmla="*/ 0 h 63"/>
                <a:gd name="T2" fmla="*/ 13 w 25"/>
                <a:gd name="T3" fmla="*/ 0 h 63"/>
                <a:gd name="T4" fmla="*/ 1 w 25"/>
                <a:gd name="T5" fmla="*/ 36 h 63"/>
                <a:gd name="T6" fmla="*/ 5 w 25"/>
                <a:gd name="T7" fmla="*/ 51 h 63"/>
                <a:gd name="T8" fmla="*/ 13 w 25"/>
                <a:gd name="T9" fmla="*/ 63 h 63"/>
                <a:gd name="T10" fmla="*/ 14 w 25"/>
                <a:gd name="T11" fmla="*/ 63 h 63"/>
                <a:gd name="T12" fmla="*/ 14 w 25"/>
                <a:gd name="T13" fmla="*/ 63 h 63"/>
                <a:gd name="T14" fmla="*/ 16 w 25"/>
                <a:gd name="T15" fmla="*/ 60 h 63"/>
                <a:gd name="T16" fmla="*/ 17 w 25"/>
                <a:gd name="T17" fmla="*/ 59 h 63"/>
                <a:gd name="T18" fmla="*/ 19 w 25"/>
                <a:gd name="T19" fmla="*/ 58 h 63"/>
                <a:gd name="T20" fmla="*/ 20 w 25"/>
                <a:gd name="T21" fmla="*/ 54 h 63"/>
                <a:gd name="T22" fmla="*/ 24 w 25"/>
                <a:gd name="T23" fmla="*/ 30 h 63"/>
                <a:gd name="T24" fmla="*/ 20 w 25"/>
                <a:gd name="T25" fmla="*/ 15 h 63"/>
                <a:gd name="T26" fmla="*/ 14 w 25"/>
                <a:gd name="T27" fmla="*/ 1 h 63"/>
                <a:gd name="T28" fmla="*/ 14 w 25"/>
                <a:gd name="T29" fmla="*/ 0 h 63"/>
                <a:gd name="T30" fmla="*/ 14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4" y="0"/>
                  </a:moveTo>
                  <a:cubicBezTo>
                    <a:pt x="14" y="0"/>
                    <a:pt x="13" y="0"/>
                    <a:pt x="13" y="0"/>
                  </a:cubicBezTo>
                  <a:cubicBezTo>
                    <a:pt x="6" y="11"/>
                    <a:pt x="0" y="23"/>
                    <a:pt x="1" y="36"/>
                  </a:cubicBezTo>
                  <a:cubicBezTo>
                    <a:pt x="1" y="41"/>
                    <a:pt x="3" y="46"/>
                    <a:pt x="5" y="51"/>
                  </a:cubicBezTo>
                  <a:cubicBezTo>
                    <a:pt x="7" y="55"/>
                    <a:pt x="10" y="60"/>
                    <a:pt x="13" y="63"/>
                  </a:cubicBezTo>
                  <a:cubicBezTo>
                    <a:pt x="14" y="63"/>
                    <a:pt x="14" y="63"/>
                    <a:pt x="14" y="63"/>
                  </a:cubicBezTo>
                  <a:cubicBezTo>
                    <a:pt x="14" y="63"/>
                    <a:pt x="14" y="63"/>
                    <a:pt x="14" y="63"/>
                  </a:cubicBezTo>
                  <a:cubicBezTo>
                    <a:pt x="13" y="61"/>
                    <a:pt x="14" y="60"/>
                    <a:pt x="16" y="60"/>
                  </a:cubicBezTo>
                  <a:cubicBezTo>
                    <a:pt x="16" y="59"/>
                    <a:pt x="16" y="59"/>
                    <a:pt x="17" y="59"/>
                  </a:cubicBezTo>
                  <a:cubicBezTo>
                    <a:pt x="18" y="58"/>
                    <a:pt x="18" y="58"/>
                    <a:pt x="19" y="58"/>
                  </a:cubicBezTo>
                  <a:cubicBezTo>
                    <a:pt x="19" y="57"/>
                    <a:pt x="20" y="56"/>
                    <a:pt x="20" y="54"/>
                  </a:cubicBezTo>
                  <a:cubicBezTo>
                    <a:pt x="22" y="46"/>
                    <a:pt x="25" y="39"/>
                    <a:pt x="24" y="30"/>
                  </a:cubicBezTo>
                  <a:cubicBezTo>
                    <a:pt x="23" y="25"/>
                    <a:pt x="21" y="20"/>
                    <a:pt x="20" y="15"/>
                  </a:cubicBezTo>
                  <a:cubicBezTo>
                    <a:pt x="18" y="10"/>
                    <a:pt x="17" y="5"/>
                    <a:pt x="14" y="1"/>
                  </a:cubicBezTo>
                  <a:cubicBezTo>
                    <a:pt x="14" y="0"/>
                    <a:pt x="14" y="0"/>
                    <a:pt x="14" y="0"/>
                  </a:cubicBezTo>
                  <a:cubicBezTo>
                    <a:pt x="14" y="0"/>
                    <a:pt x="14" y="0"/>
                    <a:pt x="1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466"/>
            <p:cNvSpPr/>
            <p:nvPr/>
          </p:nvSpPr>
          <p:spPr bwMode="auto">
            <a:xfrm>
              <a:off x="252" y="88"/>
              <a:ext cx="75" cy="26"/>
            </a:xfrm>
            <a:custGeom>
              <a:avLst/>
              <a:gdLst>
                <a:gd name="T0" fmla="*/ 33 w 64"/>
                <a:gd name="T1" fmla="*/ 0 h 23"/>
                <a:gd name="T2" fmla="*/ 14 w 64"/>
                <a:gd name="T3" fmla="*/ 5 h 23"/>
                <a:gd name="T4" fmla="*/ 6 w 64"/>
                <a:gd name="T5" fmla="*/ 7 h 23"/>
                <a:gd name="T6" fmla="*/ 4 w 64"/>
                <a:gd name="T7" fmla="*/ 8 h 23"/>
                <a:gd name="T8" fmla="*/ 3 w 64"/>
                <a:gd name="T9" fmla="*/ 9 h 23"/>
                <a:gd name="T10" fmla="*/ 1 w 64"/>
                <a:gd name="T11" fmla="*/ 12 h 23"/>
                <a:gd name="T12" fmla="*/ 1 w 64"/>
                <a:gd name="T13" fmla="*/ 12 h 23"/>
                <a:gd name="T14" fmla="*/ 5 w 64"/>
                <a:gd name="T15" fmla="*/ 16 h 23"/>
                <a:gd name="T16" fmla="*/ 14 w 64"/>
                <a:gd name="T17" fmla="*/ 20 h 23"/>
                <a:gd name="T18" fmla="*/ 28 w 64"/>
                <a:gd name="T19" fmla="*/ 23 h 23"/>
                <a:gd name="T20" fmla="*/ 29 w 64"/>
                <a:gd name="T21" fmla="*/ 23 h 23"/>
                <a:gd name="T22" fmla="*/ 64 w 64"/>
                <a:gd name="T23" fmla="*/ 7 h 23"/>
                <a:gd name="T24" fmla="*/ 64 w 64"/>
                <a:gd name="T25" fmla="*/ 6 h 23"/>
                <a:gd name="T26" fmla="*/ 64 w 64"/>
                <a:gd name="T27" fmla="*/ 6 h 23"/>
                <a:gd name="T28" fmla="*/ 63 w 64"/>
                <a:gd name="T29" fmla="*/ 7 h 23"/>
                <a:gd name="T30" fmla="*/ 49 w 64"/>
                <a:gd name="T31" fmla="*/ 2 h 23"/>
                <a:gd name="T32" fmla="*/ 34 w 64"/>
                <a:gd name="T33" fmla="*/ 0 h 23"/>
                <a:gd name="T34" fmla="*/ 33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3" y="0"/>
                  </a:moveTo>
                  <a:cubicBezTo>
                    <a:pt x="26" y="0"/>
                    <a:pt x="20" y="2"/>
                    <a:pt x="14" y="5"/>
                  </a:cubicBezTo>
                  <a:cubicBezTo>
                    <a:pt x="11" y="5"/>
                    <a:pt x="9" y="6"/>
                    <a:pt x="6" y="7"/>
                  </a:cubicBezTo>
                  <a:cubicBezTo>
                    <a:pt x="5" y="7"/>
                    <a:pt x="5" y="7"/>
                    <a:pt x="4" y="8"/>
                  </a:cubicBezTo>
                  <a:cubicBezTo>
                    <a:pt x="3" y="8"/>
                    <a:pt x="3" y="8"/>
                    <a:pt x="3" y="9"/>
                  </a:cubicBezTo>
                  <a:cubicBezTo>
                    <a:pt x="1" y="9"/>
                    <a:pt x="0" y="10"/>
                    <a:pt x="1" y="12"/>
                  </a:cubicBezTo>
                  <a:cubicBezTo>
                    <a:pt x="1" y="12"/>
                    <a:pt x="1" y="12"/>
                    <a:pt x="1" y="12"/>
                  </a:cubicBezTo>
                  <a:cubicBezTo>
                    <a:pt x="2" y="13"/>
                    <a:pt x="4" y="15"/>
                    <a:pt x="5" y="16"/>
                  </a:cubicBezTo>
                  <a:cubicBezTo>
                    <a:pt x="8" y="18"/>
                    <a:pt x="12" y="19"/>
                    <a:pt x="14" y="20"/>
                  </a:cubicBezTo>
                  <a:cubicBezTo>
                    <a:pt x="19" y="22"/>
                    <a:pt x="24" y="23"/>
                    <a:pt x="28" y="23"/>
                  </a:cubicBezTo>
                  <a:cubicBezTo>
                    <a:pt x="29" y="23"/>
                    <a:pt x="29" y="23"/>
                    <a:pt x="29" y="23"/>
                  </a:cubicBezTo>
                  <a:cubicBezTo>
                    <a:pt x="43" y="22"/>
                    <a:pt x="54" y="15"/>
                    <a:pt x="64" y="7"/>
                  </a:cubicBezTo>
                  <a:cubicBezTo>
                    <a:pt x="64" y="7"/>
                    <a:pt x="64" y="6"/>
                    <a:pt x="64" y="6"/>
                  </a:cubicBezTo>
                  <a:cubicBezTo>
                    <a:pt x="64" y="6"/>
                    <a:pt x="64" y="6"/>
                    <a:pt x="64" y="6"/>
                  </a:cubicBezTo>
                  <a:cubicBezTo>
                    <a:pt x="63" y="7"/>
                    <a:pt x="63" y="7"/>
                    <a:pt x="63" y="7"/>
                  </a:cubicBezTo>
                  <a:cubicBezTo>
                    <a:pt x="59" y="4"/>
                    <a:pt x="54" y="3"/>
                    <a:pt x="49" y="2"/>
                  </a:cubicBezTo>
                  <a:cubicBezTo>
                    <a:pt x="44" y="1"/>
                    <a:pt x="39" y="0"/>
                    <a:pt x="34" y="0"/>
                  </a:cubicBezTo>
                  <a:cubicBezTo>
                    <a:pt x="34" y="0"/>
                    <a:pt x="33"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467"/>
            <p:cNvSpPr>
              <a:spLocks noEditPoints="1"/>
            </p:cNvSpPr>
            <p:nvPr/>
          </p:nvSpPr>
          <p:spPr bwMode="auto">
            <a:xfrm>
              <a:off x="286" y="1"/>
              <a:ext cx="22" cy="54"/>
            </a:xfrm>
            <a:custGeom>
              <a:avLst/>
              <a:gdLst>
                <a:gd name="T0" fmla="*/ 16 w 19"/>
                <a:gd name="T1" fmla="*/ 1 h 47"/>
                <a:gd name="T2" fmla="*/ 1 w 19"/>
                <a:gd name="T3" fmla="*/ 24 h 47"/>
                <a:gd name="T4" fmla="*/ 1 w 19"/>
                <a:gd name="T5" fmla="*/ 36 h 47"/>
                <a:gd name="T6" fmla="*/ 6 w 19"/>
                <a:gd name="T7" fmla="*/ 47 h 47"/>
                <a:gd name="T8" fmla="*/ 6 w 19"/>
                <a:gd name="T9" fmla="*/ 47 h 47"/>
                <a:gd name="T10" fmla="*/ 6 w 19"/>
                <a:gd name="T11" fmla="*/ 47 h 47"/>
                <a:gd name="T12" fmla="*/ 8 w 19"/>
                <a:gd name="T13" fmla="*/ 45 h 47"/>
                <a:gd name="T14" fmla="*/ 9 w 19"/>
                <a:gd name="T15" fmla="*/ 44 h 47"/>
                <a:gd name="T16" fmla="*/ 10 w 19"/>
                <a:gd name="T17" fmla="*/ 44 h 47"/>
                <a:gd name="T18" fmla="*/ 13 w 19"/>
                <a:gd name="T19" fmla="*/ 39 h 47"/>
                <a:gd name="T20" fmla="*/ 19 w 19"/>
                <a:gd name="T21" fmla="*/ 24 h 47"/>
                <a:gd name="T22" fmla="*/ 18 w 19"/>
                <a:gd name="T23" fmla="*/ 12 h 47"/>
                <a:gd name="T24" fmla="*/ 16 w 19"/>
                <a:gd name="T25" fmla="*/ 1 h 47"/>
                <a:gd name="T26" fmla="*/ 16 w 19"/>
                <a:gd name="T27" fmla="*/ 0 h 47"/>
                <a:gd name="T28" fmla="*/ 16 w 19"/>
                <a:gd name="T29" fmla="*/ 0 h 47"/>
                <a:gd name="T30" fmla="*/ 16 w 19"/>
                <a:gd name="T31" fmla="*/ 1 h 47"/>
                <a:gd name="T32" fmla="*/ 16 w 19"/>
                <a:gd name="T33" fmla="*/ 0 h 47"/>
                <a:gd name="T34" fmla="*/ 16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16" y="1"/>
                  </a:moveTo>
                  <a:cubicBezTo>
                    <a:pt x="9" y="7"/>
                    <a:pt x="3" y="15"/>
                    <a:pt x="1" y="24"/>
                  </a:cubicBezTo>
                  <a:cubicBezTo>
                    <a:pt x="0" y="28"/>
                    <a:pt x="0" y="32"/>
                    <a:pt x="1" y="36"/>
                  </a:cubicBezTo>
                  <a:cubicBezTo>
                    <a:pt x="2" y="39"/>
                    <a:pt x="3" y="44"/>
                    <a:pt x="6" y="47"/>
                  </a:cubicBezTo>
                  <a:cubicBezTo>
                    <a:pt x="6" y="47"/>
                    <a:pt x="6" y="47"/>
                    <a:pt x="6" y="47"/>
                  </a:cubicBezTo>
                  <a:cubicBezTo>
                    <a:pt x="6" y="47"/>
                    <a:pt x="6" y="47"/>
                    <a:pt x="6" y="47"/>
                  </a:cubicBezTo>
                  <a:cubicBezTo>
                    <a:pt x="6" y="46"/>
                    <a:pt x="6" y="45"/>
                    <a:pt x="8" y="45"/>
                  </a:cubicBezTo>
                  <a:cubicBezTo>
                    <a:pt x="8" y="45"/>
                    <a:pt x="8" y="44"/>
                    <a:pt x="9" y="44"/>
                  </a:cubicBezTo>
                  <a:cubicBezTo>
                    <a:pt x="9" y="44"/>
                    <a:pt x="10" y="44"/>
                    <a:pt x="10" y="44"/>
                  </a:cubicBezTo>
                  <a:cubicBezTo>
                    <a:pt x="11" y="42"/>
                    <a:pt x="12" y="41"/>
                    <a:pt x="13" y="39"/>
                  </a:cubicBezTo>
                  <a:cubicBezTo>
                    <a:pt x="15" y="34"/>
                    <a:pt x="18" y="30"/>
                    <a:pt x="19" y="24"/>
                  </a:cubicBezTo>
                  <a:cubicBezTo>
                    <a:pt x="19" y="20"/>
                    <a:pt x="18" y="16"/>
                    <a:pt x="18" y="12"/>
                  </a:cubicBezTo>
                  <a:cubicBezTo>
                    <a:pt x="18" y="8"/>
                    <a:pt x="18" y="5"/>
                    <a:pt x="16" y="1"/>
                  </a:cubicBezTo>
                  <a:moveTo>
                    <a:pt x="16" y="0"/>
                  </a:moveTo>
                  <a:cubicBezTo>
                    <a:pt x="16" y="0"/>
                    <a:pt x="16" y="0"/>
                    <a:pt x="16" y="0"/>
                  </a:cubicBezTo>
                  <a:cubicBezTo>
                    <a:pt x="16" y="0"/>
                    <a:pt x="16" y="1"/>
                    <a:pt x="16" y="1"/>
                  </a:cubicBezTo>
                  <a:cubicBezTo>
                    <a:pt x="16" y="0"/>
                    <a:pt x="16" y="0"/>
                    <a:pt x="16" y="0"/>
                  </a:cubicBezTo>
                  <a:cubicBezTo>
                    <a:pt x="16" y="0"/>
                    <a:pt x="16"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68"/>
            <p:cNvSpPr/>
            <p:nvPr/>
          </p:nvSpPr>
          <p:spPr bwMode="auto">
            <a:xfrm>
              <a:off x="293" y="44"/>
              <a:ext cx="56" cy="21"/>
            </a:xfrm>
            <a:custGeom>
              <a:avLst/>
              <a:gdLst>
                <a:gd name="T0" fmla="*/ 26 w 48"/>
                <a:gd name="T1" fmla="*/ 0 h 18"/>
                <a:gd name="T2" fmla="*/ 25 w 48"/>
                <a:gd name="T3" fmla="*/ 0 h 18"/>
                <a:gd name="T4" fmla="*/ 10 w 48"/>
                <a:gd name="T5" fmla="*/ 4 h 18"/>
                <a:gd name="T6" fmla="*/ 4 w 48"/>
                <a:gd name="T7" fmla="*/ 7 h 18"/>
                <a:gd name="T8" fmla="*/ 3 w 48"/>
                <a:gd name="T9" fmla="*/ 7 h 18"/>
                <a:gd name="T10" fmla="*/ 2 w 48"/>
                <a:gd name="T11" fmla="*/ 8 h 18"/>
                <a:gd name="T12" fmla="*/ 0 w 48"/>
                <a:gd name="T13" fmla="*/ 10 h 18"/>
                <a:gd name="T14" fmla="*/ 1 w 48"/>
                <a:gd name="T15" fmla="*/ 10 h 18"/>
                <a:gd name="T16" fmla="*/ 3 w 48"/>
                <a:gd name="T17" fmla="*/ 13 h 18"/>
                <a:gd name="T18" fmla="*/ 11 w 48"/>
                <a:gd name="T19" fmla="*/ 16 h 18"/>
                <a:gd name="T20" fmla="*/ 20 w 48"/>
                <a:gd name="T21" fmla="*/ 18 h 18"/>
                <a:gd name="T22" fmla="*/ 22 w 48"/>
                <a:gd name="T23" fmla="*/ 18 h 18"/>
                <a:gd name="T24" fmla="*/ 48 w 48"/>
                <a:gd name="T25" fmla="*/ 4 h 18"/>
                <a:gd name="T26" fmla="*/ 48 w 48"/>
                <a:gd name="T27" fmla="*/ 4 h 18"/>
                <a:gd name="T28" fmla="*/ 47 w 48"/>
                <a:gd name="T29" fmla="*/ 4 h 18"/>
                <a:gd name="T30" fmla="*/ 36 w 48"/>
                <a:gd name="T31" fmla="*/ 1 h 18"/>
                <a:gd name="T32" fmla="*/ 26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6" y="0"/>
                  </a:moveTo>
                  <a:cubicBezTo>
                    <a:pt x="25" y="0"/>
                    <a:pt x="25" y="0"/>
                    <a:pt x="25" y="0"/>
                  </a:cubicBezTo>
                  <a:cubicBezTo>
                    <a:pt x="19" y="0"/>
                    <a:pt x="14" y="2"/>
                    <a:pt x="10" y="4"/>
                  </a:cubicBezTo>
                  <a:cubicBezTo>
                    <a:pt x="8" y="5"/>
                    <a:pt x="6" y="6"/>
                    <a:pt x="4" y="7"/>
                  </a:cubicBezTo>
                  <a:cubicBezTo>
                    <a:pt x="4" y="7"/>
                    <a:pt x="3" y="7"/>
                    <a:pt x="3" y="7"/>
                  </a:cubicBezTo>
                  <a:cubicBezTo>
                    <a:pt x="2" y="7"/>
                    <a:pt x="2" y="8"/>
                    <a:pt x="2" y="8"/>
                  </a:cubicBezTo>
                  <a:cubicBezTo>
                    <a:pt x="0" y="8"/>
                    <a:pt x="0" y="9"/>
                    <a:pt x="0" y="10"/>
                  </a:cubicBezTo>
                  <a:cubicBezTo>
                    <a:pt x="0" y="10"/>
                    <a:pt x="0" y="10"/>
                    <a:pt x="1" y="10"/>
                  </a:cubicBezTo>
                  <a:cubicBezTo>
                    <a:pt x="1" y="11"/>
                    <a:pt x="2" y="12"/>
                    <a:pt x="3" y="13"/>
                  </a:cubicBezTo>
                  <a:cubicBezTo>
                    <a:pt x="5" y="14"/>
                    <a:pt x="8" y="15"/>
                    <a:pt x="11" y="16"/>
                  </a:cubicBezTo>
                  <a:cubicBezTo>
                    <a:pt x="14" y="17"/>
                    <a:pt x="17" y="18"/>
                    <a:pt x="20" y="18"/>
                  </a:cubicBezTo>
                  <a:cubicBezTo>
                    <a:pt x="21" y="18"/>
                    <a:pt x="22" y="18"/>
                    <a:pt x="22" y="18"/>
                  </a:cubicBezTo>
                  <a:cubicBezTo>
                    <a:pt x="32" y="17"/>
                    <a:pt x="40" y="11"/>
                    <a:pt x="48" y="4"/>
                  </a:cubicBezTo>
                  <a:cubicBezTo>
                    <a:pt x="48" y="4"/>
                    <a:pt x="48" y="4"/>
                    <a:pt x="48" y="4"/>
                  </a:cubicBezTo>
                  <a:cubicBezTo>
                    <a:pt x="47" y="4"/>
                    <a:pt x="47" y="4"/>
                    <a:pt x="47" y="4"/>
                  </a:cubicBezTo>
                  <a:cubicBezTo>
                    <a:pt x="44" y="2"/>
                    <a:pt x="40" y="2"/>
                    <a:pt x="36" y="1"/>
                  </a:cubicBezTo>
                  <a:cubicBezTo>
                    <a:pt x="33" y="1"/>
                    <a:pt x="29" y="0"/>
                    <a:pt x="2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69"/>
            <p:cNvSpPr/>
            <p:nvPr/>
          </p:nvSpPr>
          <p:spPr bwMode="auto">
            <a:xfrm>
              <a:off x="88" y="383"/>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70"/>
            <p:cNvSpPr/>
            <p:nvPr/>
          </p:nvSpPr>
          <p:spPr bwMode="auto">
            <a:xfrm>
              <a:off x="122" y="416"/>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71"/>
            <p:cNvSpPr/>
            <p:nvPr/>
          </p:nvSpPr>
          <p:spPr bwMode="auto">
            <a:xfrm>
              <a:off x="74" y="647"/>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72"/>
            <p:cNvSpPr/>
            <p:nvPr/>
          </p:nvSpPr>
          <p:spPr bwMode="auto">
            <a:xfrm>
              <a:off x="109" y="680"/>
              <a:ext cx="17"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73"/>
            <p:cNvSpPr/>
            <p:nvPr/>
          </p:nvSpPr>
          <p:spPr bwMode="auto">
            <a:xfrm>
              <a:off x="16" y="416"/>
              <a:ext cx="93" cy="88"/>
            </a:xfrm>
            <a:custGeom>
              <a:avLst/>
              <a:gdLst>
                <a:gd name="T0" fmla="*/ 16 w 80"/>
                <a:gd name="T1" fmla="*/ 52 h 76"/>
                <a:gd name="T2" fmla="*/ 28 w 80"/>
                <a:gd name="T3" fmla="*/ 49 h 76"/>
                <a:gd name="T4" fmla="*/ 27 w 80"/>
                <a:gd name="T5" fmla="*/ 57 h 76"/>
                <a:gd name="T6" fmla="*/ 36 w 80"/>
                <a:gd name="T7" fmla="*/ 73 h 76"/>
                <a:gd name="T8" fmla="*/ 52 w 80"/>
                <a:gd name="T9" fmla="*/ 63 h 76"/>
                <a:gd name="T10" fmla="*/ 54 w 80"/>
                <a:gd name="T11" fmla="*/ 50 h 76"/>
                <a:gd name="T12" fmla="*/ 54 w 80"/>
                <a:gd name="T13" fmla="*/ 50 h 76"/>
                <a:gd name="T14" fmla="*/ 61 w 80"/>
                <a:gd name="T15" fmla="*/ 55 h 76"/>
                <a:gd name="T16" fmla="*/ 78 w 80"/>
                <a:gd name="T17" fmla="*/ 49 h 76"/>
                <a:gd name="T18" fmla="*/ 71 w 80"/>
                <a:gd name="T19" fmla="*/ 35 h 76"/>
                <a:gd name="T20" fmla="*/ 63 w 80"/>
                <a:gd name="T21" fmla="*/ 31 h 76"/>
                <a:gd name="T22" fmla="*/ 66 w 80"/>
                <a:gd name="T23" fmla="*/ 30 h 76"/>
                <a:gd name="T24" fmla="*/ 74 w 80"/>
                <a:gd name="T25" fmla="*/ 23 h 76"/>
                <a:gd name="T26" fmla="*/ 68 w 80"/>
                <a:gd name="T27" fmla="*/ 6 h 76"/>
                <a:gd name="T28" fmla="*/ 50 w 80"/>
                <a:gd name="T29" fmla="*/ 11 h 76"/>
                <a:gd name="T30" fmla="*/ 43 w 80"/>
                <a:gd name="T31" fmla="*/ 19 h 76"/>
                <a:gd name="T32" fmla="*/ 43 w 80"/>
                <a:gd name="T33" fmla="*/ 19 h 76"/>
                <a:gd name="T34" fmla="*/ 39 w 80"/>
                <a:gd name="T35" fmla="*/ 9 h 76"/>
                <a:gd name="T36" fmla="*/ 23 w 80"/>
                <a:gd name="T37" fmla="*/ 2 h 76"/>
                <a:gd name="T38" fmla="*/ 19 w 80"/>
                <a:gd name="T39" fmla="*/ 17 h 76"/>
                <a:gd name="T40" fmla="*/ 25 w 80"/>
                <a:gd name="T41" fmla="*/ 25 h 76"/>
                <a:gd name="T42" fmla="*/ 25 w 80"/>
                <a:gd name="T43" fmla="*/ 26 h 76"/>
                <a:gd name="T44" fmla="*/ 16 w 80"/>
                <a:gd name="T45" fmla="*/ 27 h 76"/>
                <a:gd name="T46" fmla="*/ 1 w 80"/>
                <a:gd name="T47" fmla="*/ 39 h 76"/>
                <a:gd name="T48" fmla="*/ 16 w 80"/>
                <a:gd name="T4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6" y="52"/>
                  </a:moveTo>
                  <a:cubicBezTo>
                    <a:pt x="20" y="52"/>
                    <a:pt x="24" y="50"/>
                    <a:pt x="28" y="49"/>
                  </a:cubicBezTo>
                  <a:cubicBezTo>
                    <a:pt x="27" y="51"/>
                    <a:pt x="27" y="54"/>
                    <a:pt x="27" y="57"/>
                  </a:cubicBezTo>
                  <a:cubicBezTo>
                    <a:pt x="27" y="63"/>
                    <a:pt x="29" y="71"/>
                    <a:pt x="36" y="73"/>
                  </a:cubicBezTo>
                  <a:cubicBezTo>
                    <a:pt x="43" y="76"/>
                    <a:pt x="49" y="70"/>
                    <a:pt x="52" y="63"/>
                  </a:cubicBezTo>
                  <a:cubicBezTo>
                    <a:pt x="53" y="59"/>
                    <a:pt x="54" y="55"/>
                    <a:pt x="54" y="50"/>
                  </a:cubicBezTo>
                  <a:cubicBezTo>
                    <a:pt x="54" y="50"/>
                    <a:pt x="54" y="50"/>
                    <a:pt x="54" y="50"/>
                  </a:cubicBezTo>
                  <a:cubicBezTo>
                    <a:pt x="54" y="52"/>
                    <a:pt x="59" y="54"/>
                    <a:pt x="61" y="55"/>
                  </a:cubicBezTo>
                  <a:cubicBezTo>
                    <a:pt x="68" y="58"/>
                    <a:pt x="75" y="56"/>
                    <a:pt x="78" y="49"/>
                  </a:cubicBezTo>
                  <a:cubicBezTo>
                    <a:pt x="80" y="43"/>
                    <a:pt x="75" y="38"/>
                    <a:pt x="71" y="35"/>
                  </a:cubicBezTo>
                  <a:cubicBezTo>
                    <a:pt x="69" y="33"/>
                    <a:pt x="66" y="32"/>
                    <a:pt x="63" y="31"/>
                  </a:cubicBezTo>
                  <a:cubicBezTo>
                    <a:pt x="64" y="31"/>
                    <a:pt x="65" y="30"/>
                    <a:pt x="66" y="30"/>
                  </a:cubicBezTo>
                  <a:cubicBezTo>
                    <a:pt x="69" y="29"/>
                    <a:pt x="72" y="27"/>
                    <a:pt x="74" y="23"/>
                  </a:cubicBezTo>
                  <a:cubicBezTo>
                    <a:pt x="78" y="17"/>
                    <a:pt x="75" y="8"/>
                    <a:pt x="68" y="6"/>
                  </a:cubicBezTo>
                  <a:cubicBezTo>
                    <a:pt x="62" y="3"/>
                    <a:pt x="55" y="7"/>
                    <a:pt x="50" y="11"/>
                  </a:cubicBezTo>
                  <a:cubicBezTo>
                    <a:pt x="47" y="13"/>
                    <a:pt x="45" y="16"/>
                    <a:pt x="43" y="19"/>
                  </a:cubicBezTo>
                  <a:cubicBezTo>
                    <a:pt x="43" y="19"/>
                    <a:pt x="43" y="19"/>
                    <a:pt x="43" y="19"/>
                  </a:cubicBezTo>
                  <a:cubicBezTo>
                    <a:pt x="42" y="16"/>
                    <a:pt x="40" y="12"/>
                    <a:pt x="39" y="9"/>
                  </a:cubicBezTo>
                  <a:cubicBezTo>
                    <a:pt x="35" y="3"/>
                    <a:pt x="30" y="0"/>
                    <a:pt x="23" y="2"/>
                  </a:cubicBezTo>
                  <a:cubicBezTo>
                    <a:pt x="17" y="5"/>
                    <a:pt x="16" y="12"/>
                    <a:pt x="19" y="17"/>
                  </a:cubicBezTo>
                  <a:cubicBezTo>
                    <a:pt x="20" y="20"/>
                    <a:pt x="22" y="23"/>
                    <a:pt x="25" y="25"/>
                  </a:cubicBezTo>
                  <a:cubicBezTo>
                    <a:pt x="25" y="26"/>
                    <a:pt x="25" y="26"/>
                    <a:pt x="25" y="26"/>
                  </a:cubicBezTo>
                  <a:cubicBezTo>
                    <a:pt x="22" y="26"/>
                    <a:pt x="19" y="26"/>
                    <a:pt x="16" y="27"/>
                  </a:cubicBezTo>
                  <a:cubicBezTo>
                    <a:pt x="10" y="28"/>
                    <a:pt x="2" y="32"/>
                    <a:pt x="1" y="39"/>
                  </a:cubicBezTo>
                  <a:cubicBezTo>
                    <a:pt x="0" y="47"/>
                    <a:pt x="9" y="52"/>
                    <a:pt x="16" y="52"/>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74"/>
            <p:cNvSpPr/>
            <p:nvPr/>
          </p:nvSpPr>
          <p:spPr bwMode="auto">
            <a:xfrm>
              <a:off x="58" y="445"/>
              <a:ext cx="19" cy="17"/>
            </a:xfrm>
            <a:custGeom>
              <a:avLst/>
              <a:gdLst>
                <a:gd name="T0" fmla="*/ 8 w 17"/>
                <a:gd name="T1" fmla="*/ 15 h 15"/>
                <a:gd name="T2" fmla="*/ 15 w 17"/>
                <a:gd name="T3" fmla="*/ 6 h 15"/>
                <a:gd name="T4" fmla="*/ 15 w 17"/>
                <a:gd name="T5" fmla="*/ 6 h 15"/>
                <a:gd name="T6" fmla="*/ 11 w 17"/>
                <a:gd name="T7" fmla="*/ 2 h 15"/>
                <a:gd name="T8" fmla="*/ 1 w 17"/>
                <a:gd name="T9" fmla="*/ 8 h 15"/>
                <a:gd name="T10" fmla="*/ 8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8" y="15"/>
                  </a:moveTo>
                  <a:cubicBezTo>
                    <a:pt x="12" y="15"/>
                    <a:pt x="17" y="11"/>
                    <a:pt x="15" y="6"/>
                  </a:cubicBezTo>
                  <a:cubicBezTo>
                    <a:pt x="15" y="6"/>
                    <a:pt x="15" y="6"/>
                    <a:pt x="15" y="6"/>
                  </a:cubicBezTo>
                  <a:cubicBezTo>
                    <a:pt x="14" y="4"/>
                    <a:pt x="13" y="3"/>
                    <a:pt x="11" y="2"/>
                  </a:cubicBezTo>
                  <a:cubicBezTo>
                    <a:pt x="6" y="0"/>
                    <a:pt x="2" y="3"/>
                    <a:pt x="1" y="8"/>
                  </a:cubicBezTo>
                  <a:cubicBezTo>
                    <a:pt x="0" y="12"/>
                    <a:pt x="4" y="15"/>
                    <a:pt x="8"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5"/>
            <p:cNvSpPr/>
            <p:nvPr/>
          </p:nvSpPr>
          <p:spPr bwMode="auto">
            <a:xfrm>
              <a:off x="14" y="595"/>
              <a:ext cx="86" cy="91"/>
            </a:xfrm>
            <a:custGeom>
              <a:avLst/>
              <a:gdLst>
                <a:gd name="T0" fmla="*/ 61 w 75"/>
                <a:gd name="T1" fmla="*/ 58 h 78"/>
                <a:gd name="T2" fmla="*/ 54 w 75"/>
                <a:gd name="T3" fmla="*/ 48 h 78"/>
                <a:gd name="T4" fmla="*/ 62 w 75"/>
                <a:gd name="T5" fmla="*/ 46 h 78"/>
                <a:gd name="T6" fmla="*/ 75 w 75"/>
                <a:gd name="T7" fmla="*/ 33 h 78"/>
                <a:gd name="T8" fmla="*/ 60 w 75"/>
                <a:gd name="T9" fmla="*/ 21 h 78"/>
                <a:gd name="T10" fmla="*/ 47 w 75"/>
                <a:gd name="T11" fmla="*/ 23 h 78"/>
                <a:gd name="T12" fmla="*/ 47 w 75"/>
                <a:gd name="T13" fmla="*/ 23 h 78"/>
                <a:gd name="T14" fmla="*/ 49 w 75"/>
                <a:gd name="T15" fmla="*/ 15 h 78"/>
                <a:gd name="T16" fmla="*/ 38 w 75"/>
                <a:gd name="T17" fmla="*/ 1 h 78"/>
                <a:gd name="T18" fmla="*/ 28 w 75"/>
                <a:gd name="T19" fmla="*/ 11 h 78"/>
                <a:gd name="T20" fmla="*/ 26 w 75"/>
                <a:gd name="T21" fmla="*/ 20 h 78"/>
                <a:gd name="T22" fmla="*/ 24 w 75"/>
                <a:gd name="T23" fmla="*/ 18 h 78"/>
                <a:gd name="T24" fmla="*/ 15 w 75"/>
                <a:gd name="T25" fmla="*/ 12 h 78"/>
                <a:gd name="T26" fmla="*/ 1 w 75"/>
                <a:gd name="T27" fmla="*/ 24 h 78"/>
                <a:gd name="T28" fmla="*/ 12 w 75"/>
                <a:gd name="T29" fmla="*/ 39 h 78"/>
                <a:gd name="T30" fmla="*/ 21 w 75"/>
                <a:gd name="T31" fmla="*/ 43 h 78"/>
                <a:gd name="T32" fmla="*/ 22 w 75"/>
                <a:gd name="T33" fmla="*/ 43 h 78"/>
                <a:gd name="T34" fmla="*/ 13 w 75"/>
                <a:gd name="T35" fmla="*/ 50 h 78"/>
                <a:gd name="T36" fmla="*/ 12 w 75"/>
                <a:gd name="T37" fmla="*/ 67 h 78"/>
                <a:gd name="T38" fmla="*/ 28 w 75"/>
                <a:gd name="T39" fmla="*/ 66 h 78"/>
                <a:gd name="T40" fmla="*/ 33 w 75"/>
                <a:gd name="T41" fmla="*/ 59 h 78"/>
                <a:gd name="T42" fmla="*/ 33 w 75"/>
                <a:gd name="T43" fmla="*/ 58 h 78"/>
                <a:gd name="T44" fmla="*/ 37 w 75"/>
                <a:gd name="T45" fmla="*/ 67 h 78"/>
                <a:gd name="T46" fmla="*/ 53 w 75"/>
                <a:gd name="T47" fmla="*/ 77 h 78"/>
                <a:gd name="T48" fmla="*/ 61 w 75"/>
                <a:gd name="T49"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61" y="58"/>
                  </a:moveTo>
                  <a:cubicBezTo>
                    <a:pt x="59" y="54"/>
                    <a:pt x="57" y="51"/>
                    <a:pt x="54" y="48"/>
                  </a:cubicBezTo>
                  <a:cubicBezTo>
                    <a:pt x="57" y="48"/>
                    <a:pt x="60" y="47"/>
                    <a:pt x="62" y="46"/>
                  </a:cubicBezTo>
                  <a:cubicBezTo>
                    <a:pt x="68" y="44"/>
                    <a:pt x="75" y="40"/>
                    <a:pt x="75" y="33"/>
                  </a:cubicBezTo>
                  <a:cubicBezTo>
                    <a:pt x="75" y="25"/>
                    <a:pt x="67" y="21"/>
                    <a:pt x="60" y="21"/>
                  </a:cubicBezTo>
                  <a:cubicBezTo>
                    <a:pt x="56" y="21"/>
                    <a:pt x="51" y="21"/>
                    <a:pt x="47" y="23"/>
                  </a:cubicBezTo>
                  <a:cubicBezTo>
                    <a:pt x="47" y="23"/>
                    <a:pt x="47" y="23"/>
                    <a:pt x="47" y="23"/>
                  </a:cubicBezTo>
                  <a:cubicBezTo>
                    <a:pt x="49" y="22"/>
                    <a:pt x="49" y="17"/>
                    <a:pt x="49" y="15"/>
                  </a:cubicBezTo>
                  <a:cubicBezTo>
                    <a:pt x="50" y="8"/>
                    <a:pt x="46" y="1"/>
                    <a:pt x="38" y="1"/>
                  </a:cubicBezTo>
                  <a:cubicBezTo>
                    <a:pt x="32" y="0"/>
                    <a:pt x="29" y="6"/>
                    <a:pt x="28" y="11"/>
                  </a:cubicBezTo>
                  <a:cubicBezTo>
                    <a:pt x="27" y="14"/>
                    <a:pt x="26" y="17"/>
                    <a:pt x="26" y="20"/>
                  </a:cubicBezTo>
                  <a:cubicBezTo>
                    <a:pt x="26" y="19"/>
                    <a:pt x="25" y="19"/>
                    <a:pt x="24" y="18"/>
                  </a:cubicBezTo>
                  <a:cubicBezTo>
                    <a:pt x="22" y="15"/>
                    <a:pt x="19" y="13"/>
                    <a:pt x="15" y="12"/>
                  </a:cubicBezTo>
                  <a:cubicBezTo>
                    <a:pt x="8" y="10"/>
                    <a:pt x="1" y="17"/>
                    <a:pt x="1" y="24"/>
                  </a:cubicBezTo>
                  <a:cubicBezTo>
                    <a:pt x="0" y="31"/>
                    <a:pt x="6" y="36"/>
                    <a:pt x="12" y="39"/>
                  </a:cubicBezTo>
                  <a:cubicBezTo>
                    <a:pt x="15" y="41"/>
                    <a:pt x="18" y="42"/>
                    <a:pt x="21" y="43"/>
                  </a:cubicBezTo>
                  <a:cubicBezTo>
                    <a:pt x="22" y="43"/>
                    <a:pt x="22" y="43"/>
                    <a:pt x="22" y="43"/>
                  </a:cubicBezTo>
                  <a:cubicBezTo>
                    <a:pt x="18" y="45"/>
                    <a:pt x="15" y="48"/>
                    <a:pt x="13" y="50"/>
                  </a:cubicBezTo>
                  <a:cubicBezTo>
                    <a:pt x="9" y="55"/>
                    <a:pt x="7" y="62"/>
                    <a:pt x="12" y="67"/>
                  </a:cubicBezTo>
                  <a:cubicBezTo>
                    <a:pt x="16" y="72"/>
                    <a:pt x="23" y="71"/>
                    <a:pt x="28" y="66"/>
                  </a:cubicBezTo>
                  <a:cubicBezTo>
                    <a:pt x="30" y="64"/>
                    <a:pt x="32" y="62"/>
                    <a:pt x="33" y="59"/>
                  </a:cubicBezTo>
                  <a:cubicBezTo>
                    <a:pt x="33" y="58"/>
                    <a:pt x="33" y="58"/>
                    <a:pt x="33" y="58"/>
                  </a:cubicBezTo>
                  <a:cubicBezTo>
                    <a:pt x="34" y="61"/>
                    <a:pt x="36" y="64"/>
                    <a:pt x="37" y="67"/>
                  </a:cubicBezTo>
                  <a:cubicBezTo>
                    <a:pt x="41" y="72"/>
                    <a:pt x="47" y="78"/>
                    <a:pt x="53" y="77"/>
                  </a:cubicBezTo>
                  <a:cubicBezTo>
                    <a:pt x="61" y="75"/>
                    <a:pt x="63" y="65"/>
                    <a:pt x="61" y="58"/>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76"/>
            <p:cNvSpPr/>
            <p:nvPr/>
          </p:nvSpPr>
          <p:spPr bwMode="auto">
            <a:xfrm>
              <a:off x="45" y="628"/>
              <a:ext cx="17" cy="19"/>
            </a:xfrm>
            <a:custGeom>
              <a:avLst/>
              <a:gdLst>
                <a:gd name="T0" fmla="*/ 14 w 15"/>
                <a:gd name="T1" fmla="*/ 8 h 17"/>
                <a:gd name="T2" fmla="*/ 3 w 15"/>
                <a:gd name="T3" fmla="*/ 4 h 17"/>
                <a:gd name="T4" fmla="*/ 3 w 15"/>
                <a:gd name="T5" fmla="*/ 4 h 17"/>
                <a:gd name="T6" fmla="*/ 0 w 15"/>
                <a:gd name="T7" fmla="*/ 9 h 17"/>
                <a:gd name="T8" fmla="*/ 9 w 15"/>
                <a:gd name="T9" fmla="*/ 16 h 17"/>
                <a:gd name="T10" fmla="*/ 14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4" y="8"/>
                  </a:moveTo>
                  <a:cubicBezTo>
                    <a:pt x="12" y="4"/>
                    <a:pt x="7" y="0"/>
                    <a:pt x="3" y="4"/>
                  </a:cubicBezTo>
                  <a:cubicBezTo>
                    <a:pt x="3" y="4"/>
                    <a:pt x="3" y="4"/>
                    <a:pt x="3" y="4"/>
                  </a:cubicBezTo>
                  <a:cubicBezTo>
                    <a:pt x="2" y="5"/>
                    <a:pt x="0" y="7"/>
                    <a:pt x="0" y="9"/>
                  </a:cubicBezTo>
                  <a:cubicBezTo>
                    <a:pt x="0" y="14"/>
                    <a:pt x="5" y="17"/>
                    <a:pt x="9" y="16"/>
                  </a:cubicBezTo>
                  <a:cubicBezTo>
                    <a:pt x="13" y="16"/>
                    <a:pt x="15" y="11"/>
                    <a:pt x="14"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77"/>
            <p:cNvSpPr/>
            <p:nvPr/>
          </p:nvSpPr>
          <p:spPr bwMode="auto">
            <a:xfrm>
              <a:off x="34" y="565"/>
              <a:ext cx="91" cy="103"/>
            </a:xfrm>
            <a:custGeom>
              <a:avLst/>
              <a:gdLst>
                <a:gd name="T0" fmla="*/ 12 w 78"/>
                <a:gd name="T1" fmla="*/ 19 h 89"/>
                <a:gd name="T2" fmla="*/ 8 w 78"/>
                <a:gd name="T3" fmla="*/ 27 h 89"/>
                <a:gd name="T4" fmla="*/ 6 w 78"/>
                <a:gd name="T5" fmla="*/ 28 h 89"/>
                <a:gd name="T6" fmla="*/ 3 w 78"/>
                <a:gd name="T7" fmla="*/ 34 h 89"/>
                <a:gd name="T8" fmla="*/ 4 w 78"/>
                <a:gd name="T9" fmla="*/ 42 h 89"/>
                <a:gd name="T10" fmla="*/ 5 w 78"/>
                <a:gd name="T11" fmla="*/ 42 h 89"/>
                <a:gd name="T12" fmla="*/ 4 w 78"/>
                <a:gd name="T13" fmla="*/ 54 h 89"/>
                <a:gd name="T14" fmla="*/ 7 w 78"/>
                <a:gd name="T15" fmla="*/ 56 h 89"/>
                <a:gd name="T16" fmla="*/ 7 w 78"/>
                <a:gd name="T17" fmla="*/ 57 h 89"/>
                <a:gd name="T18" fmla="*/ 9 w 78"/>
                <a:gd name="T19" fmla="*/ 65 h 89"/>
                <a:gd name="T20" fmla="*/ 14 w 78"/>
                <a:gd name="T21" fmla="*/ 68 h 89"/>
                <a:gd name="T22" fmla="*/ 16 w 78"/>
                <a:gd name="T23" fmla="*/ 75 h 89"/>
                <a:gd name="T24" fmla="*/ 27 w 78"/>
                <a:gd name="T25" fmla="*/ 76 h 89"/>
                <a:gd name="T26" fmla="*/ 30 w 78"/>
                <a:gd name="T27" fmla="*/ 82 h 89"/>
                <a:gd name="T28" fmla="*/ 43 w 78"/>
                <a:gd name="T29" fmla="*/ 82 h 89"/>
                <a:gd name="T30" fmla="*/ 44 w 78"/>
                <a:gd name="T31" fmla="*/ 82 h 89"/>
                <a:gd name="T32" fmla="*/ 59 w 78"/>
                <a:gd name="T33" fmla="*/ 74 h 89"/>
                <a:gd name="T34" fmla="*/ 69 w 78"/>
                <a:gd name="T35" fmla="*/ 62 h 89"/>
                <a:gd name="T36" fmla="*/ 70 w 78"/>
                <a:gd name="T37" fmla="*/ 62 h 89"/>
                <a:gd name="T38" fmla="*/ 72 w 78"/>
                <a:gd name="T39" fmla="*/ 54 h 89"/>
                <a:gd name="T40" fmla="*/ 74 w 78"/>
                <a:gd name="T41" fmla="*/ 43 h 89"/>
                <a:gd name="T42" fmla="*/ 73 w 78"/>
                <a:gd name="T43" fmla="*/ 42 h 89"/>
                <a:gd name="T44" fmla="*/ 73 w 78"/>
                <a:gd name="T45" fmla="*/ 31 h 89"/>
                <a:gd name="T46" fmla="*/ 71 w 78"/>
                <a:gd name="T47" fmla="*/ 30 h 89"/>
                <a:gd name="T48" fmla="*/ 69 w 78"/>
                <a:gd name="T49" fmla="*/ 21 h 89"/>
                <a:gd name="T50" fmla="*/ 62 w 78"/>
                <a:gd name="T51" fmla="*/ 19 h 89"/>
                <a:gd name="T52" fmla="*/ 59 w 78"/>
                <a:gd name="T53" fmla="*/ 14 h 89"/>
                <a:gd name="T54" fmla="*/ 51 w 78"/>
                <a:gd name="T55" fmla="*/ 13 h 89"/>
                <a:gd name="T56" fmla="*/ 49 w 78"/>
                <a:gd name="T57" fmla="*/ 7 h 89"/>
                <a:gd name="T58" fmla="*/ 37 w 78"/>
                <a:gd name="T59" fmla="*/ 7 h 89"/>
                <a:gd name="T60" fmla="*/ 36 w 78"/>
                <a:gd name="T61" fmla="*/ 5 h 89"/>
                <a:gd name="T62" fmla="*/ 21 w 78"/>
                <a:gd name="T63" fmla="*/ 9 h 89"/>
                <a:gd name="T64" fmla="*/ 12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12" y="19"/>
                  </a:moveTo>
                  <a:cubicBezTo>
                    <a:pt x="9" y="21"/>
                    <a:pt x="7" y="24"/>
                    <a:pt x="8" y="27"/>
                  </a:cubicBezTo>
                  <a:cubicBezTo>
                    <a:pt x="7" y="28"/>
                    <a:pt x="7" y="28"/>
                    <a:pt x="6" y="28"/>
                  </a:cubicBezTo>
                  <a:cubicBezTo>
                    <a:pt x="4" y="30"/>
                    <a:pt x="3" y="32"/>
                    <a:pt x="3" y="34"/>
                  </a:cubicBezTo>
                  <a:cubicBezTo>
                    <a:pt x="2" y="36"/>
                    <a:pt x="3" y="40"/>
                    <a:pt x="4" y="42"/>
                  </a:cubicBezTo>
                  <a:cubicBezTo>
                    <a:pt x="5" y="42"/>
                    <a:pt x="5" y="42"/>
                    <a:pt x="5" y="42"/>
                  </a:cubicBezTo>
                  <a:cubicBezTo>
                    <a:pt x="1" y="45"/>
                    <a:pt x="0" y="50"/>
                    <a:pt x="4" y="54"/>
                  </a:cubicBezTo>
                  <a:cubicBezTo>
                    <a:pt x="5" y="55"/>
                    <a:pt x="6" y="55"/>
                    <a:pt x="7" y="56"/>
                  </a:cubicBezTo>
                  <a:cubicBezTo>
                    <a:pt x="7" y="57"/>
                    <a:pt x="7" y="57"/>
                    <a:pt x="7" y="57"/>
                  </a:cubicBezTo>
                  <a:cubicBezTo>
                    <a:pt x="6" y="60"/>
                    <a:pt x="7" y="63"/>
                    <a:pt x="9" y="65"/>
                  </a:cubicBezTo>
                  <a:cubicBezTo>
                    <a:pt x="10" y="67"/>
                    <a:pt x="12" y="68"/>
                    <a:pt x="14" y="68"/>
                  </a:cubicBezTo>
                  <a:cubicBezTo>
                    <a:pt x="13" y="70"/>
                    <a:pt x="14" y="73"/>
                    <a:pt x="16" y="75"/>
                  </a:cubicBezTo>
                  <a:cubicBezTo>
                    <a:pt x="19" y="78"/>
                    <a:pt x="24" y="78"/>
                    <a:pt x="27" y="76"/>
                  </a:cubicBezTo>
                  <a:cubicBezTo>
                    <a:pt x="27" y="78"/>
                    <a:pt x="28" y="80"/>
                    <a:pt x="30" y="82"/>
                  </a:cubicBezTo>
                  <a:cubicBezTo>
                    <a:pt x="34" y="86"/>
                    <a:pt x="40" y="85"/>
                    <a:pt x="43" y="82"/>
                  </a:cubicBezTo>
                  <a:cubicBezTo>
                    <a:pt x="44" y="82"/>
                    <a:pt x="44" y="82"/>
                    <a:pt x="44" y="82"/>
                  </a:cubicBezTo>
                  <a:cubicBezTo>
                    <a:pt x="51" y="89"/>
                    <a:pt x="62" y="81"/>
                    <a:pt x="59" y="74"/>
                  </a:cubicBezTo>
                  <a:cubicBezTo>
                    <a:pt x="66" y="75"/>
                    <a:pt x="72" y="68"/>
                    <a:pt x="69" y="62"/>
                  </a:cubicBezTo>
                  <a:cubicBezTo>
                    <a:pt x="70" y="62"/>
                    <a:pt x="70" y="62"/>
                    <a:pt x="70" y="62"/>
                  </a:cubicBezTo>
                  <a:cubicBezTo>
                    <a:pt x="72" y="60"/>
                    <a:pt x="73" y="57"/>
                    <a:pt x="72" y="54"/>
                  </a:cubicBezTo>
                  <a:cubicBezTo>
                    <a:pt x="76" y="52"/>
                    <a:pt x="78" y="47"/>
                    <a:pt x="74" y="43"/>
                  </a:cubicBezTo>
                  <a:cubicBezTo>
                    <a:pt x="74" y="43"/>
                    <a:pt x="73" y="42"/>
                    <a:pt x="73" y="42"/>
                  </a:cubicBezTo>
                  <a:cubicBezTo>
                    <a:pt x="76" y="39"/>
                    <a:pt x="77" y="35"/>
                    <a:pt x="73" y="31"/>
                  </a:cubicBezTo>
                  <a:cubicBezTo>
                    <a:pt x="72" y="31"/>
                    <a:pt x="72" y="30"/>
                    <a:pt x="71" y="30"/>
                  </a:cubicBezTo>
                  <a:cubicBezTo>
                    <a:pt x="73" y="27"/>
                    <a:pt x="72" y="24"/>
                    <a:pt x="69" y="21"/>
                  </a:cubicBezTo>
                  <a:cubicBezTo>
                    <a:pt x="67" y="19"/>
                    <a:pt x="64" y="18"/>
                    <a:pt x="62" y="19"/>
                  </a:cubicBezTo>
                  <a:cubicBezTo>
                    <a:pt x="62" y="17"/>
                    <a:pt x="61" y="16"/>
                    <a:pt x="59" y="14"/>
                  </a:cubicBezTo>
                  <a:cubicBezTo>
                    <a:pt x="57" y="11"/>
                    <a:pt x="53" y="11"/>
                    <a:pt x="51" y="13"/>
                  </a:cubicBezTo>
                  <a:cubicBezTo>
                    <a:pt x="51" y="11"/>
                    <a:pt x="51" y="9"/>
                    <a:pt x="49" y="7"/>
                  </a:cubicBezTo>
                  <a:cubicBezTo>
                    <a:pt x="45" y="3"/>
                    <a:pt x="40" y="4"/>
                    <a:pt x="37" y="7"/>
                  </a:cubicBezTo>
                  <a:cubicBezTo>
                    <a:pt x="37" y="6"/>
                    <a:pt x="36" y="6"/>
                    <a:pt x="36" y="5"/>
                  </a:cubicBezTo>
                  <a:cubicBezTo>
                    <a:pt x="31" y="0"/>
                    <a:pt x="23" y="4"/>
                    <a:pt x="21" y="9"/>
                  </a:cubicBezTo>
                  <a:cubicBezTo>
                    <a:pt x="16" y="9"/>
                    <a:pt x="11" y="14"/>
                    <a:pt x="12"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478"/>
            <p:cNvSpPr/>
            <p:nvPr/>
          </p:nvSpPr>
          <p:spPr bwMode="auto">
            <a:xfrm>
              <a:off x="46" y="603"/>
              <a:ext cx="56" cy="47"/>
            </a:xfrm>
            <a:custGeom>
              <a:avLst/>
              <a:gdLst>
                <a:gd name="T0" fmla="*/ 7 w 48"/>
                <a:gd name="T1" fmla="*/ 0 h 40"/>
                <a:gd name="T2" fmla="*/ 3 w 48"/>
                <a:gd name="T3" fmla="*/ 8 h 40"/>
                <a:gd name="T4" fmla="*/ 4 w 48"/>
                <a:gd name="T5" fmla="*/ 12 h 40"/>
                <a:gd name="T6" fmla="*/ 1 w 48"/>
                <a:gd name="T7" fmla="*/ 21 h 40"/>
                <a:gd name="T8" fmla="*/ 5 w 48"/>
                <a:gd name="T9" fmla="*/ 23 h 40"/>
                <a:gd name="T10" fmla="*/ 7 w 48"/>
                <a:gd name="T11" fmla="*/ 27 h 40"/>
                <a:gd name="T12" fmla="*/ 12 w 48"/>
                <a:gd name="T13" fmla="*/ 29 h 40"/>
                <a:gd name="T14" fmla="*/ 12 w 48"/>
                <a:gd name="T15" fmla="*/ 35 h 40"/>
                <a:gd name="T16" fmla="*/ 18 w 48"/>
                <a:gd name="T17" fmla="*/ 36 h 40"/>
                <a:gd name="T18" fmla="*/ 19 w 48"/>
                <a:gd name="T19" fmla="*/ 36 h 40"/>
                <a:gd name="T20" fmla="*/ 21 w 48"/>
                <a:gd name="T21" fmla="*/ 37 h 40"/>
                <a:gd name="T22" fmla="*/ 27 w 48"/>
                <a:gd name="T23" fmla="*/ 39 h 40"/>
                <a:gd name="T24" fmla="*/ 30 w 48"/>
                <a:gd name="T25" fmla="*/ 38 h 40"/>
                <a:gd name="T26" fmla="*/ 34 w 48"/>
                <a:gd name="T27" fmla="*/ 39 h 40"/>
                <a:gd name="T28" fmla="*/ 40 w 48"/>
                <a:gd name="T29" fmla="*/ 38 h 40"/>
                <a:gd name="T30" fmla="*/ 43 w 48"/>
                <a:gd name="T31" fmla="*/ 35 h 40"/>
                <a:gd name="T32" fmla="*/ 48 w 48"/>
                <a:gd name="T33" fmla="*/ 31 h 40"/>
                <a:gd name="T34" fmla="*/ 46 w 48"/>
                <a:gd name="T35" fmla="*/ 27 h 40"/>
                <a:gd name="T36" fmla="*/ 43 w 48"/>
                <a:gd name="T37" fmla="*/ 27 h 40"/>
                <a:gd name="T38" fmla="*/ 41 w 48"/>
                <a:gd name="T39" fmla="*/ 22 h 40"/>
                <a:gd name="T40" fmla="*/ 32 w 48"/>
                <a:gd name="T41" fmla="*/ 27 h 40"/>
                <a:gd name="T42" fmla="*/ 31 w 48"/>
                <a:gd name="T43" fmla="*/ 26 h 40"/>
                <a:gd name="T44" fmla="*/ 29 w 48"/>
                <a:gd name="T45" fmla="*/ 21 h 40"/>
                <a:gd name="T46" fmla="*/ 27 w 48"/>
                <a:gd name="T47" fmla="*/ 18 h 40"/>
                <a:gd name="T48" fmla="*/ 25 w 48"/>
                <a:gd name="T49" fmla="*/ 17 h 40"/>
                <a:gd name="T50" fmla="*/ 23 w 48"/>
                <a:gd name="T51" fmla="*/ 16 h 40"/>
                <a:gd name="T52" fmla="*/ 22 w 48"/>
                <a:gd name="T53" fmla="*/ 16 h 40"/>
                <a:gd name="T54" fmla="*/ 18 w 48"/>
                <a:gd name="T55" fmla="*/ 18 h 40"/>
                <a:gd name="T56" fmla="*/ 17 w 48"/>
                <a:gd name="T57" fmla="*/ 19 h 40"/>
                <a:gd name="T58" fmla="*/ 18 w 48"/>
                <a:gd name="T59" fmla="*/ 15 h 40"/>
                <a:gd name="T60" fmla="*/ 18 w 48"/>
                <a:gd name="T61" fmla="*/ 14 h 40"/>
                <a:gd name="T62" fmla="*/ 17 w 48"/>
                <a:gd name="T63" fmla="*/ 13 h 40"/>
                <a:gd name="T64" fmla="*/ 12 w 48"/>
                <a:gd name="T65" fmla="*/ 7 h 40"/>
                <a:gd name="T66" fmla="*/ 11 w 48"/>
                <a:gd name="T67" fmla="*/ 7 h 40"/>
                <a:gd name="T68" fmla="*/ 10 w 48"/>
                <a:gd name="T69" fmla="*/ 5 h 40"/>
                <a:gd name="T70" fmla="*/ 7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7" y="0"/>
                  </a:moveTo>
                  <a:cubicBezTo>
                    <a:pt x="7" y="0"/>
                    <a:pt x="7" y="0"/>
                    <a:pt x="7" y="0"/>
                  </a:cubicBezTo>
                  <a:cubicBezTo>
                    <a:pt x="4" y="1"/>
                    <a:pt x="3" y="2"/>
                    <a:pt x="2" y="4"/>
                  </a:cubicBezTo>
                  <a:cubicBezTo>
                    <a:pt x="2" y="5"/>
                    <a:pt x="2" y="7"/>
                    <a:pt x="3" y="8"/>
                  </a:cubicBezTo>
                  <a:cubicBezTo>
                    <a:pt x="2" y="9"/>
                    <a:pt x="3" y="10"/>
                    <a:pt x="3" y="11"/>
                  </a:cubicBezTo>
                  <a:cubicBezTo>
                    <a:pt x="3" y="11"/>
                    <a:pt x="3" y="12"/>
                    <a:pt x="4" y="12"/>
                  </a:cubicBezTo>
                  <a:cubicBezTo>
                    <a:pt x="2" y="13"/>
                    <a:pt x="1" y="14"/>
                    <a:pt x="0" y="15"/>
                  </a:cubicBezTo>
                  <a:cubicBezTo>
                    <a:pt x="0" y="17"/>
                    <a:pt x="0" y="19"/>
                    <a:pt x="1" y="21"/>
                  </a:cubicBezTo>
                  <a:cubicBezTo>
                    <a:pt x="2" y="22"/>
                    <a:pt x="4" y="23"/>
                    <a:pt x="5" y="23"/>
                  </a:cubicBezTo>
                  <a:cubicBezTo>
                    <a:pt x="5" y="23"/>
                    <a:pt x="5" y="23"/>
                    <a:pt x="5" y="23"/>
                  </a:cubicBezTo>
                  <a:cubicBezTo>
                    <a:pt x="5" y="23"/>
                    <a:pt x="5" y="23"/>
                    <a:pt x="5" y="23"/>
                  </a:cubicBezTo>
                  <a:cubicBezTo>
                    <a:pt x="5" y="24"/>
                    <a:pt x="6" y="26"/>
                    <a:pt x="7" y="27"/>
                  </a:cubicBezTo>
                  <a:cubicBezTo>
                    <a:pt x="9" y="28"/>
                    <a:pt x="10" y="29"/>
                    <a:pt x="12" y="29"/>
                  </a:cubicBezTo>
                  <a:cubicBezTo>
                    <a:pt x="12" y="29"/>
                    <a:pt x="12" y="29"/>
                    <a:pt x="12" y="29"/>
                  </a:cubicBezTo>
                  <a:cubicBezTo>
                    <a:pt x="12" y="29"/>
                    <a:pt x="12" y="30"/>
                    <a:pt x="11" y="31"/>
                  </a:cubicBezTo>
                  <a:cubicBezTo>
                    <a:pt x="11" y="32"/>
                    <a:pt x="11" y="34"/>
                    <a:pt x="12" y="35"/>
                  </a:cubicBezTo>
                  <a:cubicBezTo>
                    <a:pt x="13" y="36"/>
                    <a:pt x="14" y="36"/>
                    <a:pt x="16" y="36"/>
                  </a:cubicBezTo>
                  <a:cubicBezTo>
                    <a:pt x="16" y="36"/>
                    <a:pt x="17" y="36"/>
                    <a:pt x="18" y="36"/>
                  </a:cubicBezTo>
                  <a:cubicBezTo>
                    <a:pt x="18" y="36"/>
                    <a:pt x="18" y="36"/>
                    <a:pt x="18" y="36"/>
                  </a:cubicBezTo>
                  <a:cubicBezTo>
                    <a:pt x="19" y="36"/>
                    <a:pt x="19" y="36"/>
                    <a:pt x="19" y="36"/>
                  </a:cubicBezTo>
                  <a:cubicBezTo>
                    <a:pt x="20" y="35"/>
                    <a:pt x="20" y="35"/>
                    <a:pt x="20" y="35"/>
                  </a:cubicBezTo>
                  <a:cubicBezTo>
                    <a:pt x="20" y="36"/>
                    <a:pt x="20" y="37"/>
                    <a:pt x="21" y="37"/>
                  </a:cubicBezTo>
                  <a:cubicBezTo>
                    <a:pt x="22" y="39"/>
                    <a:pt x="24" y="39"/>
                    <a:pt x="25" y="39"/>
                  </a:cubicBezTo>
                  <a:cubicBezTo>
                    <a:pt x="26" y="39"/>
                    <a:pt x="26" y="39"/>
                    <a:pt x="27" y="39"/>
                  </a:cubicBezTo>
                  <a:cubicBezTo>
                    <a:pt x="28" y="39"/>
                    <a:pt x="29" y="38"/>
                    <a:pt x="30" y="37"/>
                  </a:cubicBezTo>
                  <a:cubicBezTo>
                    <a:pt x="30" y="38"/>
                    <a:pt x="30" y="38"/>
                    <a:pt x="30" y="38"/>
                  </a:cubicBezTo>
                  <a:cubicBezTo>
                    <a:pt x="31" y="39"/>
                    <a:pt x="32" y="39"/>
                    <a:pt x="33" y="39"/>
                  </a:cubicBezTo>
                  <a:cubicBezTo>
                    <a:pt x="33" y="39"/>
                    <a:pt x="33" y="39"/>
                    <a:pt x="34" y="39"/>
                  </a:cubicBezTo>
                  <a:cubicBezTo>
                    <a:pt x="34" y="40"/>
                    <a:pt x="35" y="40"/>
                    <a:pt x="36" y="40"/>
                  </a:cubicBezTo>
                  <a:cubicBezTo>
                    <a:pt x="38" y="40"/>
                    <a:pt x="39" y="39"/>
                    <a:pt x="40" y="38"/>
                  </a:cubicBezTo>
                  <a:cubicBezTo>
                    <a:pt x="41" y="37"/>
                    <a:pt x="42" y="36"/>
                    <a:pt x="42" y="35"/>
                  </a:cubicBezTo>
                  <a:cubicBezTo>
                    <a:pt x="43" y="35"/>
                    <a:pt x="43" y="35"/>
                    <a:pt x="43" y="35"/>
                  </a:cubicBezTo>
                  <a:cubicBezTo>
                    <a:pt x="43" y="35"/>
                    <a:pt x="44" y="35"/>
                    <a:pt x="43" y="35"/>
                  </a:cubicBezTo>
                  <a:cubicBezTo>
                    <a:pt x="46" y="35"/>
                    <a:pt x="48" y="33"/>
                    <a:pt x="48" y="31"/>
                  </a:cubicBezTo>
                  <a:cubicBezTo>
                    <a:pt x="48" y="30"/>
                    <a:pt x="48" y="29"/>
                    <a:pt x="47" y="29"/>
                  </a:cubicBezTo>
                  <a:cubicBezTo>
                    <a:pt x="47" y="28"/>
                    <a:pt x="46" y="27"/>
                    <a:pt x="46" y="27"/>
                  </a:cubicBezTo>
                  <a:cubicBezTo>
                    <a:pt x="45" y="27"/>
                    <a:pt x="44" y="27"/>
                    <a:pt x="43" y="27"/>
                  </a:cubicBezTo>
                  <a:cubicBezTo>
                    <a:pt x="43" y="27"/>
                    <a:pt x="43" y="27"/>
                    <a:pt x="43" y="27"/>
                  </a:cubicBezTo>
                  <a:cubicBezTo>
                    <a:pt x="42" y="27"/>
                    <a:pt x="42" y="27"/>
                    <a:pt x="42" y="27"/>
                  </a:cubicBezTo>
                  <a:cubicBezTo>
                    <a:pt x="42" y="25"/>
                    <a:pt x="42" y="24"/>
                    <a:pt x="41" y="22"/>
                  </a:cubicBezTo>
                  <a:cubicBezTo>
                    <a:pt x="40" y="21"/>
                    <a:pt x="38" y="21"/>
                    <a:pt x="37" y="21"/>
                  </a:cubicBezTo>
                  <a:cubicBezTo>
                    <a:pt x="34" y="21"/>
                    <a:pt x="31" y="24"/>
                    <a:pt x="32" y="27"/>
                  </a:cubicBezTo>
                  <a:cubicBezTo>
                    <a:pt x="32" y="26"/>
                    <a:pt x="32" y="26"/>
                    <a:pt x="32" y="26"/>
                  </a:cubicBezTo>
                  <a:cubicBezTo>
                    <a:pt x="31" y="26"/>
                    <a:pt x="31" y="26"/>
                    <a:pt x="31" y="26"/>
                  </a:cubicBezTo>
                  <a:cubicBezTo>
                    <a:pt x="32" y="25"/>
                    <a:pt x="33" y="24"/>
                    <a:pt x="32" y="22"/>
                  </a:cubicBezTo>
                  <a:cubicBezTo>
                    <a:pt x="31" y="22"/>
                    <a:pt x="30" y="21"/>
                    <a:pt x="29" y="21"/>
                  </a:cubicBezTo>
                  <a:cubicBezTo>
                    <a:pt x="29" y="21"/>
                    <a:pt x="29" y="21"/>
                    <a:pt x="29" y="21"/>
                  </a:cubicBezTo>
                  <a:cubicBezTo>
                    <a:pt x="29" y="20"/>
                    <a:pt x="28" y="18"/>
                    <a:pt x="27" y="18"/>
                  </a:cubicBezTo>
                  <a:cubicBezTo>
                    <a:pt x="26" y="17"/>
                    <a:pt x="26" y="17"/>
                    <a:pt x="26" y="17"/>
                  </a:cubicBezTo>
                  <a:cubicBezTo>
                    <a:pt x="26" y="17"/>
                    <a:pt x="26" y="17"/>
                    <a:pt x="25" y="17"/>
                  </a:cubicBezTo>
                  <a:cubicBezTo>
                    <a:pt x="25" y="16"/>
                    <a:pt x="25" y="16"/>
                    <a:pt x="25" y="16"/>
                  </a:cubicBezTo>
                  <a:cubicBezTo>
                    <a:pt x="24" y="16"/>
                    <a:pt x="24" y="16"/>
                    <a:pt x="23" y="16"/>
                  </a:cubicBezTo>
                  <a:cubicBezTo>
                    <a:pt x="23" y="16"/>
                    <a:pt x="23" y="16"/>
                    <a:pt x="23" y="16"/>
                  </a:cubicBezTo>
                  <a:cubicBezTo>
                    <a:pt x="23" y="16"/>
                    <a:pt x="22" y="16"/>
                    <a:pt x="22" y="16"/>
                  </a:cubicBezTo>
                  <a:cubicBezTo>
                    <a:pt x="22" y="16"/>
                    <a:pt x="22" y="16"/>
                    <a:pt x="22" y="16"/>
                  </a:cubicBezTo>
                  <a:cubicBezTo>
                    <a:pt x="20" y="16"/>
                    <a:pt x="19" y="17"/>
                    <a:pt x="18" y="18"/>
                  </a:cubicBezTo>
                  <a:cubicBezTo>
                    <a:pt x="18" y="18"/>
                    <a:pt x="17" y="19"/>
                    <a:pt x="17" y="19"/>
                  </a:cubicBezTo>
                  <a:cubicBezTo>
                    <a:pt x="17" y="19"/>
                    <a:pt x="17" y="19"/>
                    <a:pt x="17" y="19"/>
                  </a:cubicBezTo>
                  <a:cubicBezTo>
                    <a:pt x="17" y="19"/>
                    <a:pt x="17" y="19"/>
                    <a:pt x="17" y="19"/>
                  </a:cubicBezTo>
                  <a:cubicBezTo>
                    <a:pt x="18" y="18"/>
                    <a:pt x="19" y="17"/>
                    <a:pt x="18" y="15"/>
                  </a:cubicBezTo>
                  <a:cubicBezTo>
                    <a:pt x="18" y="15"/>
                    <a:pt x="18" y="15"/>
                    <a:pt x="18" y="15"/>
                  </a:cubicBezTo>
                  <a:cubicBezTo>
                    <a:pt x="18" y="15"/>
                    <a:pt x="18" y="14"/>
                    <a:pt x="18" y="14"/>
                  </a:cubicBezTo>
                  <a:cubicBezTo>
                    <a:pt x="18" y="14"/>
                    <a:pt x="18" y="14"/>
                    <a:pt x="18" y="14"/>
                  </a:cubicBezTo>
                  <a:cubicBezTo>
                    <a:pt x="18" y="14"/>
                    <a:pt x="17" y="13"/>
                    <a:pt x="17" y="13"/>
                  </a:cubicBezTo>
                  <a:cubicBezTo>
                    <a:pt x="16" y="12"/>
                    <a:pt x="16" y="12"/>
                    <a:pt x="15" y="11"/>
                  </a:cubicBezTo>
                  <a:cubicBezTo>
                    <a:pt x="16" y="9"/>
                    <a:pt x="14" y="7"/>
                    <a:pt x="12" y="7"/>
                  </a:cubicBezTo>
                  <a:cubicBezTo>
                    <a:pt x="11" y="7"/>
                    <a:pt x="11" y="7"/>
                    <a:pt x="11" y="7"/>
                  </a:cubicBezTo>
                  <a:cubicBezTo>
                    <a:pt x="11" y="7"/>
                    <a:pt x="11" y="7"/>
                    <a:pt x="11" y="7"/>
                  </a:cubicBezTo>
                  <a:cubicBezTo>
                    <a:pt x="11" y="6"/>
                    <a:pt x="11" y="6"/>
                    <a:pt x="11" y="6"/>
                  </a:cubicBezTo>
                  <a:cubicBezTo>
                    <a:pt x="10" y="5"/>
                    <a:pt x="10" y="5"/>
                    <a:pt x="10" y="5"/>
                  </a:cubicBezTo>
                  <a:cubicBezTo>
                    <a:pt x="10" y="4"/>
                    <a:pt x="10" y="4"/>
                    <a:pt x="10" y="4"/>
                  </a:cubicBezTo>
                  <a:cubicBezTo>
                    <a:pt x="10" y="3"/>
                    <a:pt x="9" y="0"/>
                    <a:pt x="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479"/>
            <p:cNvSpPr/>
            <p:nvPr/>
          </p:nvSpPr>
          <p:spPr bwMode="auto">
            <a:xfrm>
              <a:off x="1" y="486"/>
              <a:ext cx="109" cy="121"/>
            </a:xfrm>
            <a:custGeom>
              <a:avLst/>
              <a:gdLst>
                <a:gd name="T0" fmla="*/ 44 w 94"/>
                <a:gd name="T1" fmla="*/ 7 h 104"/>
                <a:gd name="T2" fmla="*/ 33 w 94"/>
                <a:gd name="T3" fmla="*/ 10 h 104"/>
                <a:gd name="T4" fmla="*/ 31 w 94"/>
                <a:gd name="T5" fmla="*/ 10 h 104"/>
                <a:gd name="T6" fmla="*/ 24 w 94"/>
                <a:gd name="T7" fmla="*/ 11 h 104"/>
                <a:gd name="T8" fmla="*/ 18 w 94"/>
                <a:gd name="T9" fmla="*/ 20 h 104"/>
                <a:gd name="T10" fmla="*/ 18 w 94"/>
                <a:gd name="T11" fmla="*/ 21 h 104"/>
                <a:gd name="T12" fmla="*/ 8 w 94"/>
                <a:gd name="T13" fmla="*/ 31 h 104"/>
                <a:gd name="T14" fmla="*/ 9 w 94"/>
                <a:gd name="T15" fmla="*/ 35 h 104"/>
                <a:gd name="T16" fmla="*/ 8 w 94"/>
                <a:gd name="T17" fmla="*/ 36 h 104"/>
                <a:gd name="T18" fmla="*/ 2 w 94"/>
                <a:gd name="T19" fmla="*/ 45 h 104"/>
                <a:gd name="T20" fmla="*/ 4 w 94"/>
                <a:gd name="T21" fmla="*/ 52 h 104"/>
                <a:gd name="T22" fmla="*/ 0 w 94"/>
                <a:gd name="T23" fmla="*/ 60 h 104"/>
                <a:gd name="T24" fmla="*/ 9 w 94"/>
                <a:gd name="T25" fmla="*/ 70 h 104"/>
                <a:gd name="T26" fmla="*/ 7 w 94"/>
                <a:gd name="T27" fmla="*/ 77 h 104"/>
                <a:gd name="T28" fmla="*/ 19 w 94"/>
                <a:gd name="T29" fmla="*/ 89 h 104"/>
                <a:gd name="T30" fmla="*/ 19 w 94"/>
                <a:gd name="T31" fmla="*/ 90 h 104"/>
                <a:gd name="T32" fmla="*/ 41 w 94"/>
                <a:gd name="T33" fmla="*/ 95 h 104"/>
                <a:gd name="T34" fmla="*/ 59 w 94"/>
                <a:gd name="T35" fmla="*/ 94 h 104"/>
                <a:gd name="T36" fmla="*/ 61 w 94"/>
                <a:gd name="T37" fmla="*/ 94 h 104"/>
                <a:gd name="T38" fmla="*/ 69 w 94"/>
                <a:gd name="T39" fmla="*/ 89 h 104"/>
                <a:gd name="T40" fmla="*/ 80 w 94"/>
                <a:gd name="T41" fmla="*/ 80 h 104"/>
                <a:gd name="T42" fmla="*/ 79 w 94"/>
                <a:gd name="T43" fmla="*/ 78 h 104"/>
                <a:gd name="T44" fmla="*/ 89 w 94"/>
                <a:gd name="T45" fmla="*/ 69 h 104"/>
                <a:gd name="T46" fmla="*/ 88 w 94"/>
                <a:gd name="T47" fmla="*/ 66 h 104"/>
                <a:gd name="T48" fmla="*/ 94 w 94"/>
                <a:gd name="T49" fmla="*/ 57 h 104"/>
                <a:gd name="T50" fmla="*/ 89 w 94"/>
                <a:gd name="T51" fmla="*/ 48 h 104"/>
                <a:gd name="T52" fmla="*/ 91 w 94"/>
                <a:gd name="T53" fmla="*/ 42 h 104"/>
                <a:gd name="T54" fmla="*/ 85 w 94"/>
                <a:gd name="T55" fmla="*/ 34 h 104"/>
                <a:gd name="T56" fmla="*/ 88 w 94"/>
                <a:gd name="T57" fmla="*/ 26 h 104"/>
                <a:gd name="T58" fmla="*/ 77 w 94"/>
                <a:gd name="T59" fmla="*/ 17 h 104"/>
                <a:gd name="T60" fmla="*/ 77 w 94"/>
                <a:gd name="T61" fmla="*/ 14 h 104"/>
                <a:gd name="T62" fmla="*/ 62 w 94"/>
                <a:gd name="T63" fmla="*/ 5 h 104"/>
                <a:gd name="T64" fmla="*/ 44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44" y="7"/>
                  </a:moveTo>
                  <a:cubicBezTo>
                    <a:pt x="40" y="6"/>
                    <a:pt x="36" y="7"/>
                    <a:pt x="33" y="10"/>
                  </a:cubicBezTo>
                  <a:cubicBezTo>
                    <a:pt x="33" y="10"/>
                    <a:pt x="32" y="10"/>
                    <a:pt x="31" y="10"/>
                  </a:cubicBezTo>
                  <a:cubicBezTo>
                    <a:pt x="28" y="9"/>
                    <a:pt x="26" y="10"/>
                    <a:pt x="24" y="11"/>
                  </a:cubicBezTo>
                  <a:cubicBezTo>
                    <a:pt x="20" y="13"/>
                    <a:pt x="18" y="17"/>
                    <a:pt x="18" y="20"/>
                  </a:cubicBezTo>
                  <a:cubicBezTo>
                    <a:pt x="18" y="21"/>
                    <a:pt x="18" y="21"/>
                    <a:pt x="18" y="21"/>
                  </a:cubicBezTo>
                  <a:cubicBezTo>
                    <a:pt x="13" y="21"/>
                    <a:pt x="7" y="24"/>
                    <a:pt x="8" y="31"/>
                  </a:cubicBezTo>
                  <a:cubicBezTo>
                    <a:pt x="8" y="32"/>
                    <a:pt x="8" y="34"/>
                    <a:pt x="9" y="35"/>
                  </a:cubicBezTo>
                  <a:cubicBezTo>
                    <a:pt x="8" y="36"/>
                    <a:pt x="8" y="36"/>
                    <a:pt x="8" y="36"/>
                  </a:cubicBezTo>
                  <a:cubicBezTo>
                    <a:pt x="5" y="37"/>
                    <a:pt x="2" y="41"/>
                    <a:pt x="2" y="45"/>
                  </a:cubicBezTo>
                  <a:cubicBezTo>
                    <a:pt x="2" y="47"/>
                    <a:pt x="3" y="50"/>
                    <a:pt x="4" y="52"/>
                  </a:cubicBezTo>
                  <a:cubicBezTo>
                    <a:pt x="2" y="53"/>
                    <a:pt x="0" y="56"/>
                    <a:pt x="0" y="60"/>
                  </a:cubicBezTo>
                  <a:cubicBezTo>
                    <a:pt x="1" y="66"/>
                    <a:pt x="5" y="69"/>
                    <a:pt x="9" y="70"/>
                  </a:cubicBezTo>
                  <a:cubicBezTo>
                    <a:pt x="8" y="72"/>
                    <a:pt x="7" y="74"/>
                    <a:pt x="7" y="77"/>
                  </a:cubicBezTo>
                  <a:cubicBezTo>
                    <a:pt x="7" y="85"/>
                    <a:pt x="13" y="89"/>
                    <a:pt x="19" y="89"/>
                  </a:cubicBezTo>
                  <a:cubicBezTo>
                    <a:pt x="19" y="90"/>
                    <a:pt x="19" y="90"/>
                    <a:pt x="19" y="90"/>
                  </a:cubicBezTo>
                  <a:cubicBezTo>
                    <a:pt x="20" y="102"/>
                    <a:pt x="37" y="104"/>
                    <a:pt x="41" y="95"/>
                  </a:cubicBezTo>
                  <a:cubicBezTo>
                    <a:pt x="45" y="102"/>
                    <a:pt x="57" y="102"/>
                    <a:pt x="59" y="94"/>
                  </a:cubicBezTo>
                  <a:cubicBezTo>
                    <a:pt x="60" y="94"/>
                    <a:pt x="60" y="94"/>
                    <a:pt x="61" y="94"/>
                  </a:cubicBezTo>
                  <a:cubicBezTo>
                    <a:pt x="64" y="94"/>
                    <a:pt x="68" y="92"/>
                    <a:pt x="69" y="89"/>
                  </a:cubicBezTo>
                  <a:cubicBezTo>
                    <a:pt x="74" y="90"/>
                    <a:pt x="80" y="87"/>
                    <a:pt x="80" y="80"/>
                  </a:cubicBezTo>
                  <a:cubicBezTo>
                    <a:pt x="80" y="80"/>
                    <a:pt x="79" y="79"/>
                    <a:pt x="79" y="78"/>
                  </a:cubicBezTo>
                  <a:cubicBezTo>
                    <a:pt x="84" y="79"/>
                    <a:pt x="89" y="75"/>
                    <a:pt x="89" y="69"/>
                  </a:cubicBezTo>
                  <a:cubicBezTo>
                    <a:pt x="89" y="68"/>
                    <a:pt x="89" y="67"/>
                    <a:pt x="88" y="66"/>
                  </a:cubicBezTo>
                  <a:cubicBezTo>
                    <a:pt x="92" y="65"/>
                    <a:pt x="94" y="62"/>
                    <a:pt x="94" y="57"/>
                  </a:cubicBezTo>
                  <a:cubicBezTo>
                    <a:pt x="94" y="53"/>
                    <a:pt x="92" y="50"/>
                    <a:pt x="89" y="48"/>
                  </a:cubicBezTo>
                  <a:cubicBezTo>
                    <a:pt x="91" y="47"/>
                    <a:pt x="91" y="45"/>
                    <a:pt x="91" y="42"/>
                  </a:cubicBezTo>
                  <a:cubicBezTo>
                    <a:pt x="91" y="37"/>
                    <a:pt x="88" y="35"/>
                    <a:pt x="85" y="34"/>
                  </a:cubicBezTo>
                  <a:cubicBezTo>
                    <a:pt x="87" y="32"/>
                    <a:pt x="88" y="30"/>
                    <a:pt x="88" y="26"/>
                  </a:cubicBezTo>
                  <a:cubicBezTo>
                    <a:pt x="87" y="20"/>
                    <a:pt x="82" y="17"/>
                    <a:pt x="77" y="17"/>
                  </a:cubicBezTo>
                  <a:cubicBezTo>
                    <a:pt x="77" y="16"/>
                    <a:pt x="77" y="15"/>
                    <a:pt x="77" y="14"/>
                  </a:cubicBezTo>
                  <a:cubicBezTo>
                    <a:pt x="77" y="5"/>
                    <a:pt x="68" y="2"/>
                    <a:pt x="62" y="5"/>
                  </a:cubicBezTo>
                  <a:cubicBezTo>
                    <a:pt x="57" y="0"/>
                    <a:pt x="48" y="1"/>
                    <a:pt x="44"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480"/>
            <p:cNvSpPr/>
            <p:nvPr/>
          </p:nvSpPr>
          <p:spPr bwMode="auto">
            <a:xfrm>
              <a:off x="15" y="511"/>
              <a:ext cx="43" cy="76"/>
            </a:xfrm>
            <a:custGeom>
              <a:avLst/>
              <a:gdLst>
                <a:gd name="T0" fmla="*/ 17 w 37"/>
                <a:gd name="T1" fmla="*/ 1 h 66"/>
                <a:gd name="T2" fmla="*/ 12 w 37"/>
                <a:gd name="T3" fmla="*/ 8 h 66"/>
                <a:gd name="T4" fmla="*/ 8 w 37"/>
                <a:gd name="T5" fmla="*/ 9 h 66"/>
                <a:gd name="T6" fmla="*/ 2 w 37"/>
                <a:gd name="T7" fmla="*/ 16 h 66"/>
                <a:gd name="T8" fmla="*/ 4 w 37"/>
                <a:gd name="T9" fmla="*/ 21 h 66"/>
                <a:gd name="T10" fmla="*/ 2 w 37"/>
                <a:gd name="T11" fmla="*/ 27 h 66"/>
                <a:gd name="T12" fmla="*/ 3 w 37"/>
                <a:gd name="T13" fmla="*/ 33 h 66"/>
                <a:gd name="T14" fmla="*/ 4 w 37"/>
                <a:gd name="T15" fmla="*/ 43 h 66"/>
                <a:gd name="T16" fmla="*/ 5 w 37"/>
                <a:gd name="T17" fmla="*/ 44 h 66"/>
                <a:gd name="T18" fmla="*/ 6 w 37"/>
                <a:gd name="T19" fmla="*/ 47 h 66"/>
                <a:gd name="T20" fmla="*/ 13 w 37"/>
                <a:gd name="T21" fmla="*/ 55 h 66"/>
                <a:gd name="T22" fmla="*/ 14 w 37"/>
                <a:gd name="T23" fmla="*/ 56 h 66"/>
                <a:gd name="T24" fmla="*/ 22 w 37"/>
                <a:gd name="T25" fmla="*/ 65 h 66"/>
                <a:gd name="T26" fmla="*/ 27 w 37"/>
                <a:gd name="T27" fmla="*/ 63 h 66"/>
                <a:gd name="T28" fmla="*/ 28 w 37"/>
                <a:gd name="T29" fmla="*/ 64 h 66"/>
                <a:gd name="T30" fmla="*/ 32 w 37"/>
                <a:gd name="T31" fmla="*/ 66 h 66"/>
                <a:gd name="T32" fmla="*/ 37 w 37"/>
                <a:gd name="T33" fmla="*/ 62 h 66"/>
                <a:gd name="T34" fmla="*/ 34 w 37"/>
                <a:gd name="T35" fmla="*/ 56 h 66"/>
                <a:gd name="T36" fmla="*/ 36 w 37"/>
                <a:gd name="T37" fmla="*/ 51 h 66"/>
                <a:gd name="T38" fmla="*/ 25 w 37"/>
                <a:gd name="T39" fmla="*/ 48 h 66"/>
                <a:gd name="T40" fmla="*/ 25 w 37"/>
                <a:gd name="T41" fmla="*/ 46 h 66"/>
                <a:gd name="T42" fmla="*/ 27 w 37"/>
                <a:gd name="T43" fmla="*/ 40 h 66"/>
                <a:gd name="T44" fmla="*/ 26 w 37"/>
                <a:gd name="T45" fmla="*/ 30 h 66"/>
                <a:gd name="T46" fmla="*/ 21 w 37"/>
                <a:gd name="T47" fmla="*/ 27 h 66"/>
                <a:gd name="T48" fmla="*/ 19 w 37"/>
                <a:gd name="T49" fmla="*/ 27 h 66"/>
                <a:gd name="T50" fmla="*/ 18 w 37"/>
                <a:gd name="T51" fmla="*/ 28 h 66"/>
                <a:gd name="T52" fmla="*/ 19 w 37"/>
                <a:gd name="T53" fmla="*/ 27 h 66"/>
                <a:gd name="T54" fmla="*/ 22 w 37"/>
                <a:gd name="T55" fmla="*/ 25 h 66"/>
                <a:gd name="T56" fmla="*/ 23 w 37"/>
                <a:gd name="T57" fmla="*/ 24 h 66"/>
                <a:gd name="T58" fmla="*/ 23 w 37"/>
                <a:gd name="T59" fmla="*/ 19 h 66"/>
                <a:gd name="T60" fmla="*/ 23 w 37"/>
                <a:gd name="T61" fmla="*/ 11 h 66"/>
                <a:gd name="T62" fmla="*/ 23 w 37"/>
                <a:gd name="T63" fmla="*/ 11 h 66"/>
                <a:gd name="T64" fmla="*/ 24 w 37"/>
                <a:gd name="T65" fmla="*/ 9 h 66"/>
                <a:gd name="T66" fmla="*/ 24 w 37"/>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20" y="0"/>
                  </a:moveTo>
                  <a:cubicBezTo>
                    <a:pt x="19" y="0"/>
                    <a:pt x="18" y="1"/>
                    <a:pt x="17" y="1"/>
                  </a:cubicBezTo>
                  <a:cubicBezTo>
                    <a:pt x="16" y="2"/>
                    <a:pt x="15" y="4"/>
                    <a:pt x="15" y="5"/>
                  </a:cubicBezTo>
                  <a:cubicBezTo>
                    <a:pt x="14" y="6"/>
                    <a:pt x="13" y="7"/>
                    <a:pt x="12" y="8"/>
                  </a:cubicBezTo>
                  <a:cubicBezTo>
                    <a:pt x="12" y="9"/>
                    <a:pt x="12" y="10"/>
                    <a:pt x="12" y="10"/>
                  </a:cubicBezTo>
                  <a:cubicBezTo>
                    <a:pt x="11" y="10"/>
                    <a:pt x="10" y="9"/>
                    <a:pt x="8" y="9"/>
                  </a:cubicBezTo>
                  <a:cubicBezTo>
                    <a:pt x="8" y="9"/>
                    <a:pt x="7" y="10"/>
                    <a:pt x="6" y="10"/>
                  </a:cubicBezTo>
                  <a:cubicBezTo>
                    <a:pt x="4" y="11"/>
                    <a:pt x="2" y="13"/>
                    <a:pt x="2" y="16"/>
                  </a:cubicBezTo>
                  <a:cubicBezTo>
                    <a:pt x="2" y="17"/>
                    <a:pt x="3" y="19"/>
                    <a:pt x="4" y="21"/>
                  </a:cubicBezTo>
                  <a:cubicBezTo>
                    <a:pt x="4" y="21"/>
                    <a:pt x="4" y="21"/>
                    <a:pt x="4" y="21"/>
                  </a:cubicBezTo>
                  <a:cubicBezTo>
                    <a:pt x="4" y="21"/>
                    <a:pt x="4" y="21"/>
                    <a:pt x="4" y="21"/>
                  </a:cubicBezTo>
                  <a:cubicBezTo>
                    <a:pt x="3" y="22"/>
                    <a:pt x="2" y="24"/>
                    <a:pt x="2" y="27"/>
                  </a:cubicBezTo>
                  <a:cubicBezTo>
                    <a:pt x="2" y="29"/>
                    <a:pt x="4" y="31"/>
                    <a:pt x="5" y="32"/>
                  </a:cubicBezTo>
                  <a:cubicBezTo>
                    <a:pt x="4" y="32"/>
                    <a:pt x="4" y="33"/>
                    <a:pt x="3" y="33"/>
                  </a:cubicBezTo>
                  <a:cubicBezTo>
                    <a:pt x="1" y="34"/>
                    <a:pt x="0" y="36"/>
                    <a:pt x="0" y="38"/>
                  </a:cubicBezTo>
                  <a:cubicBezTo>
                    <a:pt x="0" y="40"/>
                    <a:pt x="2" y="43"/>
                    <a:pt x="4" y="43"/>
                  </a:cubicBezTo>
                  <a:cubicBezTo>
                    <a:pt x="4" y="43"/>
                    <a:pt x="4" y="43"/>
                    <a:pt x="4" y="43"/>
                  </a:cubicBezTo>
                  <a:cubicBezTo>
                    <a:pt x="5" y="44"/>
                    <a:pt x="5" y="44"/>
                    <a:pt x="5" y="44"/>
                  </a:cubicBezTo>
                  <a:cubicBezTo>
                    <a:pt x="6" y="44"/>
                    <a:pt x="6" y="44"/>
                    <a:pt x="7" y="44"/>
                  </a:cubicBezTo>
                  <a:cubicBezTo>
                    <a:pt x="6" y="45"/>
                    <a:pt x="6" y="46"/>
                    <a:pt x="6" y="47"/>
                  </a:cubicBezTo>
                  <a:cubicBezTo>
                    <a:pt x="6" y="50"/>
                    <a:pt x="7" y="52"/>
                    <a:pt x="9" y="54"/>
                  </a:cubicBezTo>
                  <a:cubicBezTo>
                    <a:pt x="11" y="54"/>
                    <a:pt x="12" y="55"/>
                    <a:pt x="13" y="55"/>
                  </a:cubicBezTo>
                  <a:cubicBezTo>
                    <a:pt x="13" y="55"/>
                    <a:pt x="14" y="55"/>
                    <a:pt x="14" y="55"/>
                  </a:cubicBezTo>
                  <a:cubicBezTo>
                    <a:pt x="14" y="55"/>
                    <a:pt x="14" y="56"/>
                    <a:pt x="14" y="56"/>
                  </a:cubicBezTo>
                  <a:cubicBezTo>
                    <a:pt x="13" y="58"/>
                    <a:pt x="14" y="59"/>
                    <a:pt x="16" y="60"/>
                  </a:cubicBezTo>
                  <a:cubicBezTo>
                    <a:pt x="17" y="62"/>
                    <a:pt x="19" y="64"/>
                    <a:pt x="22" y="65"/>
                  </a:cubicBezTo>
                  <a:cubicBezTo>
                    <a:pt x="22" y="65"/>
                    <a:pt x="23" y="65"/>
                    <a:pt x="23" y="65"/>
                  </a:cubicBezTo>
                  <a:cubicBezTo>
                    <a:pt x="24" y="65"/>
                    <a:pt x="25" y="64"/>
                    <a:pt x="27" y="63"/>
                  </a:cubicBezTo>
                  <a:cubicBezTo>
                    <a:pt x="27" y="64"/>
                    <a:pt x="27" y="64"/>
                    <a:pt x="27" y="64"/>
                  </a:cubicBezTo>
                  <a:cubicBezTo>
                    <a:pt x="27" y="64"/>
                    <a:pt x="28" y="64"/>
                    <a:pt x="28" y="64"/>
                  </a:cubicBezTo>
                  <a:cubicBezTo>
                    <a:pt x="28" y="64"/>
                    <a:pt x="28" y="64"/>
                    <a:pt x="28" y="64"/>
                  </a:cubicBezTo>
                  <a:cubicBezTo>
                    <a:pt x="29" y="65"/>
                    <a:pt x="30" y="66"/>
                    <a:pt x="32" y="66"/>
                  </a:cubicBezTo>
                  <a:cubicBezTo>
                    <a:pt x="33" y="66"/>
                    <a:pt x="34" y="65"/>
                    <a:pt x="35" y="64"/>
                  </a:cubicBezTo>
                  <a:cubicBezTo>
                    <a:pt x="36" y="64"/>
                    <a:pt x="36" y="63"/>
                    <a:pt x="37" y="62"/>
                  </a:cubicBezTo>
                  <a:cubicBezTo>
                    <a:pt x="37" y="61"/>
                    <a:pt x="37" y="60"/>
                    <a:pt x="37" y="59"/>
                  </a:cubicBezTo>
                  <a:cubicBezTo>
                    <a:pt x="36" y="58"/>
                    <a:pt x="36" y="57"/>
                    <a:pt x="34" y="56"/>
                  </a:cubicBezTo>
                  <a:cubicBezTo>
                    <a:pt x="34" y="56"/>
                    <a:pt x="34" y="56"/>
                    <a:pt x="34" y="56"/>
                  </a:cubicBezTo>
                  <a:cubicBezTo>
                    <a:pt x="35" y="55"/>
                    <a:pt x="36" y="53"/>
                    <a:pt x="36" y="51"/>
                  </a:cubicBezTo>
                  <a:cubicBezTo>
                    <a:pt x="36" y="47"/>
                    <a:pt x="33" y="45"/>
                    <a:pt x="30" y="45"/>
                  </a:cubicBezTo>
                  <a:cubicBezTo>
                    <a:pt x="28" y="45"/>
                    <a:pt x="26" y="46"/>
                    <a:pt x="25" y="48"/>
                  </a:cubicBezTo>
                  <a:cubicBezTo>
                    <a:pt x="25" y="47"/>
                    <a:pt x="25" y="47"/>
                    <a:pt x="25" y="46"/>
                  </a:cubicBezTo>
                  <a:cubicBezTo>
                    <a:pt x="25" y="46"/>
                    <a:pt x="25" y="46"/>
                    <a:pt x="25" y="46"/>
                  </a:cubicBezTo>
                  <a:cubicBezTo>
                    <a:pt x="26" y="46"/>
                    <a:pt x="28" y="45"/>
                    <a:pt x="28" y="43"/>
                  </a:cubicBezTo>
                  <a:cubicBezTo>
                    <a:pt x="28" y="42"/>
                    <a:pt x="28" y="40"/>
                    <a:pt x="27" y="40"/>
                  </a:cubicBezTo>
                  <a:cubicBezTo>
                    <a:pt x="28" y="38"/>
                    <a:pt x="29" y="37"/>
                    <a:pt x="28" y="35"/>
                  </a:cubicBezTo>
                  <a:cubicBezTo>
                    <a:pt x="26" y="34"/>
                    <a:pt x="25" y="32"/>
                    <a:pt x="26" y="30"/>
                  </a:cubicBezTo>
                  <a:cubicBezTo>
                    <a:pt x="25" y="30"/>
                    <a:pt x="25" y="29"/>
                    <a:pt x="25" y="29"/>
                  </a:cubicBezTo>
                  <a:cubicBezTo>
                    <a:pt x="24" y="28"/>
                    <a:pt x="23" y="27"/>
                    <a:pt x="21" y="27"/>
                  </a:cubicBezTo>
                  <a:cubicBezTo>
                    <a:pt x="21" y="27"/>
                    <a:pt x="21" y="27"/>
                    <a:pt x="20" y="28"/>
                  </a:cubicBezTo>
                  <a:cubicBezTo>
                    <a:pt x="20" y="27"/>
                    <a:pt x="20" y="27"/>
                    <a:pt x="19" y="27"/>
                  </a:cubicBezTo>
                  <a:cubicBezTo>
                    <a:pt x="19" y="27"/>
                    <a:pt x="18" y="28"/>
                    <a:pt x="18" y="28"/>
                  </a:cubicBezTo>
                  <a:cubicBezTo>
                    <a:pt x="18" y="28"/>
                    <a:pt x="18" y="28"/>
                    <a:pt x="18" y="28"/>
                  </a:cubicBezTo>
                  <a:cubicBezTo>
                    <a:pt x="18" y="27"/>
                    <a:pt x="18" y="27"/>
                    <a:pt x="18" y="27"/>
                  </a:cubicBezTo>
                  <a:cubicBezTo>
                    <a:pt x="18" y="27"/>
                    <a:pt x="19" y="27"/>
                    <a:pt x="19" y="27"/>
                  </a:cubicBezTo>
                  <a:cubicBezTo>
                    <a:pt x="20" y="27"/>
                    <a:pt x="22" y="27"/>
                    <a:pt x="22" y="25"/>
                  </a:cubicBezTo>
                  <a:cubicBezTo>
                    <a:pt x="22" y="25"/>
                    <a:pt x="22" y="25"/>
                    <a:pt x="22" y="25"/>
                  </a:cubicBezTo>
                  <a:cubicBezTo>
                    <a:pt x="22" y="24"/>
                    <a:pt x="23" y="24"/>
                    <a:pt x="23" y="24"/>
                  </a:cubicBezTo>
                  <a:cubicBezTo>
                    <a:pt x="23" y="24"/>
                    <a:pt x="23" y="24"/>
                    <a:pt x="23" y="24"/>
                  </a:cubicBezTo>
                  <a:cubicBezTo>
                    <a:pt x="23" y="23"/>
                    <a:pt x="23" y="23"/>
                    <a:pt x="23" y="22"/>
                  </a:cubicBezTo>
                  <a:cubicBezTo>
                    <a:pt x="23" y="21"/>
                    <a:pt x="23" y="20"/>
                    <a:pt x="23" y="19"/>
                  </a:cubicBezTo>
                  <a:cubicBezTo>
                    <a:pt x="25" y="18"/>
                    <a:pt x="26" y="14"/>
                    <a:pt x="24" y="12"/>
                  </a:cubicBezTo>
                  <a:cubicBezTo>
                    <a:pt x="23" y="11"/>
                    <a:pt x="23" y="11"/>
                    <a:pt x="23" y="11"/>
                  </a:cubicBezTo>
                  <a:cubicBezTo>
                    <a:pt x="23" y="11"/>
                    <a:pt x="23" y="11"/>
                    <a:pt x="23" y="11"/>
                  </a:cubicBezTo>
                  <a:cubicBezTo>
                    <a:pt x="23" y="11"/>
                    <a:pt x="23" y="11"/>
                    <a:pt x="23" y="11"/>
                  </a:cubicBezTo>
                  <a:cubicBezTo>
                    <a:pt x="23" y="10"/>
                    <a:pt x="23" y="10"/>
                    <a:pt x="23" y="9"/>
                  </a:cubicBezTo>
                  <a:cubicBezTo>
                    <a:pt x="24" y="9"/>
                    <a:pt x="24" y="9"/>
                    <a:pt x="24" y="9"/>
                  </a:cubicBezTo>
                  <a:cubicBezTo>
                    <a:pt x="24" y="7"/>
                    <a:pt x="24" y="5"/>
                    <a:pt x="26" y="4"/>
                  </a:cubicBezTo>
                  <a:cubicBezTo>
                    <a:pt x="26" y="4"/>
                    <a:pt x="25" y="3"/>
                    <a:pt x="24" y="2"/>
                  </a:cubicBezTo>
                  <a:cubicBezTo>
                    <a:pt x="23" y="1"/>
                    <a:pt x="22" y="0"/>
                    <a:pt x="20"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481"/>
            <p:cNvSpPr/>
            <p:nvPr/>
          </p:nvSpPr>
          <p:spPr bwMode="auto">
            <a:xfrm>
              <a:off x="38" y="471"/>
              <a:ext cx="86" cy="87"/>
            </a:xfrm>
            <a:custGeom>
              <a:avLst/>
              <a:gdLst>
                <a:gd name="T0" fmla="*/ 43 w 74"/>
                <a:gd name="T1" fmla="*/ 68 h 75"/>
                <a:gd name="T2" fmla="*/ 29 w 74"/>
                <a:gd name="T3" fmla="*/ 75 h 75"/>
                <a:gd name="T4" fmla="*/ 25 w 74"/>
                <a:gd name="T5" fmla="*/ 72 h 75"/>
                <a:gd name="T6" fmla="*/ 25 w 74"/>
                <a:gd name="T7" fmla="*/ 65 h 75"/>
                <a:gd name="T8" fmla="*/ 23 w 74"/>
                <a:gd name="T9" fmla="*/ 66 h 75"/>
                <a:gd name="T10" fmla="*/ 23 w 74"/>
                <a:gd name="T11" fmla="*/ 67 h 75"/>
                <a:gd name="T12" fmla="*/ 11 w 74"/>
                <a:gd name="T13" fmla="*/ 70 h 75"/>
                <a:gd name="T14" fmla="*/ 6 w 74"/>
                <a:gd name="T15" fmla="*/ 64 h 75"/>
                <a:gd name="T16" fmla="*/ 10 w 74"/>
                <a:gd name="T17" fmla="*/ 53 h 75"/>
                <a:gd name="T18" fmla="*/ 4 w 74"/>
                <a:gd name="T19" fmla="*/ 44 h 75"/>
                <a:gd name="T20" fmla="*/ 6 w 74"/>
                <a:gd name="T21" fmla="*/ 38 h 75"/>
                <a:gd name="T22" fmla="*/ 11 w 74"/>
                <a:gd name="T23" fmla="*/ 36 h 75"/>
                <a:gd name="T24" fmla="*/ 4 w 74"/>
                <a:gd name="T25" fmla="*/ 31 h 75"/>
                <a:gd name="T26" fmla="*/ 4 w 74"/>
                <a:gd name="T27" fmla="*/ 22 h 75"/>
                <a:gd name="T28" fmla="*/ 16 w 74"/>
                <a:gd name="T29" fmla="*/ 19 h 75"/>
                <a:gd name="T30" fmla="*/ 28 w 74"/>
                <a:gd name="T31" fmla="*/ 17 h 75"/>
                <a:gd name="T32" fmla="*/ 24 w 74"/>
                <a:gd name="T33" fmla="*/ 11 h 75"/>
                <a:gd name="T34" fmla="*/ 32 w 74"/>
                <a:gd name="T35" fmla="*/ 5 h 75"/>
                <a:gd name="T36" fmla="*/ 42 w 74"/>
                <a:gd name="T37" fmla="*/ 14 h 75"/>
                <a:gd name="T38" fmla="*/ 45 w 74"/>
                <a:gd name="T39" fmla="*/ 3 h 75"/>
                <a:gd name="T40" fmla="*/ 55 w 74"/>
                <a:gd name="T41" fmla="*/ 7 h 75"/>
                <a:gd name="T42" fmla="*/ 54 w 74"/>
                <a:gd name="T43" fmla="*/ 19 h 75"/>
                <a:gd name="T44" fmla="*/ 54 w 74"/>
                <a:gd name="T45" fmla="*/ 20 h 75"/>
                <a:gd name="T46" fmla="*/ 54 w 74"/>
                <a:gd name="T47" fmla="*/ 20 h 75"/>
                <a:gd name="T48" fmla="*/ 65 w 74"/>
                <a:gd name="T49" fmla="*/ 14 h 75"/>
                <a:gd name="T50" fmla="*/ 70 w 74"/>
                <a:gd name="T51" fmla="*/ 19 h 75"/>
                <a:gd name="T52" fmla="*/ 67 w 74"/>
                <a:gd name="T53" fmla="*/ 31 h 75"/>
                <a:gd name="T54" fmla="*/ 73 w 74"/>
                <a:gd name="T55" fmla="*/ 41 h 75"/>
                <a:gd name="T56" fmla="*/ 70 w 74"/>
                <a:gd name="T57" fmla="*/ 49 h 75"/>
                <a:gd name="T58" fmla="*/ 59 w 74"/>
                <a:gd name="T59" fmla="*/ 48 h 75"/>
                <a:gd name="T60" fmla="*/ 65 w 74"/>
                <a:gd name="T61" fmla="*/ 55 h 75"/>
                <a:gd name="T62" fmla="*/ 60 w 74"/>
                <a:gd name="T63" fmla="*/ 64 h 75"/>
                <a:gd name="T64" fmla="*/ 53 w 74"/>
                <a:gd name="T65" fmla="*/ 61 h 75"/>
                <a:gd name="T66" fmla="*/ 53 w 74"/>
                <a:gd name="T67" fmla="*/ 65 h 75"/>
                <a:gd name="T68" fmla="*/ 48 w 74"/>
                <a:gd name="T69" fmla="*/ 70 h 75"/>
                <a:gd name="T70" fmla="*/ 43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43" y="68"/>
                  </a:moveTo>
                  <a:cubicBezTo>
                    <a:pt x="39" y="72"/>
                    <a:pt x="35" y="75"/>
                    <a:pt x="29" y="75"/>
                  </a:cubicBezTo>
                  <a:cubicBezTo>
                    <a:pt x="27" y="75"/>
                    <a:pt x="25" y="74"/>
                    <a:pt x="25" y="72"/>
                  </a:cubicBezTo>
                  <a:cubicBezTo>
                    <a:pt x="25" y="70"/>
                    <a:pt x="25" y="67"/>
                    <a:pt x="25" y="65"/>
                  </a:cubicBezTo>
                  <a:cubicBezTo>
                    <a:pt x="25" y="66"/>
                    <a:pt x="24" y="66"/>
                    <a:pt x="23" y="66"/>
                  </a:cubicBezTo>
                  <a:cubicBezTo>
                    <a:pt x="23" y="67"/>
                    <a:pt x="23" y="67"/>
                    <a:pt x="23" y="67"/>
                  </a:cubicBezTo>
                  <a:cubicBezTo>
                    <a:pt x="19" y="69"/>
                    <a:pt x="15" y="70"/>
                    <a:pt x="11" y="70"/>
                  </a:cubicBezTo>
                  <a:cubicBezTo>
                    <a:pt x="8" y="70"/>
                    <a:pt x="5" y="67"/>
                    <a:pt x="6" y="64"/>
                  </a:cubicBezTo>
                  <a:cubicBezTo>
                    <a:pt x="6" y="60"/>
                    <a:pt x="8" y="56"/>
                    <a:pt x="10" y="53"/>
                  </a:cubicBezTo>
                  <a:cubicBezTo>
                    <a:pt x="6" y="52"/>
                    <a:pt x="5" y="48"/>
                    <a:pt x="4" y="44"/>
                  </a:cubicBezTo>
                  <a:cubicBezTo>
                    <a:pt x="4" y="42"/>
                    <a:pt x="4" y="39"/>
                    <a:pt x="6" y="38"/>
                  </a:cubicBezTo>
                  <a:cubicBezTo>
                    <a:pt x="8" y="37"/>
                    <a:pt x="9" y="37"/>
                    <a:pt x="11" y="36"/>
                  </a:cubicBezTo>
                  <a:cubicBezTo>
                    <a:pt x="9" y="35"/>
                    <a:pt x="7" y="33"/>
                    <a:pt x="4" y="31"/>
                  </a:cubicBezTo>
                  <a:cubicBezTo>
                    <a:pt x="1" y="29"/>
                    <a:pt x="0" y="24"/>
                    <a:pt x="4" y="22"/>
                  </a:cubicBezTo>
                  <a:cubicBezTo>
                    <a:pt x="7" y="21"/>
                    <a:pt x="12" y="19"/>
                    <a:pt x="16" y="19"/>
                  </a:cubicBezTo>
                  <a:cubicBezTo>
                    <a:pt x="19" y="18"/>
                    <a:pt x="24" y="17"/>
                    <a:pt x="28" y="17"/>
                  </a:cubicBezTo>
                  <a:cubicBezTo>
                    <a:pt x="27" y="15"/>
                    <a:pt x="25" y="13"/>
                    <a:pt x="24" y="11"/>
                  </a:cubicBezTo>
                  <a:cubicBezTo>
                    <a:pt x="23" y="7"/>
                    <a:pt x="28" y="2"/>
                    <a:pt x="32" y="5"/>
                  </a:cubicBezTo>
                  <a:cubicBezTo>
                    <a:pt x="36" y="7"/>
                    <a:pt x="39" y="11"/>
                    <a:pt x="42" y="14"/>
                  </a:cubicBezTo>
                  <a:cubicBezTo>
                    <a:pt x="41" y="11"/>
                    <a:pt x="42" y="7"/>
                    <a:pt x="45" y="3"/>
                  </a:cubicBezTo>
                  <a:cubicBezTo>
                    <a:pt x="48" y="0"/>
                    <a:pt x="55" y="2"/>
                    <a:pt x="55" y="7"/>
                  </a:cubicBezTo>
                  <a:cubicBezTo>
                    <a:pt x="55" y="11"/>
                    <a:pt x="54" y="15"/>
                    <a:pt x="54" y="19"/>
                  </a:cubicBezTo>
                  <a:cubicBezTo>
                    <a:pt x="54" y="20"/>
                    <a:pt x="54" y="20"/>
                    <a:pt x="54" y="20"/>
                  </a:cubicBezTo>
                  <a:cubicBezTo>
                    <a:pt x="54" y="20"/>
                    <a:pt x="54" y="20"/>
                    <a:pt x="54" y="20"/>
                  </a:cubicBezTo>
                  <a:cubicBezTo>
                    <a:pt x="57" y="16"/>
                    <a:pt x="60" y="15"/>
                    <a:pt x="65" y="14"/>
                  </a:cubicBezTo>
                  <a:cubicBezTo>
                    <a:pt x="68" y="14"/>
                    <a:pt x="70" y="17"/>
                    <a:pt x="70" y="19"/>
                  </a:cubicBezTo>
                  <a:cubicBezTo>
                    <a:pt x="71" y="24"/>
                    <a:pt x="69" y="28"/>
                    <a:pt x="67" y="31"/>
                  </a:cubicBezTo>
                  <a:cubicBezTo>
                    <a:pt x="70" y="34"/>
                    <a:pt x="72" y="37"/>
                    <a:pt x="73" y="41"/>
                  </a:cubicBezTo>
                  <a:cubicBezTo>
                    <a:pt x="74" y="44"/>
                    <a:pt x="73" y="48"/>
                    <a:pt x="70" y="49"/>
                  </a:cubicBezTo>
                  <a:cubicBezTo>
                    <a:pt x="66" y="50"/>
                    <a:pt x="63" y="50"/>
                    <a:pt x="59" y="48"/>
                  </a:cubicBezTo>
                  <a:cubicBezTo>
                    <a:pt x="61" y="51"/>
                    <a:pt x="63" y="53"/>
                    <a:pt x="65" y="55"/>
                  </a:cubicBezTo>
                  <a:cubicBezTo>
                    <a:pt x="69" y="58"/>
                    <a:pt x="65" y="65"/>
                    <a:pt x="60" y="64"/>
                  </a:cubicBezTo>
                  <a:cubicBezTo>
                    <a:pt x="57" y="64"/>
                    <a:pt x="55" y="63"/>
                    <a:pt x="53" y="61"/>
                  </a:cubicBezTo>
                  <a:cubicBezTo>
                    <a:pt x="53" y="63"/>
                    <a:pt x="53" y="64"/>
                    <a:pt x="53" y="65"/>
                  </a:cubicBezTo>
                  <a:cubicBezTo>
                    <a:pt x="53" y="68"/>
                    <a:pt x="51" y="71"/>
                    <a:pt x="48" y="70"/>
                  </a:cubicBezTo>
                  <a:cubicBezTo>
                    <a:pt x="46" y="69"/>
                    <a:pt x="44" y="69"/>
                    <a:pt x="43"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482"/>
            <p:cNvSpPr/>
            <p:nvPr/>
          </p:nvSpPr>
          <p:spPr bwMode="auto">
            <a:xfrm>
              <a:off x="67" y="504"/>
              <a:ext cx="20" cy="27"/>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483"/>
            <p:cNvSpPr/>
            <p:nvPr/>
          </p:nvSpPr>
          <p:spPr bwMode="auto">
            <a:xfrm>
              <a:off x="78" y="496"/>
              <a:ext cx="17" cy="19"/>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484"/>
            <p:cNvSpPr/>
            <p:nvPr/>
          </p:nvSpPr>
          <p:spPr bwMode="auto">
            <a:xfrm>
              <a:off x="54" y="540"/>
              <a:ext cx="70" cy="71"/>
            </a:xfrm>
            <a:custGeom>
              <a:avLst/>
              <a:gdLst>
                <a:gd name="T0" fmla="*/ 48 w 60"/>
                <a:gd name="T1" fmla="*/ 46 h 62"/>
                <a:gd name="T2" fmla="*/ 43 w 60"/>
                <a:gd name="T3" fmla="*/ 38 h 62"/>
                <a:gd name="T4" fmla="*/ 50 w 60"/>
                <a:gd name="T5" fmla="*/ 37 h 62"/>
                <a:gd name="T6" fmla="*/ 60 w 60"/>
                <a:gd name="T7" fmla="*/ 26 h 62"/>
                <a:gd name="T8" fmla="*/ 48 w 60"/>
                <a:gd name="T9" fmla="*/ 16 h 62"/>
                <a:gd name="T10" fmla="*/ 38 w 60"/>
                <a:gd name="T11" fmla="*/ 18 h 62"/>
                <a:gd name="T12" fmla="*/ 38 w 60"/>
                <a:gd name="T13" fmla="*/ 18 h 62"/>
                <a:gd name="T14" fmla="*/ 39 w 60"/>
                <a:gd name="T15" fmla="*/ 11 h 62"/>
                <a:gd name="T16" fmla="*/ 31 w 60"/>
                <a:gd name="T17" fmla="*/ 0 h 62"/>
                <a:gd name="T18" fmla="*/ 22 w 60"/>
                <a:gd name="T19" fmla="*/ 9 h 62"/>
                <a:gd name="T20" fmla="*/ 21 w 60"/>
                <a:gd name="T21" fmla="*/ 15 h 62"/>
                <a:gd name="T22" fmla="*/ 19 w 60"/>
                <a:gd name="T23" fmla="*/ 14 h 62"/>
                <a:gd name="T24" fmla="*/ 12 w 60"/>
                <a:gd name="T25" fmla="*/ 9 h 62"/>
                <a:gd name="T26" fmla="*/ 0 w 60"/>
                <a:gd name="T27" fmla="*/ 19 h 62"/>
                <a:gd name="T28" fmla="*/ 9 w 60"/>
                <a:gd name="T29" fmla="*/ 31 h 62"/>
                <a:gd name="T30" fmla="*/ 17 w 60"/>
                <a:gd name="T31" fmla="*/ 34 h 62"/>
                <a:gd name="T32" fmla="*/ 17 w 60"/>
                <a:gd name="T33" fmla="*/ 34 h 62"/>
                <a:gd name="T34" fmla="*/ 10 w 60"/>
                <a:gd name="T35" fmla="*/ 40 h 62"/>
                <a:gd name="T36" fmla="*/ 9 w 60"/>
                <a:gd name="T37" fmla="*/ 53 h 62"/>
                <a:gd name="T38" fmla="*/ 22 w 60"/>
                <a:gd name="T39" fmla="*/ 53 h 62"/>
                <a:gd name="T40" fmla="*/ 26 w 60"/>
                <a:gd name="T41" fmla="*/ 47 h 62"/>
                <a:gd name="T42" fmla="*/ 26 w 60"/>
                <a:gd name="T43" fmla="*/ 46 h 62"/>
                <a:gd name="T44" fmla="*/ 30 w 60"/>
                <a:gd name="T45" fmla="*/ 53 h 62"/>
                <a:gd name="T46" fmla="*/ 43 w 60"/>
                <a:gd name="T47" fmla="*/ 61 h 62"/>
                <a:gd name="T48" fmla="*/ 48 w 60"/>
                <a:gd name="T49"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48" y="46"/>
                  </a:moveTo>
                  <a:cubicBezTo>
                    <a:pt x="47" y="43"/>
                    <a:pt x="45" y="40"/>
                    <a:pt x="43" y="38"/>
                  </a:cubicBezTo>
                  <a:cubicBezTo>
                    <a:pt x="46" y="38"/>
                    <a:pt x="48" y="37"/>
                    <a:pt x="50" y="37"/>
                  </a:cubicBezTo>
                  <a:cubicBezTo>
                    <a:pt x="54" y="35"/>
                    <a:pt x="60" y="31"/>
                    <a:pt x="60" y="26"/>
                  </a:cubicBezTo>
                  <a:cubicBezTo>
                    <a:pt x="60" y="19"/>
                    <a:pt x="54" y="16"/>
                    <a:pt x="48" y="16"/>
                  </a:cubicBezTo>
                  <a:cubicBezTo>
                    <a:pt x="45" y="16"/>
                    <a:pt x="41" y="17"/>
                    <a:pt x="38" y="18"/>
                  </a:cubicBezTo>
                  <a:cubicBezTo>
                    <a:pt x="38" y="18"/>
                    <a:pt x="38" y="18"/>
                    <a:pt x="38" y="18"/>
                  </a:cubicBezTo>
                  <a:cubicBezTo>
                    <a:pt x="39" y="17"/>
                    <a:pt x="39" y="13"/>
                    <a:pt x="39" y="11"/>
                  </a:cubicBezTo>
                  <a:cubicBezTo>
                    <a:pt x="40" y="6"/>
                    <a:pt x="36" y="1"/>
                    <a:pt x="31" y="0"/>
                  </a:cubicBezTo>
                  <a:cubicBezTo>
                    <a:pt x="26" y="0"/>
                    <a:pt x="23" y="4"/>
                    <a:pt x="22" y="9"/>
                  </a:cubicBezTo>
                  <a:cubicBezTo>
                    <a:pt x="21" y="11"/>
                    <a:pt x="21" y="13"/>
                    <a:pt x="21" y="15"/>
                  </a:cubicBezTo>
                  <a:cubicBezTo>
                    <a:pt x="20" y="15"/>
                    <a:pt x="20" y="14"/>
                    <a:pt x="19" y="14"/>
                  </a:cubicBezTo>
                  <a:cubicBezTo>
                    <a:pt x="17" y="12"/>
                    <a:pt x="15" y="10"/>
                    <a:pt x="12" y="9"/>
                  </a:cubicBezTo>
                  <a:cubicBezTo>
                    <a:pt x="6" y="8"/>
                    <a:pt x="0" y="13"/>
                    <a:pt x="0" y="19"/>
                  </a:cubicBezTo>
                  <a:cubicBezTo>
                    <a:pt x="0" y="24"/>
                    <a:pt x="5" y="28"/>
                    <a:pt x="9" y="31"/>
                  </a:cubicBezTo>
                  <a:cubicBezTo>
                    <a:pt x="11" y="32"/>
                    <a:pt x="14" y="33"/>
                    <a:pt x="17" y="34"/>
                  </a:cubicBezTo>
                  <a:cubicBezTo>
                    <a:pt x="17" y="34"/>
                    <a:pt x="17" y="34"/>
                    <a:pt x="17" y="34"/>
                  </a:cubicBezTo>
                  <a:cubicBezTo>
                    <a:pt x="14" y="36"/>
                    <a:pt x="12" y="38"/>
                    <a:pt x="10" y="40"/>
                  </a:cubicBezTo>
                  <a:cubicBezTo>
                    <a:pt x="7" y="44"/>
                    <a:pt x="6" y="49"/>
                    <a:pt x="9" y="53"/>
                  </a:cubicBezTo>
                  <a:cubicBezTo>
                    <a:pt x="13" y="57"/>
                    <a:pt x="18" y="56"/>
                    <a:pt x="22" y="53"/>
                  </a:cubicBezTo>
                  <a:cubicBezTo>
                    <a:pt x="24" y="51"/>
                    <a:pt x="25" y="49"/>
                    <a:pt x="26" y="47"/>
                  </a:cubicBezTo>
                  <a:cubicBezTo>
                    <a:pt x="26" y="46"/>
                    <a:pt x="26" y="46"/>
                    <a:pt x="26" y="46"/>
                  </a:cubicBezTo>
                  <a:cubicBezTo>
                    <a:pt x="27" y="48"/>
                    <a:pt x="29" y="51"/>
                    <a:pt x="30" y="53"/>
                  </a:cubicBezTo>
                  <a:cubicBezTo>
                    <a:pt x="32" y="57"/>
                    <a:pt x="37" y="62"/>
                    <a:pt x="43" y="61"/>
                  </a:cubicBezTo>
                  <a:cubicBezTo>
                    <a:pt x="49" y="59"/>
                    <a:pt x="50" y="52"/>
                    <a:pt x="4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485"/>
            <p:cNvSpPr/>
            <p:nvPr/>
          </p:nvSpPr>
          <p:spPr bwMode="auto">
            <a:xfrm>
              <a:off x="78" y="565"/>
              <a:ext cx="14" cy="16"/>
            </a:xfrm>
            <a:custGeom>
              <a:avLst/>
              <a:gdLst>
                <a:gd name="T0" fmla="*/ 11 w 12"/>
                <a:gd name="T1" fmla="*/ 6 h 14"/>
                <a:gd name="T2" fmla="*/ 3 w 12"/>
                <a:gd name="T3" fmla="*/ 3 h 14"/>
                <a:gd name="T4" fmla="*/ 3 w 12"/>
                <a:gd name="T5" fmla="*/ 3 h 14"/>
                <a:gd name="T6" fmla="*/ 1 w 12"/>
                <a:gd name="T7" fmla="*/ 7 h 14"/>
                <a:gd name="T8" fmla="*/ 8 w 12"/>
                <a:gd name="T9" fmla="*/ 13 h 14"/>
                <a:gd name="T10" fmla="*/ 1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1" y="6"/>
                  </a:moveTo>
                  <a:cubicBezTo>
                    <a:pt x="10" y="3"/>
                    <a:pt x="6" y="0"/>
                    <a:pt x="3" y="3"/>
                  </a:cubicBezTo>
                  <a:cubicBezTo>
                    <a:pt x="3" y="3"/>
                    <a:pt x="3" y="3"/>
                    <a:pt x="3" y="3"/>
                  </a:cubicBezTo>
                  <a:cubicBezTo>
                    <a:pt x="2" y="4"/>
                    <a:pt x="1" y="5"/>
                    <a:pt x="1" y="7"/>
                  </a:cubicBezTo>
                  <a:cubicBezTo>
                    <a:pt x="0" y="11"/>
                    <a:pt x="4" y="14"/>
                    <a:pt x="8" y="13"/>
                  </a:cubicBezTo>
                  <a:cubicBezTo>
                    <a:pt x="11" y="13"/>
                    <a:pt x="12" y="9"/>
                    <a:pt x="1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486"/>
            <p:cNvSpPr/>
            <p:nvPr/>
          </p:nvSpPr>
          <p:spPr bwMode="auto">
            <a:xfrm>
              <a:off x="104" y="483"/>
              <a:ext cx="87" cy="91"/>
            </a:xfrm>
            <a:custGeom>
              <a:avLst/>
              <a:gdLst>
                <a:gd name="T0" fmla="*/ 45 w 75"/>
                <a:gd name="T1" fmla="*/ 4 h 79"/>
                <a:gd name="T2" fmla="*/ 36 w 75"/>
                <a:gd name="T3" fmla="*/ 4 h 79"/>
                <a:gd name="T4" fmla="*/ 34 w 75"/>
                <a:gd name="T5" fmla="*/ 3 h 79"/>
                <a:gd name="T6" fmla="*/ 28 w 75"/>
                <a:gd name="T7" fmla="*/ 3 h 79"/>
                <a:gd name="T8" fmla="*/ 23 w 75"/>
                <a:gd name="T9" fmla="*/ 9 h 79"/>
                <a:gd name="T10" fmla="*/ 22 w 75"/>
                <a:gd name="T11" fmla="*/ 9 h 79"/>
                <a:gd name="T12" fmla="*/ 12 w 75"/>
                <a:gd name="T13" fmla="*/ 15 h 79"/>
                <a:gd name="T14" fmla="*/ 12 w 75"/>
                <a:gd name="T15" fmla="*/ 18 h 79"/>
                <a:gd name="T16" fmla="*/ 12 w 75"/>
                <a:gd name="T17" fmla="*/ 19 h 79"/>
                <a:gd name="T18" fmla="*/ 5 w 75"/>
                <a:gd name="T19" fmla="*/ 25 h 79"/>
                <a:gd name="T20" fmla="*/ 6 w 75"/>
                <a:gd name="T21" fmla="*/ 30 h 79"/>
                <a:gd name="T22" fmla="*/ 1 w 75"/>
                <a:gd name="T23" fmla="*/ 36 h 79"/>
                <a:gd name="T24" fmla="*/ 6 w 75"/>
                <a:gd name="T25" fmla="*/ 45 h 79"/>
                <a:gd name="T26" fmla="*/ 2 w 75"/>
                <a:gd name="T27" fmla="*/ 50 h 79"/>
                <a:gd name="T28" fmla="*/ 9 w 75"/>
                <a:gd name="T29" fmla="*/ 62 h 79"/>
                <a:gd name="T30" fmla="*/ 9 w 75"/>
                <a:gd name="T31" fmla="*/ 62 h 79"/>
                <a:gd name="T32" fmla="*/ 24 w 75"/>
                <a:gd name="T33" fmla="*/ 71 h 79"/>
                <a:gd name="T34" fmla="*/ 39 w 75"/>
                <a:gd name="T35" fmla="*/ 73 h 79"/>
                <a:gd name="T36" fmla="*/ 40 w 75"/>
                <a:gd name="T37" fmla="*/ 74 h 79"/>
                <a:gd name="T38" fmla="*/ 47 w 75"/>
                <a:gd name="T39" fmla="*/ 71 h 79"/>
                <a:gd name="T40" fmla="*/ 57 w 75"/>
                <a:gd name="T41" fmla="*/ 67 h 79"/>
                <a:gd name="T42" fmla="*/ 57 w 75"/>
                <a:gd name="T43" fmla="*/ 66 h 79"/>
                <a:gd name="T44" fmla="*/ 67 w 75"/>
                <a:gd name="T45" fmla="*/ 60 h 79"/>
                <a:gd name="T46" fmla="*/ 67 w 75"/>
                <a:gd name="T47" fmla="*/ 58 h 79"/>
                <a:gd name="T48" fmla="*/ 73 w 75"/>
                <a:gd name="T49" fmla="*/ 52 h 79"/>
                <a:gd name="T50" fmla="*/ 71 w 75"/>
                <a:gd name="T51" fmla="*/ 44 h 79"/>
                <a:gd name="T52" fmla="*/ 74 w 75"/>
                <a:gd name="T53" fmla="*/ 40 h 79"/>
                <a:gd name="T54" fmla="*/ 70 w 75"/>
                <a:gd name="T55" fmla="*/ 32 h 79"/>
                <a:gd name="T56" fmla="*/ 74 w 75"/>
                <a:gd name="T57" fmla="*/ 27 h 79"/>
                <a:gd name="T58" fmla="*/ 68 w 75"/>
                <a:gd name="T59" fmla="*/ 18 h 79"/>
                <a:gd name="T60" fmla="*/ 69 w 75"/>
                <a:gd name="T61" fmla="*/ 16 h 79"/>
                <a:gd name="T62" fmla="*/ 59 w 75"/>
                <a:gd name="T63" fmla="*/ 6 h 79"/>
                <a:gd name="T64" fmla="*/ 45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45" y="4"/>
                  </a:moveTo>
                  <a:cubicBezTo>
                    <a:pt x="42" y="2"/>
                    <a:pt x="39" y="2"/>
                    <a:pt x="36" y="4"/>
                  </a:cubicBezTo>
                  <a:cubicBezTo>
                    <a:pt x="36" y="4"/>
                    <a:pt x="35" y="4"/>
                    <a:pt x="34" y="3"/>
                  </a:cubicBezTo>
                  <a:cubicBezTo>
                    <a:pt x="32" y="2"/>
                    <a:pt x="30" y="3"/>
                    <a:pt x="28" y="3"/>
                  </a:cubicBezTo>
                  <a:cubicBezTo>
                    <a:pt x="26" y="4"/>
                    <a:pt x="23" y="6"/>
                    <a:pt x="23" y="9"/>
                  </a:cubicBezTo>
                  <a:cubicBezTo>
                    <a:pt x="22" y="9"/>
                    <a:pt x="22" y="9"/>
                    <a:pt x="22" y="9"/>
                  </a:cubicBezTo>
                  <a:cubicBezTo>
                    <a:pt x="18" y="8"/>
                    <a:pt x="14" y="9"/>
                    <a:pt x="12" y="15"/>
                  </a:cubicBezTo>
                  <a:cubicBezTo>
                    <a:pt x="12" y="16"/>
                    <a:pt x="12" y="17"/>
                    <a:pt x="12" y="18"/>
                  </a:cubicBezTo>
                  <a:cubicBezTo>
                    <a:pt x="12" y="19"/>
                    <a:pt x="12" y="19"/>
                    <a:pt x="12" y="19"/>
                  </a:cubicBezTo>
                  <a:cubicBezTo>
                    <a:pt x="9" y="19"/>
                    <a:pt x="6" y="22"/>
                    <a:pt x="5" y="25"/>
                  </a:cubicBezTo>
                  <a:cubicBezTo>
                    <a:pt x="5" y="26"/>
                    <a:pt x="5" y="28"/>
                    <a:pt x="6" y="30"/>
                  </a:cubicBezTo>
                  <a:cubicBezTo>
                    <a:pt x="3" y="31"/>
                    <a:pt x="1" y="33"/>
                    <a:pt x="1" y="36"/>
                  </a:cubicBezTo>
                  <a:cubicBezTo>
                    <a:pt x="0" y="40"/>
                    <a:pt x="2" y="44"/>
                    <a:pt x="6" y="45"/>
                  </a:cubicBezTo>
                  <a:cubicBezTo>
                    <a:pt x="4" y="46"/>
                    <a:pt x="3" y="48"/>
                    <a:pt x="2" y="50"/>
                  </a:cubicBezTo>
                  <a:cubicBezTo>
                    <a:pt x="1" y="56"/>
                    <a:pt x="5" y="60"/>
                    <a:pt x="9" y="62"/>
                  </a:cubicBezTo>
                  <a:cubicBezTo>
                    <a:pt x="9" y="62"/>
                    <a:pt x="9" y="62"/>
                    <a:pt x="9" y="62"/>
                  </a:cubicBezTo>
                  <a:cubicBezTo>
                    <a:pt x="7" y="72"/>
                    <a:pt x="19" y="77"/>
                    <a:pt x="24" y="71"/>
                  </a:cubicBezTo>
                  <a:cubicBezTo>
                    <a:pt x="26" y="77"/>
                    <a:pt x="35" y="79"/>
                    <a:pt x="39" y="73"/>
                  </a:cubicBezTo>
                  <a:cubicBezTo>
                    <a:pt x="39" y="73"/>
                    <a:pt x="40" y="74"/>
                    <a:pt x="40" y="74"/>
                  </a:cubicBezTo>
                  <a:cubicBezTo>
                    <a:pt x="43" y="74"/>
                    <a:pt x="46" y="73"/>
                    <a:pt x="47" y="71"/>
                  </a:cubicBezTo>
                  <a:cubicBezTo>
                    <a:pt x="51" y="73"/>
                    <a:pt x="56" y="72"/>
                    <a:pt x="57" y="67"/>
                  </a:cubicBezTo>
                  <a:cubicBezTo>
                    <a:pt x="57" y="67"/>
                    <a:pt x="57" y="66"/>
                    <a:pt x="57" y="66"/>
                  </a:cubicBezTo>
                  <a:cubicBezTo>
                    <a:pt x="61" y="67"/>
                    <a:pt x="65" y="65"/>
                    <a:pt x="67" y="60"/>
                  </a:cubicBezTo>
                  <a:cubicBezTo>
                    <a:pt x="67" y="60"/>
                    <a:pt x="67" y="59"/>
                    <a:pt x="67" y="58"/>
                  </a:cubicBezTo>
                  <a:cubicBezTo>
                    <a:pt x="70" y="58"/>
                    <a:pt x="72" y="56"/>
                    <a:pt x="73" y="52"/>
                  </a:cubicBezTo>
                  <a:cubicBezTo>
                    <a:pt x="74" y="49"/>
                    <a:pt x="73" y="46"/>
                    <a:pt x="71" y="44"/>
                  </a:cubicBezTo>
                  <a:cubicBezTo>
                    <a:pt x="72" y="44"/>
                    <a:pt x="73" y="42"/>
                    <a:pt x="74" y="40"/>
                  </a:cubicBezTo>
                  <a:cubicBezTo>
                    <a:pt x="75" y="37"/>
                    <a:pt x="73" y="34"/>
                    <a:pt x="70" y="32"/>
                  </a:cubicBezTo>
                  <a:cubicBezTo>
                    <a:pt x="72" y="32"/>
                    <a:pt x="74" y="30"/>
                    <a:pt x="74" y="27"/>
                  </a:cubicBezTo>
                  <a:cubicBezTo>
                    <a:pt x="75" y="23"/>
                    <a:pt x="72" y="19"/>
                    <a:pt x="68" y="18"/>
                  </a:cubicBezTo>
                  <a:cubicBezTo>
                    <a:pt x="68" y="17"/>
                    <a:pt x="69" y="17"/>
                    <a:pt x="69" y="16"/>
                  </a:cubicBezTo>
                  <a:cubicBezTo>
                    <a:pt x="70" y="9"/>
                    <a:pt x="64" y="5"/>
                    <a:pt x="59" y="6"/>
                  </a:cubicBezTo>
                  <a:cubicBezTo>
                    <a:pt x="56" y="1"/>
                    <a:pt x="49" y="0"/>
                    <a:pt x="45"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487"/>
            <p:cNvSpPr/>
            <p:nvPr/>
          </p:nvSpPr>
          <p:spPr bwMode="auto">
            <a:xfrm>
              <a:off x="114" y="497"/>
              <a:ext cx="33" cy="61"/>
            </a:xfrm>
            <a:custGeom>
              <a:avLst/>
              <a:gdLst>
                <a:gd name="T0" fmla="*/ 21 w 28"/>
                <a:gd name="T1" fmla="*/ 1 h 53"/>
                <a:gd name="T2" fmla="*/ 16 w 28"/>
                <a:gd name="T3" fmla="*/ 5 h 53"/>
                <a:gd name="T4" fmla="*/ 12 w 28"/>
                <a:gd name="T5" fmla="*/ 5 h 53"/>
                <a:gd name="T6" fmla="*/ 7 w 28"/>
                <a:gd name="T7" fmla="*/ 9 h 53"/>
                <a:gd name="T8" fmla="*/ 8 w 28"/>
                <a:gd name="T9" fmla="*/ 13 h 53"/>
                <a:gd name="T10" fmla="*/ 5 w 28"/>
                <a:gd name="T11" fmla="*/ 17 h 53"/>
                <a:gd name="T12" fmla="*/ 6 w 28"/>
                <a:gd name="T13" fmla="*/ 22 h 53"/>
                <a:gd name="T14" fmla="*/ 1 w 28"/>
                <a:gd name="T15" fmla="*/ 25 h 53"/>
                <a:gd name="T16" fmla="*/ 3 w 28"/>
                <a:gd name="T17" fmla="*/ 30 h 53"/>
                <a:gd name="T18" fmla="*/ 5 w 28"/>
                <a:gd name="T19" fmla="*/ 31 h 53"/>
                <a:gd name="T20" fmla="*/ 5 w 28"/>
                <a:gd name="T21" fmla="*/ 39 h 53"/>
                <a:gd name="T22" fmla="*/ 8 w 28"/>
                <a:gd name="T23" fmla="*/ 42 h 53"/>
                <a:gd name="T24" fmla="*/ 13 w 28"/>
                <a:gd name="T25" fmla="*/ 50 h 53"/>
                <a:gd name="T26" fmla="*/ 16 w 28"/>
                <a:gd name="T27" fmla="*/ 50 h 53"/>
                <a:gd name="T28" fmla="*/ 17 w 28"/>
                <a:gd name="T29" fmla="*/ 51 h 53"/>
                <a:gd name="T30" fmla="*/ 21 w 28"/>
                <a:gd name="T31" fmla="*/ 53 h 53"/>
                <a:gd name="T32" fmla="*/ 24 w 28"/>
                <a:gd name="T33" fmla="*/ 51 h 53"/>
                <a:gd name="T34" fmla="*/ 23 w 28"/>
                <a:gd name="T35" fmla="*/ 46 h 53"/>
                <a:gd name="T36" fmla="*/ 26 w 28"/>
                <a:gd name="T37" fmla="*/ 42 h 53"/>
                <a:gd name="T38" fmla="*/ 18 w 28"/>
                <a:gd name="T39" fmla="*/ 38 h 53"/>
                <a:gd name="T40" fmla="*/ 18 w 28"/>
                <a:gd name="T41" fmla="*/ 36 h 53"/>
                <a:gd name="T42" fmla="*/ 21 w 28"/>
                <a:gd name="T43" fmla="*/ 35 h 53"/>
                <a:gd name="T44" fmla="*/ 23 w 28"/>
                <a:gd name="T45" fmla="*/ 28 h 53"/>
                <a:gd name="T46" fmla="*/ 23 w 28"/>
                <a:gd name="T47" fmla="*/ 27 h 53"/>
                <a:gd name="T48" fmla="*/ 22 w 28"/>
                <a:gd name="T49" fmla="*/ 24 h 53"/>
                <a:gd name="T50" fmla="*/ 19 w 28"/>
                <a:gd name="T51" fmla="*/ 21 h 53"/>
                <a:gd name="T52" fmla="*/ 17 w 28"/>
                <a:gd name="T53" fmla="*/ 21 h 53"/>
                <a:gd name="T54" fmla="*/ 17 w 28"/>
                <a:gd name="T55" fmla="*/ 21 h 53"/>
                <a:gd name="T56" fmla="*/ 20 w 28"/>
                <a:gd name="T57" fmla="*/ 20 h 53"/>
                <a:gd name="T58" fmla="*/ 21 w 28"/>
                <a:gd name="T59" fmla="*/ 19 h 53"/>
                <a:gd name="T60" fmla="*/ 22 w 28"/>
                <a:gd name="T61" fmla="*/ 18 h 53"/>
                <a:gd name="T62" fmla="*/ 24 w 28"/>
                <a:gd name="T63" fmla="*/ 10 h 53"/>
                <a:gd name="T64" fmla="*/ 24 w 28"/>
                <a:gd name="T65" fmla="*/ 9 h 53"/>
                <a:gd name="T66" fmla="*/ 24 w 28"/>
                <a:gd name="T67" fmla="*/ 8 h 53"/>
                <a:gd name="T68" fmla="*/ 27 w 28"/>
                <a:gd name="T6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23" y="0"/>
                  </a:moveTo>
                  <a:cubicBezTo>
                    <a:pt x="22" y="0"/>
                    <a:pt x="22" y="0"/>
                    <a:pt x="21" y="1"/>
                  </a:cubicBezTo>
                  <a:cubicBezTo>
                    <a:pt x="20" y="1"/>
                    <a:pt x="19" y="2"/>
                    <a:pt x="19" y="3"/>
                  </a:cubicBezTo>
                  <a:cubicBezTo>
                    <a:pt x="18" y="3"/>
                    <a:pt x="17" y="4"/>
                    <a:pt x="16" y="5"/>
                  </a:cubicBezTo>
                  <a:cubicBezTo>
                    <a:pt x="16" y="5"/>
                    <a:pt x="15" y="6"/>
                    <a:pt x="15" y="6"/>
                  </a:cubicBezTo>
                  <a:cubicBezTo>
                    <a:pt x="14" y="5"/>
                    <a:pt x="13" y="5"/>
                    <a:pt x="12" y="5"/>
                  </a:cubicBezTo>
                  <a:cubicBezTo>
                    <a:pt x="12" y="5"/>
                    <a:pt x="11" y="5"/>
                    <a:pt x="11" y="5"/>
                  </a:cubicBezTo>
                  <a:cubicBezTo>
                    <a:pt x="9" y="6"/>
                    <a:pt x="7" y="7"/>
                    <a:pt x="7" y="9"/>
                  </a:cubicBezTo>
                  <a:cubicBezTo>
                    <a:pt x="7" y="10"/>
                    <a:pt x="7" y="12"/>
                    <a:pt x="8" y="13"/>
                  </a:cubicBezTo>
                  <a:cubicBezTo>
                    <a:pt x="8" y="13"/>
                    <a:pt x="8" y="13"/>
                    <a:pt x="8" y="13"/>
                  </a:cubicBezTo>
                  <a:cubicBezTo>
                    <a:pt x="8" y="13"/>
                    <a:pt x="8" y="13"/>
                    <a:pt x="8" y="13"/>
                  </a:cubicBezTo>
                  <a:cubicBezTo>
                    <a:pt x="6" y="14"/>
                    <a:pt x="5" y="15"/>
                    <a:pt x="5" y="17"/>
                  </a:cubicBezTo>
                  <a:cubicBezTo>
                    <a:pt x="5" y="19"/>
                    <a:pt x="5" y="21"/>
                    <a:pt x="6" y="22"/>
                  </a:cubicBezTo>
                  <a:cubicBezTo>
                    <a:pt x="6" y="22"/>
                    <a:pt x="6" y="22"/>
                    <a:pt x="6" y="22"/>
                  </a:cubicBezTo>
                  <a:cubicBezTo>
                    <a:pt x="5" y="22"/>
                    <a:pt x="5" y="22"/>
                    <a:pt x="4" y="22"/>
                  </a:cubicBezTo>
                  <a:cubicBezTo>
                    <a:pt x="3" y="22"/>
                    <a:pt x="1" y="24"/>
                    <a:pt x="1" y="25"/>
                  </a:cubicBezTo>
                  <a:cubicBezTo>
                    <a:pt x="0" y="27"/>
                    <a:pt x="1" y="29"/>
                    <a:pt x="3" y="30"/>
                  </a:cubicBezTo>
                  <a:cubicBezTo>
                    <a:pt x="3" y="30"/>
                    <a:pt x="3" y="30"/>
                    <a:pt x="3" y="30"/>
                  </a:cubicBezTo>
                  <a:cubicBezTo>
                    <a:pt x="4" y="31"/>
                    <a:pt x="4" y="31"/>
                    <a:pt x="4" y="31"/>
                  </a:cubicBezTo>
                  <a:cubicBezTo>
                    <a:pt x="5" y="31"/>
                    <a:pt x="5" y="31"/>
                    <a:pt x="5" y="31"/>
                  </a:cubicBezTo>
                  <a:cubicBezTo>
                    <a:pt x="4" y="32"/>
                    <a:pt x="4" y="33"/>
                    <a:pt x="4" y="33"/>
                  </a:cubicBezTo>
                  <a:cubicBezTo>
                    <a:pt x="3" y="35"/>
                    <a:pt x="4" y="38"/>
                    <a:pt x="5" y="39"/>
                  </a:cubicBezTo>
                  <a:cubicBezTo>
                    <a:pt x="6" y="40"/>
                    <a:pt x="7" y="40"/>
                    <a:pt x="8" y="41"/>
                  </a:cubicBezTo>
                  <a:cubicBezTo>
                    <a:pt x="8" y="41"/>
                    <a:pt x="8" y="41"/>
                    <a:pt x="8" y="42"/>
                  </a:cubicBezTo>
                  <a:cubicBezTo>
                    <a:pt x="7" y="43"/>
                    <a:pt x="8" y="44"/>
                    <a:pt x="8" y="45"/>
                  </a:cubicBezTo>
                  <a:cubicBezTo>
                    <a:pt x="9" y="47"/>
                    <a:pt x="10" y="49"/>
                    <a:pt x="13" y="50"/>
                  </a:cubicBezTo>
                  <a:cubicBezTo>
                    <a:pt x="13" y="50"/>
                    <a:pt x="14" y="50"/>
                    <a:pt x="14" y="50"/>
                  </a:cubicBezTo>
                  <a:cubicBezTo>
                    <a:pt x="15" y="50"/>
                    <a:pt x="15" y="50"/>
                    <a:pt x="16" y="50"/>
                  </a:cubicBezTo>
                  <a:cubicBezTo>
                    <a:pt x="16" y="50"/>
                    <a:pt x="16" y="50"/>
                    <a:pt x="16" y="50"/>
                  </a:cubicBezTo>
                  <a:cubicBezTo>
                    <a:pt x="17" y="50"/>
                    <a:pt x="17" y="51"/>
                    <a:pt x="17" y="51"/>
                  </a:cubicBezTo>
                  <a:cubicBezTo>
                    <a:pt x="17" y="51"/>
                    <a:pt x="17" y="51"/>
                    <a:pt x="17" y="51"/>
                  </a:cubicBezTo>
                  <a:cubicBezTo>
                    <a:pt x="18" y="52"/>
                    <a:pt x="19" y="53"/>
                    <a:pt x="21" y="53"/>
                  </a:cubicBezTo>
                  <a:cubicBezTo>
                    <a:pt x="21" y="53"/>
                    <a:pt x="22" y="53"/>
                    <a:pt x="23" y="52"/>
                  </a:cubicBezTo>
                  <a:cubicBezTo>
                    <a:pt x="23" y="52"/>
                    <a:pt x="24" y="51"/>
                    <a:pt x="24" y="51"/>
                  </a:cubicBezTo>
                  <a:cubicBezTo>
                    <a:pt x="25" y="50"/>
                    <a:pt x="25" y="50"/>
                    <a:pt x="25" y="49"/>
                  </a:cubicBezTo>
                  <a:cubicBezTo>
                    <a:pt x="25" y="48"/>
                    <a:pt x="24" y="47"/>
                    <a:pt x="23" y="46"/>
                  </a:cubicBezTo>
                  <a:cubicBezTo>
                    <a:pt x="23" y="45"/>
                    <a:pt x="23" y="45"/>
                    <a:pt x="23" y="45"/>
                  </a:cubicBezTo>
                  <a:cubicBezTo>
                    <a:pt x="24" y="45"/>
                    <a:pt x="26" y="44"/>
                    <a:pt x="26" y="42"/>
                  </a:cubicBezTo>
                  <a:cubicBezTo>
                    <a:pt x="27" y="39"/>
                    <a:pt x="24" y="36"/>
                    <a:pt x="21" y="36"/>
                  </a:cubicBezTo>
                  <a:cubicBezTo>
                    <a:pt x="20" y="36"/>
                    <a:pt x="19" y="37"/>
                    <a:pt x="18" y="38"/>
                  </a:cubicBezTo>
                  <a:cubicBezTo>
                    <a:pt x="18" y="37"/>
                    <a:pt x="18" y="37"/>
                    <a:pt x="18" y="37"/>
                  </a:cubicBezTo>
                  <a:cubicBezTo>
                    <a:pt x="18" y="36"/>
                    <a:pt x="18" y="36"/>
                    <a:pt x="18" y="36"/>
                  </a:cubicBezTo>
                  <a:cubicBezTo>
                    <a:pt x="18" y="36"/>
                    <a:pt x="19" y="36"/>
                    <a:pt x="19" y="36"/>
                  </a:cubicBezTo>
                  <a:cubicBezTo>
                    <a:pt x="20" y="36"/>
                    <a:pt x="21" y="36"/>
                    <a:pt x="21" y="35"/>
                  </a:cubicBezTo>
                  <a:cubicBezTo>
                    <a:pt x="22" y="34"/>
                    <a:pt x="21" y="33"/>
                    <a:pt x="21" y="32"/>
                  </a:cubicBezTo>
                  <a:cubicBezTo>
                    <a:pt x="22" y="31"/>
                    <a:pt x="23" y="30"/>
                    <a:pt x="23" y="28"/>
                  </a:cubicBezTo>
                  <a:cubicBezTo>
                    <a:pt x="23" y="28"/>
                    <a:pt x="23" y="28"/>
                    <a:pt x="23" y="28"/>
                  </a:cubicBezTo>
                  <a:cubicBezTo>
                    <a:pt x="23" y="27"/>
                    <a:pt x="23" y="27"/>
                    <a:pt x="23" y="27"/>
                  </a:cubicBezTo>
                  <a:cubicBezTo>
                    <a:pt x="23" y="26"/>
                    <a:pt x="23" y="26"/>
                    <a:pt x="23" y="26"/>
                  </a:cubicBezTo>
                  <a:cubicBezTo>
                    <a:pt x="23" y="25"/>
                    <a:pt x="22" y="25"/>
                    <a:pt x="22" y="24"/>
                  </a:cubicBezTo>
                  <a:cubicBezTo>
                    <a:pt x="22" y="24"/>
                    <a:pt x="22" y="24"/>
                    <a:pt x="22" y="23"/>
                  </a:cubicBezTo>
                  <a:cubicBezTo>
                    <a:pt x="21" y="22"/>
                    <a:pt x="20" y="21"/>
                    <a:pt x="19" y="21"/>
                  </a:cubicBezTo>
                  <a:cubicBezTo>
                    <a:pt x="18" y="21"/>
                    <a:pt x="17" y="21"/>
                    <a:pt x="17" y="21"/>
                  </a:cubicBezTo>
                  <a:cubicBezTo>
                    <a:pt x="17" y="21"/>
                    <a:pt x="17" y="21"/>
                    <a:pt x="17" y="21"/>
                  </a:cubicBezTo>
                  <a:cubicBezTo>
                    <a:pt x="17" y="21"/>
                    <a:pt x="17" y="21"/>
                    <a:pt x="17" y="21"/>
                  </a:cubicBezTo>
                  <a:cubicBezTo>
                    <a:pt x="17" y="21"/>
                    <a:pt x="17" y="21"/>
                    <a:pt x="17" y="21"/>
                  </a:cubicBezTo>
                  <a:cubicBezTo>
                    <a:pt x="17" y="21"/>
                    <a:pt x="18" y="21"/>
                    <a:pt x="18" y="21"/>
                  </a:cubicBezTo>
                  <a:cubicBezTo>
                    <a:pt x="19" y="21"/>
                    <a:pt x="20" y="21"/>
                    <a:pt x="20" y="20"/>
                  </a:cubicBezTo>
                  <a:cubicBezTo>
                    <a:pt x="21" y="19"/>
                    <a:pt x="21" y="19"/>
                    <a:pt x="21" y="19"/>
                  </a:cubicBezTo>
                  <a:cubicBezTo>
                    <a:pt x="21" y="19"/>
                    <a:pt x="21" y="19"/>
                    <a:pt x="21" y="19"/>
                  </a:cubicBezTo>
                  <a:cubicBezTo>
                    <a:pt x="21" y="19"/>
                    <a:pt x="21" y="19"/>
                    <a:pt x="21" y="19"/>
                  </a:cubicBezTo>
                  <a:cubicBezTo>
                    <a:pt x="21" y="19"/>
                    <a:pt x="22" y="18"/>
                    <a:pt x="22" y="18"/>
                  </a:cubicBezTo>
                  <a:cubicBezTo>
                    <a:pt x="22" y="17"/>
                    <a:pt x="22" y="16"/>
                    <a:pt x="22" y="15"/>
                  </a:cubicBezTo>
                  <a:cubicBezTo>
                    <a:pt x="24" y="15"/>
                    <a:pt x="25" y="12"/>
                    <a:pt x="24" y="10"/>
                  </a:cubicBezTo>
                  <a:cubicBezTo>
                    <a:pt x="24" y="10"/>
                    <a:pt x="24" y="10"/>
                    <a:pt x="24" y="10"/>
                  </a:cubicBezTo>
                  <a:cubicBezTo>
                    <a:pt x="24" y="9"/>
                    <a:pt x="24" y="9"/>
                    <a:pt x="24" y="9"/>
                  </a:cubicBezTo>
                  <a:cubicBezTo>
                    <a:pt x="24" y="9"/>
                    <a:pt x="24" y="9"/>
                    <a:pt x="24" y="9"/>
                  </a:cubicBezTo>
                  <a:cubicBezTo>
                    <a:pt x="24" y="8"/>
                    <a:pt x="24" y="8"/>
                    <a:pt x="24" y="8"/>
                  </a:cubicBezTo>
                  <a:cubicBezTo>
                    <a:pt x="25" y="8"/>
                    <a:pt x="25" y="8"/>
                    <a:pt x="25" y="8"/>
                  </a:cubicBezTo>
                  <a:cubicBezTo>
                    <a:pt x="27" y="7"/>
                    <a:pt x="28" y="4"/>
                    <a:pt x="27" y="3"/>
                  </a:cubicBezTo>
                  <a:cubicBezTo>
                    <a:pt x="26" y="1"/>
                    <a:pt x="24" y="0"/>
                    <a:pt x="23"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488"/>
            <p:cNvSpPr/>
            <p:nvPr/>
          </p:nvSpPr>
          <p:spPr bwMode="auto">
            <a:xfrm>
              <a:off x="62" y="594"/>
              <a:ext cx="94" cy="95"/>
            </a:xfrm>
            <a:custGeom>
              <a:avLst/>
              <a:gdLst>
                <a:gd name="T0" fmla="*/ 74 w 81"/>
                <a:gd name="T1" fmla="*/ 41 h 82"/>
                <a:gd name="T2" fmla="*/ 79 w 81"/>
                <a:gd name="T3" fmla="*/ 58 h 82"/>
                <a:gd name="T4" fmla="*/ 75 w 81"/>
                <a:gd name="T5" fmla="*/ 61 h 82"/>
                <a:gd name="T6" fmla="*/ 68 w 81"/>
                <a:gd name="T7" fmla="*/ 59 h 82"/>
                <a:gd name="T8" fmla="*/ 69 w 81"/>
                <a:gd name="T9" fmla="*/ 62 h 82"/>
                <a:gd name="T10" fmla="*/ 69 w 81"/>
                <a:gd name="T11" fmla="*/ 63 h 82"/>
                <a:gd name="T12" fmla="*/ 70 w 81"/>
                <a:gd name="T13" fmla="*/ 76 h 82"/>
                <a:gd name="T14" fmla="*/ 62 w 81"/>
                <a:gd name="T15" fmla="*/ 81 h 82"/>
                <a:gd name="T16" fmla="*/ 51 w 81"/>
                <a:gd name="T17" fmla="*/ 73 h 82"/>
                <a:gd name="T18" fmla="*/ 40 w 81"/>
                <a:gd name="T19" fmla="*/ 78 h 82"/>
                <a:gd name="T20" fmla="*/ 34 w 81"/>
                <a:gd name="T21" fmla="*/ 75 h 82"/>
                <a:gd name="T22" fmla="*/ 33 w 81"/>
                <a:gd name="T23" fmla="*/ 69 h 82"/>
                <a:gd name="T24" fmla="*/ 26 w 81"/>
                <a:gd name="T25" fmla="*/ 75 h 82"/>
                <a:gd name="T26" fmla="*/ 16 w 81"/>
                <a:gd name="T27" fmla="*/ 74 h 82"/>
                <a:gd name="T28" fmla="*/ 16 w 81"/>
                <a:gd name="T29" fmla="*/ 60 h 82"/>
                <a:gd name="T30" fmla="*/ 16 w 81"/>
                <a:gd name="T31" fmla="*/ 46 h 82"/>
                <a:gd name="T32" fmla="*/ 8 w 81"/>
                <a:gd name="T33" fmla="*/ 49 h 82"/>
                <a:gd name="T34" fmla="*/ 3 w 81"/>
                <a:gd name="T35" fmla="*/ 39 h 82"/>
                <a:gd name="T36" fmla="*/ 16 w 81"/>
                <a:gd name="T37" fmla="*/ 31 h 82"/>
                <a:gd name="T38" fmla="*/ 5 w 81"/>
                <a:gd name="T39" fmla="*/ 24 h 82"/>
                <a:gd name="T40" fmla="*/ 11 w 81"/>
                <a:gd name="T41" fmla="*/ 15 h 82"/>
                <a:gd name="T42" fmla="*/ 24 w 81"/>
                <a:gd name="T43" fmla="*/ 18 h 82"/>
                <a:gd name="T44" fmla="*/ 25 w 81"/>
                <a:gd name="T45" fmla="*/ 18 h 82"/>
                <a:gd name="T46" fmla="*/ 25 w 81"/>
                <a:gd name="T47" fmla="*/ 18 h 82"/>
                <a:gd name="T48" fmla="*/ 21 w 81"/>
                <a:gd name="T49" fmla="*/ 6 h 82"/>
                <a:gd name="T50" fmla="*/ 27 w 81"/>
                <a:gd name="T51" fmla="*/ 1 h 82"/>
                <a:gd name="T52" fmla="*/ 39 w 81"/>
                <a:gd name="T53" fmla="*/ 7 h 82"/>
                <a:gd name="T54" fmla="*/ 52 w 81"/>
                <a:gd name="T55" fmla="*/ 2 h 82"/>
                <a:gd name="T56" fmla="*/ 59 w 81"/>
                <a:gd name="T57" fmla="*/ 7 h 82"/>
                <a:gd name="T58" fmla="*/ 57 w 81"/>
                <a:gd name="T59" fmla="*/ 19 h 82"/>
                <a:gd name="T60" fmla="*/ 65 w 81"/>
                <a:gd name="T61" fmla="*/ 14 h 82"/>
                <a:gd name="T62" fmla="*/ 74 w 81"/>
                <a:gd name="T63" fmla="*/ 21 h 82"/>
                <a:gd name="T64" fmla="*/ 70 w 81"/>
                <a:gd name="T65" fmla="*/ 29 h 82"/>
                <a:gd name="T66" fmla="*/ 74 w 81"/>
                <a:gd name="T67" fmla="*/ 29 h 82"/>
                <a:gd name="T68" fmla="*/ 78 w 81"/>
                <a:gd name="T69" fmla="*/ 36 h 82"/>
                <a:gd name="T70" fmla="*/ 74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4" y="41"/>
                  </a:moveTo>
                  <a:cubicBezTo>
                    <a:pt x="78" y="46"/>
                    <a:pt x="81" y="51"/>
                    <a:pt x="79" y="58"/>
                  </a:cubicBezTo>
                  <a:cubicBezTo>
                    <a:pt x="79" y="60"/>
                    <a:pt x="77" y="62"/>
                    <a:pt x="75" y="61"/>
                  </a:cubicBezTo>
                  <a:cubicBezTo>
                    <a:pt x="73" y="61"/>
                    <a:pt x="70" y="60"/>
                    <a:pt x="68" y="59"/>
                  </a:cubicBezTo>
                  <a:cubicBezTo>
                    <a:pt x="68" y="60"/>
                    <a:pt x="68" y="61"/>
                    <a:pt x="69" y="62"/>
                  </a:cubicBezTo>
                  <a:cubicBezTo>
                    <a:pt x="69" y="62"/>
                    <a:pt x="69" y="63"/>
                    <a:pt x="69" y="63"/>
                  </a:cubicBezTo>
                  <a:cubicBezTo>
                    <a:pt x="71" y="67"/>
                    <a:pt x="71" y="72"/>
                    <a:pt x="70" y="76"/>
                  </a:cubicBezTo>
                  <a:cubicBezTo>
                    <a:pt x="69" y="80"/>
                    <a:pt x="66" y="82"/>
                    <a:pt x="62" y="81"/>
                  </a:cubicBezTo>
                  <a:cubicBezTo>
                    <a:pt x="58" y="79"/>
                    <a:pt x="54" y="76"/>
                    <a:pt x="51" y="73"/>
                  </a:cubicBezTo>
                  <a:cubicBezTo>
                    <a:pt x="49" y="77"/>
                    <a:pt x="44" y="78"/>
                    <a:pt x="40" y="78"/>
                  </a:cubicBezTo>
                  <a:cubicBezTo>
                    <a:pt x="38" y="78"/>
                    <a:pt x="35" y="77"/>
                    <a:pt x="34" y="75"/>
                  </a:cubicBezTo>
                  <a:cubicBezTo>
                    <a:pt x="34" y="73"/>
                    <a:pt x="33" y="71"/>
                    <a:pt x="33" y="69"/>
                  </a:cubicBezTo>
                  <a:cubicBezTo>
                    <a:pt x="31" y="71"/>
                    <a:pt x="29" y="73"/>
                    <a:pt x="26" y="75"/>
                  </a:cubicBezTo>
                  <a:cubicBezTo>
                    <a:pt x="23" y="78"/>
                    <a:pt x="18" y="78"/>
                    <a:pt x="16" y="74"/>
                  </a:cubicBezTo>
                  <a:cubicBezTo>
                    <a:pt x="15" y="69"/>
                    <a:pt x="15" y="65"/>
                    <a:pt x="16" y="60"/>
                  </a:cubicBezTo>
                  <a:cubicBezTo>
                    <a:pt x="15" y="56"/>
                    <a:pt x="15" y="51"/>
                    <a:pt x="16" y="46"/>
                  </a:cubicBezTo>
                  <a:cubicBezTo>
                    <a:pt x="13" y="47"/>
                    <a:pt x="11" y="48"/>
                    <a:pt x="8" y="49"/>
                  </a:cubicBezTo>
                  <a:cubicBezTo>
                    <a:pt x="3" y="49"/>
                    <a:pt x="0" y="43"/>
                    <a:pt x="3" y="39"/>
                  </a:cubicBezTo>
                  <a:cubicBezTo>
                    <a:pt x="6" y="35"/>
                    <a:pt x="11" y="33"/>
                    <a:pt x="16" y="31"/>
                  </a:cubicBezTo>
                  <a:cubicBezTo>
                    <a:pt x="12" y="30"/>
                    <a:pt x="8" y="28"/>
                    <a:pt x="5" y="24"/>
                  </a:cubicBezTo>
                  <a:cubicBezTo>
                    <a:pt x="2" y="20"/>
                    <a:pt x="5" y="14"/>
                    <a:pt x="11" y="15"/>
                  </a:cubicBezTo>
                  <a:cubicBezTo>
                    <a:pt x="15" y="15"/>
                    <a:pt x="19" y="17"/>
                    <a:pt x="24" y="18"/>
                  </a:cubicBezTo>
                  <a:cubicBezTo>
                    <a:pt x="24" y="18"/>
                    <a:pt x="25" y="18"/>
                    <a:pt x="25" y="18"/>
                  </a:cubicBezTo>
                  <a:cubicBezTo>
                    <a:pt x="25" y="18"/>
                    <a:pt x="25" y="18"/>
                    <a:pt x="25" y="18"/>
                  </a:cubicBezTo>
                  <a:cubicBezTo>
                    <a:pt x="21" y="15"/>
                    <a:pt x="21" y="10"/>
                    <a:pt x="21" y="6"/>
                  </a:cubicBezTo>
                  <a:cubicBezTo>
                    <a:pt x="21" y="2"/>
                    <a:pt x="24" y="0"/>
                    <a:pt x="27" y="1"/>
                  </a:cubicBezTo>
                  <a:cubicBezTo>
                    <a:pt x="33" y="1"/>
                    <a:pt x="37" y="3"/>
                    <a:pt x="39" y="7"/>
                  </a:cubicBezTo>
                  <a:cubicBezTo>
                    <a:pt x="43" y="4"/>
                    <a:pt x="48" y="2"/>
                    <a:pt x="52" y="2"/>
                  </a:cubicBezTo>
                  <a:cubicBezTo>
                    <a:pt x="56" y="1"/>
                    <a:pt x="59" y="4"/>
                    <a:pt x="59" y="7"/>
                  </a:cubicBezTo>
                  <a:cubicBezTo>
                    <a:pt x="60" y="11"/>
                    <a:pt x="59" y="15"/>
                    <a:pt x="57" y="19"/>
                  </a:cubicBezTo>
                  <a:cubicBezTo>
                    <a:pt x="60" y="17"/>
                    <a:pt x="63" y="16"/>
                    <a:pt x="65" y="14"/>
                  </a:cubicBezTo>
                  <a:cubicBezTo>
                    <a:pt x="70" y="11"/>
                    <a:pt x="76" y="16"/>
                    <a:pt x="74" y="21"/>
                  </a:cubicBezTo>
                  <a:cubicBezTo>
                    <a:pt x="73" y="24"/>
                    <a:pt x="72" y="26"/>
                    <a:pt x="70" y="29"/>
                  </a:cubicBezTo>
                  <a:cubicBezTo>
                    <a:pt x="71" y="28"/>
                    <a:pt x="72" y="29"/>
                    <a:pt x="74" y="29"/>
                  </a:cubicBezTo>
                  <a:cubicBezTo>
                    <a:pt x="77" y="30"/>
                    <a:pt x="79" y="33"/>
                    <a:pt x="78" y="36"/>
                  </a:cubicBezTo>
                  <a:cubicBezTo>
                    <a:pt x="77" y="38"/>
                    <a:pt x="76" y="39"/>
                    <a:pt x="74"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489"/>
            <p:cNvSpPr/>
            <p:nvPr/>
          </p:nvSpPr>
          <p:spPr bwMode="auto">
            <a:xfrm>
              <a:off x="95" y="636"/>
              <a:ext cx="31" cy="23"/>
            </a:xfrm>
            <a:custGeom>
              <a:avLst/>
              <a:gdLst>
                <a:gd name="T0" fmla="*/ 21 w 27"/>
                <a:gd name="T1" fmla="*/ 18 h 20"/>
                <a:gd name="T2" fmla="*/ 21 w 27"/>
                <a:gd name="T3" fmla="*/ 16 h 20"/>
                <a:gd name="T4" fmla="*/ 19 w 27"/>
                <a:gd name="T5" fmla="*/ 15 h 20"/>
                <a:gd name="T6" fmla="*/ 19 w 27"/>
                <a:gd name="T7" fmla="*/ 13 h 20"/>
                <a:gd name="T8" fmla="*/ 20 w 27"/>
                <a:gd name="T9" fmla="*/ 11 h 20"/>
                <a:gd name="T10" fmla="*/ 19 w 27"/>
                <a:gd name="T11" fmla="*/ 11 h 20"/>
                <a:gd name="T12" fmla="*/ 19 w 27"/>
                <a:gd name="T13" fmla="*/ 11 h 20"/>
                <a:gd name="T14" fmla="*/ 17 w 27"/>
                <a:gd name="T15" fmla="*/ 14 h 20"/>
                <a:gd name="T16" fmla="*/ 14 w 27"/>
                <a:gd name="T17" fmla="*/ 13 h 20"/>
                <a:gd name="T18" fmla="*/ 14 w 27"/>
                <a:gd name="T19" fmla="*/ 13 h 20"/>
                <a:gd name="T20" fmla="*/ 13 w 27"/>
                <a:gd name="T21" fmla="*/ 9 h 20"/>
                <a:gd name="T22" fmla="*/ 12 w 27"/>
                <a:gd name="T23" fmla="*/ 9 h 20"/>
                <a:gd name="T24" fmla="*/ 9 w 27"/>
                <a:gd name="T25" fmla="*/ 11 h 20"/>
                <a:gd name="T26" fmla="*/ 7 w 27"/>
                <a:gd name="T27" fmla="*/ 9 h 20"/>
                <a:gd name="T28" fmla="*/ 7 w 27"/>
                <a:gd name="T29" fmla="*/ 9 h 20"/>
                <a:gd name="T30" fmla="*/ 4 w 27"/>
                <a:gd name="T31" fmla="*/ 11 h 20"/>
                <a:gd name="T32" fmla="*/ 2 w 27"/>
                <a:gd name="T33" fmla="*/ 8 h 20"/>
                <a:gd name="T34" fmla="*/ 4 w 27"/>
                <a:gd name="T35" fmla="*/ 6 h 20"/>
                <a:gd name="T36" fmla="*/ 7 w 27"/>
                <a:gd name="T37" fmla="*/ 8 h 20"/>
                <a:gd name="T38" fmla="*/ 8 w 27"/>
                <a:gd name="T39" fmla="*/ 6 h 20"/>
                <a:gd name="T40" fmla="*/ 10 w 27"/>
                <a:gd name="T41" fmla="*/ 4 h 20"/>
                <a:gd name="T42" fmla="*/ 10 w 27"/>
                <a:gd name="T43" fmla="*/ 4 h 20"/>
                <a:gd name="T44" fmla="*/ 11 w 27"/>
                <a:gd name="T45" fmla="*/ 1 h 20"/>
                <a:gd name="T46" fmla="*/ 12 w 27"/>
                <a:gd name="T47" fmla="*/ 1 h 20"/>
                <a:gd name="T48" fmla="*/ 14 w 27"/>
                <a:gd name="T49" fmla="*/ 0 h 20"/>
                <a:gd name="T50" fmla="*/ 15 w 27"/>
                <a:gd name="T51" fmla="*/ 1 h 20"/>
                <a:gd name="T52" fmla="*/ 16 w 27"/>
                <a:gd name="T53" fmla="*/ 0 h 20"/>
                <a:gd name="T54" fmla="*/ 17 w 27"/>
                <a:gd name="T55" fmla="*/ 1 h 20"/>
                <a:gd name="T56" fmla="*/ 20 w 27"/>
                <a:gd name="T57" fmla="*/ 2 h 20"/>
                <a:gd name="T58" fmla="*/ 21 w 27"/>
                <a:gd name="T59" fmla="*/ 2 h 20"/>
                <a:gd name="T60" fmla="*/ 21 w 27"/>
                <a:gd name="T61" fmla="*/ 2 h 20"/>
                <a:gd name="T62" fmla="*/ 22 w 27"/>
                <a:gd name="T63" fmla="*/ 5 h 20"/>
                <a:gd name="T64" fmla="*/ 21 w 27"/>
                <a:gd name="T65" fmla="*/ 8 h 20"/>
                <a:gd name="T66" fmla="*/ 21 w 27"/>
                <a:gd name="T67" fmla="*/ 9 h 20"/>
                <a:gd name="T68" fmla="*/ 22 w 27"/>
                <a:gd name="T69" fmla="*/ 9 h 20"/>
                <a:gd name="T70" fmla="*/ 23 w 27"/>
                <a:gd name="T71" fmla="*/ 8 h 20"/>
                <a:gd name="T72" fmla="*/ 26 w 27"/>
                <a:gd name="T73" fmla="*/ 9 h 20"/>
                <a:gd name="T74" fmla="*/ 26 w 27"/>
                <a:gd name="T75" fmla="*/ 17 h 20"/>
                <a:gd name="T76" fmla="*/ 21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21" y="18"/>
                  </a:moveTo>
                  <a:cubicBezTo>
                    <a:pt x="21" y="17"/>
                    <a:pt x="21" y="17"/>
                    <a:pt x="21" y="16"/>
                  </a:cubicBezTo>
                  <a:cubicBezTo>
                    <a:pt x="20" y="16"/>
                    <a:pt x="20" y="16"/>
                    <a:pt x="19" y="15"/>
                  </a:cubicBezTo>
                  <a:cubicBezTo>
                    <a:pt x="19" y="14"/>
                    <a:pt x="19" y="13"/>
                    <a:pt x="19" y="13"/>
                  </a:cubicBezTo>
                  <a:cubicBezTo>
                    <a:pt x="19" y="12"/>
                    <a:pt x="20" y="12"/>
                    <a:pt x="20" y="11"/>
                  </a:cubicBezTo>
                  <a:cubicBezTo>
                    <a:pt x="19" y="11"/>
                    <a:pt x="19" y="11"/>
                    <a:pt x="19" y="11"/>
                  </a:cubicBezTo>
                  <a:cubicBezTo>
                    <a:pt x="19" y="11"/>
                    <a:pt x="19" y="11"/>
                    <a:pt x="19" y="11"/>
                  </a:cubicBezTo>
                  <a:cubicBezTo>
                    <a:pt x="19" y="12"/>
                    <a:pt x="19" y="13"/>
                    <a:pt x="17" y="14"/>
                  </a:cubicBezTo>
                  <a:cubicBezTo>
                    <a:pt x="16" y="15"/>
                    <a:pt x="15" y="14"/>
                    <a:pt x="14" y="13"/>
                  </a:cubicBezTo>
                  <a:cubicBezTo>
                    <a:pt x="14" y="13"/>
                    <a:pt x="14" y="13"/>
                    <a:pt x="14" y="13"/>
                  </a:cubicBezTo>
                  <a:cubicBezTo>
                    <a:pt x="12" y="13"/>
                    <a:pt x="12" y="10"/>
                    <a:pt x="13" y="9"/>
                  </a:cubicBezTo>
                  <a:cubicBezTo>
                    <a:pt x="12" y="9"/>
                    <a:pt x="12" y="9"/>
                    <a:pt x="12" y="9"/>
                  </a:cubicBezTo>
                  <a:cubicBezTo>
                    <a:pt x="12" y="10"/>
                    <a:pt x="11" y="12"/>
                    <a:pt x="9" y="11"/>
                  </a:cubicBezTo>
                  <a:cubicBezTo>
                    <a:pt x="8" y="11"/>
                    <a:pt x="7" y="10"/>
                    <a:pt x="7" y="9"/>
                  </a:cubicBezTo>
                  <a:cubicBezTo>
                    <a:pt x="7" y="9"/>
                    <a:pt x="7" y="9"/>
                    <a:pt x="7" y="9"/>
                  </a:cubicBezTo>
                  <a:cubicBezTo>
                    <a:pt x="6" y="10"/>
                    <a:pt x="5" y="10"/>
                    <a:pt x="4" y="11"/>
                  </a:cubicBezTo>
                  <a:cubicBezTo>
                    <a:pt x="2" y="12"/>
                    <a:pt x="0" y="9"/>
                    <a:pt x="2" y="8"/>
                  </a:cubicBezTo>
                  <a:cubicBezTo>
                    <a:pt x="3" y="8"/>
                    <a:pt x="4" y="7"/>
                    <a:pt x="4" y="6"/>
                  </a:cubicBezTo>
                  <a:cubicBezTo>
                    <a:pt x="6" y="6"/>
                    <a:pt x="7" y="7"/>
                    <a:pt x="7" y="8"/>
                  </a:cubicBezTo>
                  <a:cubicBezTo>
                    <a:pt x="8" y="6"/>
                    <a:pt x="8" y="6"/>
                    <a:pt x="8" y="6"/>
                  </a:cubicBezTo>
                  <a:cubicBezTo>
                    <a:pt x="8" y="5"/>
                    <a:pt x="9" y="4"/>
                    <a:pt x="10" y="4"/>
                  </a:cubicBezTo>
                  <a:cubicBezTo>
                    <a:pt x="10" y="4"/>
                    <a:pt x="10" y="4"/>
                    <a:pt x="10" y="4"/>
                  </a:cubicBezTo>
                  <a:cubicBezTo>
                    <a:pt x="8" y="4"/>
                    <a:pt x="9" y="1"/>
                    <a:pt x="11" y="1"/>
                  </a:cubicBezTo>
                  <a:cubicBezTo>
                    <a:pt x="11" y="1"/>
                    <a:pt x="12" y="1"/>
                    <a:pt x="12" y="1"/>
                  </a:cubicBezTo>
                  <a:cubicBezTo>
                    <a:pt x="12" y="1"/>
                    <a:pt x="13" y="0"/>
                    <a:pt x="14" y="0"/>
                  </a:cubicBezTo>
                  <a:cubicBezTo>
                    <a:pt x="15" y="1"/>
                    <a:pt x="15" y="1"/>
                    <a:pt x="15" y="1"/>
                  </a:cubicBezTo>
                  <a:cubicBezTo>
                    <a:pt x="16" y="0"/>
                    <a:pt x="16" y="0"/>
                    <a:pt x="16" y="0"/>
                  </a:cubicBezTo>
                  <a:cubicBezTo>
                    <a:pt x="16" y="0"/>
                    <a:pt x="17" y="0"/>
                    <a:pt x="17" y="1"/>
                  </a:cubicBezTo>
                  <a:cubicBezTo>
                    <a:pt x="18" y="0"/>
                    <a:pt x="20" y="0"/>
                    <a:pt x="20" y="2"/>
                  </a:cubicBezTo>
                  <a:cubicBezTo>
                    <a:pt x="21" y="2"/>
                    <a:pt x="21" y="2"/>
                    <a:pt x="21" y="2"/>
                  </a:cubicBezTo>
                  <a:cubicBezTo>
                    <a:pt x="21" y="2"/>
                    <a:pt x="21" y="2"/>
                    <a:pt x="21" y="2"/>
                  </a:cubicBezTo>
                  <a:cubicBezTo>
                    <a:pt x="22" y="3"/>
                    <a:pt x="22" y="4"/>
                    <a:pt x="22" y="5"/>
                  </a:cubicBezTo>
                  <a:cubicBezTo>
                    <a:pt x="22" y="6"/>
                    <a:pt x="21" y="7"/>
                    <a:pt x="21" y="8"/>
                  </a:cubicBezTo>
                  <a:cubicBezTo>
                    <a:pt x="21" y="9"/>
                    <a:pt x="21" y="9"/>
                    <a:pt x="21" y="9"/>
                  </a:cubicBezTo>
                  <a:cubicBezTo>
                    <a:pt x="21" y="9"/>
                    <a:pt x="22" y="9"/>
                    <a:pt x="22" y="9"/>
                  </a:cubicBezTo>
                  <a:cubicBezTo>
                    <a:pt x="23" y="8"/>
                    <a:pt x="23" y="8"/>
                    <a:pt x="23" y="8"/>
                  </a:cubicBezTo>
                  <a:cubicBezTo>
                    <a:pt x="24" y="7"/>
                    <a:pt x="25" y="8"/>
                    <a:pt x="26" y="9"/>
                  </a:cubicBezTo>
                  <a:cubicBezTo>
                    <a:pt x="27" y="11"/>
                    <a:pt x="25" y="14"/>
                    <a:pt x="26" y="17"/>
                  </a:cubicBezTo>
                  <a:cubicBezTo>
                    <a:pt x="26" y="19"/>
                    <a:pt x="22" y="20"/>
                    <a:pt x="21"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490"/>
            <p:cNvSpPr/>
            <p:nvPr/>
          </p:nvSpPr>
          <p:spPr bwMode="auto">
            <a:xfrm>
              <a:off x="90" y="623"/>
              <a:ext cx="21" cy="20"/>
            </a:xfrm>
            <a:custGeom>
              <a:avLst/>
              <a:gdLst>
                <a:gd name="T0" fmla="*/ 18 w 18"/>
                <a:gd name="T1" fmla="*/ 10 h 17"/>
                <a:gd name="T2" fmla="*/ 17 w 18"/>
                <a:gd name="T3" fmla="*/ 11 h 17"/>
                <a:gd name="T4" fmla="*/ 17 w 18"/>
                <a:gd name="T5" fmla="*/ 12 h 17"/>
                <a:gd name="T6" fmla="*/ 14 w 18"/>
                <a:gd name="T7" fmla="*/ 13 h 17"/>
                <a:gd name="T8" fmla="*/ 12 w 18"/>
                <a:gd name="T9" fmla="*/ 14 h 17"/>
                <a:gd name="T10" fmla="*/ 9 w 18"/>
                <a:gd name="T11" fmla="*/ 16 h 17"/>
                <a:gd name="T12" fmla="*/ 7 w 18"/>
                <a:gd name="T13" fmla="*/ 14 h 17"/>
                <a:gd name="T14" fmla="*/ 5 w 18"/>
                <a:gd name="T15" fmla="*/ 11 h 17"/>
                <a:gd name="T16" fmla="*/ 8 w 18"/>
                <a:gd name="T17" fmla="*/ 8 h 17"/>
                <a:gd name="T18" fmla="*/ 8 w 18"/>
                <a:gd name="T19" fmla="*/ 7 h 17"/>
                <a:gd name="T20" fmla="*/ 7 w 18"/>
                <a:gd name="T21" fmla="*/ 7 h 17"/>
                <a:gd name="T22" fmla="*/ 6 w 18"/>
                <a:gd name="T23" fmla="*/ 6 h 17"/>
                <a:gd name="T24" fmla="*/ 6 w 18"/>
                <a:gd name="T25" fmla="*/ 5 h 17"/>
                <a:gd name="T26" fmla="*/ 5 w 18"/>
                <a:gd name="T27" fmla="*/ 5 h 17"/>
                <a:gd name="T28" fmla="*/ 3 w 18"/>
                <a:gd name="T29" fmla="*/ 6 h 17"/>
                <a:gd name="T30" fmla="*/ 3 w 18"/>
                <a:gd name="T31" fmla="*/ 1 h 17"/>
                <a:gd name="T32" fmla="*/ 4 w 18"/>
                <a:gd name="T33" fmla="*/ 1 h 17"/>
                <a:gd name="T34" fmla="*/ 4 w 18"/>
                <a:gd name="T35" fmla="*/ 0 h 17"/>
                <a:gd name="T36" fmla="*/ 6 w 18"/>
                <a:gd name="T37" fmla="*/ 0 h 17"/>
                <a:gd name="T38" fmla="*/ 8 w 18"/>
                <a:gd name="T39" fmla="*/ 3 h 17"/>
                <a:gd name="T40" fmla="*/ 9 w 18"/>
                <a:gd name="T41" fmla="*/ 3 h 17"/>
                <a:gd name="T42" fmla="*/ 9 w 18"/>
                <a:gd name="T43" fmla="*/ 4 h 17"/>
                <a:gd name="T44" fmla="*/ 11 w 18"/>
                <a:gd name="T45" fmla="*/ 3 h 17"/>
                <a:gd name="T46" fmla="*/ 13 w 18"/>
                <a:gd name="T47" fmla="*/ 5 h 17"/>
                <a:gd name="T48" fmla="*/ 13 w 18"/>
                <a:gd name="T49" fmla="*/ 5 h 17"/>
                <a:gd name="T50" fmla="*/ 18 w 18"/>
                <a:gd name="T51" fmla="*/ 6 h 17"/>
                <a:gd name="T52" fmla="*/ 17 w 18"/>
                <a:gd name="T53" fmla="*/ 7 h 17"/>
                <a:gd name="T54" fmla="*/ 17 w 18"/>
                <a:gd name="T55" fmla="*/ 7 h 17"/>
                <a:gd name="T56" fmla="*/ 18 w 18"/>
                <a:gd name="T57" fmla="*/ 8 h 17"/>
                <a:gd name="T58" fmla="*/ 18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18" y="10"/>
                  </a:moveTo>
                  <a:cubicBezTo>
                    <a:pt x="18" y="10"/>
                    <a:pt x="17" y="11"/>
                    <a:pt x="17" y="11"/>
                  </a:cubicBezTo>
                  <a:cubicBezTo>
                    <a:pt x="17" y="12"/>
                    <a:pt x="17" y="12"/>
                    <a:pt x="17" y="12"/>
                  </a:cubicBezTo>
                  <a:cubicBezTo>
                    <a:pt x="16" y="13"/>
                    <a:pt x="15" y="13"/>
                    <a:pt x="14" y="13"/>
                  </a:cubicBezTo>
                  <a:cubicBezTo>
                    <a:pt x="14" y="13"/>
                    <a:pt x="13" y="14"/>
                    <a:pt x="12" y="14"/>
                  </a:cubicBezTo>
                  <a:cubicBezTo>
                    <a:pt x="12" y="16"/>
                    <a:pt x="11" y="17"/>
                    <a:pt x="9" y="16"/>
                  </a:cubicBezTo>
                  <a:cubicBezTo>
                    <a:pt x="8" y="16"/>
                    <a:pt x="7" y="15"/>
                    <a:pt x="7" y="14"/>
                  </a:cubicBezTo>
                  <a:cubicBezTo>
                    <a:pt x="6" y="14"/>
                    <a:pt x="4" y="12"/>
                    <a:pt x="5" y="11"/>
                  </a:cubicBezTo>
                  <a:cubicBezTo>
                    <a:pt x="5" y="9"/>
                    <a:pt x="6" y="8"/>
                    <a:pt x="8" y="8"/>
                  </a:cubicBezTo>
                  <a:cubicBezTo>
                    <a:pt x="8" y="7"/>
                    <a:pt x="8" y="7"/>
                    <a:pt x="8" y="7"/>
                  </a:cubicBezTo>
                  <a:cubicBezTo>
                    <a:pt x="7" y="7"/>
                    <a:pt x="7" y="7"/>
                    <a:pt x="7" y="7"/>
                  </a:cubicBezTo>
                  <a:cubicBezTo>
                    <a:pt x="6" y="7"/>
                    <a:pt x="6" y="7"/>
                    <a:pt x="6" y="6"/>
                  </a:cubicBezTo>
                  <a:cubicBezTo>
                    <a:pt x="6" y="5"/>
                    <a:pt x="6" y="5"/>
                    <a:pt x="6" y="5"/>
                  </a:cubicBezTo>
                  <a:cubicBezTo>
                    <a:pt x="5" y="5"/>
                    <a:pt x="5" y="5"/>
                    <a:pt x="5" y="5"/>
                  </a:cubicBezTo>
                  <a:cubicBezTo>
                    <a:pt x="5" y="6"/>
                    <a:pt x="4" y="6"/>
                    <a:pt x="3" y="6"/>
                  </a:cubicBezTo>
                  <a:cubicBezTo>
                    <a:pt x="0" y="5"/>
                    <a:pt x="1" y="1"/>
                    <a:pt x="3" y="1"/>
                  </a:cubicBezTo>
                  <a:cubicBezTo>
                    <a:pt x="4" y="1"/>
                    <a:pt x="4" y="1"/>
                    <a:pt x="4" y="1"/>
                  </a:cubicBezTo>
                  <a:cubicBezTo>
                    <a:pt x="4" y="0"/>
                    <a:pt x="4" y="0"/>
                    <a:pt x="4" y="0"/>
                  </a:cubicBezTo>
                  <a:cubicBezTo>
                    <a:pt x="5" y="0"/>
                    <a:pt x="6" y="0"/>
                    <a:pt x="6" y="0"/>
                  </a:cubicBezTo>
                  <a:cubicBezTo>
                    <a:pt x="7" y="1"/>
                    <a:pt x="8" y="2"/>
                    <a:pt x="8" y="3"/>
                  </a:cubicBezTo>
                  <a:cubicBezTo>
                    <a:pt x="8" y="3"/>
                    <a:pt x="9" y="3"/>
                    <a:pt x="9" y="3"/>
                  </a:cubicBezTo>
                  <a:cubicBezTo>
                    <a:pt x="9" y="4"/>
                    <a:pt x="9" y="4"/>
                    <a:pt x="9" y="4"/>
                  </a:cubicBezTo>
                  <a:cubicBezTo>
                    <a:pt x="10" y="3"/>
                    <a:pt x="10" y="3"/>
                    <a:pt x="11" y="3"/>
                  </a:cubicBezTo>
                  <a:cubicBezTo>
                    <a:pt x="12" y="4"/>
                    <a:pt x="13" y="4"/>
                    <a:pt x="13" y="5"/>
                  </a:cubicBezTo>
                  <a:cubicBezTo>
                    <a:pt x="13" y="5"/>
                    <a:pt x="13" y="5"/>
                    <a:pt x="13" y="5"/>
                  </a:cubicBezTo>
                  <a:cubicBezTo>
                    <a:pt x="14" y="2"/>
                    <a:pt x="18" y="3"/>
                    <a:pt x="18" y="6"/>
                  </a:cubicBezTo>
                  <a:cubicBezTo>
                    <a:pt x="18" y="6"/>
                    <a:pt x="17" y="7"/>
                    <a:pt x="17" y="7"/>
                  </a:cubicBezTo>
                  <a:cubicBezTo>
                    <a:pt x="17" y="7"/>
                    <a:pt x="17" y="7"/>
                    <a:pt x="17" y="7"/>
                  </a:cubicBezTo>
                  <a:cubicBezTo>
                    <a:pt x="17" y="11"/>
                    <a:pt x="18" y="8"/>
                    <a:pt x="18" y="8"/>
                  </a:cubicBezTo>
                  <a:cubicBezTo>
                    <a:pt x="18" y="9"/>
                    <a:pt x="18" y="10"/>
                    <a:pt x="18"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492"/>
            <p:cNvSpPr/>
            <p:nvPr/>
          </p:nvSpPr>
          <p:spPr bwMode="auto">
            <a:xfrm>
              <a:off x="99" y="457"/>
              <a:ext cx="20" cy="28"/>
            </a:xfrm>
            <a:custGeom>
              <a:avLst/>
              <a:gdLst>
                <a:gd name="T0" fmla="*/ 2 w 17"/>
                <a:gd name="T1" fmla="*/ 20 h 24"/>
                <a:gd name="T2" fmla="*/ 3 w 17"/>
                <a:gd name="T3" fmla="*/ 19 h 24"/>
                <a:gd name="T4" fmla="*/ 4 w 17"/>
                <a:gd name="T5" fmla="*/ 18 h 24"/>
                <a:gd name="T6" fmla="*/ 6 w 17"/>
                <a:gd name="T7" fmla="*/ 17 h 24"/>
                <a:gd name="T8" fmla="*/ 7 w 17"/>
                <a:gd name="T9" fmla="*/ 18 h 24"/>
                <a:gd name="T10" fmla="*/ 8 w 17"/>
                <a:gd name="T11" fmla="*/ 17 h 24"/>
                <a:gd name="T12" fmla="*/ 8 w 17"/>
                <a:gd name="T13" fmla="*/ 17 h 24"/>
                <a:gd name="T14" fmla="*/ 5 w 17"/>
                <a:gd name="T15" fmla="*/ 16 h 24"/>
                <a:gd name="T16" fmla="*/ 5 w 17"/>
                <a:gd name="T17" fmla="*/ 13 h 24"/>
                <a:gd name="T18" fmla="*/ 5 w 17"/>
                <a:gd name="T19" fmla="*/ 12 h 24"/>
                <a:gd name="T20" fmla="*/ 8 w 17"/>
                <a:gd name="T21" fmla="*/ 11 h 24"/>
                <a:gd name="T22" fmla="*/ 9 w 17"/>
                <a:gd name="T23" fmla="*/ 10 h 24"/>
                <a:gd name="T24" fmla="*/ 6 w 17"/>
                <a:gd name="T25" fmla="*/ 8 h 24"/>
                <a:gd name="T26" fmla="*/ 7 w 17"/>
                <a:gd name="T27" fmla="*/ 6 h 24"/>
                <a:gd name="T28" fmla="*/ 7 w 17"/>
                <a:gd name="T29" fmla="*/ 6 h 24"/>
                <a:gd name="T30" fmla="*/ 5 w 17"/>
                <a:gd name="T31" fmla="*/ 4 h 24"/>
                <a:gd name="T32" fmla="*/ 7 w 17"/>
                <a:gd name="T33" fmla="*/ 1 h 24"/>
                <a:gd name="T34" fmla="*/ 9 w 17"/>
                <a:gd name="T35" fmla="*/ 3 h 24"/>
                <a:gd name="T36" fmla="*/ 9 w 17"/>
                <a:gd name="T37" fmla="*/ 6 h 24"/>
                <a:gd name="T38" fmla="*/ 9 w 17"/>
                <a:gd name="T39" fmla="*/ 6 h 24"/>
                <a:gd name="T40" fmla="*/ 11 w 17"/>
                <a:gd name="T41" fmla="*/ 8 h 24"/>
                <a:gd name="T42" fmla="*/ 11 w 17"/>
                <a:gd name="T43" fmla="*/ 8 h 24"/>
                <a:gd name="T44" fmla="*/ 14 w 17"/>
                <a:gd name="T45" fmla="*/ 8 h 24"/>
                <a:gd name="T46" fmla="*/ 15 w 17"/>
                <a:gd name="T47" fmla="*/ 9 h 24"/>
                <a:gd name="T48" fmla="*/ 16 w 17"/>
                <a:gd name="T49" fmla="*/ 11 h 24"/>
                <a:gd name="T50" fmla="*/ 16 w 17"/>
                <a:gd name="T51" fmla="*/ 11 h 24"/>
                <a:gd name="T52" fmla="*/ 16 w 17"/>
                <a:gd name="T53" fmla="*/ 12 h 24"/>
                <a:gd name="T54" fmla="*/ 16 w 17"/>
                <a:gd name="T55" fmla="*/ 13 h 24"/>
                <a:gd name="T56" fmla="*/ 16 w 17"/>
                <a:gd name="T57" fmla="*/ 16 h 24"/>
                <a:gd name="T58" fmla="*/ 16 w 17"/>
                <a:gd name="T59" fmla="*/ 17 h 24"/>
                <a:gd name="T60" fmla="*/ 16 w 17"/>
                <a:gd name="T61" fmla="*/ 17 h 24"/>
                <a:gd name="T62" fmla="*/ 14 w 17"/>
                <a:gd name="T63" fmla="*/ 18 h 24"/>
                <a:gd name="T64" fmla="*/ 10 w 17"/>
                <a:gd name="T65" fmla="*/ 18 h 24"/>
                <a:gd name="T66" fmla="*/ 10 w 17"/>
                <a:gd name="T67" fmla="*/ 18 h 24"/>
                <a:gd name="T68" fmla="*/ 10 w 17"/>
                <a:gd name="T69" fmla="*/ 19 h 24"/>
                <a:gd name="T70" fmla="*/ 11 w 17"/>
                <a:gd name="T71" fmla="*/ 19 h 24"/>
                <a:gd name="T72" fmla="*/ 10 w 17"/>
                <a:gd name="T73" fmla="*/ 22 h 24"/>
                <a:gd name="T74" fmla="*/ 4 w 17"/>
                <a:gd name="T75" fmla="*/ 24 h 24"/>
                <a:gd name="T76" fmla="*/ 2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2" y="20"/>
                  </a:moveTo>
                  <a:cubicBezTo>
                    <a:pt x="2" y="20"/>
                    <a:pt x="3" y="19"/>
                    <a:pt x="3" y="19"/>
                  </a:cubicBezTo>
                  <a:cubicBezTo>
                    <a:pt x="3" y="19"/>
                    <a:pt x="3" y="18"/>
                    <a:pt x="4" y="18"/>
                  </a:cubicBezTo>
                  <a:cubicBezTo>
                    <a:pt x="5" y="17"/>
                    <a:pt x="6" y="17"/>
                    <a:pt x="6" y="17"/>
                  </a:cubicBezTo>
                  <a:cubicBezTo>
                    <a:pt x="7" y="17"/>
                    <a:pt x="7" y="17"/>
                    <a:pt x="7" y="18"/>
                  </a:cubicBezTo>
                  <a:cubicBezTo>
                    <a:pt x="8" y="17"/>
                    <a:pt x="8" y="17"/>
                    <a:pt x="8" y="17"/>
                  </a:cubicBezTo>
                  <a:cubicBezTo>
                    <a:pt x="8" y="17"/>
                    <a:pt x="8" y="17"/>
                    <a:pt x="8" y="17"/>
                  </a:cubicBezTo>
                  <a:cubicBezTo>
                    <a:pt x="6" y="17"/>
                    <a:pt x="6" y="17"/>
                    <a:pt x="5" y="16"/>
                  </a:cubicBezTo>
                  <a:cubicBezTo>
                    <a:pt x="3" y="15"/>
                    <a:pt x="4" y="13"/>
                    <a:pt x="5" y="13"/>
                  </a:cubicBezTo>
                  <a:cubicBezTo>
                    <a:pt x="5" y="12"/>
                    <a:pt x="5" y="12"/>
                    <a:pt x="5" y="12"/>
                  </a:cubicBezTo>
                  <a:cubicBezTo>
                    <a:pt x="5" y="11"/>
                    <a:pt x="7" y="10"/>
                    <a:pt x="8" y="11"/>
                  </a:cubicBezTo>
                  <a:cubicBezTo>
                    <a:pt x="9" y="10"/>
                    <a:pt x="9" y="10"/>
                    <a:pt x="9" y="10"/>
                  </a:cubicBezTo>
                  <a:cubicBezTo>
                    <a:pt x="7" y="11"/>
                    <a:pt x="6" y="10"/>
                    <a:pt x="6" y="8"/>
                  </a:cubicBezTo>
                  <a:cubicBezTo>
                    <a:pt x="6" y="7"/>
                    <a:pt x="6" y="6"/>
                    <a:pt x="7" y="6"/>
                  </a:cubicBezTo>
                  <a:cubicBezTo>
                    <a:pt x="7" y="6"/>
                    <a:pt x="7" y="6"/>
                    <a:pt x="7" y="6"/>
                  </a:cubicBezTo>
                  <a:cubicBezTo>
                    <a:pt x="6" y="5"/>
                    <a:pt x="6" y="4"/>
                    <a:pt x="5" y="4"/>
                  </a:cubicBezTo>
                  <a:cubicBezTo>
                    <a:pt x="4" y="2"/>
                    <a:pt x="6" y="0"/>
                    <a:pt x="7" y="1"/>
                  </a:cubicBezTo>
                  <a:cubicBezTo>
                    <a:pt x="8" y="2"/>
                    <a:pt x="8" y="2"/>
                    <a:pt x="9" y="3"/>
                  </a:cubicBezTo>
                  <a:cubicBezTo>
                    <a:pt x="10" y="4"/>
                    <a:pt x="9" y="5"/>
                    <a:pt x="9" y="6"/>
                  </a:cubicBezTo>
                  <a:cubicBezTo>
                    <a:pt x="9" y="6"/>
                    <a:pt x="9" y="6"/>
                    <a:pt x="9" y="6"/>
                  </a:cubicBezTo>
                  <a:cubicBezTo>
                    <a:pt x="10" y="6"/>
                    <a:pt x="11" y="7"/>
                    <a:pt x="11" y="8"/>
                  </a:cubicBezTo>
                  <a:cubicBezTo>
                    <a:pt x="11" y="8"/>
                    <a:pt x="11" y="8"/>
                    <a:pt x="11" y="8"/>
                  </a:cubicBezTo>
                  <a:cubicBezTo>
                    <a:pt x="11" y="6"/>
                    <a:pt x="14" y="6"/>
                    <a:pt x="14" y="8"/>
                  </a:cubicBezTo>
                  <a:cubicBezTo>
                    <a:pt x="14" y="8"/>
                    <a:pt x="14" y="9"/>
                    <a:pt x="15" y="9"/>
                  </a:cubicBezTo>
                  <a:cubicBezTo>
                    <a:pt x="15" y="9"/>
                    <a:pt x="16" y="10"/>
                    <a:pt x="16" y="11"/>
                  </a:cubicBezTo>
                  <a:cubicBezTo>
                    <a:pt x="16" y="11"/>
                    <a:pt x="16" y="11"/>
                    <a:pt x="16" y="11"/>
                  </a:cubicBezTo>
                  <a:cubicBezTo>
                    <a:pt x="16" y="12"/>
                    <a:pt x="16" y="12"/>
                    <a:pt x="16" y="12"/>
                  </a:cubicBezTo>
                  <a:cubicBezTo>
                    <a:pt x="17" y="12"/>
                    <a:pt x="17" y="13"/>
                    <a:pt x="16" y="13"/>
                  </a:cubicBezTo>
                  <a:cubicBezTo>
                    <a:pt x="17" y="14"/>
                    <a:pt x="17" y="16"/>
                    <a:pt x="16" y="16"/>
                  </a:cubicBezTo>
                  <a:cubicBezTo>
                    <a:pt x="16" y="17"/>
                    <a:pt x="16" y="17"/>
                    <a:pt x="16" y="17"/>
                  </a:cubicBezTo>
                  <a:cubicBezTo>
                    <a:pt x="16" y="17"/>
                    <a:pt x="16" y="17"/>
                    <a:pt x="16" y="17"/>
                  </a:cubicBezTo>
                  <a:cubicBezTo>
                    <a:pt x="15" y="17"/>
                    <a:pt x="15" y="18"/>
                    <a:pt x="14" y="18"/>
                  </a:cubicBezTo>
                  <a:cubicBezTo>
                    <a:pt x="13" y="18"/>
                    <a:pt x="12" y="18"/>
                    <a:pt x="10" y="18"/>
                  </a:cubicBezTo>
                  <a:cubicBezTo>
                    <a:pt x="10" y="18"/>
                    <a:pt x="10" y="18"/>
                    <a:pt x="10" y="18"/>
                  </a:cubicBezTo>
                  <a:cubicBezTo>
                    <a:pt x="10" y="18"/>
                    <a:pt x="10" y="19"/>
                    <a:pt x="10" y="19"/>
                  </a:cubicBezTo>
                  <a:cubicBezTo>
                    <a:pt x="11" y="19"/>
                    <a:pt x="11" y="19"/>
                    <a:pt x="11" y="19"/>
                  </a:cubicBezTo>
                  <a:cubicBezTo>
                    <a:pt x="12" y="20"/>
                    <a:pt x="11" y="22"/>
                    <a:pt x="10" y="22"/>
                  </a:cubicBezTo>
                  <a:cubicBezTo>
                    <a:pt x="9" y="24"/>
                    <a:pt x="6" y="23"/>
                    <a:pt x="4" y="24"/>
                  </a:cubicBezTo>
                  <a:cubicBezTo>
                    <a:pt x="2" y="24"/>
                    <a:pt x="0" y="21"/>
                    <a:pt x="2"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493"/>
            <p:cNvSpPr/>
            <p:nvPr/>
          </p:nvSpPr>
          <p:spPr bwMode="auto">
            <a:xfrm>
              <a:off x="111" y="449"/>
              <a:ext cx="16" cy="20"/>
            </a:xfrm>
            <a:custGeom>
              <a:avLst/>
              <a:gdLst>
                <a:gd name="T0" fmla="*/ 7 w 14"/>
                <a:gd name="T1" fmla="*/ 17 h 17"/>
                <a:gd name="T2" fmla="*/ 6 w 14"/>
                <a:gd name="T3" fmla="*/ 16 h 17"/>
                <a:gd name="T4" fmla="*/ 6 w 14"/>
                <a:gd name="T5" fmla="*/ 16 h 17"/>
                <a:gd name="T6" fmla="*/ 4 w 14"/>
                <a:gd name="T7" fmla="*/ 15 h 17"/>
                <a:gd name="T8" fmla="*/ 3 w 14"/>
                <a:gd name="T9" fmla="*/ 13 h 17"/>
                <a:gd name="T10" fmla="*/ 0 w 14"/>
                <a:gd name="T11" fmla="*/ 11 h 17"/>
                <a:gd name="T12" fmla="*/ 2 w 14"/>
                <a:gd name="T13" fmla="*/ 8 h 17"/>
                <a:gd name="T14" fmla="*/ 4 w 14"/>
                <a:gd name="T15" fmla="*/ 5 h 17"/>
                <a:gd name="T16" fmla="*/ 8 w 14"/>
                <a:gd name="T17" fmla="*/ 8 h 17"/>
                <a:gd name="T18" fmla="*/ 8 w 14"/>
                <a:gd name="T19" fmla="*/ 8 h 17"/>
                <a:gd name="T20" fmla="*/ 8 w 14"/>
                <a:gd name="T21" fmla="*/ 7 h 17"/>
                <a:gd name="T22" fmla="*/ 9 w 14"/>
                <a:gd name="T23" fmla="*/ 5 h 17"/>
                <a:gd name="T24" fmla="*/ 9 w 14"/>
                <a:gd name="T25" fmla="*/ 5 h 17"/>
                <a:gd name="T26" fmla="*/ 9 w 14"/>
                <a:gd name="T27" fmla="*/ 5 h 17"/>
                <a:gd name="T28" fmla="*/ 9 w 14"/>
                <a:gd name="T29" fmla="*/ 3 h 17"/>
                <a:gd name="T30" fmla="*/ 13 w 14"/>
                <a:gd name="T31" fmla="*/ 3 h 17"/>
                <a:gd name="T32" fmla="*/ 13 w 14"/>
                <a:gd name="T33" fmla="*/ 3 h 17"/>
                <a:gd name="T34" fmla="*/ 13 w 14"/>
                <a:gd name="T35" fmla="*/ 3 h 17"/>
                <a:gd name="T36" fmla="*/ 14 w 14"/>
                <a:gd name="T37" fmla="*/ 5 h 17"/>
                <a:gd name="T38" fmla="*/ 12 w 14"/>
                <a:gd name="T39" fmla="*/ 7 h 17"/>
                <a:gd name="T40" fmla="*/ 11 w 14"/>
                <a:gd name="T41" fmla="*/ 8 h 17"/>
                <a:gd name="T42" fmla="*/ 11 w 14"/>
                <a:gd name="T43" fmla="*/ 9 h 17"/>
                <a:gd name="T44" fmla="*/ 12 w 14"/>
                <a:gd name="T45" fmla="*/ 10 h 17"/>
                <a:gd name="T46" fmla="*/ 11 w 14"/>
                <a:gd name="T47" fmla="*/ 12 h 17"/>
                <a:gd name="T48" fmla="*/ 11 w 14"/>
                <a:gd name="T49" fmla="*/ 12 h 17"/>
                <a:gd name="T50" fmla="*/ 10 w 14"/>
                <a:gd name="T51" fmla="*/ 16 h 17"/>
                <a:gd name="T52" fmla="*/ 8 w 14"/>
                <a:gd name="T53" fmla="*/ 16 h 17"/>
                <a:gd name="T54" fmla="*/ 8 w 14"/>
                <a:gd name="T55" fmla="*/ 16 h 17"/>
                <a:gd name="T56" fmla="*/ 8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6" y="17"/>
                    <a:pt x="6" y="16"/>
                  </a:cubicBezTo>
                  <a:cubicBezTo>
                    <a:pt x="6" y="16"/>
                    <a:pt x="6" y="16"/>
                    <a:pt x="6" y="16"/>
                  </a:cubicBezTo>
                  <a:cubicBezTo>
                    <a:pt x="5" y="16"/>
                    <a:pt x="4" y="15"/>
                    <a:pt x="4" y="15"/>
                  </a:cubicBezTo>
                  <a:cubicBezTo>
                    <a:pt x="4" y="14"/>
                    <a:pt x="3" y="13"/>
                    <a:pt x="3" y="13"/>
                  </a:cubicBezTo>
                  <a:cubicBezTo>
                    <a:pt x="1" y="13"/>
                    <a:pt x="0" y="12"/>
                    <a:pt x="0" y="11"/>
                  </a:cubicBezTo>
                  <a:cubicBezTo>
                    <a:pt x="0" y="9"/>
                    <a:pt x="1" y="8"/>
                    <a:pt x="2" y="8"/>
                  </a:cubicBezTo>
                  <a:cubicBezTo>
                    <a:pt x="2" y="7"/>
                    <a:pt x="3" y="5"/>
                    <a:pt x="4" y="5"/>
                  </a:cubicBezTo>
                  <a:cubicBezTo>
                    <a:pt x="6" y="5"/>
                    <a:pt x="7" y="6"/>
                    <a:pt x="8" y="8"/>
                  </a:cubicBezTo>
                  <a:cubicBezTo>
                    <a:pt x="8" y="8"/>
                    <a:pt x="8" y="8"/>
                    <a:pt x="8" y="8"/>
                  </a:cubicBezTo>
                  <a:cubicBezTo>
                    <a:pt x="8" y="7"/>
                    <a:pt x="8" y="7"/>
                    <a:pt x="8" y="7"/>
                  </a:cubicBezTo>
                  <a:cubicBezTo>
                    <a:pt x="8" y="6"/>
                    <a:pt x="8" y="6"/>
                    <a:pt x="9" y="5"/>
                  </a:cubicBezTo>
                  <a:cubicBezTo>
                    <a:pt x="9" y="5"/>
                    <a:pt x="9" y="5"/>
                    <a:pt x="9" y="5"/>
                  </a:cubicBezTo>
                  <a:cubicBezTo>
                    <a:pt x="9" y="5"/>
                    <a:pt x="9" y="5"/>
                    <a:pt x="9" y="5"/>
                  </a:cubicBezTo>
                  <a:cubicBezTo>
                    <a:pt x="9" y="5"/>
                    <a:pt x="9" y="4"/>
                    <a:pt x="9" y="3"/>
                  </a:cubicBezTo>
                  <a:cubicBezTo>
                    <a:pt x="8" y="1"/>
                    <a:pt x="12" y="0"/>
                    <a:pt x="13" y="3"/>
                  </a:cubicBezTo>
                  <a:cubicBezTo>
                    <a:pt x="13" y="3"/>
                    <a:pt x="13" y="3"/>
                    <a:pt x="13" y="3"/>
                  </a:cubicBezTo>
                  <a:cubicBezTo>
                    <a:pt x="13" y="3"/>
                    <a:pt x="13" y="3"/>
                    <a:pt x="13" y="3"/>
                  </a:cubicBezTo>
                  <a:cubicBezTo>
                    <a:pt x="14" y="4"/>
                    <a:pt x="14" y="4"/>
                    <a:pt x="14" y="5"/>
                  </a:cubicBezTo>
                  <a:cubicBezTo>
                    <a:pt x="14" y="6"/>
                    <a:pt x="13" y="7"/>
                    <a:pt x="12" y="7"/>
                  </a:cubicBezTo>
                  <a:cubicBezTo>
                    <a:pt x="12" y="7"/>
                    <a:pt x="12" y="8"/>
                    <a:pt x="11" y="8"/>
                  </a:cubicBezTo>
                  <a:cubicBezTo>
                    <a:pt x="11" y="9"/>
                    <a:pt x="11" y="9"/>
                    <a:pt x="11" y="9"/>
                  </a:cubicBezTo>
                  <a:cubicBezTo>
                    <a:pt x="12" y="9"/>
                    <a:pt x="12" y="9"/>
                    <a:pt x="12" y="10"/>
                  </a:cubicBezTo>
                  <a:cubicBezTo>
                    <a:pt x="12" y="11"/>
                    <a:pt x="11" y="12"/>
                    <a:pt x="11" y="12"/>
                  </a:cubicBezTo>
                  <a:cubicBezTo>
                    <a:pt x="11" y="12"/>
                    <a:pt x="11" y="12"/>
                    <a:pt x="11" y="12"/>
                  </a:cubicBezTo>
                  <a:cubicBezTo>
                    <a:pt x="13" y="12"/>
                    <a:pt x="12" y="16"/>
                    <a:pt x="10" y="16"/>
                  </a:cubicBezTo>
                  <a:cubicBezTo>
                    <a:pt x="10" y="16"/>
                    <a:pt x="8" y="16"/>
                    <a:pt x="8" y="16"/>
                  </a:cubicBezTo>
                  <a:cubicBezTo>
                    <a:pt x="8" y="16"/>
                    <a:pt x="8" y="16"/>
                    <a:pt x="8" y="16"/>
                  </a:cubicBezTo>
                  <a:cubicBezTo>
                    <a:pt x="8" y="17"/>
                    <a:pt x="8" y="17"/>
                    <a:pt x="8" y="17"/>
                  </a:cubicBezTo>
                  <a:cubicBezTo>
                    <a:pt x="8" y="17"/>
                    <a:pt x="8"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494"/>
            <p:cNvSpPr/>
            <p:nvPr/>
          </p:nvSpPr>
          <p:spPr bwMode="auto">
            <a:xfrm>
              <a:off x="92" y="538"/>
              <a:ext cx="87" cy="85"/>
            </a:xfrm>
            <a:custGeom>
              <a:avLst/>
              <a:gdLst>
                <a:gd name="T0" fmla="*/ 68 w 75"/>
                <a:gd name="T1" fmla="*/ 46 h 73"/>
                <a:gd name="T2" fmla="*/ 59 w 75"/>
                <a:gd name="T3" fmla="*/ 39 h 73"/>
                <a:gd name="T4" fmla="*/ 65 w 75"/>
                <a:gd name="T5" fmla="*/ 35 h 73"/>
                <a:gd name="T6" fmla="*/ 73 w 75"/>
                <a:gd name="T7" fmla="*/ 18 h 73"/>
                <a:gd name="T8" fmla="*/ 55 w 75"/>
                <a:gd name="T9" fmla="*/ 12 h 73"/>
                <a:gd name="T10" fmla="*/ 44 w 75"/>
                <a:gd name="T11" fmla="*/ 18 h 73"/>
                <a:gd name="T12" fmla="*/ 44 w 75"/>
                <a:gd name="T13" fmla="*/ 18 h 73"/>
                <a:gd name="T14" fmla="*/ 44 w 75"/>
                <a:gd name="T15" fmla="*/ 10 h 73"/>
                <a:gd name="T16" fmla="*/ 29 w 75"/>
                <a:gd name="T17" fmla="*/ 2 h 73"/>
                <a:gd name="T18" fmla="*/ 23 w 75"/>
                <a:gd name="T19" fmla="*/ 15 h 73"/>
                <a:gd name="T20" fmla="*/ 24 w 75"/>
                <a:gd name="T21" fmla="*/ 23 h 73"/>
                <a:gd name="T22" fmla="*/ 22 w 75"/>
                <a:gd name="T23" fmla="*/ 22 h 73"/>
                <a:gd name="T24" fmla="*/ 12 w 75"/>
                <a:gd name="T25" fmla="*/ 19 h 73"/>
                <a:gd name="T26" fmla="*/ 2 w 75"/>
                <a:gd name="T27" fmla="*/ 35 h 73"/>
                <a:gd name="T28" fmla="*/ 17 w 75"/>
                <a:gd name="T29" fmla="*/ 45 h 73"/>
                <a:gd name="T30" fmla="*/ 28 w 75"/>
                <a:gd name="T31" fmla="*/ 45 h 73"/>
                <a:gd name="T32" fmla="*/ 28 w 75"/>
                <a:gd name="T33" fmla="*/ 45 h 73"/>
                <a:gd name="T34" fmla="*/ 22 w 75"/>
                <a:gd name="T35" fmla="*/ 55 h 73"/>
                <a:gd name="T36" fmla="*/ 27 w 75"/>
                <a:gd name="T37" fmla="*/ 70 h 73"/>
                <a:gd name="T38" fmla="*/ 41 w 75"/>
                <a:gd name="T39" fmla="*/ 64 h 73"/>
                <a:gd name="T40" fmla="*/ 43 w 75"/>
                <a:gd name="T41" fmla="*/ 56 h 73"/>
                <a:gd name="T42" fmla="*/ 43 w 75"/>
                <a:gd name="T43" fmla="*/ 54 h 73"/>
                <a:gd name="T44" fmla="*/ 50 w 75"/>
                <a:gd name="T45" fmla="*/ 61 h 73"/>
                <a:gd name="T46" fmla="*/ 67 w 75"/>
                <a:gd name="T47" fmla="*/ 65 h 73"/>
                <a:gd name="T48" fmla="*/ 68 w 75"/>
                <a:gd name="T49"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68" y="46"/>
                  </a:moveTo>
                  <a:cubicBezTo>
                    <a:pt x="66" y="43"/>
                    <a:pt x="62" y="41"/>
                    <a:pt x="59" y="39"/>
                  </a:cubicBezTo>
                  <a:cubicBezTo>
                    <a:pt x="61" y="38"/>
                    <a:pt x="64" y="36"/>
                    <a:pt x="65" y="35"/>
                  </a:cubicBezTo>
                  <a:cubicBezTo>
                    <a:pt x="70" y="31"/>
                    <a:pt x="75" y="25"/>
                    <a:pt x="73" y="18"/>
                  </a:cubicBezTo>
                  <a:cubicBezTo>
                    <a:pt x="70" y="11"/>
                    <a:pt x="61" y="10"/>
                    <a:pt x="55" y="12"/>
                  </a:cubicBezTo>
                  <a:cubicBezTo>
                    <a:pt x="51" y="14"/>
                    <a:pt x="48" y="16"/>
                    <a:pt x="44" y="18"/>
                  </a:cubicBezTo>
                  <a:cubicBezTo>
                    <a:pt x="44" y="18"/>
                    <a:pt x="44" y="18"/>
                    <a:pt x="44" y="18"/>
                  </a:cubicBezTo>
                  <a:cubicBezTo>
                    <a:pt x="46" y="17"/>
                    <a:pt x="44" y="13"/>
                    <a:pt x="44" y="10"/>
                  </a:cubicBezTo>
                  <a:cubicBezTo>
                    <a:pt x="42" y="4"/>
                    <a:pt x="36" y="0"/>
                    <a:pt x="29" y="2"/>
                  </a:cubicBezTo>
                  <a:cubicBezTo>
                    <a:pt x="23" y="3"/>
                    <a:pt x="22" y="9"/>
                    <a:pt x="23" y="15"/>
                  </a:cubicBezTo>
                  <a:cubicBezTo>
                    <a:pt x="23" y="17"/>
                    <a:pt x="23" y="20"/>
                    <a:pt x="24" y="23"/>
                  </a:cubicBezTo>
                  <a:cubicBezTo>
                    <a:pt x="23" y="22"/>
                    <a:pt x="23" y="22"/>
                    <a:pt x="22" y="22"/>
                  </a:cubicBezTo>
                  <a:cubicBezTo>
                    <a:pt x="19" y="20"/>
                    <a:pt x="16" y="19"/>
                    <a:pt x="12" y="19"/>
                  </a:cubicBezTo>
                  <a:cubicBezTo>
                    <a:pt x="5" y="20"/>
                    <a:pt x="0" y="28"/>
                    <a:pt x="2" y="35"/>
                  </a:cubicBezTo>
                  <a:cubicBezTo>
                    <a:pt x="4" y="41"/>
                    <a:pt x="12" y="43"/>
                    <a:pt x="17" y="45"/>
                  </a:cubicBezTo>
                  <a:cubicBezTo>
                    <a:pt x="21" y="45"/>
                    <a:pt x="24" y="46"/>
                    <a:pt x="28" y="45"/>
                  </a:cubicBezTo>
                  <a:cubicBezTo>
                    <a:pt x="28" y="45"/>
                    <a:pt x="28" y="45"/>
                    <a:pt x="28" y="45"/>
                  </a:cubicBezTo>
                  <a:cubicBezTo>
                    <a:pt x="26" y="48"/>
                    <a:pt x="24" y="51"/>
                    <a:pt x="22" y="55"/>
                  </a:cubicBezTo>
                  <a:cubicBezTo>
                    <a:pt x="20" y="60"/>
                    <a:pt x="21" y="67"/>
                    <a:pt x="27" y="70"/>
                  </a:cubicBezTo>
                  <a:cubicBezTo>
                    <a:pt x="33" y="73"/>
                    <a:pt x="38" y="70"/>
                    <a:pt x="41" y="64"/>
                  </a:cubicBezTo>
                  <a:cubicBezTo>
                    <a:pt x="42" y="62"/>
                    <a:pt x="43" y="59"/>
                    <a:pt x="43" y="56"/>
                  </a:cubicBezTo>
                  <a:cubicBezTo>
                    <a:pt x="43" y="55"/>
                    <a:pt x="43" y="55"/>
                    <a:pt x="43" y="54"/>
                  </a:cubicBezTo>
                  <a:cubicBezTo>
                    <a:pt x="45" y="57"/>
                    <a:pt x="47" y="59"/>
                    <a:pt x="50" y="61"/>
                  </a:cubicBezTo>
                  <a:cubicBezTo>
                    <a:pt x="54" y="65"/>
                    <a:pt x="62" y="69"/>
                    <a:pt x="67" y="65"/>
                  </a:cubicBezTo>
                  <a:cubicBezTo>
                    <a:pt x="74" y="61"/>
                    <a:pt x="72" y="51"/>
                    <a:pt x="68" y="46"/>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495"/>
            <p:cNvSpPr/>
            <p:nvPr/>
          </p:nvSpPr>
          <p:spPr bwMode="auto">
            <a:xfrm>
              <a:off x="127" y="578"/>
              <a:ext cx="18" cy="18"/>
            </a:xfrm>
            <a:custGeom>
              <a:avLst/>
              <a:gdLst>
                <a:gd name="T0" fmla="*/ 12 w 15"/>
                <a:gd name="T1" fmla="*/ 4 h 16"/>
                <a:gd name="T2" fmla="*/ 2 w 15"/>
                <a:gd name="T3" fmla="*/ 4 h 16"/>
                <a:gd name="T4" fmla="*/ 2 w 15"/>
                <a:gd name="T5" fmla="*/ 4 h 16"/>
                <a:gd name="T6" fmla="*/ 1 w 15"/>
                <a:gd name="T7" fmla="*/ 10 h 16"/>
                <a:gd name="T8" fmla="*/ 11 w 15"/>
                <a:gd name="T9" fmla="*/ 14 h 16"/>
                <a:gd name="T10" fmla="*/ 12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12" y="4"/>
                  </a:moveTo>
                  <a:cubicBezTo>
                    <a:pt x="10" y="1"/>
                    <a:pt x="4" y="0"/>
                    <a:pt x="2" y="4"/>
                  </a:cubicBezTo>
                  <a:cubicBezTo>
                    <a:pt x="2" y="4"/>
                    <a:pt x="2" y="4"/>
                    <a:pt x="2" y="4"/>
                  </a:cubicBezTo>
                  <a:cubicBezTo>
                    <a:pt x="1" y="6"/>
                    <a:pt x="0" y="8"/>
                    <a:pt x="1" y="10"/>
                  </a:cubicBezTo>
                  <a:cubicBezTo>
                    <a:pt x="2" y="14"/>
                    <a:pt x="7" y="16"/>
                    <a:pt x="11" y="14"/>
                  </a:cubicBezTo>
                  <a:cubicBezTo>
                    <a:pt x="15" y="12"/>
                    <a:pt x="15" y="7"/>
                    <a:pt x="12"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496"/>
            <p:cNvSpPr>
              <a:spLocks noEditPoints="1"/>
            </p:cNvSpPr>
            <p:nvPr/>
          </p:nvSpPr>
          <p:spPr bwMode="auto">
            <a:xfrm>
              <a:off x="1994" y="609"/>
              <a:ext cx="195" cy="467"/>
            </a:xfrm>
            <a:custGeom>
              <a:avLst/>
              <a:gdLst>
                <a:gd name="T0" fmla="*/ 9 w 168"/>
                <a:gd name="T1" fmla="*/ 389 h 403"/>
                <a:gd name="T2" fmla="*/ 1 w 168"/>
                <a:gd name="T3" fmla="*/ 403 h 403"/>
                <a:gd name="T4" fmla="*/ 12 w 168"/>
                <a:gd name="T5" fmla="*/ 391 h 403"/>
                <a:gd name="T6" fmla="*/ 48 w 168"/>
                <a:gd name="T7" fmla="*/ 348 h 403"/>
                <a:gd name="T8" fmla="*/ 22 w 168"/>
                <a:gd name="T9" fmla="*/ 373 h 403"/>
                <a:gd name="T10" fmla="*/ 18 w 168"/>
                <a:gd name="T11" fmla="*/ 383 h 403"/>
                <a:gd name="T12" fmla="*/ 19 w 168"/>
                <a:gd name="T13" fmla="*/ 383 h 403"/>
                <a:gd name="T14" fmla="*/ 37 w 168"/>
                <a:gd name="T15" fmla="*/ 364 h 403"/>
                <a:gd name="T16" fmla="*/ 48 w 168"/>
                <a:gd name="T17" fmla="*/ 348 h 403"/>
                <a:gd name="T18" fmla="*/ 80 w 168"/>
                <a:gd name="T19" fmla="*/ 299 h 403"/>
                <a:gd name="T20" fmla="*/ 74 w 168"/>
                <a:gd name="T21" fmla="*/ 302 h 403"/>
                <a:gd name="T22" fmla="*/ 53 w 168"/>
                <a:gd name="T23" fmla="*/ 343 h 403"/>
                <a:gd name="T24" fmla="*/ 67 w 168"/>
                <a:gd name="T25" fmla="*/ 324 h 403"/>
                <a:gd name="T26" fmla="*/ 80 w 168"/>
                <a:gd name="T27" fmla="*/ 301 h 403"/>
                <a:gd name="T28" fmla="*/ 80 w 168"/>
                <a:gd name="T29" fmla="*/ 299 h 403"/>
                <a:gd name="T30" fmla="*/ 98 w 168"/>
                <a:gd name="T31" fmla="*/ 257 h 403"/>
                <a:gd name="T32" fmla="*/ 81 w 168"/>
                <a:gd name="T33" fmla="*/ 295 h 403"/>
                <a:gd name="T34" fmla="*/ 83 w 168"/>
                <a:gd name="T35" fmla="*/ 296 h 403"/>
                <a:gd name="T36" fmla="*/ 84 w 168"/>
                <a:gd name="T37" fmla="*/ 297 h 403"/>
                <a:gd name="T38" fmla="*/ 106 w 168"/>
                <a:gd name="T39" fmla="*/ 254 h 403"/>
                <a:gd name="T40" fmla="*/ 126 w 168"/>
                <a:gd name="T41" fmla="*/ 196 h 403"/>
                <a:gd name="T42" fmla="*/ 122 w 168"/>
                <a:gd name="T43" fmla="*/ 199 h 403"/>
                <a:gd name="T44" fmla="*/ 109 w 168"/>
                <a:gd name="T45" fmla="*/ 248 h 403"/>
                <a:gd name="T46" fmla="*/ 117 w 168"/>
                <a:gd name="T47" fmla="*/ 233 h 403"/>
                <a:gd name="T48" fmla="*/ 127 w 168"/>
                <a:gd name="T49" fmla="*/ 199 h 403"/>
                <a:gd name="T50" fmla="*/ 127 w 168"/>
                <a:gd name="T51" fmla="*/ 195 h 403"/>
                <a:gd name="T52" fmla="*/ 136 w 168"/>
                <a:gd name="T53" fmla="*/ 150 h 403"/>
                <a:gd name="T54" fmla="*/ 125 w 168"/>
                <a:gd name="T55" fmla="*/ 191 h 403"/>
                <a:gd name="T56" fmla="*/ 128 w 168"/>
                <a:gd name="T57" fmla="*/ 194 h 403"/>
                <a:gd name="T58" fmla="*/ 130 w 168"/>
                <a:gd name="T59" fmla="*/ 193 h 403"/>
                <a:gd name="T60" fmla="*/ 143 w 168"/>
                <a:gd name="T61" fmla="*/ 154 h 403"/>
                <a:gd name="T62" fmla="*/ 152 w 168"/>
                <a:gd name="T63" fmla="*/ 98 h 403"/>
                <a:gd name="T64" fmla="*/ 147 w 168"/>
                <a:gd name="T65" fmla="*/ 101 h 403"/>
                <a:gd name="T66" fmla="*/ 143 w 168"/>
                <a:gd name="T67" fmla="*/ 141 h 403"/>
                <a:gd name="T68" fmla="*/ 148 w 168"/>
                <a:gd name="T69" fmla="*/ 130 h 403"/>
                <a:gd name="T70" fmla="*/ 152 w 168"/>
                <a:gd name="T71" fmla="*/ 100 h 403"/>
                <a:gd name="T72" fmla="*/ 164 w 168"/>
                <a:gd name="T73" fmla="*/ 0 h 403"/>
                <a:gd name="T74" fmla="*/ 162 w 168"/>
                <a:gd name="T75" fmla="*/ 1 h 403"/>
                <a:gd name="T76" fmla="*/ 160 w 168"/>
                <a:gd name="T77" fmla="*/ 5 h 403"/>
                <a:gd name="T78" fmla="*/ 160 w 168"/>
                <a:gd name="T79" fmla="*/ 14 h 403"/>
                <a:gd name="T80" fmla="*/ 151 w 168"/>
                <a:gd name="T81" fmla="*/ 83 h 403"/>
                <a:gd name="T82" fmla="*/ 153 w 168"/>
                <a:gd name="T83" fmla="*/ 94 h 403"/>
                <a:gd name="T84" fmla="*/ 154 w 168"/>
                <a:gd name="T85" fmla="*/ 94 h 403"/>
                <a:gd name="T86" fmla="*/ 156 w 168"/>
                <a:gd name="T87" fmla="*/ 94 h 403"/>
                <a:gd name="T88" fmla="*/ 166 w 168"/>
                <a:gd name="T89" fmla="*/ 27 h 403"/>
                <a:gd name="T90" fmla="*/ 168 w 168"/>
                <a:gd name="T91" fmla="*/ 5 h 403"/>
                <a:gd name="T92" fmla="*/ 164 w 168"/>
                <a:gd name="T9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403">
                  <a:moveTo>
                    <a:pt x="15" y="386"/>
                  </a:moveTo>
                  <a:cubicBezTo>
                    <a:pt x="13" y="387"/>
                    <a:pt x="11" y="388"/>
                    <a:pt x="9" y="389"/>
                  </a:cubicBezTo>
                  <a:cubicBezTo>
                    <a:pt x="6" y="393"/>
                    <a:pt x="3" y="397"/>
                    <a:pt x="0" y="401"/>
                  </a:cubicBezTo>
                  <a:cubicBezTo>
                    <a:pt x="0" y="402"/>
                    <a:pt x="0" y="403"/>
                    <a:pt x="1" y="403"/>
                  </a:cubicBezTo>
                  <a:cubicBezTo>
                    <a:pt x="1" y="403"/>
                    <a:pt x="2" y="402"/>
                    <a:pt x="2" y="402"/>
                  </a:cubicBezTo>
                  <a:cubicBezTo>
                    <a:pt x="5" y="398"/>
                    <a:pt x="9" y="394"/>
                    <a:pt x="12" y="391"/>
                  </a:cubicBezTo>
                  <a:cubicBezTo>
                    <a:pt x="13" y="389"/>
                    <a:pt x="14" y="388"/>
                    <a:pt x="15" y="386"/>
                  </a:cubicBezTo>
                  <a:moveTo>
                    <a:pt x="48" y="348"/>
                  </a:moveTo>
                  <a:cubicBezTo>
                    <a:pt x="45" y="349"/>
                    <a:pt x="43" y="349"/>
                    <a:pt x="40" y="350"/>
                  </a:cubicBezTo>
                  <a:cubicBezTo>
                    <a:pt x="35" y="358"/>
                    <a:pt x="29" y="366"/>
                    <a:pt x="22" y="373"/>
                  </a:cubicBezTo>
                  <a:cubicBezTo>
                    <a:pt x="20" y="375"/>
                    <a:pt x="18" y="378"/>
                    <a:pt x="16" y="380"/>
                  </a:cubicBezTo>
                  <a:cubicBezTo>
                    <a:pt x="17" y="381"/>
                    <a:pt x="18" y="382"/>
                    <a:pt x="18" y="383"/>
                  </a:cubicBezTo>
                  <a:cubicBezTo>
                    <a:pt x="19" y="383"/>
                    <a:pt x="19" y="383"/>
                    <a:pt x="19" y="383"/>
                  </a:cubicBezTo>
                  <a:cubicBezTo>
                    <a:pt x="19" y="383"/>
                    <a:pt x="19" y="383"/>
                    <a:pt x="19" y="383"/>
                  </a:cubicBezTo>
                  <a:cubicBezTo>
                    <a:pt x="19" y="383"/>
                    <a:pt x="19" y="383"/>
                    <a:pt x="19" y="383"/>
                  </a:cubicBezTo>
                  <a:cubicBezTo>
                    <a:pt x="25" y="377"/>
                    <a:pt x="31" y="371"/>
                    <a:pt x="37" y="364"/>
                  </a:cubicBezTo>
                  <a:cubicBezTo>
                    <a:pt x="40" y="360"/>
                    <a:pt x="44" y="356"/>
                    <a:pt x="47" y="352"/>
                  </a:cubicBezTo>
                  <a:cubicBezTo>
                    <a:pt x="47" y="350"/>
                    <a:pt x="48" y="349"/>
                    <a:pt x="48" y="348"/>
                  </a:cubicBezTo>
                  <a:moveTo>
                    <a:pt x="80" y="299"/>
                  </a:moveTo>
                  <a:cubicBezTo>
                    <a:pt x="80" y="299"/>
                    <a:pt x="80" y="299"/>
                    <a:pt x="80" y="299"/>
                  </a:cubicBezTo>
                  <a:cubicBezTo>
                    <a:pt x="80" y="299"/>
                    <a:pt x="79" y="300"/>
                    <a:pt x="78" y="300"/>
                  </a:cubicBezTo>
                  <a:cubicBezTo>
                    <a:pt x="77" y="301"/>
                    <a:pt x="75" y="301"/>
                    <a:pt x="74" y="302"/>
                  </a:cubicBezTo>
                  <a:cubicBezTo>
                    <a:pt x="66" y="315"/>
                    <a:pt x="58" y="327"/>
                    <a:pt x="49" y="339"/>
                  </a:cubicBezTo>
                  <a:cubicBezTo>
                    <a:pt x="50" y="340"/>
                    <a:pt x="52" y="341"/>
                    <a:pt x="53" y="343"/>
                  </a:cubicBezTo>
                  <a:cubicBezTo>
                    <a:pt x="53" y="343"/>
                    <a:pt x="53" y="343"/>
                    <a:pt x="54" y="343"/>
                  </a:cubicBezTo>
                  <a:cubicBezTo>
                    <a:pt x="58" y="337"/>
                    <a:pt x="63" y="330"/>
                    <a:pt x="67" y="324"/>
                  </a:cubicBezTo>
                  <a:cubicBezTo>
                    <a:pt x="72" y="317"/>
                    <a:pt x="76" y="311"/>
                    <a:pt x="80" y="304"/>
                  </a:cubicBezTo>
                  <a:cubicBezTo>
                    <a:pt x="80" y="303"/>
                    <a:pt x="80" y="302"/>
                    <a:pt x="80" y="301"/>
                  </a:cubicBezTo>
                  <a:cubicBezTo>
                    <a:pt x="80" y="300"/>
                    <a:pt x="80" y="300"/>
                    <a:pt x="80" y="299"/>
                  </a:cubicBezTo>
                  <a:cubicBezTo>
                    <a:pt x="80" y="299"/>
                    <a:pt x="80" y="299"/>
                    <a:pt x="80" y="299"/>
                  </a:cubicBezTo>
                  <a:moveTo>
                    <a:pt x="106" y="254"/>
                  </a:moveTo>
                  <a:cubicBezTo>
                    <a:pt x="103" y="255"/>
                    <a:pt x="101" y="256"/>
                    <a:pt x="98" y="257"/>
                  </a:cubicBezTo>
                  <a:cubicBezTo>
                    <a:pt x="92" y="269"/>
                    <a:pt x="86" y="281"/>
                    <a:pt x="79" y="293"/>
                  </a:cubicBezTo>
                  <a:cubicBezTo>
                    <a:pt x="80" y="293"/>
                    <a:pt x="81" y="294"/>
                    <a:pt x="81" y="295"/>
                  </a:cubicBezTo>
                  <a:cubicBezTo>
                    <a:pt x="82" y="295"/>
                    <a:pt x="82" y="296"/>
                    <a:pt x="82" y="297"/>
                  </a:cubicBezTo>
                  <a:cubicBezTo>
                    <a:pt x="82" y="296"/>
                    <a:pt x="83" y="296"/>
                    <a:pt x="83" y="296"/>
                  </a:cubicBezTo>
                  <a:cubicBezTo>
                    <a:pt x="83" y="296"/>
                    <a:pt x="84" y="296"/>
                    <a:pt x="84" y="297"/>
                  </a:cubicBezTo>
                  <a:cubicBezTo>
                    <a:pt x="84" y="297"/>
                    <a:pt x="84" y="297"/>
                    <a:pt x="84" y="297"/>
                  </a:cubicBezTo>
                  <a:cubicBezTo>
                    <a:pt x="92" y="284"/>
                    <a:pt x="99" y="271"/>
                    <a:pt x="106" y="257"/>
                  </a:cubicBezTo>
                  <a:cubicBezTo>
                    <a:pt x="106" y="256"/>
                    <a:pt x="106" y="255"/>
                    <a:pt x="106" y="254"/>
                  </a:cubicBezTo>
                  <a:moveTo>
                    <a:pt x="127" y="195"/>
                  </a:moveTo>
                  <a:cubicBezTo>
                    <a:pt x="127" y="196"/>
                    <a:pt x="127" y="196"/>
                    <a:pt x="126" y="196"/>
                  </a:cubicBezTo>
                  <a:cubicBezTo>
                    <a:pt x="126" y="197"/>
                    <a:pt x="125" y="197"/>
                    <a:pt x="125" y="198"/>
                  </a:cubicBezTo>
                  <a:cubicBezTo>
                    <a:pt x="124" y="198"/>
                    <a:pt x="123" y="199"/>
                    <a:pt x="122" y="199"/>
                  </a:cubicBezTo>
                  <a:cubicBezTo>
                    <a:pt x="117" y="215"/>
                    <a:pt x="111" y="230"/>
                    <a:pt x="104" y="244"/>
                  </a:cubicBezTo>
                  <a:cubicBezTo>
                    <a:pt x="106" y="246"/>
                    <a:pt x="108" y="247"/>
                    <a:pt x="109" y="248"/>
                  </a:cubicBezTo>
                  <a:cubicBezTo>
                    <a:pt x="110" y="248"/>
                    <a:pt x="110" y="248"/>
                    <a:pt x="110" y="249"/>
                  </a:cubicBezTo>
                  <a:cubicBezTo>
                    <a:pt x="113" y="244"/>
                    <a:pt x="115" y="239"/>
                    <a:pt x="117" y="233"/>
                  </a:cubicBezTo>
                  <a:cubicBezTo>
                    <a:pt x="121" y="224"/>
                    <a:pt x="125" y="214"/>
                    <a:pt x="128" y="204"/>
                  </a:cubicBezTo>
                  <a:cubicBezTo>
                    <a:pt x="128" y="202"/>
                    <a:pt x="128" y="200"/>
                    <a:pt x="127" y="199"/>
                  </a:cubicBezTo>
                  <a:cubicBezTo>
                    <a:pt x="127" y="198"/>
                    <a:pt x="127" y="197"/>
                    <a:pt x="127" y="197"/>
                  </a:cubicBezTo>
                  <a:cubicBezTo>
                    <a:pt x="127" y="196"/>
                    <a:pt x="127" y="196"/>
                    <a:pt x="127" y="195"/>
                  </a:cubicBezTo>
                  <a:moveTo>
                    <a:pt x="141" y="148"/>
                  </a:moveTo>
                  <a:cubicBezTo>
                    <a:pt x="139" y="149"/>
                    <a:pt x="138" y="149"/>
                    <a:pt x="136" y="150"/>
                  </a:cubicBezTo>
                  <a:cubicBezTo>
                    <a:pt x="133" y="164"/>
                    <a:pt x="129" y="177"/>
                    <a:pt x="125" y="190"/>
                  </a:cubicBezTo>
                  <a:cubicBezTo>
                    <a:pt x="125" y="190"/>
                    <a:pt x="125" y="190"/>
                    <a:pt x="125" y="191"/>
                  </a:cubicBezTo>
                  <a:cubicBezTo>
                    <a:pt x="126" y="191"/>
                    <a:pt x="126" y="191"/>
                    <a:pt x="127" y="192"/>
                  </a:cubicBezTo>
                  <a:cubicBezTo>
                    <a:pt x="128" y="193"/>
                    <a:pt x="128" y="193"/>
                    <a:pt x="128" y="194"/>
                  </a:cubicBezTo>
                  <a:cubicBezTo>
                    <a:pt x="128" y="194"/>
                    <a:pt x="129" y="193"/>
                    <a:pt x="130" y="193"/>
                  </a:cubicBezTo>
                  <a:cubicBezTo>
                    <a:pt x="130" y="193"/>
                    <a:pt x="130" y="193"/>
                    <a:pt x="130" y="193"/>
                  </a:cubicBezTo>
                  <a:cubicBezTo>
                    <a:pt x="131" y="193"/>
                    <a:pt x="131" y="194"/>
                    <a:pt x="132" y="194"/>
                  </a:cubicBezTo>
                  <a:cubicBezTo>
                    <a:pt x="136" y="181"/>
                    <a:pt x="139" y="168"/>
                    <a:pt x="143" y="154"/>
                  </a:cubicBezTo>
                  <a:cubicBezTo>
                    <a:pt x="142" y="152"/>
                    <a:pt x="141" y="150"/>
                    <a:pt x="141" y="148"/>
                  </a:cubicBezTo>
                  <a:moveTo>
                    <a:pt x="152" y="98"/>
                  </a:moveTo>
                  <a:cubicBezTo>
                    <a:pt x="152" y="98"/>
                    <a:pt x="151" y="99"/>
                    <a:pt x="151" y="99"/>
                  </a:cubicBezTo>
                  <a:cubicBezTo>
                    <a:pt x="149" y="100"/>
                    <a:pt x="148" y="100"/>
                    <a:pt x="147" y="101"/>
                  </a:cubicBezTo>
                  <a:cubicBezTo>
                    <a:pt x="145" y="113"/>
                    <a:pt x="142" y="126"/>
                    <a:pt x="139" y="138"/>
                  </a:cubicBezTo>
                  <a:cubicBezTo>
                    <a:pt x="141" y="139"/>
                    <a:pt x="142" y="140"/>
                    <a:pt x="143" y="141"/>
                  </a:cubicBezTo>
                  <a:cubicBezTo>
                    <a:pt x="144" y="141"/>
                    <a:pt x="145" y="141"/>
                    <a:pt x="146" y="141"/>
                  </a:cubicBezTo>
                  <a:cubicBezTo>
                    <a:pt x="147" y="138"/>
                    <a:pt x="148" y="134"/>
                    <a:pt x="148" y="130"/>
                  </a:cubicBezTo>
                  <a:cubicBezTo>
                    <a:pt x="150" y="122"/>
                    <a:pt x="152" y="113"/>
                    <a:pt x="154" y="105"/>
                  </a:cubicBezTo>
                  <a:cubicBezTo>
                    <a:pt x="154" y="103"/>
                    <a:pt x="153" y="101"/>
                    <a:pt x="152" y="100"/>
                  </a:cubicBezTo>
                  <a:cubicBezTo>
                    <a:pt x="152" y="99"/>
                    <a:pt x="152" y="98"/>
                    <a:pt x="152" y="98"/>
                  </a:cubicBezTo>
                  <a:moveTo>
                    <a:pt x="164" y="0"/>
                  </a:moveTo>
                  <a:cubicBezTo>
                    <a:pt x="163" y="0"/>
                    <a:pt x="163" y="0"/>
                    <a:pt x="162" y="1"/>
                  </a:cubicBezTo>
                  <a:cubicBezTo>
                    <a:pt x="162" y="1"/>
                    <a:pt x="162" y="1"/>
                    <a:pt x="162" y="1"/>
                  </a:cubicBezTo>
                  <a:cubicBezTo>
                    <a:pt x="160" y="2"/>
                    <a:pt x="160" y="4"/>
                    <a:pt x="161" y="6"/>
                  </a:cubicBezTo>
                  <a:cubicBezTo>
                    <a:pt x="161" y="5"/>
                    <a:pt x="160" y="5"/>
                    <a:pt x="160" y="5"/>
                  </a:cubicBezTo>
                  <a:cubicBezTo>
                    <a:pt x="160" y="5"/>
                    <a:pt x="160" y="6"/>
                    <a:pt x="160" y="8"/>
                  </a:cubicBezTo>
                  <a:cubicBezTo>
                    <a:pt x="160" y="10"/>
                    <a:pt x="160" y="12"/>
                    <a:pt x="160" y="14"/>
                  </a:cubicBezTo>
                  <a:cubicBezTo>
                    <a:pt x="160" y="19"/>
                    <a:pt x="159" y="23"/>
                    <a:pt x="159" y="27"/>
                  </a:cubicBezTo>
                  <a:cubicBezTo>
                    <a:pt x="158" y="46"/>
                    <a:pt x="155" y="65"/>
                    <a:pt x="151" y="83"/>
                  </a:cubicBezTo>
                  <a:cubicBezTo>
                    <a:pt x="151" y="86"/>
                    <a:pt x="150" y="88"/>
                    <a:pt x="149" y="91"/>
                  </a:cubicBezTo>
                  <a:cubicBezTo>
                    <a:pt x="151" y="92"/>
                    <a:pt x="152" y="93"/>
                    <a:pt x="153" y="94"/>
                  </a:cubicBezTo>
                  <a:cubicBezTo>
                    <a:pt x="153" y="94"/>
                    <a:pt x="153" y="94"/>
                    <a:pt x="153" y="94"/>
                  </a:cubicBezTo>
                  <a:cubicBezTo>
                    <a:pt x="153" y="94"/>
                    <a:pt x="154" y="94"/>
                    <a:pt x="154" y="94"/>
                  </a:cubicBezTo>
                  <a:cubicBezTo>
                    <a:pt x="154" y="94"/>
                    <a:pt x="154" y="94"/>
                    <a:pt x="154" y="94"/>
                  </a:cubicBezTo>
                  <a:cubicBezTo>
                    <a:pt x="155" y="94"/>
                    <a:pt x="156" y="94"/>
                    <a:pt x="156" y="94"/>
                  </a:cubicBezTo>
                  <a:cubicBezTo>
                    <a:pt x="158" y="88"/>
                    <a:pt x="159" y="82"/>
                    <a:pt x="160" y="77"/>
                  </a:cubicBezTo>
                  <a:cubicBezTo>
                    <a:pt x="164" y="60"/>
                    <a:pt x="165" y="43"/>
                    <a:pt x="166" y="27"/>
                  </a:cubicBezTo>
                  <a:cubicBezTo>
                    <a:pt x="167" y="22"/>
                    <a:pt x="167" y="18"/>
                    <a:pt x="167" y="14"/>
                  </a:cubicBezTo>
                  <a:cubicBezTo>
                    <a:pt x="166" y="11"/>
                    <a:pt x="165" y="8"/>
                    <a:pt x="168" y="5"/>
                  </a:cubicBezTo>
                  <a:cubicBezTo>
                    <a:pt x="168" y="4"/>
                    <a:pt x="167" y="2"/>
                    <a:pt x="166" y="1"/>
                  </a:cubicBezTo>
                  <a:cubicBezTo>
                    <a:pt x="166" y="0"/>
                    <a:pt x="165" y="0"/>
                    <a:pt x="16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497"/>
            <p:cNvSpPr/>
            <p:nvPr/>
          </p:nvSpPr>
          <p:spPr bwMode="auto">
            <a:xfrm>
              <a:off x="2170" y="718"/>
              <a:ext cx="52" cy="73"/>
            </a:xfrm>
            <a:custGeom>
              <a:avLst/>
              <a:gdLst>
                <a:gd name="T0" fmla="*/ 2 w 45"/>
                <a:gd name="T1" fmla="*/ 0 h 63"/>
                <a:gd name="T2" fmla="*/ 2 w 45"/>
                <a:gd name="T3" fmla="*/ 0 h 63"/>
                <a:gd name="T4" fmla="*/ 1 w 45"/>
                <a:gd name="T5" fmla="*/ 0 h 63"/>
                <a:gd name="T6" fmla="*/ 0 w 45"/>
                <a:gd name="T7" fmla="*/ 4 h 63"/>
                <a:gd name="T8" fmla="*/ 0 w 45"/>
                <a:gd name="T9" fmla="*/ 4 h 63"/>
                <a:gd name="T10" fmla="*/ 0 w 45"/>
                <a:gd name="T11" fmla="*/ 6 h 63"/>
                <a:gd name="T12" fmla="*/ 2 w 45"/>
                <a:gd name="T13" fmla="*/ 11 h 63"/>
                <a:gd name="T14" fmla="*/ 15 w 45"/>
                <a:gd name="T15" fmla="*/ 39 h 63"/>
                <a:gd name="T16" fmla="*/ 29 w 45"/>
                <a:gd name="T17" fmla="*/ 52 h 63"/>
                <a:gd name="T18" fmla="*/ 44 w 45"/>
                <a:gd name="T19" fmla="*/ 62 h 63"/>
                <a:gd name="T20" fmla="*/ 44 w 45"/>
                <a:gd name="T21" fmla="*/ 62 h 63"/>
                <a:gd name="T22" fmla="*/ 44 w 45"/>
                <a:gd name="T23" fmla="*/ 63 h 63"/>
                <a:gd name="T24" fmla="*/ 45 w 45"/>
                <a:gd name="T25" fmla="*/ 62 h 63"/>
                <a:gd name="T26" fmla="*/ 33 w 45"/>
                <a:gd name="T27" fmla="*/ 18 h 63"/>
                <a:gd name="T28" fmla="*/ 20 w 45"/>
                <a:gd name="T29" fmla="*/ 6 h 63"/>
                <a:gd name="T30" fmla="*/ 4 w 45"/>
                <a:gd name="T31" fmla="*/ 0 h 63"/>
                <a:gd name="T32" fmla="*/ 2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2" y="0"/>
                  </a:moveTo>
                  <a:cubicBezTo>
                    <a:pt x="2" y="0"/>
                    <a:pt x="2" y="0"/>
                    <a:pt x="2" y="0"/>
                  </a:cubicBezTo>
                  <a:cubicBezTo>
                    <a:pt x="2" y="0"/>
                    <a:pt x="1" y="0"/>
                    <a:pt x="1" y="0"/>
                  </a:cubicBezTo>
                  <a:cubicBezTo>
                    <a:pt x="2" y="1"/>
                    <a:pt x="1" y="3"/>
                    <a:pt x="0" y="4"/>
                  </a:cubicBezTo>
                  <a:cubicBezTo>
                    <a:pt x="0" y="4"/>
                    <a:pt x="0" y="4"/>
                    <a:pt x="0" y="4"/>
                  </a:cubicBezTo>
                  <a:cubicBezTo>
                    <a:pt x="0" y="4"/>
                    <a:pt x="0" y="5"/>
                    <a:pt x="0" y="6"/>
                  </a:cubicBezTo>
                  <a:cubicBezTo>
                    <a:pt x="1" y="7"/>
                    <a:pt x="2" y="9"/>
                    <a:pt x="2" y="11"/>
                  </a:cubicBezTo>
                  <a:cubicBezTo>
                    <a:pt x="6" y="21"/>
                    <a:pt x="8" y="31"/>
                    <a:pt x="15" y="39"/>
                  </a:cubicBezTo>
                  <a:cubicBezTo>
                    <a:pt x="19" y="44"/>
                    <a:pt x="24" y="48"/>
                    <a:pt x="29" y="52"/>
                  </a:cubicBezTo>
                  <a:cubicBezTo>
                    <a:pt x="33" y="55"/>
                    <a:pt x="38" y="60"/>
                    <a:pt x="44" y="62"/>
                  </a:cubicBezTo>
                  <a:cubicBezTo>
                    <a:pt x="44" y="62"/>
                    <a:pt x="44" y="62"/>
                    <a:pt x="44" y="62"/>
                  </a:cubicBezTo>
                  <a:cubicBezTo>
                    <a:pt x="44" y="63"/>
                    <a:pt x="44" y="63"/>
                    <a:pt x="44" y="63"/>
                  </a:cubicBezTo>
                  <a:cubicBezTo>
                    <a:pt x="45" y="63"/>
                    <a:pt x="45" y="62"/>
                    <a:pt x="45" y="62"/>
                  </a:cubicBezTo>
                  <a:cubicBezTo>
                    <a:pt x="45" y="47"/>
                    <a:pt x="43" y="31"/>
                    <a:pt x="33" y="18"/>
                  </a:cubicBezTo>
                  <a:cubicBezTo>
                    <a:pt x="30" y="13"/>
                    <a:pt x="25" y="9"/>
                    <a:pt x="20" y="6"/>
                  </a:cubicBezTo>
                  <a:cubicBezTo>
                    <a:pt x="15" y="4"/>
                    <a:pt x="10" y="1"/>
                    <a:pt x="4"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498"/>
            <p:cNvSpPr/>
            <p:nvPr/>
          </p:nvSpPr>
          <p:spPr bwMode="auto">
            <a:xfrm>
              <a:off x="2087" y="710"/>
              <a:ext cx="85" cy="35"/>
            </a:xfrm>
            <a:custGeom>
              <a:avLst/>
              <a:gdLst>
                <a:gd name="T0" fmla="*/ 47 w 74"/>
                <a:gd name="T1" fmla="*/ 0 h 30"/>
                <a:gd name="T2" fmla="*/ 37 w 74"/>
                <a:gd name="T3" fmla="*/ 1 h 30"/>
                <a:gd name="T4" fmla="*/ 0 w 74"/>
                <a:gd name="T5" fmla="*/ 29 h 30"/>
                <a:gd name="T6" fmla="*/ 1 w 74"/>
                <a:gd name="T7" fmla="*/ 29 h 30"/>
                <a:gd name="T8" fmla="*/ 1 w 74"/>
                <a:gd name="T9" fmla="*/ 29 h 30"/>
                <a:gd name="T10" fmla="*/ 1 w 74"/>
                <a:gd name="T11" fmla="*/ 29 h 30"/>
                <a:gd name="T12" fmla="*/ 16 w 74"/>
                <a:gd name="T13" fmla="*/ 30 h 30"/>
                <a:gd name="T14" fmla="*/ 18 w 74"/>
                <a:gd name="T15" fmla="*/ 30 h 30"/>
                <a:gd name="T16" fmla="*/ 19 w 74"/>
                <a:gd name="T17" fmla="*/ 30 h 30"/>
                <a:gd name="T18" fmla="*/ 19 w 74"/>
                <a:gd name="T19" fmla="*/ 30 h 30"/>
                <a:gd name="T20" fmla="*/ 20 w 74"/>
                <a:gd name="T21" fmla="*/ 30 h 30"/>
                <a:gd name="T22" fmla="*/ 38 w 74"/>
                <a:gd name="T23" fmla="*/ 29 h 30"/>
                <a:gd name="T24" fmla="*/ 67 w 74"/>
                <a:gd name="T25" fmla="*/ 14 h 30"/>
                <a:gd name="T26" fmla="*/ 71 w 74"/>
                <a:gd name="T27" fmla="*/ 12 h 30"/>
                <a:gd name="T28" fmla="*/ 72 w 74"/>
                <a:gd name="T29" fmla="*/ 11 h 30"/>
                <a:gd name="T30" fmla="*/ 72 w 74"/>
                <a:gd name="T31" fmla="*/ 11 h 30"/>
                <a:gd name="T32" fmla="*/ 73 w 74"/>
                <a:gd name="T33" fmla="*/ 7 h 30"/>
                <a:gd name="T34" fmla="*/ 73 w 74"/>
                <a:gd name="T35" fmla="*/ 7 h 30"/>
                <a:gd name="T36" fmla="*/ 69 w 74"/>
                <a:gd name="T37" fmla="*/ 4 h 30"/>
                <a:gd name="T38" fmla="*/ 55 w 74"/>
                <a:gd name="T39" fmla="*/ 0 h 30"/>
                <a:gd name="T40" fmla="*/ 47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47" y="0"/>
                  </a:moveTo>
                  <a:cubicBezTo>
                    <a:pt x="44" y="0"/>
                    <a:pt x="40" y="0"/>
                    <a:pt x="37" y="1"/>
                  </a:cubicBezTo>
                  <a:cubicBezTo>
                    <a:pt x="21" y="5"/>
                    <a:pt x="10" y="16"/>
                    <a:pt x="0" y="29"/>
                  </a:cubicBezTo>
                  <a:cubicBezTo>
                    <a:pt x="0" y="29"/>
                    <a:pt x="0" y="29"/>
                    <a:pt x="1" y="29"/>
                  </a:cubicBezTo>
                  <a:cubicBezTo>
                    <a:pt x="1" y="29"/>
                    <a:pt x="1" y="29"/>
                    <a:pt x="1" y="29"/>
                  </a:cubicBezTo>
                  <a:cubicBezTo>
                    <a:pt x="1" y="29"/>
                    <a:pt x="1" y="29"/>
                    <a:pt x="1" y="29"/>
                  </a:cubicBezTo>
                  <a:cubicBezTo>
                    <a:pt x="6" y="30"/>
                    <a:pt x="11" y="30"/>
                    <a:pt x="16" y="30"/>
                  </a:cubicBezTo>
                  <a:cubicBezTo>
                    <a:pt x="17" y="30"/>
                    <a:pt x="17" y="30"/>
                    <a:pt x="18" y="30"/>
                  </a:cubicBezTo>
                  <a:cubicBezTo>
                    <a:pt x="18" y="30"/>
                    <a:pt x="18" y="30"/>
                    <a:pt x="19" y="30"/>
                  </a:cubicBezTo>
                  <a:cubicBezTo>
                    <a:pt x="19" y="30"/>
                    <a:pt x="19" y="30"/>
                    <a:pt x="19" y="30"/>
                  </a:cubicBezTo>
                  <a:cubicBezTo>
                    <a:pt x="20" y="30"/>
                    <a:pt x="20" y="30"/>
                    <a:pt x="20" y="30"/>
                  </a:cubicBezTo>
                  <a:cubicBezTo>
                    <a:pt x="26" y="30"/>
                    <a:pt x="32" y="30"/>
                    <a:pt x="38" y="29"/>
                  </a:cubicBezTo>
                  <a:cubicBezTo>
                    <a:pt x="50" y="27"/>
                    <a:pt x="58" y="19"/>
                    <a:pt x="67" y="14"/>
                  </a:cubicBezTo>
                  <a:cubicBezTo>
                    <a:pt x="68" y="13"/>
                    <a:pt x="69" y="13"/>
                    <a:pt x="71" y="12"/>
                  </a:cubicBezTo>
                  <a:cubicBezTo>
                    <a:pt x="71" y="12"/>
                    <a:pt x="72" y="11"/>
                    <a:pt x="72" y="11"/>
                  </a:cubicBezTo>
                  <a:cubicBezTo>
                    <a:pt x="72" y="11"/>
                    <a:pt x="72" y="11"/>
                    <a:pt x="72" y="11"/>
                  </a:cubicBezTo>
                  <a:cubicBezTo>
                    <a:pt x="73" y="10"/>
                    <a:pt x="74" y="8"/>
                    <a:pt x="73" y="7"/>
                  </a:cubicBezTo>
                  <a:cubicBezTo>
                    <a:pt x="73" y="7"/>
                    <a:pt x="73" y="7"/>
                    <a:pt x="73" y="7"/>
                  </a:cubicBezTo>
                  <a:cubicBezTo>
                    <a:pt x="72" y="6"/>
                    <a:pt x="71" y="5"/>
                    <a:pt x="69" y="4"/>
                  </a:cubicBezTo>
                  <a:cubicBezTo>
                    <a:pt x="65" y="2"/>
                    <a:pt x="59" y="1"/>
                    <a:pt x="55" y="0"/>
                  </a:cubicBezTo>
                  <a:cubicBezTo>
                    <a:pt x="52" y="0"/>
                    <a:pt x="50" y="0"/>
                    <a:pt x="4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499"/>
            <p:cNvSpPr/>
            <p:nvPr/>
          </p:nvSpPr>
          <p:spPr bwMode="auto">
            <a:xfrm>
              <a:off x="2157" y="772"/>
              <a:ext cx="48" cy="77"/>
            </a:xfrm>
            <a:custGeom>
              <a:avLst/>
              <a:gdLst>
                <a:gd name="T0" fmla="*/ 2 w 41"/>
                <a:gd name="T1" fmla="*/ 0 h 66"/>
                <a:gd name="T2" fmla="*/ 3 w 41"/>
                <a:gd name="T3" fmla="*/ 1 h 66"/>
                <a:gd name="T4" fmla="*/ 2 w 41"/>
                <a:gd name="T5" fmla="*/ 5 h 66"/>
                <a:gd name="T6" fmla="*/ 1 w 41"/>
                <a:gd name="T7" fmla="*/ 6 h 66"/>
                <a:gd name="T8" fmla="*/ 0 w 41"/>
                <a:gd name="T9" fmla="*/ 7 h 66"/>
                <a:gd name="T10" fmla="*/ 2 w 41"/>
                <a:gd name="T11" fmla="*/ 13 h 66"/>
                <a:gd name="T12" fmla="*/ 12 w 41"/>
                <a:gd name="T13" fmla="*/ 40 h 66"/>
                <a:gd name="T14" fmla="*/ 24 w 41"/>
                <a:gd name="T15" fmla="*/ 53 h 66"/>
                <a:gd name="T16" fmla="*/ 38 w 41"/>
                <a:gd name="T17" fmla="*/ 65 h 66"/>
                <a:gd name="T18" fmla="*/ 39 w 41"/>
                <a:gd name="T19" fmla="*/ 65 h 66"/>
                <a:gd name="T20" fmla="*/ 39 w 41"/>
                <a:gd name="T21" fmla="*/ 66 h 66"/>
                <a:gd name="T22" fmla="*/ 40 w 41"/>
                <a:gd name="T23" fmla="*/ 65 h 66"/>
                <a:gd name="T24" fmla="*/ 32 w 41"/>
                <a:gd name="T25" fmla="*/ 20 h 66"/>
                <a:gd name="T26" fmla="*/ 19 w 41"/>
                <a:gd name="T27" fmla="*/ 7 h 66"/>
                <a:gd name="T28" fmla="*/ 5 w 41"/>
                <a:gd name="T29" fmla="*/ 0 h 66"/>
                <a:gd name="T30" fmla="*/ 2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2" y="0"/>
                  </a:moveTo>
                  <a:cubicBezTo>
                    <a:pt x="3" y="0"/>
                    <a:pt x="3" y="0"/>
                    <a:pt x="3" y="1"/>
                  </a:cubicBezTo>
                  <a:cubicBezTo>
                    <a:pt x="5" y="2"/>
                    <a:pt x="4" y="4"/>
                    <a:pt x="2" y="5"/>
                  </a:cubicBezTo>
                  <a:cubicBezTo>
                    <a:pt x="2" y="5"/>
                    <a:pt x="2" y="6"/>
                    <a:pt x="1" y="6"/>
                  </a:cubicBezTo>
                  <a:cubicBezTo>
                    <a:pt x="1" y="6"/>
                    <a:pt x="0" y="7"/>
                    <a:pt x="0" y="7"/>
                  </a:cubicBezTo>
                  <a:cubicBezTo>
                    <a:pt x="0" y="9"/>
                    <a:pt x="1" y="11"/>
                    <a:pt x="2" y="13"/>
                  </a:cubicBezTo>
                  <a:cubicBezTo>
                    <a:pt x="4" y="23"/>
                    <a:pt x="6" y="32"/>
                    <a:pt x="12" y="40"/>
                  </a:cubicBezTo>
                  <a:cubicBezTo>
                    <a:pt x="15" y="45"/>
                    <a:pt x="20" y="49"/>
                    <a:pt x="24" y="53"/>
                  </a:cubicBezTo>
                  <a:cubicBezTo>
                    <a:pt x="29" y="57"/>
                    <a:pt x="33" y="62"/>
                    <a:pt x="38" y="65"/>
                  </a:cubicBezTo>
                  <a:cubicBezTo>
                    <a:pt x="39" y="65"/>
                    <a:pt x="39" y="65"/>
                    <a:pt x="39" y="65"/>
                  </a:cubicBezTo>
                  <a:cubicBezTo>
                    <a:pt x="39" y="65"/>
                    <a:pt x="39" y="66"/>
                    <a:pt x="39" y="66"/>
                  </a:cubicBezTo>
                  <a:cubicBezTo>
                    <a:pt x="39" y="66"/>
                    <a:pt x="40" y="65"/>
                    <a:pt x="40" y="65"/>
                  </a:cubicBezTo>
                  <a:cubicBezTo>
                    <a:pt x="41" y="49"/>
                    <a:pt x="40" y="34"/>
                    <a:pt x="32" y="20"/>
                  </a:cubicBezTo>
                  <a:cubicBezTo>
                    <a:pt x="28" y="15"/>
                    <a:pt x="24" y="11"/>
                    <a:pt x="19" y="7"/>
                  </a:cubicBezTo>
                  <a:cubicBezTo>
                    <a:pt x="15" y="5"/>
                    <a:pt x="10" y="1"/>
                    <a:pt x="5" y="0"/>
                  </a:cubicBezTo>
                  <a:cubicBezTo>
                    <a:pt x="4" y="0"/>
                    <a:pt x="3" y="0"/>
                    <a:pt x="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500"/>
            <p:cNvSpPr/>
            <p:nvPr/>
          </p:nvSpPr>
          <p:spPr bwMode="auto">
            <a:xfrm>
              <a:off x="2076" y="764"/>
              <a:ext cx="87" cy="36"/>
            </a:xfrm>
            <a:custGeom>
              <a:avLst/>
              <a:gdLst>
                <a:gd name="T0" fmla="*/ 48 w 75"/>
                <a:gd name="T1" fmla="*/ 0 h 31"/>
                <a:gd name="T2" fmla="*/ 37 w 75"/>
                <a:gd name="T3" fmla="*/ 2 h 31"/>
                <a:gd name="T4" fmla="*/ 1 w 75"/>
                <a:gd name="T5" fmla="*/ 29 h 31"/>
                <a:gd name="T6" fmla="*/ 1 w 75"/>
                <a:gd name="T7" fmla="*/ 30 h 31"/>
                <a:gd name="T8" fmla="*/ 1 w 75"/>
                <a:gd name="T9" fmla="*/ 30 h 31"/>
                <a:gd name="T10" fmla="*/ 2 w 75"/>
                <a:gd name="T11" fmla="*/ 29 h 31"/>
                <a:gd name="T12" fmla="*/ 20 w 75"/>
                <a:gd name="T13" fmla="*/ 31 h 31"/>
                <a:gd name="T14" fmla="*/ 23 w 75"/>
                <a:gd name="T15" fmla="*/ 31 h 31"/>
                <a:gd name="T16" fmla="*/ 38 w 75"/>
                <a:gd name="T17" fmla="*/ 30 h 31"/>
                <a:gd name="T18" fmla="*/ 65 w 75"/>
                <a:gd name="T19" fmla="*/ 16 h 31"/>
                <a:gd name="T20" fmla="*/ 70 w 75"/>
                <a:gd name="T21" fmla="*/ 14 h 31"/>
                <a:gd name="T22" fmla="*/ 71 w 75"/>
                <a:gd name="T23" fmla="*/ 13 h 31"/>
                <a:gd name="T24" fmla="*/ 72 w 75"/>
                <a:gd name="T25" fmla="*/ 12 h 31"/>
                <a:gd name="T26" fmla="*/ 73 w 75"/>
                <a:gd name="T27" fmla="*/ 8 h 31"/>
                <a:gd name="T28" fmla="*/ 72 w 75"/>
                <a:gd name="T29" fmla="*/ 7 h 31"/>
                <a:gd name="T30" fmla="*/ 68 w 75"/>
                <a:gd name="T31" fmla="*/ 4 h 31"/>
                <a:gd name="T32" fmla="*/ 56 w 75"/>
                <a:gd name="T33" fmla="*/ 1 h 31"/>
                <a:gd name="T34" fmla="*/ 48 w 75"/>
                <a:gd name="T3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1">
                  <a:moveTo>
                    <a:pt x="48" y="0"/>
                  </a:moveTo>
                  <a:cubicBezTo>
                    <a:pt x="44" y="0"/>
                    <a:pt x="41" y="1"/>
                    <a:pt x="37" y="2"/>
                  </a:cubicBezTo>
                  <a:cubicBezTo>
                    <a:pt x="22" y="6"/>
                    <a:pt x="11" y="17"/>
                    <a:pt x="1" y="29"/>
                  </a:cubicBezTo>
                  <a:cubicBezTo>
                    <a:pt x="0" y="29"/>
                    <a:pt x="1" y="30"/>
                    <a:pt x="1" y="30"/>
                  </a:cubicBezTo>
                  <a:cubicBezTo>
                    <a:pt x="1" y="30"/>
                    <a:pt x="1" y="30"/>
                    <a:pt x="1" y="30"/>
                  </a:cubicBezTo>
                  <a:cubicBezTo>
                    <a:pt x="2" y="29"/>
                    <a:pt x="2" y="29"/>
                    <a:pt x="2" y="29"/>
                  </a:cubicBezTo>
                  <a:cubicBezTo>
                    <a:pt x="7" y="31"/>
                    <a:pt x="14" y="31"/>
                    <a:pt x="20" y="31"/>
                  </a:cubicBezTo>
                  <a:cubicBezTo>
                    <a:pt x="21" y="31"/>
                    <a:pt x="22" y="31"/>
                    <a:pt x="23" y="31"/>
                  </a:cubicBezTo>
                  <a:cubicBezTo>
                    <a:pt x="28" y="31"/>
                    <a:pt x="33" y="31"/>
                    <a:pt x="38" y="30"/>
                  </a:cubicBezTo>
                  <a:cubicBezTo>
                    <a:pt x="49" y="28"/>
                    <a:pt x="56" y="22"/>
                    <a:pt x="65" y="16"/>
                  </a:cubicBezTo>
                  <a:cubicBezTo>
                    <a:pt x="67" y="15"/>
                    <a:pt x="68" y="15"/>
                    <a:pt x="70" y="14"/>
                  </a:cubicBezTo>
                  <a:cubicBezTo>
                    <a:pt x="70" y="14"/>
                    <a:pt x="71" y="13"/>
                    <a:pt x="71" y="13"/>
                  </a:cubicBezTo>
                  <a:cubicBezTo>
                    <a:pt x="72" y="13"/>
                    <a:pt x="72" y="12"/>
                    <a:pt x="72" y="12"/>
                  </a:cubicBezTo>
                  <a:cubicBezTo>
                    <a:pt x="74" y="11"/>
                    <a:pt x="75" y="9"/>
                    <a:pt x="73" y="8"/>
                  </a:cubicBezTo>
                  <a:cubicBezTo>
                    <a:pt x="73" y="7"/>
                    <a:pt x="73" y="7"/>
                    <a:pt x="72" y="7"/>
                  </a:cubicBezTo>
                  <a:cubicBezTo>
                    <a:pt x="71" y="6"/>
                    <a:pt x="70" y="5"/>
                    <a:pt x="68" y="4"/>
                  </a:cubicBezTo>
                  <a:cubicBezTo>
                    <a:pt x="64" y="3"/>
                    <a:pt x="59" y="2"/>
                    <a:pt x="56" y="1"/>
                  </a:cubicBezTo>
                  <a:cubicBezTo>
                    <a:pt x="53" y="1"/>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501"/>
            <p:cNvSpPr/>
            <p:nvPr/>
          </p:nvSpPr>
          <p:spPr bwMode="auto">
            <a:xfrm>
              <a:off x="2141" y="833"/>
              <a:ext cx="43" cy="82"/>
            </a:xfrm>
            <a:custGeom>
              <a:avLst/>
              <a:gdLst>
                <a:gd name="T0" fmla="*/ 3 w 37"/>
                <a:gd name="T1" fmla="*/ 0 h 71"/>
                <a:gd name="T2" fmla="*/ 1 w 37"/>
                <a:gd name="T3" fmla="*/ 1 h 71"/>
                <a:gd name="T4" fmla="*/ 0 w 37"/>
                <a:gd name="T5" fmla="*/ 2 h 71"/>
                <a:gd name="T6" fmla="*/ 0 w 37"/>
                <a:gd name="T7" fmla="*/ 4 h 71"/>
                <a:gd name="T8" fmla="*/ 0 w 37"/>
                <a:gd name="T9" fmla="*/ 6 h 71"/>
                <a:gd name="T10" fmla="*/ 1 w 37"/>
                <a:gd name="T11" fmla="*/ 11 h 71"/>
                <a:gd name="T12" fmla="*/ 8 w 37"/>
                <a:gd name="T13" fmla="*/ 42 h 71"/>
                <a:gd name="T14" fmla="*/ 19 w 37"/>
                <a:gd name="T15" fmla="*/ 57 h 71"/>
                <a:gd name="T16" fmla="*/ 31 w 37"/>
                <a:gd name="T17" fmla="*/ 70 h 71"/>
                <a:gd name="T18" fmla="*/ 32 w 37"/>
                <a:gd name="T19" fmla="*/ 70 h 71"/>
                <a:gd name="T20" fmla="*/ 32 w 37"/>
                <a:gd name="T21" fmla="*/ 71 h 71"/>
                <a:gd name="T22" fmla="*/ 32 w 37"/>
                <a:gd name="T23" fmla="*/ 70 h 71"/>
                <a:gd name="T24" fmla="*/ 30 w 37"/>
                <a:gd name="T25" fmla="*/ 24 h 71"/>
                <a:gd name="T26" fmla="*/ 19 w 37"/>
                <a:gd name="T27" fmla="*/ 10 h 71"/>
                <a:gd name="T28" fmla="*/ 5 w 37"/>
                <a:gd name="T29" fmla="*/ 1 h 71"/>
                <a:gd name="T30" fmla="*/ 3 w 37"/>
                <a:gd name="T31" fmla="*/ 0 h 71"/>
                <a:gd name="T32" fmla="*/ 3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 y="0"/>
                  </a:moveTo>
                  <a:cubicBezTo>
                    <a:pt x="2" y="0"/>
                    <a:pt x="1" y="1"/>
                    <a:pt x="1" y="1"/>
                  </a:cubicBezTo>
                  <a:cubicBezTo>
                    <a:pt x="1" y="2"/>
                    <a:pt x="1" y="2"/>
                    <a:pt x="0" y="2"/>
                  </a:cubicBezTo>
                  <a:cubicBezTo>
                    <a:pt x="0" y="3"/>
                    <a:pt x="0" y="3"/>
                    <a:pt x="0" y="4"/>
                  </a:cubicBezTo>
                  <a:cubicBezTo>
                    <a:pt x="0" y="4"/>
                    <a:pt x="0" y="5"/>
                    <a:pt x="0" y="6"/>
                  </a:cubicBezTo>
                  <a:cubicBezTo>
                    <a:pt x="1" y="7"/>
                    <a:pt x="1" y="9"/>
                    <a:pt x="1" y="11"/>
                  </a:cubicBezTo>
                  <a:cubicBezTo>
                    <a:pt x="3" y="22"/>
                    <a:pt x="3" y="32"/>
                    <a:pt x="8" y="42"/>
                  </a:cubicBezTo>
                  <a:cubicBezTo>
                    <a:pt x="11" y="47"/>
                    <a:pt x="15" y="52"/>
                    <a:pt x="19" y="57"/>
                  </a:cubicBezTo>
                  <a:cubicBezTo>
                    <a:pt x="23" y="61"/>
                    <a:pt x="27" y="66"/>
                    <a:pt x="31" y="70"/>
                  </a:cubicBezTo>
                  <a:cubicBezTo>
                    <a:pt x="32" y="70"/>
                    <a:pt x="32" y="70"/>
                    <a:pt x="32" y="70"/>
                  </a:cubicBezTo>
                  <a:cubicBezTo>
                    <a:pt x="32" y="70"/>
                    <a:pt x="32" y="71"/>
                    <a:pt x="32" y="71"/>
                  </a:cubicBezTo>
                  <a:cubicBezTo>
                    <a:pt x="32" y="71"/>
                    <a:pt x="32" y="70"/>
                    <a:pt x="32" y="70"/>
                  </a:cubicBezTo>
                  <a:cubicBezTo>
                    <a:pt x="36" y="55"/>
                    <a:pt x="37" y="39"/>
                    <a:pt x="30" y="24"/>
                  </a:cubicBezTo>
                  <a:cubicBezTo>
                    <a:pt x="28" y="19"/>
                    <a:pt x="24" y="14"/>
                    <a:pt x="19" y="10"/>
                  </a:cubicBezTo>
                  <a:cubicBezTo>
                    <a:pt x="16" y="7"/>
                    <a:pt x="10" y="2"/>
                    <a:pt x="5" y="1"/>
                  </a:cubicBezTo>
                  <a:cubicBezTo>
                    <a:pt x="4" y="1"/>
                    <a:pt x="4"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502"/>
            <p:cNvSpPr/>
            <p:nvPr/>
          </p:nvSpPr>
          <p:spPr bwMode="auto">
            <a:xfrm>
              <a:off x="2059" y="826"/>
              <a:ext cx="83" cy="38"/>
            </a:xfrm>
            <a:custGeom>
              <a:avLst/>
              <a:gdLst>
                <a:gd name="T0" fmla="*/ 48 w 72"/>
                <a:gd name="T1" fmla="*/ 0 h 33"/>
                <a:gd name="T2" fmla="*/ 34 w 72"/>
                <a:gd name="T3" fmla="*/ 2 h 33"/>
                <a:gd name="T4" fmla="*/ 0 w 72"/>
                <a:gd name="T5" fmla="*/ 32 h 33"/>
                <a:gd name="T6" fmla="*/ 0 w 72"/>
                <a:gd name="T7" fmla="*/ 33 h 33"/>
                <a:gd name="T8" fmla="*/ 0 w 72"/>
                <a:gd name="T9" fmla="*/ 33 h 33"/>
                <a:gd name="T10" fmla="*/ 1 w 72"/>
                <a:gd name="T11" fmla="*/ 32 h 33"/>
                <a:gd name="T12" fmla="*/ 9 w 72"/>
                <a:gd name="T13" fmla="*/ 33 h 33"/>
                <a:gd name="T14" fmla="*/ 19 w 72"/>
                <a:gd name="T15" fmla="*/ 32 h 33"/>
                <a:gd name="T16" fmla="*/ 37 w 72"/>
                <a:gd name="T17" fmla="*/ 30 h 33"/>
                <a:gd name="T18" fmla="*/ 66 w 72"/>
                <a:gd name="T19" fmla="*/ 12 h 33"/>
                <a:gd name="T20" fmla="*/ 69 w 72"/>
                <a:gd name="T21" fmla="*/ 11 h 33"/>
                <a:gd name="T22" fmla="*/ 70 w 72"/>
                <a:gd name="T23" fmla="*/ 9 h 33"/>
                <a:gd name="T24" fmla="*/ 71 w 72"/>
                <a:gd name="T25" fmla="*/ 8 h 33"/>
                <a:gd name="T26" fmla="*/ 72 w 72"/>
                <a:gd name="T27" fmla="*/ 7 h 33"/>
                <a:gd name="T28" fmla="*/ 71 w 72"/>
                <a:gd name="T29" fmla="*/ 5 h 33"/>
                <a:gd name="T30" fmla="*/ 69 w 72"/>
                <a:gd name="T31" fmla="*/ 4 h 33"/>
                <a:gd name="T32" fmla="*/ 53 w 72"/>
                <a:gd name="T33" fmla="*/ 0 h 33"/>
                <a:gd name="T34" fmla="*/ 48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48" y="0"/>
                  </a:moveTo>
                  <a:cubicBezTo>
                    <a:pt x="44" y="0"/>
                    <a:pt x="39" y="0"/>
                    <a:pt x="34" y="2"/>
                  </a:cubicBezTo>
                  <a:cubicBezTo>
                    <a:pt x="19" y="7"/>
                    <a:pt x="9" y="19"/>
                    <a:pt x="0" y="32"/>
                  </a:cubicBezTo>
                  <a:cubicBezTo>
                    <a:pt x="0" y="32"/>
                    <a:pt x="0" y="33"/>
                    <a:pt x="0" y="33"/>
                  </a:cubicBezTo>
                  <a:cubicBezTo>
                    <a:pt x="0" y="33"/>
                    <a:pt x="0" y="33"/>
                    <a:pt x="0" y="33"/>
                  </a:cubicBezTo>
                  <a:cubicBezTo>
                    <a:pt x="1" y="32"/>
                    <a:pt x="1" y="32"/>
                    <a:pt x="1" y="32"/>
                  </a:cubicBezTo>
                  <a:cubicBezTo>
                    <a:pt x="3" y="33"/>
                    <a:pt x="6" y="33"/>
                    <a:pt x="9" y="33"/>
                  </a:cubicBezTo>
                  <a:cubicBezTo>
                    <a:pt x="12" y="33"/>
                    <a:pt x="16" y="33"/>
                    <a:pt x="19" y="32"/>
                  </a:cubicBezTo>
                  <a:cubicBezTo>
                    <a:pt x="25" y="32"/>
                    <a:pt x="31" y="31"/>
                    <a:pt x="37" y="30"/>
                  </a:cubicBezTo>
                  <a:cubicBezTo>
                    <a:pt x="49" y="27"/>
                    <a:pt x="57" y="19"/>
                    <a:pt x="66" y="12"/>
                  </a:cubicBezTo>
                  <a:cubicBezTo>
                    <a:pt x="67" y="12"/>
                    <a:pt x="68" y="11"/>
                    <a:pt x="69" y="11"/>
                  </a:cubicBezTo>
                  <a:cubicBezTo>
                    <a:pt x="69" y="10"/>
                    <a:pt x="70" y="10"/>
                    <a:pt x="70" y="9"/>
                  </a:cubicBezTo>
                  <a:cubicBezTo>
                    <a:pt x="71" y="9"/>
                    <a:pt x="71" y="9"/>
                    <a:pt x="71" y="8"/>
                  </a:cubicBezTo>
                  <a:cubicBezTo>
                    <a:pt x="72" y="8"/>
                    <a:pt x="72" y="8"/>
                    <a:pt x="72" y="7"/>
                  </a:cubicBezTo>
                  <a:cubicBezTo>
                    <a:pt x="72" y="6"/>
                    <a:pt x="72" y="6"/>
                    <a:pt x="71" y="5"/>
                  </a:cubicBezTo>
                  <a:cubicBezTo>
                    <a:pt x="70" y="4"/>
                    <a:pt x="70" y="4"/>
                    <a:pt x="69" y="4"/>
                  </a:cubicBezTo>
                  <a:cubicBezTo>
                    <a:pt x="64" y="1"/>
                    <a:pt x="58" y="0"/>
                    <a:pt x="53" y="0"/>
                  </a:cubicBezTo>
                  <a:cubicBezTo>
                    <a:pt x="51" y="0"/>
                    <a:pt x="50" y="0"/>
                    <a:pt x="4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503"/>
            <p:cNvSpPr/>
            <p:nvPr/>
          </p:nvSpPr>
          <p:spPr bwMode="auto">
            <a:xfrm>
              <a:off x="2116" y="896"/>
              <a:ext cx="39" cy="85"/>
            </a:xfrm>
            <a:custGeom>
              <a:avLst/>
              <a:gdLst>
                <a:gd name="T0" fmla="*/ 4 w 34"/>
                <a:gd name="T1" fmla="*/ 0 h 73"/>
                <a:gd name="T2" fmla="*/ 5 w 34"/>
                <a:gd name="T3" fmla="*/ 1 h 73"/>
                <a:gd name="T4" fmla="*/ 3 w 34"/>
                <a:gd name="T5" fmla="*/ 5 h 73"/>
                <a:gd name="T6" fmla="*/ 2 w 34"/>
                <a:gd name="T7" fmla="*/ 6 h 73"/>
                <a:gd name="T8" fmla="*/ 1 w 34"/>
                <a:gd name="T9" fmla="*/ 6 h 73"/>
                <a:gd name="T10" fmla="*/ 1 w 34"/>
                <a:gd name="T11" fmla="*/ 9 h 73"/>
                <a:gd name="T12" fmla="*/ 4 w 34"/>
                <a:gd name="T13" fmla="*/ 42 h 73"/>
                <a:gd name="T14" fmla="*/ 13 w 34"/>
                <a:gd name="T15" fmla="*/ 58 h 73"/>
                <a:gd name="T16" fmla="*/ 24 w 34"/>
                <a:gd name="T17" fmla="*/ 72 h 73"/>
                <a:gd name="T18" fmla="*/ 24 w 34"/>
                <a:gd name="T19" fmla="*/ 73 h 73"/>
                <a:gd name="T20" fmla="*/ 25 w 34"/>
                <a:gd name="T21" fmla="*/ 73 h 73"/>
                <a:gd name="T22" fmla="*/ 25 w 34"/>
                <a:gd name="T23" fmla="*/ 73 h 73"/>
                <a:gd name="T24" fmla="*/ 28 w 34"/>
                <a:gd name="T25" fmla="*/ 27 h 73"/>
                <a:gd name="T26" fmla="*/ 19 w 34"/>
                <a:gd name="T27" fmla="*/ 12 h 73"/>
                <a:gd name="T28" fmla="*/ 5 w 34"/>
                <a:gd name="T29" fmla="*/ 1 h 73"/>
                <a:gd name="T30" fmla="*/ 4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4" y="0"/>
                  </a:moveTo>
                  <a:cubicBezTo>
                    <a:pt x="5" y="0"/>
                    <a:pt x="5" y="0"/>
                    <a:pt x="5" y="1"/>
                  </a:cubicBezTo>
                  <a:cubicBezTo>
                    <a:pt x="6" y="2"/>
                    <a:pt x="5" y="4"/>
                    <a:pt x="3" y="5"/>
                  </a:cubicBezTo>
                  <a:cubicBezTo>
                    <a:pt x="3" y="5"/>
                    <a:pt x="2" y="6"/>
                    <a:pt x="2" y="6"/>
                  </a:cubicBezTo>
                  <a:cubicBezTo>
                    <a:pt x="1" y="6"/>
                    <a:pt x="1" y="6"/>
                    <a:pt x="1" y="6"/>
                  </a:cubicBezTo>
                  <a:cubicBezTo>
                    <a:pt x="1" y="7"/>
                    <a:pt x="1" y="8"/>
                    <a:pt x="1" y="9"/>
                  </a:cubicBezTo>
                  <a:cubicBezTo>
                    <a:pt x="1" y="20"/>
                    <a:pt x="0" y="31"/>
                    <a:pt x="4" y="42"/>
                  </a:cubicBezTo>
                  <a:cubicBezTo>
                    <a:pt x="6" y="48"/>
                    <a:pt x="10" y="53"/>
                    <a:pt x="13" y="58"/>
                  </a:cubicBezTo>
                  <a:cubicBezTo>
                    <a:pt x="16" y="63"/>
                    <a:pt x="20" y="68"/>
                    <a:pt x="24" y="72"/>
                  </a:cubicBezTo>
                  <a:cubicBezTo>
                    <a:pt x="24" y="73"/>
                    <a:pt x="24" y="73"/>
                    <a:pt x="24" y="73"/>
                  </a:cubicBezTo>
                  <a:cubicBezTo>
                    <a:pt x="24" y="73"/>
                    <a:pt x="24" y="73"/>
                    <a:pt x="25" y="73"/>
                  </a:cubicBezTo>
                  <a:cubicBezTo>
                    <a:pt x="25" y="73"/>
                    <a:pt x="25" y="73"/>
                    <a:pt x="25" y="73"/>
                  </a:cubicBezTo>
                  <a:cubicBezTo>
                    <a:pt x="30" y="58"/>
                    <a:pt x="34" y="43"/>
                    <a:pt x="28" y="27"/>
                  </a:cubicBezTo>
                  <a:cubicBezTo>
                    <a:pt x="26" y="21"/>
                    <a:pt x="23" y="16"/>
                    <a:pt x="19" y="12"/>
                  </a:cubicBezTo>
                  <a:cubicBezTo>
                    <a:pt x="16" y="8"/>
                    <a:pt x="10" y="2"/>
                    <a:pt x="5" y="1"/>
                  </a:cubicBezTo>
                  <a:cubicBezTo>
                    <a:pt x="5" y="0"/>
                    <a:pt x="5" y="0"/>
                    <a:pt x="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504"/>
            <p:cNvSpPr/>
            <p:nvPr/>
          </p:nvSpPr>
          <p:spPr bwMode="auto">
            <a:xfrm>
              <a:off x="2034" y="885"/>
              <a:ext cx="88" cy="32"/>
            </a:xfrm>
            <a:custGeom>
              <a:avLst/>
              <a:gdLst>
                <a:gd name="T0" fmla="*/ 44 w 76"/>
                <a:gd name="T1" fmla="*/ 0 h 28"/>
                <a:gd name="T2" fmla="*/ 40 w 76"/>
                <a:gd name="T3" fmla="*/ 0 h 28"/>
                <a:gd name="T4" fmla="*/ 0 w 76"/>
                <a:gd name="T5" fmla="*/ 22 h 28"/>
                <a:gd name="T6" fmla="*/ 0 w 76"/>
                <a:gd name="T7" fmla="*/ 23 h 28"/>
                <a:gd name="T8" fmla="*/ 0 w 76"/>
                <a:gd name="T9" fmla="*/ 23 h 28"/>
                <a:gd name="T10" fmla="*/ 1 w 76"/>
                <a:gd name="T11" fmla="*/ 23 h 28"/>
                <a:gd name="T12" fmla="*/ 19 w 76"/>
                <a:gd name="T13" fmla="*/ 27 h 28"/>
                <a:gd name="T14" fmla="*/ 34 w 76"/>
                <a:gd name="T15" fmla="*/ 28 h 28"/>
                <a:gd name="T16" fmla="*/ 37 w 76"/>
                <a:gd name="T17" fmla="*/ 28 h 28"/>
                <a:gd name="T18" fmla="*/ 63 w 76"/>
                <a:gd name="T19" fmla="*/ 19 h 28"/>
                <a:gd name="T20" fmla="*/ 71 w 76"/>
                <a:gd name="T21" fmla="*/ 16 h 28"/>
                <a:gd name="T22" fmla="*/ 72 w 76"/>
                <a:gd name="T23" fmla="*/ 16 h 28"/>
                <a:gd name="T24" fmla="*/ 73 w 76"/>
                <a:gd name="T25" fmla="*/ 15 h 28"/>
                <a:gd name="T26" fmla="*/ 75 w 76"/>
                <a:gd name="T27" fmla="*/ 11 h 28"/>
                <a:gd name="T28" fmla="*/ 74 w 76"/>
                <a:gd name="T29" fmla="*/ 10 h 28"/>
                <a:gd name="T30" fmla="*/ 69 w 76"/>
                <a:gd name="T31" fmla="*/ 6 h 28"/>
                <a:gd name="T32" fmla="*/ 58 w 76"/>
                <a:gd name="T33" fmla="*/ 2 h 28"/>
                <a:gd name="T34" fmla="*/ 4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4" y="0"/>
                  </a:moveTo>
                  <a:cubicBezTo>
                    <a:pt x="43" y="0"/>
                    <a:pt x="41" y="0"/>
                    <a:pt x="40" y="0"/>
                  </a:cubicBezTo>
                  <a:cubicBezTo>
                    <a:pt x="24" y="2"/>
                    <a:pt x="11" y="12"/>
                    <a:pt x="0" y="22"/>
                  </a:cubicBezTo>
                  <a:cubicBezTo>
                    <a:pt x="0" y="23"/>
                    <a:pt x="0" y="23"/>
                    <a:pt x="0" y="23"/>
                  </a:cubicBezTo>
                  <a:cubicBezTo>
                    <a:pt x="0" y="23"/>
                    <a:pt x="0" y="23"/>
                    <a:pt x="0" y="23"/>
                  </a:cubicBezTo>
                  <a:cubicBezTo>
                    <a:pt x="1" y="23"/>
                    <a:pt x="1" y="23"/>
                    <a:pt x="1" y="23"/>
                  </a:cubicBezTo>
                  <a:cubicBezTo>
                    <a:pt x="6" y="25"/>
                    <a:pt x="13" y="26"/>
                    <a:pt x="19" y="27"/>
                  </a:cubicBezTo>
                  <a:cubicBezTo>
                    <a:pt x="24" y="28"/>
                    <a:pt x="29" y="28"/>
                    <a:pt x="34" y="28"/>
                  </a:cubicBezTo>
                  <a:cubicBezTo>
                    <a:pt x="35" y="28"/>
                    <a:pt x="36" y="28"/>
                    <a:pt x="37" y="28"/>
                  </a:cubicBezTo>
                  <a:cubicBezTo>
                    <a:pt x="47" y="27"/>
                    <a:pt x="55" y="23"/>
                    <a:pt x="63" y="19"/>
                  </a:cubicBezTo>
                  <a:cubicBezTo>
                    <a:pt x="66" y="18"/>
                    <a:pt x="68" y="17"/>
                    <a:pt x="71" y="16"/>
                  </a:cubicBezTo>
                  <a:cubicBezTo>
                    <a:pt x="71" y="16"/>
                    <a:pt x="71" y="16"/>
                    <a:pt x="72" y="16"/>
                  </a:cubicBezTo>
                  <a:cubicBezTo>
                    <a:pt x="72" y="16"/>
                    <a:pt x="73" y="15"/>
                    <a:pt x="73" y="15"/>
                  </a:cubicBezTo>
                  <a:cubicBezTo>
                    <a:pt x="75" y="14"/>
                    <a:pt x="76" y="12"/>
                    <a:pt x="75" y="11"/>
                  </a:cubicBezTo>
                  <a:cubicBezTo>
                    <a:pt x="75" y="10"/>
                    <a:pt x="75" y="10"/>
                    <a:pt x="74" y="10"/>
                  </a:cubicBezTo>
                  <a:cubicBezTo>
                    <a:pt x="73" y="9"/>
                    <a:pt x="71" y="8"/>
                    <a:pt x="69" y="6"/>
                  </a:cubicBezTo>
                  <a:cubicBezTo>
                    <a:pt x="66" y="4"/>
                    <a:pt x="61" y="3"/>
                    <a:pt x="58" y="2"/>
                  </a:cubicBezTo>
                  <a:cubicBezTo>
                    <a:pt x="54" y="1"/>
                    <a:pt x="49"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505"/>
            <p:cNvSpPr/>
            <p:nvPr/>
          </p:nvSpPr>
          <p:spPr bwMode="auto">
            <a:xfrm>
              <a:off x="2082" y="952"/>
              <a:ext cx="37" cy="88"/>
            </a:xfrm>
            <a:custGeom>
              <a:avLst/>
              <a:gdLst>
                <a:gd name="T0" fmla="*/ 7 w 32"/>
                <a:gd name="T1" fmla="*/ 0 h 76"/>
                <a:gd name="T2" fmla="*/ 6 w 32"/>
                <a:gd name="T3" fmla="*/ 1 h 76"/>
                <a:gd name="T4" fmla="*/ 4 w 32"/>
                <a:gd name="T5" fmla="*/ 3 h 76"/>
                <a:gd name="T6" fmla="*/ 4 w 32"/>
                <a:gd name="T7" fmla="*/ 3 h 76"/>
                <a:gd name="T8" fmla="*/ 4 w 32"/>
                <a:gd name="T9" fmla="*/ 5 h 76"/>
                <a:gd name="T10" fmla="*/ 4 w 32"/>
                <a:gd name="T11" fmla="*/ 8 h 76"/>
                <a:gd name="T12" fmla="*/ 3 w 32"/>
                <a:gd name="T13" fmla="*/ 42 h 76"/>
                <a:gd name="T14" fmla="*/ 10 w 32"/>
                <a:gd name="T15" fmla="*/ 59 h 76"/>
                <a:gd name="T16" fmla="*/ 20 w 32"/>
                <a:gd name="T17" fmla="*/ 75 h 76"/>
                <a:gd name="T18" fmla="*/ 20 w 32"/>
                <a:gd name="T19" fmla="*/ 75 h 76"/>
                <a:gd name="T20" fmla="*/ 20 w 32"/>
                <a:gd name="T21" fmla="*/ 76 h 76"/>
                <a:gd name="T22" fmla="*/ 20 w 32"/>
                <a:gd name="T23" fmla="*/ 75 h 76"/>
                <a:gd name="T24" fmla="*/ 29 w 32"/>
                <a:gd name="T25" fmla="*/ 30 h 76"/>
                <a:gd name="T26" fmla="*/ 21 w 32"/>
                <a:gd name="T27" fmla="*/ 14 h 76"/>
                <a:gd name="T28" fmla="*/ 8 w 32"/>
                <a:gd name="T29" fmla="*/ 1 h 76"/>
                <a:gd name="T30" fmla="*/ 8 w 32"/>
                <a:gd name="T31" fmla="*/ 1 h 76"/>
                <a:gd name="T32" fmla="*/ 7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7" y="0"/>
                  </a:moveTo>
                  <a:cubicBezTo>
                    <a:pt x="7" y="0"/>
                    <a:pt x="6" y="0"/>
                    <a:pt x="6" y="1"/>
                  </a:cubicBezTo>
                  <a:cubicBezTo>
                    <a:pt x="6" y="1"/>
                    <a:pt x="5" y="2"/>
                    <a:pt x="4" y="3"/>
                  </a:cubicBezTo>
                  <a:cubicBezTo>
                    <a:pt x="4" y="3"/>
                    <a:pt x="4" y="3"/>
                    <a:pt x="4" y="3"/>
                  </a:cubicBezTo>
                  <a:cubicBezTo>
                    <a:pt x="4" y="4"/>
                    <a:pt x="4" y="4"/>
                    <a:pt x="4" y="5"/>
                  </a:cubicBezTo>
                  <a:cubicBezTo>
                    <a:pt x="4" y="6"/>
                    <a:pt x="4" y="7"/>
                    <a:pt x="4" y="8"/>
                  </a:cubicBezTo>
                  <a:cubicBezTo>
                    <a:pt x="3" y="20"/>
                    <a:pt x="0" y="30"/>
                    <a:pt x="3" y="42"/>
                  </a:cubicBezTo>
                  <a:cubicBezTo>
                    <a:pt x="5" y="48"/>
                    <a:pt x="8" y="54"/>
                    <a:pt x="10" y="59"/>
                  </a:cubicBezTo>
                  <a:cubicBezTo>
                    <a:pt x="13" y="64"/>
                    <a:pt x="16" y="70"/>
                    <a:pt x="20" y="75"/>
                  </a:cubicBezTo>
                  <a:cubicBezTo>
                    <a:pt x="20" y="75"/>
                    <a:pt x="20" y="75"/>
                    <a:pt x="20" y="75"/>
                  </a:cubicBezTo>
                  <a:cubicBezTo>
                    <a:pt x="20" y="75"/>
                    <a:pt x="20" y="76"/>
                    <a:pt x="20" y="76"/>
                  </a:cubicBezTo>
                  <a:cubicBezTo>
                    <a:pt x="20" y="76"/>
                    <a:pt x="20" y="76"/>
                    <a:pt x="20" y="75"/>
                  </a:cubicBezTo>
                  <a:cubicBezTo>
                    <a:pt x="27" y="61"/>
                    <a:pt x="32" y="46"/>
                    <a:pt x="29" y="30"/>
                  </a:cubicBezTo>
                  <a:cubicBezTo>
                    <a:pt x="28" y="24"/>
                    <a:pt x="25" y="19"/>
                    <a:pt x="21" y="14"/>
                  </a:cubicBezTo>
                  <a:cubicBezTo>
                    <a:pt x="18" y="9"/>
                    <a:pt x="14" y="3"/>
                    <a:pt x="8" y="1"/>
                  </a:cubicBezTo>
                  <a:cubicBezTo>
                    <a:pt x="8" y="1"/>
                    <a:pt x="8" y="1"/>
                    <a:pt x="8" y="1"/>
                  </a:cubicBezTo>
                  <a:cubicBezTo>
                    <a:pt x="8" y="0"/>
                    <a:pt x="7" y="0"/>
                    <a:pt x="7"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506"/>
            <p:cNvSpPr/>
            <p:nvPr/>
          </p:nvSpPr>
          <p:spPr bwMode="auto">
            <a:xfrm>
              <a:off x="2001" y="939"/>
              <a:ext cx="88" cy="33"/>
            </a:xfrm>
            <a:custGeom>
              <a:avLst/>
              <a:gdLst>
                <a:gd name="T0" fmla="*/ 45 w 76"/>
                <a:gd name="T1" fmla="*/ 0 h 28"/>
                <a:gd name="T2" fmla="*/ 40 w 76"/>
                <a:gd name="T3" fmla="*/ 0 h 28"/>
                <a:gd name="T4" fmla="*/ 1 w 76"/>
                <a:gd name="T5" fmla="*/ 23 h 28"/>
                <a:gd name="T6" fmla="*/ 1 w 76"/>
                <a:gd name="T7" fmla="*/ 24 h 28"/>
                <a:gd name="T8" fmla="*/ 1 w 76"/>
                <a:gd name="T9" fmla="*/ 24 h 28"/>
                <a:gd name="T10" fmla="*/ 2 w 76"/>
                <a:gd name="T11" fmla="*/ 24 h 28"/>
                <a:gd name="T12" fmla="*/ 19 w 76"/>
                <a:gd name="T13" fmla="*/ 27 h 28"/>
                <a:gd name="T14" fmla="*/ 33 w 76"/>
                <a:gd name="T15" fmla="*/ 28 h 28"/>
                <a:gd name="T16" fmla="*/ 38 w 76"/>
                <a:gd name="T17" fmla="*/ 28 h 28"/>
                <a:gd name="T18" fmla="*/ 68 w 76"/>
                <a:gd name="T19" fmla="*/ 17 h 28"/>
                <a:gd name="T20" fmla="*/ 72 w 76"/>
                <a:gd name="T21" fmla="*/ 15 h 28"/>
                <a:gd name="T22" fmla="*/ 74 w 76"/>
                <a:gd name="T23" fmla="*/ 14 h 28"/>
                <a:gd name="T24" fmla="*/ 74 w 76"/>
                <a:gd name="T25" fmla="*/ 14 h 28"/>
                <a:gd name="T26" fmla="*/ 76 w 76"/>
                <a:gd name="T27" fmla="*/ 12 h 28"/>
                <a:gd name="T28" fmla="*/ 75 w 76"/>
                <a:gd name="T29" fmla="*/ 10 h 28"/>
                <a:gd name="T30" fmla="*/ 73 w 76"/>
                <a:gd name="T31" fmla="*/ 8 h 28"/>
                <a:gd name="T32" fmla="*/ 58 w 76"/>
                <a:gd name="T33" fmla="*/ 1 h 28"/>
                <a:gd name="T34" fmla="*/ 45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45" y="0"/>
                  </a:moveTo>
                  <a:cubicBezTo>
                    <a:pt x="44" y="0"/>
                    <a:pt x="42" y="0"/>
                    <a:pt x="40" y="0"/>
                  </a:cubicBezTo>
                  <a:cubicBezTo>
                    <a:pt x="24" y="2"/>
                    <a:pt x="12" y="12"/>
                    <a:pt x="1" y="23"/>
                  </a:cubicBezTo>
                  <a:cubicBezTo>
                    <a:pt x="0" y="24"/>
                    <a:pt x="1" y="24"/>
                    <a:pt x="1" y="24"/>
                  </a:cubicBezTo>
                  <a:cubicBezTo>
                    <a:pt x="1" y="24"/>
                    <a:pt x="1" y="24"/>
                    <a:pt x="1" y="24"/>
                  </a:cubicBezTo>
                  <a:cubicBezTo>
                    <a:pt x="2" y="24"/>
                    <a:pt x="2" y="24"/>
                    <a:pt x="2" y="24"/>
                  </a:cubicBezTo>
                  <a:cubicBezTo>
                    <a:pt x="7" y="26"/>
                    <a:pt x="14" y="27"/>
                    <a:pt x="19" y="27"/>
                  </a:cubicBezTo>
                  <a:cubicBezTo>
                    <a:pt x="24" y="28"/>
                    <a:pt x="29" y="28"/>
                    <a:pt x="33" y="28"/>
                  </a:cubicBezTo>
                  <a:cubicBezTo>
                    <a:pt x="35" y="28"/>
                    <a:pt x="36" y="28"/>
                    <a:pt x="38" y="28"/>
                  </a:cubicBezTo>
                  <a:cubicBezTo>
                    <a:pt x="49" y="27"/>
                    <a:pt x="58" y="21"/>
                    <a:pt x="68" y="17"/>
                  </a:cubicBezTo>
                  <a:cubicBezTo>
                    <a:pt x="69" y="16"/>
                    <a:pt x="71" y="16"/>
                    <a:pt x="72" y="15"/>
                  </a:cubicBezTo>
                  <a:cubicBezTo>
                    <a:pt x="73" y="15"/>
                    <a:pt x="74" y="14"/>
                    <a:pt x="74" y="14"/>
                  </a:cubicBezTo>
                  <a:cubicBezTo>
                    <a:pt x="74" y="14"/>
                    <a:pt x="74" y="14"/>
                    <a:pt x="74" y="14"/>
                  </a:cubicBezTo>
                  <a:cubicBezTo>
                    <a:pt x="75" y="13"/>
                    <a:pt x="76" y="12"/>
                    <a:pt x="76" y="12"/>
                  </a:cubicBezTo>
                  <a:cubicBezTo>
                    <a:pt x="76" y="11"/>
                    <a:pt x="76" y="10"/>
                    <a:pt x="75" y="10"/>
                  </a:cubicBezTo>
                  <a:cubicBezTo>
                    <a:pt x="75" y="9"/>
                    <a:pt x="74" y="8"/>
                    <a:pt x="73" y="8"/>
                  </a:cubicBezTo>
                  <a:cubicBezTo>
                    <a:pt x="69" y="5"/>
                    <a:pt x="63" y="3"/>
                    <a:pt x="58" y="1"/>
                  </a:cubicBezTo>
                  <a:cubicBezTo>
                    <a:pt x="54" y="0"/>
                    <a:pt x="50" y="0"/>
                    <a:pt x="4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507"/>
            <p:cNvSpPr/>
            <p:nvPr/>
          </p:nvSpPr>
          <p:spPr bwMode="auto">
            <a:xfrm>
              <a:off x="2042" y="1006"/>
              <a:ext cx="29" cy="73"/>
            </a:xfrm>
            <a:custGeom>
              <a:avLst/>
              <a:gdLst>
                <a:gd name="T0" fmla="*/ 11 w 25"/>
                <a:gd name="T1" fmla="*/ 0 h 63"/>
                <a:gd name="T2" fmla="*/ 11 w 25"/>
                <a:gd name="T3" fmla="*/ 0 h 63"/>
                <a:gd name="T4" fmla="*/ 9 w 25"/>
                <a:gd name="T5" fmla="*/ 3 h 63"/>
                <a:gd name="T6" fmla="*/ 8 w 25"/>
                <a:gd name="T7" fmla="*/ 4 h 63"/>
                <a:gd name="T8" fmla="*/ 6 w 25"/>
                <a:gd name="T9" fmla="*/ 5 h 63"/>
                <a:gd name="T10" fmla="*/ 5 w 25"/>
                <a:gd name="T11" fmla="*/ 9 h 63"/>
                <a:gd name="T12" fmla="*/ 1 w 25"/>
                <a:gd name="T13" fmla="*/ 33 h 63"/>
                <a:gd name="T14" fmla="*/ 5 w 25"/>
                <a:gd name="T15" fmla="*/ 48 h 63"/>
                <a:gd name="T16" fmla="*/ 11 w 25"/>
                <a:gd name="T17" fmla="*/ 62 h 63"/>
                <a:gd name="T18" fmla="*/ 11 w 25"/>
                <a:gd name="T19" fmla="*/ 62 h 63"/>
                <a:gd name="T20" fmla="*/ 11 w 25"/>
                <a:gd name="T21" fmla="*/ 63 h 63"/>
                <a:gd name="T22" fmla="*/ 12 w 25"/>
                <a:gd name="T23" fmla="*/ 63 h 63"/>
                <a:gd name="T24" fmla="*/ 24 w 25"/>
                <a:gd name="T25" fmla="*/ 27 h 63"/>
                <a:gd name="T26" fmla="*/ 20 w 25"/>
                <a:gd name="T27" fmla="*/ 12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2" y="2"/>
                    <a:pt x="11" y="3"/>
                    <a:pt x="9" y="3"/>
                  </a:cubicBezTo>
                  <a:cubicBezTo>
                    <a:pt x="9" y="4"/>
                    <a:pt x="9" y="4"/>
                    <a:pt x="8" y="4"/>
                  </a:cubicBezTo>
                  <a:cubicBezTo>
                    <a:pt x="7" y="4"/>
                    <a:pt x="7" y="5"/>
                    <a:pt x="6" y="5"/>
                  </a:cubicBezTo>
                  <a:cubicBezTo>
                    <a:pt x="6" y="6"/>
                    <a:pt x="5" y="7"/>
                    <a:pt x="5" y="9"/>
                  </a:cubicBezTo>
                  <a:cubicBezTo>
                    <a:pt x="3" y="17"/>
                    <a:pt x="0" y="24"/>
                    <a:pt x="1" y="33"/>
                  </a:cubicBezTo>
                  <a:cubicBezTo>
                    <a:pt x="2" y="38"/>
                    <a:pt x="4" y="43"/>
                    <a:pt x="5" y="48"/>
                  </a:cubicBezTo>
                  <a:cubicBezTo>
                    <a:pt x="7" y="53"/>
                    <a:pt x="8" y="58"/>
                    <a:pt x="11" y="62"/>
                  </a:cubicBezTo>
                  <a:cubicBezTo>
                    <a:pt x="11" y="62"/>
                    <a:pt x="11" y="62"/>
                    <a:pt x="11" y="62"/>
                  </a:cubicBezTo>
                  <a:cubicBezTo>
                    <a:pt x="11" y="63"/>
                    <a:pt x="11" y="63"/>
                    <a:pt x="11" y="63"/>
                  </a:cubicBezTo>
                  <a:cubicBezTo>
                    <a:pt x="11" y="63"/>
                    <a:pt x="12" y="63"/>
                    <a:pt x="12" y="63"/>
                  </a:cubicBezTo>
                  <a:cubicBezTo>
                    <a:pt x="19" y="52"/>
                    <a:pt x="25" y="40"/>
                    <a:pt x="24" y="27"/>
                  </a:cubicBezTo>
                  <a:cubicBezTo>
                    <a:pt x="24" y="21"/>
                    <a:pt x="22" y="17"/>
                    <a:pt x="20" y="12"/>
                  </a:cubicBezTo>
                  <a:cubicBezTo>
                    <a:pt x="18" y="8"/>
                    <a:pt x="15" y="3"/>
                    <a:pt x="12" y="0"/>
                  </a:cubicBezTo>
                  <a:cubicBezTo>
                    <a:pt x="11"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508"/>
            <p:cNvSpPr/>
            <p:nvPr/>
          </p:nvSpPr>
          <p:spPr bwMode="auto">
            <a:xfrm>
              <a:off x="1982" y="994"/>
              <a:ext cx="74" cy="26"/>
            </a:xfrm>
            <a:custGeom>
              <a:avLst/>
              <a:gdLst>
                <a:gd name="T0" fmla="*/ 36 w 64"/>
                <a:gd name="T1" fmla="*/ 0 h 23"/>
                <a:gd name="T2" fmla="*/ 35 w 64"/>
                <a:gd name="T3" fmla="*/ 0 h 23"/>
                <a:gd name="T4" fmla="*/ 0 w 64"/>
                <a:gd name="T5" fmla="*/ 16 h 23"/>
                <a:gd name="T6" fmla="*/ 0 w 64"/>
                <a:gd name="T7" fmla="*/ 17 h 23"/>
                <a:gd name="T8" fmla="*/ 0 w 64"/>
                <a:gd name="T9" fmla="*/ 17 h 23"/>
                <a:gd name="T10" fmla="*/ 1 w 64"/>
                <a:gd name="T11" fmla="*/ 16 h 23"/>
                <a:gd name="T12" fmla="*/ 15 w 64"/>
                <a:gd name="T13" fmla="*/ 21 h 23"/>
                <a:gd name="T14" fmla="*/ 30 w 64"/>
                <a:gd name="T15" fmla="*/ 23 h 23"/>
                <a:gd name="T16" fmla="*/ 31 w 64"/>
                <a:gd name="T17" fmla="*/ 23 h 23"/>
                <a:gd name="T18" fmla="*/ 50 w 64"/>
                <a:gd name="T19" fmla="*/ 18 h 23"/>
                <a:gd name="T20" fmla="*/ 58 w 64"/>
                <a:gd name="T21" fmla="*/ 16 h 23"/>
                <a:gd name="T22" fmla="*/ 60 w 64"/>
                <a:gd name="T23" fmla="*/ 15 h 23"/>
                <a:gd name="T24" fmla="*/ 61 w 64"/>
                <a:gd name="T25" fmla="*/ 14 h 23"/>
                <a:gd name="T26" fmla="*/ 63 w 64"/>
                <a:gd name="T27" fmla="*/ 11 h 23"/>
                <a:gd name="T28" fmla="*/ 63 w 64"/>
                <a:gd name="T29" fmla="*/ 11 h 23"/>
                <a:gd name="T30" fmla="*/ 59 w 64"/>
                <a:gd name="T31" fmla="*/ 7 h 23"/>
                <a:gd name="T32" fmla="*/ 50 w 64"/>
                <a:gd name="T33" fmla="*/ 3 h 23"/>
                <a:gd name="T34" fmla="*/ 36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6" y="0"/>
                  </a:moveTo>
                  <a:cubicBezTo>
                    <a:pt x="35" y="0"/>
                    <a:pt x="35" y="0"/>
                    <a:pt x="35" y="0"/>
                  </a:cubicBezTo>
                  <a:cubicBezTo>
                    <a:pt x="21" y="0"/>
                    <a:pt x="10" y="8"/>
                    <a:pt x="0" y="16"/>
                  </a:cubicBezTo>
                  <a:cubicBezTo>
                    <a:pt x="0" y="16"/>
                    <a:pt x="0" y="17"/>
                    <a:pt x="0" y="17"/>
                  </a:cubicBezTo>
                  <a:cubicBezTo>
                    <a:pt x="0" y="17"/>
                    <a:pt x="0" y="17"/>
                    <a:pt x="0" y="17"/>
                  </a:cubicBezTo>
                  <a:cubicBezTo>
                    <a:pt x="1" y="16"/>
                    <a:pt x="1" y="16"/>
                    <a:pt x="1" y="16"/>
                  </a:cubicBezTo>
                  <a:cubicBezTo>
                    <a:pt x="5" y="19"/>
                    <a:pt x="10" y="20"/>
                    <a:pt x="15" y="21"/>
                  </a:cubicBezTo>
                  <a:cubicBezTo>
                    <a:pt x="20" y="22"/>
                    <a:pt x="25" y="23"/>
                    <a:pt x="30" y="23"/>
                  </a:cubicBezTo>
                  <a:cubicBezTo>
                    <a:pt x="30" y="23"/>
                    <a:pt x="31" y="23"/>
                    <a:pt x="31" y="23"/>
                  </a:cubicBezTo>
                  <a:cubicBezTo>
                    <a:pt x="38" y="23"/>
                    <a:pt x="44" y="21"/>
                    <a:pt x="50" y="18"/>
                  </a:cubicBezTo>
                  <a:cubicBezTo>
                    <a:pt x="53" y="17"/>
                    <a:pt x="55" y="17"/>
                    <a:pt x="58" y="16"/>
                  </a:cubicBezTo>
                  <a:cubicBezTo>
                    <a:pt x="59" y="16"/>
                    <a:pt x="59" y="15"/>
                    <a:pt x="60" y="15"/>
                  </a:cubicBezTo>
                  <a:cubicBezTo>
                    <a:pt x="61" y="15"/>
                    <a:pt x="61" y="15"/>
                    <a:pt x="61" y="14"/>
                  </a:cubicBezTo>
                  <a:cubicBezTo>
                    <a:pt x="63" y="14"/>
                    <a:pt x="64" y="13"/>
                    <a:pt x="63" y="11"/>
                  </a:cubicBezTo>
                  <a:cubicBezTo>
                    <a:pt x="63" y="11"/>
                    <a:pt x="63" y="11"/>
                    <a:pt x="63" y="11"/>
                  </a:cubicBezTo>
                  <a:cubicBezTo>
                    <a:pt x="62" y="9"/>
                    <a:pt x="60" y="8"/>
                    <a:pt x="59" y="7"/>
                  </a:cubicBezTo>
                  <a:cubicBezTo>
                    <a:pt x="56" y="5"/>
                    <a:pt x="52" y="4"/>
                    <a:pt x="50" y="3"/>
                  </a:cubicBezTo>
                  <a:cubicBezTo>
                    <a:pt x="45" y="1"/>
                    <a:pt x="40" y="0"/>
                    <a:pt x="3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509"/>
            <p:cNvSpPr>
              <a:spLocks noEditPoints="1"/>
            </p:cNvSpPr>
            <p:nvPr/>
          </p:nvSpPr>
          <p:spPr bwMode="auto">
            <a:xfrm>
              <a:off x="2001" y="1053"/>
              <a:ext cx="22" cy="54"/>
            </a:xfrm>
            <a:custGeom>
              <a:avLst/>
              <a:gdLst>
                <a:gd name="T0" fmla="*/ 3 w 19"/>
                <a:gd name="T1" fmla="*/ 46 h 47"/>
                <a:gd name="T2" fmla="*/ 3 w 19"/>
                <a:gd name="T3" fmla="*/ 47 h 47"/>
                <a:gd name="T4" fmla="*/ 3 w 19"/>
                <a:gd name="T5" fmla="*/ 47 h 47"/>
                <a:gd name="T6" fmla="*/ 3 w 19"/>
                <a:gd name="T7" fmla="*/ 47 h 47"/>
                <a:gd name="T8" fmla="*/ 3 w 19"/>
                <a:gd name="T9" fmla="*/ 46 h 47"/>
                <a:gd name="T10" fmla="*/ 13 w 19"/>
                <a:gd name="T11" fmla="*/ 0 h 47"/>
                <a:gd name="T12" fmla="*/ 11 w 19"/>
                <a:gd name="T13" fmla="*/ 2 h 47"/>
                <a:gd name="T14" fmla="*/ 10 w 19"/>
                <a:gd name="T15" fmla="*/ 3 h 47"/>
                <a:gd name="T16" fmla="*/ 9 w 19"/>
                <a:gd name="T17" fmla="*/ 3 h 47"/>
                <a:gd name="T18" fmla="*/ 6 w 19"/>
                <a:gd name="T19" fmla="*/ 8 h 47"/>
                <a:gd name="T20" fmla="*/ 0 w 19"/>
                <a:gd name="T21" fmla="*/ 23 h 47"/>
                <a:gd name="T22" fmla="*/ 1 w 19"/>
                <a:gd name="T23" fmla="*/ 35 h 47"/>
                <a:gd name="T24" fmla="*/ 3 w 19"/>
                <a:gd name="T25" fmla="*/ 46 h 47"/>
                <a:gd name="T26" fmla="*/ 18 w 19"/>
                <a:gd name="T27" fmla="*/ 23 h 47"/>
                <a:gd name="T28" fmla="*/ 18 w 19"/>
                <a:gd name="T29" fmla="*/ 11 h 47"/>
                <a:gd name="T30" fmla="*/ 13 w 19"/>
                <a:gd name="T31" fmla="*/ 0 h 47"/>
                <a:gd name="T32" fmla="*/ 13 w 19"/>
                <a:gd name="T33" fmla="*/ 0 h 47"/>
                <a:gd name="T34" fmla="*/ 1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46"/>
                  </a:moveTo>
                  <a:cubicBezTo>
                    <a:pt x="3" y="46"/>
                    <a:pt x="3" y="47"/>
                    <a:pt x="3" y="47"/>
                  </a:cubicBezTo>
                  <a:cubicBezTo>
                    <a:pt x="3" y="47"/>
                    <a:pt x="3" y="47"/>
                    <a:pt x="3" y="47"/>
                  </a:cubicBezTo>
                  <a:cubicBezTo>
                    <a:pt x="3" y="47"/>
                    <a:pt x="3" y="47"/>
                    <a:pt x="3" y="47"/>
                  </a:cubicBezTo>
                  <a:cubicBezTo>
                    <a:pt x="3" y="46"/>
                    <a:pt x="3" y="46"/>
                    <a:pt x="3" y="46"/>
                  </a:cubicBezTo>
                  <a:moveTo>
                    <a:pt x="13" y="0"/>
                  </a:moveTo>
                  <a:cubicBezTo>
                    <a:pt x="13" y="1"/>
                    <a:pt x="13" y="2"/>
                    <a:pt x="11" y="2"/>
                  </a:cubicBezTo>
                  <a:cubicBezTo>
                    <a:pt x="11" y="2"/>
                    <a:pt x="11" y="3"/>
                    <a:pt x="10" y="3"/>
                  </a:cubicBezTo>
                  <a:cubicBezTo>
                    <a:pt x="10" y="3"/>
                    <a:pt x="9" y="3"/>
                    <a:pt x="9" y="3"/>
                  </a:cubicBezTo>
                  <a:cubicBezTo>
                    <a:pt x="8" y="5"/>
                    <a:pt x="7" y="6"/>
                    <a:pt x="6" y="8"/>
                  </a:cubicBezTo>
                  <a:cubicBezTo>
                    <a:pt x="4" y="12"/>
                    <a:pt x="1" y="17"/>
                    <a:pt x="0" y="23"/>
                  </a:cubicBezTo>
                  <a:cubicBezTo>
                    <a:pt x="0" y="27"/>
                    <a:pt x="1" y="31"/>
                    <a:pt x="1" y="35"/>
                  </a:cubicBezTo>
                  <a:cubicBezTo>
                    <a:pt x="1" y="38"/>
                    <a:pt x="1" y="42"/>
                    <a:pt x="3" y="46"/>
                  </a:cubicBezTo>
                  <a:cubicBezTo>
                    <a:pt x="10" y="40"/>
                    <a:pt x="16" y="32"/>
                    <a:pt x="18" y="23"/>
                  </a:cubicBezTo>
                  <a:cubicBezTo>
                    <a:pt x="19" y="19"/>
                    <a:pt x="19" y="15"/>
                    <a:pt x="18" y="11"/>
                  </a:cubicBezTo>
                  <a:cubicBezTo>
                    <a:pt x="17" y="8"/>
                    <a:pt x="16" y="3"/>
                    <a:pt x="13" y="0"/>
                  </a:cubicBezTo>
                  <a:cubicBezTo>
                    <a:pt x="13" y="0"/>
                    <a:pt x="13" y="0"/>
                    <a:pt x="13" y="0"/>
                  </a:cubicBezTo>
                  <a:cubicBezTo>
                    <a:pt x="13" y="0"/>
                    <a:pt x="13" y="0"/>
                    <a:pt x="1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510"/>
            <p:cNvSpPr/>
            <p:nvPr/>
          </p:nvSpPr>
          <p:spPr bwMode="auto">
            <a:xfrm>
              <a:off x="1960" y="1043"/>
              <a:ext cx="56" cy="21"/>
            </a:xfrm>
            <a:custGeom>
              <a:avLst/>
              <a:gdLst>
                <a:gd name="T0" fmla="*/ 28 w 48"/>
                <a:gd name="T1" fmla="*/ 0 h 18"/>
                <a:gd name="T2" fmla="*/ 26 w 48"/>
                <a:gd name="T3" fmla="*/ 0 h 18"/>
                <a:gd name="T4" fmla="*/ 0 w 48"/>
                <a:gd name="T5" fmla="*/ 14 h 18"/>
                <a:gd name="T6" fmla="*/ 0 w 48"/>
                <a:gd name="T7" fmla="*/ 14 h 18"/>
                <a:gd name="T8" fmla="*/ 1 w 48"/>
                <a:gd name="T9" fmla="*/ 14 h 18"/>
                <a:gd name="T10" fmla="*/ 12 w 48"/>
                <a:gd name="T11" fmla="*/ 17 h 18"/>
                <a:gd name="T12" fmla="*/ 22 w 48"/>
                <a:gd name="T13" fmla="*/ 18 h 18"/>
                <a:gd name="T14" fmla="*/ 23 w 48"/>
                <a:gd name="T15" fmla="*/ 18 h 18"/>
                <a:gd name="T16" fmla="*/ 38 w 48"/>
                <a:gd name="T17" fmla="*/ 14 h 18"/>
                <a:gd name="T18" fmla="*/ 44 w 48"/>
                <a:gd name="T19" fmla="*/ 11 h 18"/>
                <a:gd name="T20" fmla="*/ 45 w 48"/>
                <a:gd name="T21" fmla="*/ 11 h 18"/>
                <a:gd name="T22" fmla="*/ 46 w 48"/>
                <a:gd name="T23" fmla="*/ 10 h 18"/>
                <a:gd name="T24" fmla="*/ 48 w 48"/>
                <a:gd name="T25" fmla="*/ 8 h 18"/>
                <a:gd name="T26" fmla="*/ 47 w 48"/>
                <a:gd name="T27" fmla="*/ 8 h 18"/>
                <a:gd name="T28" fmla="*/ 45 w 48"/>
                <a:gd name="T29" fmla="*/ 5 h 18"/>
                <a:gd name="T30" fmla="*/ 37 w 48"/>
                <a:gd name="T31" fmla="*/ 2 h 18"/>
                <a:gd name="T32" fmla="*/ 28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8" y="0"/>
                  </a:moveTo>
                  <a:cubicBezTo>
                    <a:pt x="27" y="0"/>
                    <a:pt x="26" y="0"/>
                    <a:pt x="26" y="0"/>
                  </a:cubicBezTo>
                  <a:cubicBezTo>
                    <a:pt x="16" y="1"/>
                    <a:pt x="8" y="7"/>
                    <a:pt x="0" y="14"/>
                  </a:cubicBezTo>
                  <a:cubicBezTo>
                    <a:pt x="0" y="14"/>
                    <a:pt x="0" y="14"/>
                    <a:pt x="0" y="14"/>
                  </a:cubicBezTo>
                  <a:cubicBezTo>
                    <a:pt x="1" y="14"/>
                    <a:pt x="1" y="14"/>
                    <a:pt x="1" y="14"/>
                  </a:cubicBezTo>
                  <a:cubicBezTo>
                    <a:pt x="4" y="16"/>
                    <a:pt x="8" y="16"/>
                    <a:pt x="12" y="17"/>
                  </a:cubicBezTo>
                  <a:cubicBezTo>
                    <a:pt x="15" y="17"/>
                    <a:pt x="19" y="18"/>
                    <a:pt x="22" y="18"/>
                  </a:cubicBezTo>
                  <a:cubicBezTo>
                    <a:pt x="23" y="18"/>
                    <a:pt x="23" y="18"/>
                    <a:pt x="23" y="18"/>
                  </a:cubicBezTo>
                  <a:cubicBezTo>
                    <a:pt x="29" y="18"/>
                    <a:pt x="34" y="16"/>
                    <a:pt x="38" y="14"/>
                  </a:cubicBezTo>
                  <a:cubicBezTo>
                    <a:pt x="40" y="13"/>
                    <a:pt x="42" y="12"/>
                    <a:pt x="44" y="11"/>
                  </a:cubicBezTo>
                  <a:cubicBezTo>
                    <a:pt x="44" y="11"/>
                    <a:pt x="45" y="11"/>
                    <a:pt x="45" y="11"/>
                  </a:cubicBezTo>
                  <a:cubicBezTo>
                    <a:pt x="46" y="11"/>
                    <a:pt x="46" y="10"/>
                    <a:pt x="46" y="10"/>
                  </a:cubicBezTo>
                  <a:cubicBezTo>
                    <a:pt x="48" y="10"/>
                    <a:pt x="48" y="9"/>
                    <a:pt x="48" y="8"/>
                  </a:cubicBezTo>
                  <a:cubicBezTo>
                    <a:pt x="48" y="8"/>
                    <a:pt x="48" y="8"/>
                    <a:pt x="47" y="8"/>
                  </a:cubicBezTo>
                  <a:cubicBezTo>
                    <a:pt x="47" y="7"/>
                    <a:pt x="46" y="6"/>
                    <a:pt x="45" y="5"/>
                  </a:cubicBezTo>
                  <a:cubicBezTo>
                    <a:pt x="43" y="4"/>
                    <a:pt x="40" y="3"/>
                    <a:pt x="37" y="2"/>
                  </a:cubicBezTo>
                  <a:cubicBezTo>
                    <a:pt x="34" y="1"/>
                    <a:pt x="31" y="0"/>
                    <a:pt x="28"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511"/>
            <p:cNvSpPr>
              <a:spLocks noEditPoints="1"/>
            </p:cNvSpPr>
            <p:nvPr/>
          </p:nvSpPr>
          <p:spPr bwMode="auto">
            <a:xfrm>
              <a:off x="1994" y="32"/>
              <a:ext cx="195" cy="464"/>
            </a:xfrm>
            <a:custGeom>
              <a:avLst/>
              <a:gdLst>
                <a:gd name="T0" fmla="*/ 154 w 168"/>
                <a:gd name="T1" fmla="*/ 309 h 400"/>
                <a:gd name="T2" fmla="*/ 153 w 168"/>
                <a:gd name="T3" fmla="*/ 309 h 400"/>
                <a:gd name="T4" fmla="*/ 149 w 168"/>
                <a:gd name="T5" fmla="*/ 312 h 400"/>
                <a:gd name="T6" fmla="*/ 159 w 168"/>
                <a:gd name="T7" fmla="*/ 375 h 400"/>
                <a:gd name="T8" fmla="*/ 160 w 168"/>
                <a:gd name="T9" fmla="*/ 395 h 400"/>
                <a:gd name="T10" fmla="*/ 161 w 168"/>
                <a:gd name="T11" fmla="*/ 397 h 400"/>
                <a:gd name="T12" fmla="*/ 163 w 168"/>
                <a:gd name="T13" fmla="*/ 398 h 400"/>
                <a:gd name="T14" fmla="*/ 167 w 168"/>
                <a:gd name="T15" fmla="*/ 392 h 400"/>
                <a:gd name="T16" fmla="*/ 160 w 168"/>
                <a:gd name="T17" fmla="*/ 326 h 400"/>
                <a:gd name="T18" fmla="*/ 146 w 168"/>
                <a:gd name="T19" fmla="*/ 262 h 400"/>
                <a:gd name="T20" fmla="*/ 139 w 168"/>
                <a:gd name="T21" fmla="*/ 265 h 400"/>
                <a:gd name="T22" fmla="*/ 151 w 168"/>
                <a:gd name="T23" fmla="*/ 304 h 400"/>
                <a:gd name="T24" fmla="*/ 152 w 168"/>
                <a:gd name="T25" fmla="*/ 303 h 400"/>
                <a:gd name="T26" fmla="*/ 148 w 168"/>
                <a:gd name="T27" fmla="*/ 273 h 400"/>
                <a:gd name="T28" fmla="*/ 128 w 168"/>
                <a:gd name="T29" fmla="*/ 209 h 400"/>
                <a:gd name="T30" fmla="*/ 125 w 168"/>
                <a:gd name="T31" fmla="*/ 212 h 400"/>
                <a:gd name="T32" fmla="*/ 136 w 168"/>
                <a:gd name="T33" fmla="*/ 253 h 400"/>
                <a:gd name="T34" fmla="*/ 143 w 168"/>
                <a:gd name="T35" fmla="*/ 248 h 400"/>
                <a:gd name="T36" fmla="*/ 130 w 168"/>
                <a:gd name="T37" fmla="*/ 210 h 400"/>
                <a:gd name="T38" fmla="*/ 128 w 168"/>
                <a:gd name="T39" fmla="*/ 209 h 400"/>
                <a:gd name="T40" fmla="*/ 109 w 168"/>
                <a:gd name="T41" fmla="*/ 155 h 400"/>
                <a:gd name="T42" fmla="*/ 122 w 168"/>
                <a:gd name="T43" fmla="*/ 204 h 400"/>
                <a:gd name="T44" fmla="*/ 126 w 168"/>
                <a:gd name="T45" fmla="*/ 207 h 400"/>
                <a:gd name="T46" fmla="*/ 127 w 168"/>
                <a:gd name="T47" fmla="*/ 206 h 400"/>
                <a:gd name="T48" fmla="*/ 128 w 168"/>
                <a:gd name="T49" fmla="*/ 199 h 400"/>
                <a:gd name="T50" fmla="*/ 110 w 168"/>
                <a:gd name="T51" fmla="*/ 154 h 400"/>
                <a:gd name="T52" fmla="*/ 84 w 168"/>
                <a:gd name="T53" fmla="*/ 106 h 400"/>
                <a:gd name="T54" fmla="*/ 82 w 168"/>
                <a:gd name="T55" fmla="*/ 106 h 400"/>
                <a:gd name="T56" fmla="*/ 79 w 168"/>
                <a:gd name="T57" fmla="*/ 110 h 400"/>
                <a:gd name="T58" fmla="*/ 106 w 168"/>
                <a:gd name="T59" fmla="*/ 149 h 400"/>
                <a:gd name="T60" fmla="*/ 84 w 168"/>
                <a:gd name="T61" fmla="*/ 106 h 400"/>
                <a:gd name="T62" fmla="*/ 53 w 168"/>
                <a:gd name="T63" fmla="*/ 60 h 400"/>
                <a:gd name="T64" fmla="*/ 74 w 168"/>
                <a:gd name="T65" fmla="*/ 101 h 400"/>
                <a:gd name="T66" fmla="*/ 80 w 168"/>
                <a:gd name="T67" fmla="*/ 104 h 400"/>
                <a:gd name="T68" fmla="*/ 80 w 168"/>
                <a:gd name="T69" fmla="*/ 104 h 400"/>
                <a:gd name="T70" fmla="*/ 80 w 168"/>
                <a:gd name="T71" fmla="*/ 98 h 400"/>
                <a:gd name="T72" fmla="*/ 54 w 168"/>
                <a:gd name="T73" fmla="*/ 60 h 400"/>
                <a:gd name="T74" fmla="*/ 19 w 168"/>
                <a:gd name="T75" fmla="*/ 20 h 400"/>
                <a:gd name="T76" fmla="*/ 18 w 168"/>
                <a:gd name="T77" fmla="*/ 20 h 400"/>
                <a:gd name="T78" fmla="*/ 22 w 168"/>
                <a:gd name="T79" fmla="*/ 30 h 400"/>
                <a:gd name="T80" fmla="*/ 48 w 168"/>
                <a:gd name="T81" fmla="*/ 55 h 400"/>
                <a:gd name="T82" fmla="*/ 37 w 168"/>
                <a:gd name="T83" fmla="*/ 39 h 400"/>
                <a:gd name="T84" fmla="*/ 1 w 168"/>
                <a:gd name="T85" fmla="*/ 0 h 400"/>
                <a:gd name="T86" fmla="*/ 9 w 168"/>
                <a:gd name="T87" fmla="*/ 14 h 400"/>
                <a:gd name="T88" fmla="*/ 12 w 168"/>
                <a:gd name="T89" fmla="*/ 12 h 400"/>
                <a:gd name="T90" fmla="*/ 1 w 168"/>
                <a:gd name="T9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400">
                  <a:moveTo>
                    <a:pt x="156" y="309"/>
                  </a:moveTo>
                  <a:cubicBezTo>
                    <a:pt x="156" y="309"/>
                    <a:pt x="155" y="309"/>
                    <a:pt x="154" y="309"/>
                  </a:cubicBezTo>
                  <a:cubicBezTo>
                    <a:pt x="154" y="309"/>
                    <a:pt x="154" y="309"/>
                    <a:pt x="154" y="309"/>
                  </a:cubicBezTo>
                  <a:cubicBezTo>
                    <a:pt x="154" y="309"/>
                    <a:pt x="153" y="309"/>
                    <a:pt x="153" y="309"/>
                  </a:cubicBezTo>
                  <a:cubicBezTo>
                    <a:pt x="153" y="309"/>
                    <a:pt x="153" y="309"/>
                    <a:pt x="153" y="309"/>
                  </a:cubicBezTo>
                  <a:cubicBezTo>
                    <a:pt x="152" y="310"/>
                    <a:pt x="151" y="311"/>
                    <a:pt x="149" y="312"/>
                  </a:cubicBezTo>
                  <a:cubicBezTo>
                    <a:pt x="150" y="314"/>
                    <a:pt x="151" y="317"/>
                    <a:pt x="151" y="320"/>
                  </a:cubicBezTo>
                  <a:cubicBezTo>
                    <a:pt x="155" y="338"/>
                    <a:pt x="158" y="357"/>
                    <a:pt x="159" y="375"/>
                  </a:cubicBezTo>
                  <a:cubicBezTo>
                    <a:pt x="159" y="380"/>
                    <a:pt x="160" y="384"/>
                    <a:pt x="160" y="388"/>
                  </a:cubicBezTo>
                  <a:cubicBezTo>
                    <a:pt x="160" y="391"/>
                    <a:pt x="160" y="393"/>
                    <a:pt x="160" y="395"/>
                  </a:cubicBezTo>
                  <a:cubicBezTo>
                    <a:pt x="160" y="397"/>
                    <a:pt x="160" y="398"/>
                    <a:pt x="160" y="398"/>
                  </a:cubicBezTo>
                  <a:cubicBezTo>
                    <a:pt x="160" y="398"/>
                    <a:pt x="161" y="398"/>
                    <a:pt x="161" y="397"/>
                  </a:cubicBezTo>
                  <a:cubicBezTo>
                    <a:pt x="161" y="397"/>
                    <a:pt x="161" y="398"/>
                    <a:pt x="160" y="398"/>
                  </a:cubicBezTo>
                  <a:cubicBezTo>
                    <a:pt x="161" y="398"/>
                    <a:pt x="162" y="398"/>
                    <a:pt x="163" y="398"/>
                  </a:cubicBezTo>
                  <a:cubicBezTo>
                    <a:pt x="164" y="398"/>
                    <a:pt x="166" y="398"/>
                    <a:pt x="167" y="400"/>
                  </a:cubicBezTo>
                  <a:cubicBezTo>
                    <a:pt x="168" y="397"/>
                    <a:pt x="168" y="394"/>
                    <a:pt x="167" y="392"/>
                  </a:cubicBezTo>
                  <a:cubicBezTo>
                    <a:pt x="167" y="386"/>
                    <a:pt x="167" y="381"/>
                    <a:pt x="166" y="376"/>
                  </a:cubicBezTo>
                  <a:cubicBezTo>
                    <a:pt x="165" y="360"/>
                    <a:pt x="164" y="343"/>
                    <a:pt x="160" y="326"/>
                  </a:cubicBezTo>
                  <a:cubicBezTo>
                    <a:pt x="159" y="321"/>
                    <a:pt x="158" y="315"/>
                    <a:pt x="156" y="309"/>
                  </a:cubicBezTo>
                  <a:moveTo>
                    <a:pt x="146" y="262"/>
                  </a:moveTo>
                  <a:cubicBezTo>
                    <a:pt x="145" y="262"/>
                    <a:pt x="144" y="262"/>
                    <a:pt x="143" y="262"/>
                  </a:cubicBezTo>
                  <a:cubicBezTo>
                    <a:pt x="142" y="263"/>
                    <a:pt x="141" y="264"/>
                    <a:pt x="139" y="265"/>
                  </a:cubicBezTo>
                  <a:cubicBezTo>
                    <a:pt x="142" y="277"/>
                    <a:pt x="145" y="290"/>
                    <a:pt x="147" y="302"/>
                  </a:cubicBezTo>
                  <a:cubicBezTo>
                    <a:pt x="148" y="303"/>
                    <a:pt x="149" y="303"/>
                    <a:pt x="151" y="304"/>
                  </a:cubicBezTo>
                  <a:cubicBezTo>
                    <a:pt x="151" y="304"/>
                    <a:pt x="152" y="305"/>
                    <a:pt x="152" y="305"/>
                  </a:cubicBezTo>
                  <a:cubicBezTo>
                    <a:pt x="152" y="304"/>
                    <a:pt x="152" y="304"/>
                    <a:pt x="152" y="303"/>
                  </a:cubicBezTo>
                  <a:cubicBezTo>
                    <a:pt x="153" y="302"/>
                    <a:pt x="154" y="300"/>
                    <a:pt x="154" y="298"/>
                  </a:cubicBezTo>
                  <a:cubicBezTo>
                    <a:pt x="152" y="290"/>
                    <a:pt x="150" y="281"/>
                    <a:pt x="148" y="273"/>
                  </a:cubicBezTo>
                  <a:cubicBezTo>
                    <a:pt x="148" y="269"/>
                    <a:pt x="147" y="265"/>
                    <a:pt x="146" y="262"/>
                  </a:cubicBezTo>
                  <a:moveTo>
                    <a:pt x="128" y="209"/>
                  </a:moveTo>
                  <a:cubicBezTo>
                    <a:pt x="128" y="209"/>
                    <a:pt x="128" y="210"/>
                    <a:pt x="127" y="211"/>
                  </a:cubicBezTo>
                  <a:cubicBezTo>
                    <a:pt x="126" y="211"/>
                    <a:pt x="126" y="212"/>
                    <a:pt x="125" y="212"/>
                  </a:cubicBezTo>
                  <a:cubicBezTo>
                    <a:pt x="125" y="213"/>
                    <a:pt x="125" y="213"/>
                    <a:pt x="125" y="213"/>
                  </a:cubicBezTo>
                  <a:cubicBezTo>
                    <a:pt x="129" y="226"/>
                    <a:pt x="133" y="239"/>
                    <a:pt x="136" y="253"/>
                  </a:cubicBezTo>
                  <a:cubicBezTo>
                    <a:pt x="138" y="254"/>
                    <a:pt x="139" y="254"/>
                    <a:pt x="141" y="255"/>
                  </a:cubicBezTo>
                  <a:cubicBezTo>
                    <a:pt x="141" y="253"/>
                    <a:pt x="142" y="251"/>
                    <a:pt x="143" y="248"/>
                  </a:cubicBezTo>
                  <a:cubicBezTo>
                    <a:pt x="139" y="235"/>
                    <a:pt x="136" y="222"/>
                    <a:pt x="132" y="209"/>
                  </a:cubicBezTo>
                  <a:cubicBezTo>
                    <a:pt x="131" y="209"/>
                    <a:pt x="131" y="210"/>
                    <a:pt x="130" y="210"/>
                  </a:cubicBezTo>
                  <a:cubicBezTo>
                    <a:pt x="130" y="210"/>
                    <a:pt x="130" y="210"/>
                    <a:pt x="130" y="210"/>
                  </a:cubicBezTo>
                  <a:cubicBezTo>
                    <a:pt x="129" y="210"/>
                    <a:pt x="128" y="209"/>
                    <a:pt x="128" y="209"/>
                  </a:cubicBezTo>
                  <a:moveTo>
                    <a:pt x="110" y="154"/>
                  </a:moveTo>
                  <a:cubicBezTo>
                    <a:pt x="110" y="154"/>
                    <a:pt x="110" y="155"/>
                    <a:pt x="109" y="155"/>
                  </a:cubicBezTo>
                  <a:cubicBezTo>
                    <a:pt x="108" y="156"/>
                    <a:pt x="106" y="157"/>
                    <a:pt x="104" y="158"/>
                  </a:cubicBezTo>
                  <a:cubicBezTo>
                    <a:pt x="111" y="173"/>
                    <a:pt x="117" y="188"/>
                    <a:pt x="122" y="204"/>
                  </a:cubicBezTo>
                  <a:cubicBezTo>
                    <a:pt x="123" y="204"/>
                    <a:pt x="124" y="205"/>
                    <a:pt x="125" y="205"/>
                  </a:cubicBezTo>
                  <a:cubicBezTo>
                    <a:pt x="125" y="206"/>
                    <a:pt x="126" y="206"/>
                    <a:pt x="126" y="207"/>
                  </a:cubicBezTo>
                  <a:cubicBezTo>
                    <a:pt x="127" y="207"/>
                    <a:pt x="127" y="207"/>
                    <a:pt x="127" y="208"/>
                  </a:cubicBezTo>
                  <a:cubicBezTo>
                    <a:pt x="127" y="207"/>
                    <a:pt x="127" y="207"/>
                    <a:pt x="127" y="206"/>
                  </a:cubicBezTo>
                  <a:cubicBezTo>
                    <a:pt x="127" y="206"/>
                    <a:pt x="127" y="205"/>
                    <a:pt x="127" y="204"/>
                  </a:cubicBezTo>
                  <a:cubicBezTo>
                    <a:pt x="128" y="202"/>
                    <a:pt x="128" y="201"/>
                    <a:pt x="128" y="199"/>
                  </a:cubicBezTo>
                  <a:cubicBezTo>
                    <a:pt x="125" y="189"/>
                    <a:pt x="121" y="179"/>
                    <a:pt x="117" y="169"/>
                  </a:cubicBezTo>
                  <a:cubicBezTo>
                    <a:pt x="115" y="164"/>
                    <a:pt x="113" y="159"/>
                    <a:pt x="110" y="154"/>
                  </a:cubicBezTo>
                  <a:moveTo>
                    <a:pt x="84" y="106"/>
                  </a:moveTo>
                  <a:cubicBezTo>
                    <a:pt x="84" y="106"/>
                    <a:pt x="84" y="106"/>
                    <a:pt x="84" y="106"/>
                  </a:cubicBezTo>
                  <a:cubicBezTo>
                    <a:pt x="84" y="106"/>
                    <a:pt x="83" y="107"/>
                    <a:pt x="83" y="107"/>
                  </a:cubicBezTo>
                  <a:cubicBezTo>
                    <a:pt x="83" y="107"/>
                    <a:pt x="82" y="106"/>
                    <a:pt x="82" y="106"/>
                  </a:cubicBezTo>
                  <a:cubicBezTo>
                    <a:pt x="82" y="107"/>
                    <a:pt x="82" y="108"/>
                    <a:pt x="81" y="108"/>
                  </a:cubicBezTo>
                  <a:cubicBezTo>
                    <a:pt x="81" y="109"/>
                    <a:pt x="80" y="109"/>
                    <a:pt x="79" y="110"/>
                  </a:cubicBezTo>
                  <a:cubicBezTo>
                    <a:pt x="86" y="122"/>
                    <a:pt x="92" y="134"/>
                    <a:pt x="98" y="146"/>
                  </a:cubicBezTo>
                  <a:cubicBezTo>
                    <a:pt x="101" y="147"/>
                    <a:pt x="103" y="148"/>
                    <a:pt x="106" y="149"/>
                  </a:cubicBezTo>
                  <a:cubicBezTo>
                    <a:pt x="106" y="148"/>
                    <a:pt x="106" y="147"/>
                    <a:pt x="106" y="146"/>
                  </a:cubicBezTo>
                  <a:cubicBezTo>
                    <a:pt x="99" y="132"/>
                    <a:pt x="92" y="119"/>
                    <a:pt x="84" y="106"/>
                  </a:cubicBezTo>
                  <a:moveTo>
                    <a:pt x="54" y="60"/>
                  </a:moveTo>
                  <a:cubicBezTo>
                    <a:pt x="53" y="60"/>
                    <a:pt x="53" y="60"/>
                    <a:pt x="53" y="60"/>
                  </a:cubicBezTo>
                  <a:cubicBezTo>
                    <a:pt x="52" y="61"/>
                    <a:pt x="50" y="63"/>
                    <a:pt x="49" y="64"/>
                  </a:cubicBezTo>
                  <a:cubicBezTo>
                    <a:pt x="58" y="76"/>
                    <a:pt x="66" y="88"/>
                    <a:pt x="74" y="101"/>
                  </a:cubicBezTo>
                  <a:cubicBezTo>
                    <a:pt x="75" y="102"/>
                    <a:pt x="77" y="102"/>
                    <a:pt x="78" y="103"/>
                  </a:cubicBezTo>
                  <a:cubicBezTo>
                    <a:pt x="79" y="103"/>
                    <a:pt x="80" y="104"/>
                    <a:pt x="80" y="104"/>
                  </a:cubicBezTo>
                  <a:cubicBezTo>
                    <a:pt x="80" y="104"/>
                    <a:pt x="80" y="104"/>
                    <a:pt x="80" y="104"/>
                  </a:cubicBezTo>
                  <a:cubicBezTo>
                    <a:pt x="80" y="104"/>
                    <a:pt x="80" y="104"/>
                    <a:pt x="80" y="104"/>
                  </a:cubicBezTo>
                  <a:cubicBezTo>
                    <a:pt x="80" y="103"/>
                    <a:pt x="80" y="103"/>
                    <a:pt x="80" y="102"/>
                  </a:cubicBezTo>
                  <a:cubicBezTo>
                    <a:pt x="80" y="101"/>
                    <a:pt x="80" y="100"/>
                    <a:pt x="80" y="98"/>
                  </a:cubicBezTo>
                  <a:cubicBezTo>
                    <a:pt x="76" y="92"/>
                    <a:pt x="72" y="86"/>
                    <a:pt x="67" y="79"/>
                  </a:cubicBezTo>
                  <a:cubicBezTo>
                    <a:pt x="63" y="73"/>
                    <a:pt x="58" y="66"/>
                    <a:pt x="54" y="60"/>
                  </a:cubicBezTo>
                  <a:moveTo>
                    <a:pt x="19" y="20"/>
                  </a:moveTo>
                  <a:cubicBezTo>
                    <a:pt x="19" y="20"/>
                    <a:pt x="19" y="20"/>
                    <a:pt x="19" y="20"/>
                  </a:cubicBezTo>
                  <a:cubicBezTo>
                    <a:pt x="19" y="20"/>
                    <a:pt x="19" y="20"/>
                    <a:pt x="19" y="20"/>
                  </a:cubicBezTo>
                  <a:cubicBezTo>
                    <a:pt x="19" y="20"/>
                    <a:pt x="19" y="20"/>
                    <a:pt x="18" y="20"/>
                  </a:cubicBezTo>
                  <a:cubicBezTo>
                    <a:pt x="18" y="21"/>
                    <a:pt x="17" y="22"/>
                    <a:pt x="16" y="23"/>
                  </a:cubicBezTo>
                  <a:cubicBezTo>
                    <a:pt x="18" y="25"/>
                    <a:pt x="20" y="28"/>
                    <a:pt x="22" y="30"/>
                  </a:cubicBezTo>
                  <a:cubicBezTo>
                    <a:pt x="29" y="37"/>
                    <a:pt x="35" y="45"/>
                    <a:pt x="40" y="53"/>
                  </a:cubicBezTo>
                  <a:cubicBezTo>
                    <a:pt x="43" y="53"/>
                    <a:pt x="45" y="54"/>
                    <a:pt x="48" y="55"/>
                  </a:cubicBezTo>
                  <a:cubicBezTo>
                    <a:pt x="48" y="54"/>
                    <a:pt x="47" y="53"/>
                    <a:pt x="47" y="51"/>
                  </a:cubicBezTo>
                  <a:cubicBezTo>
                    <a:pt x="44" y="47"/>
                    <a:pt x="40" y="43"/>
                    <a:pt x="37" y="39"/>
                  </a:cubicBezTo>
                  <a:cubicBezTo>
                    <a:pt x="31" y="32"/>
                    <a:pt x="25" y="26"/>
                    <a:pt x="19" y="20"/>
                  </a:cubicBezTo>
                  <a:moveTo>
                    <a:pt x="1" y="0"/>
                  </a:moveTo>
                  <a:cubicBezTo>
                    <a:pt x="0" y="0"/>
                    <a:pt x="0" y="1"/>
                    <a:pt x="0" y="2"/>
                  </a:cubicBezTo>
                  <a:cubicBezTo>
                    <a:pt x="3" y="6"/>
                    <a:pt x="6" y="10"/>
                    <a:pt x="9" y="14"/>
                  </a:cubicBezTo>
                  <a:cubicBezTo>
                    <a:pt x="11" y="15"/>
                    <a:pt x="13" y="16"/>
                    <a:pt x="15" y="17"/>
                  </a:cubicBezTo>
                  <a:cubicBezTo>
                    <a:pt x="14" y="15"/>
                    <a:pt x="13" y="14"/>
                    <a:pt x="12" y="12"/>
                  </a:cubicBezTo>
                  <a:cubicBezTo>
                    <a:pt x="9" y="8"/>
                    <a:pt x="5" y="5"/>
                    <a:pt x="2" y="1"/>
                  </a:cubicBezTo>
                  <a:cubicBezTo>
                    <a:pt x="2" y="0"/>
                    <a:pt x="1" y="0"/>
                    <a:pt x="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512"/>
            <p:cNvSpPr/>
            <p:nvPr/>
          </p:nvSpPr>
          <p:spPr bwMode="auto">
            <a:xfrm>
              <a:off x="2170" y="317"/>
              <a:ext cx="52" cy="73"/>
            </a:xfrm>
            <a:custGeom>
              <a:avLst/>
              <a:gdLst>
                <a:gd name="T0" fmla="*/ 44 w 45"/>
                <a:gd name="T1" fmla="*/ 0 h 63"/>
                <a:gd name="T2" fmla="*/ 44 w 45"/>
                <a:gd name="T3" fmla="*/ 0 h 63"/>
                <a:gd name="T4" fmla="*/ 44 w 45"/>
                <a:gd name="T5" fmla="*/ 1 h 63"/>
                <a:gd name="T6" fmla="*/ 29 w 45"/>
                <a:gd name="T7" fmla="*/ 11 h 63"/>
                <a:gd name="T8" fmla="*/ 15 w 45"/>
                <a:gd name="T9" fmla="*/ 24 h 63"/>
                <a:gd name="T10" fmla="*/ 2 w 45"/>
                <a:gd name="T11" fmla="*/ 52 h 63"/>
                <a:gd name="T12" fmla="*/ 0 w 45"/>
                <a:gd name="T13" fmla="*/ 57 h 63"/>
                <a:gd name="T14" fmla="*/ 0 w 45"/>
                <a:gd name="T15" fmla="*/ 59 h 63"/>
                <a:gd name="T16" fmla="*/ 0 w 45"/>
                <a:gd name="T17" fmla="*/ 59 h 63"/>
                <a:gd name="T18" fmla="*/ 1 w 45"/>
                <a:gd name="T19" fmla="*/ 63 h 63"/>
                <a:gd name="T20" fmla="*/ 2 w 45"/>
                <a:gd name="T21" fmla="*/ 63 h 63"/>
                <a:gd name="T22" fmla="*/ 2 w 45"/>
                <a:gd name="T23" fmla="*/ 63 h 63"/>
                <a:gd name="T24" fmla="*/ 4 w 45"/>
                <a:gd name="T25" fmla="*/ 63 h 63"/>
                <a:gd name="T26" fmla="*/ 20 w 45"/>
                <a:gd name="T27" fmla="*/ 57 h 63"/>
                <a:gd name="T28" fmla="*/ 33 w 45"/>
                <a:gd name="T29" fmla="*/ 45 h 63"/>
                <a:gd name="T30" fmla="*/ 45 w 45"/>
                <a:gd name="T31" fmla="*/ 1 h 63"/>
                <a:gd name="T32" fmla="*/ 44 w 45"/>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3">
                  <a:moveTo>
                    <a:pt x="44" y="0"/>
                  </a:moveTo>
                  <a:cubicBezTo>
                    <a:pt x="44" y="0"/>
                    <a:pt x="44" y="0"/>
                    <a:pt x="44" y="0"/>
                  </a:cubicBezTo>
                  <a:cubicBezTo>
                    <a:pt x="44" y="1"/>
                    <a:pt x="44" y="1"/>
                    <a:pt x="44" y="1"/>
                  </a:cubicBezTo>
                  <a:cubicBezTo>
                    <a:pt x="38" y="3"/>
                    <a:pt x="33" y="8"/>
                    <a:pt x="29" y="11"/>
                  </a:cubicBezTo>
                  <a:cubicBezTo>
                    <a:pt x="24" y="15"/>
                    <a:pt x="19" y="19"/>
                    <a:pt x="15" y="24"/>
                  </a:cubicBezTo>
                  <a:cubicBezTo>
                    <a:pt x="8" y="32"/>
                    <a:pt x="6" y="42"/>
                    <a:pt x="2" y="52"/>
                  </a:cubicBezTo>
                  <a:cubicBezTo>
                    <a:pt x="2" y="54"/>
                    <a:pt x="1" y="56"/>
                    <a:pt x="0" y="57"/>
                  </a:cubicBezTo>
                  <a:cubicBezTo>
                    <a:pt x="0" y="58"/>
                    <a:pt x="0" y="58"/>
                    <a:pt x="0" y="59"/>
                  </a:cubicBezTo>
                  <a:cubicBezTo>
                    <a:pt x="0" y="59"/>
                    <a:pt x="0" y="59"/>
                    <a:pt x="0" y="59"/>
                  </a:cubicBezTo>
                  <a:cubicBezTo>
                    <a:pt x="1" y="60"/>
                    <a:pt x="2" y="62"/>
                    <a:pt x="1" y="63"/>
                  </a:cubicBezTo>
                  <a:cubicBezTo>
                    <a:pt x="1" y="63"/>
                    <a:pt x="2" y="63"/>
                    <a:pt x="2" y="63"/>
                  </a:cubicBezTo>
                  <a:cubicBezTo>
                    <a:pt x="2" y="63"/>
                    <a:pt x="2" y="63"/>
                    <a:pt x="2" y="63"/>
                  </a:cubicBezTo>
                  <a:cubicBezTo>
                    <a:pt x="3" y="63"/>
                    <a:pt x="4" y="63"/>
                    <a:pt x="4" y="63"/>
                  </a:cubicBezTo>
                  <a:cubicBezTo>
                    <a:pt x="10" y="62"/>
                    <a:pt x="15" y="59"/>
                    <a:pt x="20" y="57"/>
                  </a:cubicBezTo>
                  <a:cubicBezTo>
                    <a:pt x="25" y="54"/>
                    <a:pt x="30" y="50"/>
                    <a:pt x="33" y="45"/>
                  </a:cubicBezTo>
                  <a:cubicBezTo>
                    <a:pt x="43" y="32"/>
                    <a:pt x="45" y="16"/>
                    <a:pt x="45" y="1"/>
                  </a:cubicBezTo>
                  <a:cubicBezTo>
                    <a:pt x="45" y="0"/>
                    <a:pt x="45" y="0"/>
                    <a:pt x="4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513"/>
            <p:cNvSpPr/>
            <p:nvPr/>
          </p:nvSpPr>
          <p:spPr bwMode="auto">
            <a:xfrm>
              <a:off x="2087" y="364"/>
              <a:ext cx="85" cy="34"/>
            </a:xfrm>
            <a:custGeom>
              <a:avLst/>
              <a:gdLst>
                <a:gd name="T0" fmla="*/ 16 w 74"/>
                <a:gd name="T1" fmla="*/ 0 h 30"/>
                <a:gd name="T2" fmla="*/ 1 w 74"/>
                <a:gd name="T3" fmla="*/ 1 h 30"/>
                <a:gd name="T4" fmla="*/ 1 w 74"/>
                <a:gd name="T5" fmla="*/ 1 h 30"/>
                <a:gd name="T6" fmla="*/ 1 w 74"/>
                <a:gd name="T7" fmla="*/ 1 h 30"/>
                <a:gd name="T8" fmla="*/ 0 w 74"/>
                <a:gd name="T9" fmla="*/ 1 h 30"/>
                <a:gd name="T10" fmla="*/ 37 w 74"/>
                <a:gd name="T11" fmla="*/ 29 h 30"/>
                <a:gd name="T12" fmla="*/ 47 w 74"/>
                <a:gd name="T13" fmla="*/ 30 h 30"/>
                <a:gd name="T14" fmla="*/ 55 w 74"/>
                <a:gd name="T15" fmla="*/ 30 h 30"/>
                <a:gd name="T16" fmla="*/ 69 w 74"/>
                <a:gd name="T17" fmla="*/ 26 h 30"/>
                <a:gd name="T18" fmla="*/ 73 w 74"/>
                <a:gd name="T19" fmla="*/ 23 h 30"/>
                <a:gd name="T20" fmla="*/ 73 w 74"/>
                <a:gd name="T21" fmla="*/ 23 h 30"/>
                <a:gd name="T22" fmla="*/ 72 w 74"/>
                <a:gd name="T23" fmla="*/ 19 h 30"/>
                <a:gd name="T24" fmla="*/ 72 w 74"/>
                <a:gd name="T25" fmla="*/ 19 h 30"/>
                <a:gd name="T26" fmla="*/ 71 w 74"/>
                <a:gd name="T27" fmla="*/ 18 h 30"/>
                <a:gd name="T28" fmla="*/ 67 w 74"/>
                <a:gd name="T29" fmla="*/ 16 h 30"/>
                <a:gd name="T30" fmla="*/ 38 w 74"/>
                <a:gd name="T31" fmla="*/ 1 h 30"/>
                <a:gd name="T32" fmla="*/ 20 w 74"/>
                <a:gd name="T33" fmla="*/ 0 h 30"/>
                <a:gd name="T34" fmla="*/ 19 w 74"/>
                <a:gd name="T35" fmla="*/ 0 h 30"/>
                <a:gd name="T36" fmla="*/ 19 w 74"/>
                <a:gd name="T37" fmla="*/ 0 h 30"/>
                <a:gd name="T38" fmla="*/ 17 w 74"/>
                <a:gd name="T39" fmla="*/ 0 h 30"/>
                <a:gd name="T40" fmla="*/ 16 w 74"/>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0">
                  <a:moveTo>
                    <a:pt x="16" y="0"/>
                  </a:moveTo>
                  <a:cubicBezTo>
                    <a:pt x="11" y="0"/>
                    <a:pt x="6" y="0"/>
                    <a:pt x="1" y="1"/>
                  </a:cubicBezTo>
                  <a:cubicBezTo>
                    <a:pt x="1" y="1"/>
                    <a:pt x="1" y="1"/>
                    <a:pt x="1" y="1"/>
                  </a:cubicBezTo>
                  <a:cubicBezTo>
                    <a:pt x="1" y="1"/>
                    <a:pt x="1" y="1"/>
                    <a:pt x="1" y="1"/>
                  </a:cubicBezTo>
                  <a:cubicBezTo>
                    <a:pt x="0" y="1"/>
                    <a:pt x="0" y="1"/>
                    <a:pt x="0" y="1"/>
                  </a:cubicBezTo>
                  <a:cubicBezTo>
                    <a:pt x="10" y="14"/>
                    <a:pt x="21" y="25"/>
                    <a:pt x="37" y="29"/>
                  </a:cubicBezTo>
                  <a:cubicBezTo>
                    <a:pt x="40" y="30"/>
                    <a:pt x="44" y="30"/>
                    <a:pt x="47" y="30"/>
                  </a:cubicBezTo>
                  <a:cubicBezTo>
                    <a:pt x="50" y="30"/>
                    <a:pt x="52" y="30"/>
                    <a:pt x="55" y="30"/>
                  </a:cubicBezTo>
                  <a:cubicBezTo>
                    <a:pt x="59" y="29"/>
                    <a:pt x="65" y="28"/>
                    <a:pt x="69" y="26"/>
                  </a:cubicBezTo>
                  <a:cubicBezTo>
                    <a:pt x="71" y="25"/>
                    <a:pt x="72" y="24"/>
                    <a:pt x="73" y="23"/>
                  </a:cubicBezTo>
                  <a:cubicBezTo>
                    <a:pt x="73" y="23"/>
                    <a:pt x="73" y="23"/>
                    <a:pt x="73" y="23"/>
                  </a:cubicBezTo>
                  <a:cubicBezTo>
                    <a:pt x="74" y="22"/>
                    <a:pt x="73" y="20"/>
                    <a:pt x="72" y="19"/>
                  </a:cubicBezTo>
                  <a:cubicBezTo>
                    <a:pt x="72" y="19"/>
                    <a:pt x="72" y="19"/>
                    <a:pt x="72" y="19"/>
                  </a:cubicBezTo>
                  <a:cubicBezTo>
                    <a:pt x="72" y="19"/>
                    <a:pt x="71" y="18"/>
                    <a:pt x="71" y="18"/>
                  </a:cubicBezTo>
                  <a:cubicBezTo>
                    <a:pt x="69" y="17"/>
                    <a:pt x="68" y="17"/>
                    <a:pt x="67" y="16"/>
                  </a:cubicBezTo>
                  <a:cubicBezTo>
                    <a:pt x="58" y="10"/>
                    <a:pt x="50" y="3"/>
                    <a:pt x="38" y="1"/>
                  </a:cubicBezTo>
                  <a:cubicBezTo>
                    <a:pt x="32" y="0"/>
                    <a:pt x="26" y="0"/>
                    <a:pt x="20" y="0"/>
                  </a:cubicBezTo>
                  <a:cubicBezTo>
                    <a:pt x="20" y="0"/>
                    <a:pt x="20" y="0"/>
                    <a:pt x="19" y="0"/>
                  </a:cubicBezTo>
                  <a:cubicBezTo>
                    <a:pt x="19" y="0"/>
                    <a:pt x="19" y="0"/>
                    <a:pt x="19" y="0"/>
                  </a:cubicBezTo>
                  <a:cubicBezTo>
                    <a:pt x="18" y="0"/>
                    <a:pt x="18" y="0"/>
                    <a:pt x="17" y="0"/>
                  </a:cubicBezTo>
                  <a:cubicBezTo>
                    <a:pt x="17" y="0"/>
                    <a:pt x="17" y="0"/>
                    <a:pt x="16"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514"/>
            <p:cNvSpPr/>
            <p:nvPr/>
          </p:nvSpPr>
          <p:spPr bwMode="auto">
            <a:xfrm>
              <a:off x="2157" y="259"/>
              <a:ext cx="48" cy="77"/>
            </a:xfrm>
            <a:custGeom>
              <a:avLst/>
              <a:gdLst>
                <a:gd name="T0" fmla="*/ 39 w 41"/>
                <a:gd name="T1" fmla="*/ 0 h 66"/>
                <a:gd name="T2" fmla="*/ 39 w 41"/>
                <a:gd name="T3" fmla="*/ 1 h 66"/>
                <a:gd name="T4" fmla="*/ 38 w 41"/>
                <a:gd name="T5" fmla="*/ 1 h 66"/>
                <a:gd name="T6" fmla="*/ 24 w 41"/>
                <a:gd name="T7" fmla="*/ 12 h 66"/>
                <a:gd name="T8" fmla="*/ 12 w 41"/>
                <a:gd name="T9" fmla="*/ 26 h 66"/>
                <a:gd name="T10" fmla="*/ 2 w 41"/>
                <a:gd name="T11" fmla="*/ 52 h 66"/>
                <a:gd name="T12" fmla="*/ 0 w 41"/>
                <a:gd name="T13" fmla="*/ 59 h 66"/>
                <a:gd name="T14" fmla="*/ 1 w 41"/>
                <a:gd name="T15" fmla="*/ 60 h 66"/>
                <a:gd name="T16" fmla="*/ 2 w 41"/>
                <a:gd name="T17" fmla="*/ 61 h 66"/>
                <a:gd name="T18" fmla="*/ 3 w 41"/>
                <a:gd name="T19" fmla="*/ 65 h 66"/>
                <a:gd name="T20" fmla="*/ 2 w 41"/>
                <a:gd name="T21" fmla="*/ 66 h 66"/>
                <a:gd name="T22" fmla="*/ 5 w 41"/>
                <a:gd name="T23" fmla="*/ 66 h 66"/>
                <a:gd name="T24" fmla="*/ 19 w 41"/>
                <a:gd name="T25" fmla="*/ 59 h 66"/>
                <a:gd name="T26" fmla="*/ 32 w 41"/>
                <a:gd name="T27" fmla="*/ 46 h 66"/>
                <a:gd name="T28" fmla="*/ 40 w 41"/>
                <a:gd name="T29" fmla="*/ 1 h 66"/>
                <a:gd name="T30" fmla="*/ 39 w 41"/>
                <a:gd name="T3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6">
                  <a:moveTo>
                    <a:pt x="39" y="0"/>
                  </a:moveTo>
                  <a:cubicBezTo>
                    <a:pt x="39" y="0"/>
                    <a:pt x="39" y="0"/>
                    <a:pt x="39" y="1"/>
                  </a:cubicBezTo>
                  <a:cubicBezTo>
                    <a:pt x="38" y="1"/>
                    <a:pt x="38" y="1"/>
                    <a:pt x="38" y="1"/>
                  </a:cubicBezTo>
                  <a:cubicBezTo>
                    <a:pt x="33" y="4"/>
                    <a:pt x="29" y="9"/>
                    <a:pt x="24" y="12"/>
                  </a:cubicBezTo>
                  <a:cubicBezTo>
                    <a:pt x="20" y="17"/>
                    <a:pt x="15" y="21"/>
                    <a:pt x="12" y="26"/>
                  </a:cubicBezTo>
                  <a:cubicBezTo>
                    <a:pt x="6" y="34"/>
                    <a:pt x="4" y="43"/>
                    <a:pt x="2" y="52"/>
                  </a:cubicBezTo>
                  <a:cubicBezTo>
                    <a:pt x="1" y="55"/>
                    <a:pt x="0" y="57"/>
                    <a:pt x="0" y="59"/>
                  </a:cubicBezTo>
                  <a:cubicBezTo>
                    <a:pt x="0" y="59"/>
                    <a:pt x="1" y="60"/>
                    <a:pt x="1" y="60"/>
                  </a:cubicBezTo>
                  <a:cubicBezTo>
                    <a:pt x="2" y="60"/>
                    <a:pt x="2" y="61"/>
                    <a:pt x="2" y="61"/>
                  </a:cubicBezTo>
                  <a:cubicBezTo>
                    <a:pt x="4" y="62"/>
                    <a:pt x="5" y="64"/>
                    <a:pt x="3" y="65"/>
                  </a:cubicBezTo>
                  <a:cubicBezTo>
                    <a:pt x="3" y="66"/>
                    <a:pt x="3" y="66"/>
                    <a:pt x="2" y="66"/>
                  </a:cubicBezTo>
                  <a:cubicBezTo>
                    <a:pt x="3" y="66"/>
                    <a:pt x="4" y="66"/>
                    <a:pt x="5" y="66"/>
                  </a:cubicBezTo>
                  <a:cubicBezTo>
                    <a:pt x="10" y="64"/>
                    <a:pt x="15" y="61"/>
                    <a:pt x="19" y="59"/>
                  </a:cubicBezTo>
                  <a:cubicBezTo>
                    <a:pt x="24" y="55"/>
                    <a:pt x="28" y="51"/>
                    <a:pt x="32" y="46"/>
                  </a:cubicBezTo>
                  <a:cubicBezTo>
                    <a:pt x="40" y="32"/>
                    <a:pt x="41" y="16"/>
                    <a:pt x="40" y="1"/>
                  </a:cubicBezTo>
                  <a:cubicBezTo>
                    <a:pt x="40" y="1"/>
                    <a:pt x="39" y="0"/>
                    <a:pt x="3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515"/>
            <p:cNvSpPr/>
            <p:nvPr/>
          </p:nvSpPr>
          <p:spPr bwMode="auto">
            <a:xfrm>
              <a:off x="2076" y="308"/>
              <a:ext cx="87" cy="35"/>
            </a:xfrm>
            <a:custGeom>
              <a:avLst/>
              <a:gdLst>
                <a:gd name="T0" fmla="*/ 23 w 75"/>
                <a:gd name="T1" fmla="*/ 0 h 30"/>
                <a:gd name="T2" fmla="*/ 20 w 75"/>
                <a:gd name="T3" fmla="*/ 0 h 30"/>
                <a:gd name="T4" fmla="*/ 2 w 75"/>
                <a:gd name="T5" fmla="*/ 1 h 30"/>
                <a:gd name="T6" fmla="*/ 1 w 75"/>
                <a:gd name="T7" fmla="*/ 1 h 30"/>
                <a:gd name="T8" fmla="*/ 1 w 75"/>
                <a:gd name="T9" fmla="*/ 1 h 30"/>
                <a:gd name="T10" fmla="*/ 1 w 75"/>
                <a:gd name="T11" fmla="*/ 2 h 30"/>
                <a:gd name="T12" fmla="*/ 37 w 75"/>
                <a:gd name="T13" fmla="*/ 29 h 30"/>
                <a:gd name="T14" fmla="*/ 48 w 75"/>
                <a:gd name="T15" fmla="*/ 30 h 30"/>
                <a:gd name="T16" fmla="*/ 56 w 75"/>
                <a:gd name="T17" fmla="*/ 30 h 30"/>
                <a:gd name="T18" fmla="*/ 68 w 75"/>
                <a:gd name="T19" fmla="*/ 27 h 30"/>
                <a:gd name="T20" fmla="*/ 72 w 75"/>
                <a:gd name="T21" fmla="*/ 24 h 30"/>
                <a:gd name="T22" fmla="*/ 73 w 75"/>
                <a:gd name="T23" fmla="*/ 23 h 30"/>
                <a:gd name="T24" fmla="*/ 72 w 75"/>
                <a:gd name="T25" fmla="*/ 19 h 30"/>
                <a:gd name="T26" fmla="*/ 71 w 75"/>
                <a:gd name="T27" fmla="*/ 18 h 30"/>
                <a:gd name="T28" fmla="*/ 70 w 75"/>
                <a:gd name="T29" fmla="*/ 17 h 30"/>
                <a:gd name="T30" fmla="*/ 65 w 75"/>
                <a:gd name="T31" fmla="*/ 15 h 30"/>
                <a:gd name="T32" fmla="*/ 38 w 75"/>
                <a:gd name="T33" fmla="*/ 1 h 30"/>
                <a:gd name="T34" fmla="*/ 23 w 75"/>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30">
                  <a:moveTo>
                    <a:pt x="23" y="0"/>
                  </a:moveTo>
                  <a:cubicBezTo>
                    <a:pt x="22" y="0"/>
                    <a:pt x="21" y="0"/>
                    <a:pt x="20" y="0"/>
                  </a:cubicBezTo>
                  <a:cubicBezTo>
                    <a:pt x="14" y="0"/>
                    <a:pt x="7" y="0"/>
                    <a:pt x="2" y="1"/>
                  </a:cubicBezTo>
                  <a:cubicBezTo>
                    <a:pt x="1" y="1"/>
                    <a:pt x="1" y="1"/>
                    <a:pt x="1" y="1"/>
                  </a:cubicBezTo>
                  <a:cubicBezTo>
                    <a:pt x="1" y="1"/>
                    <a:pt x="1" y="1"/>
                    <a:pt x="1" y="1"/>
                  </a:cubicBezTo>
                  <a:cubicBezTo>
                    <a:pt x="1" y="1"/>
                    <a:pt x="0" y="2"/>
                    <a:pt x="1" y="2"/>
                  </a:cubicBezTo>
                  <a:cubicBezTo>
                    <a:pt x="11" y="14"/>
                    <a:pt x="22" y="25"/>
                    <a:pt x="37" y="29"/>
                  </a:cubicBezTo>
                  <a:cubicBezTo>
                    <a:pt x="41" y="30"/>
                    <a:pt x="44" y="30"/>
                    <a:pt x="48" y="30"/>
                  </a:cubicBezTo>
                  <a:cubicBezTo>
                    <a:pt x="50" y="30"/>
                    <a:pt x="53" y="30"/>
                    <a:pt x="56" y="30"/>
                  </a:cubicBezTo>
                  <a:cubicBezTo>
                    <a:pt x="59" y="29"/>
                    <a:pt x="64" y="28"/>
                    <a:pt x="68" y="27"/>
                  </a:cubicBezTo>
                  <a:cubicBezTo>
                    <a:pt x="70" y="26"/>
                    <a:pt x="71" y="25"/>
                    <a:pt x="72" y="24"/>
                  </a:cubicBezTo>
                  <a:cubicBezTo>
                    <a:pt x="73" y="24"/>
                    <a:pt x="73" y="24"/>
                    <a:pt x="73" y="23"/>
                  </a:cubicBezTo>
                  <a:cubicBezTo>
                    <a:pt x="75" y="22"/>
                    <a:pt x="74" y="20"/>
                    <a:pt x="72" y="19"/>
                  </a:cubicBezTo>
                  <a:cubicBezTo>
                    <a:pt x="72" y="19"/>
                    <a:pt x="72" y="18"/>
                    <a:pt x="71" y="18"/>
                  </a:cubicBezTo>
                  <a:cubicBezTo>
                    <a:pt x="71" y="18"/>
                    <a:pt x="70" y="17"/>
                    <a:pt x="70" y="17"/>
                  </a:cubicBezTo>
                  <a:cubicBezTo>
                    <a:pt x="68" y="16"/>
                    <a:pt x="67" y="16"/>
                    <a:pt x="65" y="15"/>
                  </a:cubicBezTo>
                  <a:cubicBezTo>
                    <a:pt x="56" y="9"/>
                    <a:pt x="49" y="3"/>
                    <a:pt x="38" y="1"/>
                  </a:cubicBezTo>
                  <a:cubicBezTo>
                    <a:pt x="33" y="0"/>
                    <a:pt x="28" y="0"/>
                    <a:pt x="2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516"/>
            <p:cNvSpPr/>
            <p:nvPr/>
          </p:nvSpPr>
          <p:spPr bwMode="auto">
            <a:xfrm>
              <a:off x="2141" y="193"/>
              <a:ext cx="43" cy="82"/>
            </a:xfrm>
            <a:custGeom>
              <a:avLst/>
              <a:gdLst>
                <a:gd name="T0" fmla="*/ 32 w 37"/>
                <a:gd name="T1" fmla="*/ 0 h 71"/>
                <a:gd name="T2" fmla="*/ 32 w 37"/>
                <a:gd name="T3" fmla="*/ 1 h 71"/>
                <a:gd name="T4" fmla="*/ 31 w 37"/>
                <a:gd name="T5" fmla="*/ 1 h 71"/>
                <a:gd name="T6" fmla="*/ 19 w 37"/>
                <a:gd name="T7" fmla="*/ 14 h 71"/>
                <a:gd name="T8" fmla="*/ 8 w 37"/>
                <a:gd name="T9" fmla="*/ 29 h 71"/>
                <a:gd name="T10" fmla="*/ 1 w 37"/>
                <a:gd name="T11" fmla="*/ 60 h 71"/>
                <a:gd name="T12" fmla="*/ 0 w 37"/>
                <a:gd name="T13" fmla="*/ 65 h 71"/>
                <a:gd name="T14" fmla="*/ 0 w 37"/>
                <a:gd name="T15" fmla="*/ 67 h 71"/>
                <a:gd name="T16" fmla="*/ 0 w 37"/>
                <a:gd name="T17" fmla="*/ 69 h 71"/>
                <a:gd name="T18" fmla="*/ 1 w 37"/>
                <a:gd name="T19" fmla="*/ 70 h 71"/>
                <a:gd name="T20" fmla="*/ 3 w 37"/>
                <a:gd name="T21" fmla="*/ 71 h 71"/>
                <a:gd name="T22" fmla="*/ 3 w 37"/>
                <a:gd name="T23" fmla="*/ 71 h 71"/>
                <a:gd name="T24" fmla="*/ 5 w 37"/>
                <a:gd name="T25" fmla="*/ 70 h 71"/>
                <a:gd name="T26" fmla="*/ 19 w 37"/>
                <a:gd name="T27" fmla="*/ 61 h 71"/>
                <a:gd name="T28" fmla="*/ 30 w 37"/>
                <a:gd name="T29" fmla="*/ 46 h 71"/>
                <a:gd name="T30" fmla="*/ 32 w 37"/>
                <a:gd name="T31" fmla="*/ 1 h 71"/>
                <a:gd name="T32" fmla="*/ 32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32" y="0"/>
                  </a:moveTo>
                  <a:cubicBezTo>
                    <a:pt x="32" y="0"/>
                    <a:pt x="32" y="0"/>
                    <a:pt x="32" y="1"/>
                  </a:cubicBezTo>
                  <a:cubicBezTo>
                    <a:pt x="31" y="1"/>
                    <a:pt x="31" y="1"/>
                    <a:pt x="31" y="1"/>
                  </a:cubicBezTo>
                  <a:cubicBezTo>
                    <a:pt x="27" y="5"/>
                    <a:pt x="23" y="10"/>
                    <a:pt x="19" y="14"/>
                  </a:cubicBezTo>
                  <a:cubicBezTo>
                    <a:pt x="15" y="19"/>
                    <a:pt x="11" y="24"/>
                    <a:pt x="8" y="29"/>
                  </a:cubicBezTo>
                  <a:cubicBezTo>
                    <a:pt x="3" y="39"/>
                    <a:pt x="3" y="49"/>
                    <a:pt x="1" y="60"/>
                  </a:cubicBezTo>
                  <a:cubicBezTo>
                    <a:pt x="1" y="62"/>
                    <a:pt x="1" y="63"/>
                    <a:pt x="0" y="65"/>
                  </a:cubicBezTo>
                  <a:cubicBezTo>
                    <a:pt x="0" y="66"/>
                    <a:pt x="0" y="67"/>
                    <a:pt x="0" y="67"/>
                  </a:cubicBezTo>
                  <a:cubicBezTo>
                    <a:pt x="0" y="68"/>
                    <a:pt x="0" y="68"/>
                    <a:pt x="0" y="69"/>
                  </a:cubicBezTo>
                  <a:cubicBezTo>
                    <a:pt x="1" y="69"/>
                    <a:pt x="1" y="69"/>
                    <a:pt x="1" y="70"/>
                  </a:cubicBezTo>
                  <a:cubicBezTo>
                    <a:pt x="1" y="70"/>
                    <a:pt x="2" y="71"/>
                    <a:pt x="3" y="71"/>
                  </a:cubicBezTo>
                  <a:cubicBezTo>
                    <a:pt x="3" y="71"/>
                    <a:pt x="3" y="71"/>
                    <a:pt x="3" y="71"/>
                  </a:cubicBezTo>
                  <a:cubicBezTo>
                    <a:pt x="4" y="71"/>
                    <a:pt x="4" y="70"/>
                    <a:pt x="5" y="70"/>
                  </a:cubicBezTo>
                  <a:cubicBezTo>
                    <a:pt x="10" y="69"/>
                    <a:pt x="16" y="64"/>
                    <a:pt x="19" y="61"/>
                  </a:cubicBezTo>
                  <a:cubicBezTo>
                    <a:pt x="24" y="57"/>
                    <a:pt x="28" y="52"/>
                    <a:pt x="30" y="46"/>
                  </a:cubicBezTo>
                  <a:cubicBezTo>
                    <a:pt x="37" y="32"/>
                    <a:pt x="36" y="16"/>
                    <a:pt x="32" y="1"/>
                  </a:cubicBezTo>
                  <a:cubicBezTo>
                    <a:pt x="32" y="0"/>
                    <a:pt x="32" y="0"/>
                    <a:pt x="3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517"/>
            <p:cNvSpPr/>
            <p:nvPr/>
          </p:nvSpPr>
          <p:spPr bwMode="auto">
            <a:xfrm>
              <a:off x="2059" y="244"/>
              <a:ext cx="83" cy="38"/>
            </a:xfrm>
            <a:custGeom>
              <a:avLst/>
              <a:gdLst>
                <a:gd name="T0" fmla="*/ 9 w 72"/>
                <a:gd name="T1" fmla="*/ 0 h 33"/>
                <a:gd name="T2" fmla="*/ 1 w 72"/>
                <a:gd name="T3" fmla="*/ 1 h 33"/>
                <a:gd name="T4" fmla="*/ 0 w 72"/>
                <a:gd name="T5" fmla="*/ 0 h 33"/>
                <a:gd name="T6" fmla="*/ 0 w 72"/>
                <a:gd name="T7" fmla="*/ 0 h 33"/>
                <a:gd name="T8" fmla="*/ 0 w 72"/>
                <a:gd name="T9" fmla="*/ 1 h 33"/>
                <a:gd name="T10" fmla="*/ 34 w 72"/>
                <a:gd name="T11" fmla="*/ 31 h 33"/>
                <a:gd name="T12" fmla="*/ 48 w 72"/>
                <a:gd name="T13" fmla="*/ 33 h 33"/>
                <a:gd name="T14" fmla="*/ 53 w 72"/>
                <a:gd name="T15" fmla="*/ 33 h 33"/>
                <a:gd name="T16" fmla="*/ 69 w 72"/>
                <a:gd name="T17" fmla="*/ 29 h 33"/>
                <a:gd name="T18" fmla="*/ 71 w 72"/>
                <a:gd name="T19" fmla="*/ 28 h 33"/>
                <a:gd name="T20" fmla="*/ 72 w 72"/>
                <a:gd name="T21" fmla="*/ 26 h 33"/>
                <a:gd name="T22" fmla="*/ 71 w 72"/>
                <a:gd name="T23" fmla="*/ 25 h 33"/>
                <a:gd name="T24" fmla="*/ 70 w 72"/>
                <a:gd name="T25" fmla="*/ 24 h 33"/>
                <a:gd name="T26" fmla="*/ 69 w 72"/>
                <a:gd name="T27" fmla="*/ 22 h 33"/>
                <a:gd name="T28" fmla="*/ 66 w 72"/>
                <a:gd name="T29" fmla="*/ 21 h 33"/>
                <a:gd name="T30" fmla="*/ 37 w 72"/>
                <a:gd name="T31" fmla="*/ 3 h 33"/>
                <a:gd name="T32" fmla="*/ 19 w 72"/>
                <a:gd name="T33" fmla="*/ 1 h 33"/>
                <a:gd name="T34" fmla="*/ 9 w 72"/>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33">
                  <a:moveTo>
                    <a:pt x="9" y="0"/>
                  </a:moveTo>
                  <a:cubicBezTo>
                    <a:pt x="6" y="0"/>
                    <a:pt x="3" y="0"/>
                    <a:pt x="1" y="1"/>
                  </a:cubicBezTo>
                  <a:cubicBezTo>
                    <a:pt x="0" y="0"/>
                    <a:pt x="0" y="0"/>
                    <a:pt x="0" y="0"/>
                  </a:cubicBezTo>
                  <a:cubicBezTo>
                    <a:pt x="0" y="0"/>
                    <a:pt x="0" y="0"/>
                    <a:pt x="0" y="0"/>
                  </a:cubicBezTo>
                  <a:cubicBezTo>
                    <a:pt x="0" y="0"/>
                    <a:pt x="0" y="1"/>
                    <a:pt x="0" y="1"/>
                  </a:cubicBezTo>
                  <a:cubicBezTo>
                    <a:pt x="9" y="14"/>
                    <a:pt x="19" y="26"/>
                    <a:pt x="34" y="31"/>
                  </a:cubicBezTo>
                  <a:cubicBezTo>
                    <a:pt x="39" y="33"/>
                    <a:pt x="44" y="33"/>
                    <a:pt x="48" y="33"/>
                  </a:cubicBezTo>
                  <a:cubicBezTo>
                    <a:pt x="50" y="33"/>
                    <a:pt x="51" y="33"/>
                    <a:pt x="53" y="33"/>
                  </a:cubicBezTo>
                  <a:cubicBezTo>
                    <a:pt x="58" y="33"/>
                    <a:pt x="64" y="32"/>
                    <a:pt x="69" y="29"/>
                  </a:cubicBezTo>
                  <a:cubicBezTo>
                    <a:pt x="70" y="29"/>
                    <a:pt x="70" y="28"/>
                    <a:pt x="71" y="28"/>
                  </a:cubicBezTo>
                  <a:cubicBezTo>
                    <a:pt x="72" y="27"/>
                    <a:pt x="72" y="26"/>
                    <a:pt x="72" y="26"/>
                  </a:cubicBezTo>
                  <a:cubicBezTo>
                    <a:pt x="72" y="25"/>
                    <a:pt x="72" y="25"/>
                    <a:pt x="71" y="25"/>
                  </a:cubicBezTo>
                  <a:cubicBezTo>
                    <a:pt x="71" y="24"/>
                    <a:pt x="71" y="24"/>
                    <a:pt x="70" y="24"/>
                  </a:cubicBezTo>
                  <a:cubicBezTo>
                    <a:pt x="70" y="23"/>
                    <a:pt x="69" y="23"/>
                    <a:pt x="69" y="22"/>
                  </a:cubicBezTo>
                  <a:cubicBezTo>
                    <a:pt x="68" y="22"/>
                    <a:pt x="67" y="21"/>
                    <a:pt x="66" y="21"/>
                  </a:cubicBezTo>
                  <a:cubicBezTo>
                    <a:pt x="57" y="14"/>
                    <a:pt x="49" y="6"/>
                    <a:pt x="37" y="3"/>
                  </a:cubicBezTo>
                  <a:cubicBezTo>
                    <a:pt x="31" y="1"/>
                    <a:pt x="25" y="1"/>
                    <a:pt x="19" y="1"/>
                  </a:cubicBezTo>
                  <a:cubicBezTo>
                    <a:pt x="16" y="0"/>
                    <a:pt x="12" y="0"/>
                    <a:pt x="9"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518"/>
            <p:cNvSpPr/>
            <p:nvPr/>
          </p:nvSpPr>
          <p:spPr bwMode="auto">
            <a:xfrm>
              <a:off x="2116" y="127"/>
              <a:ext cx="39" cy="85"/>
            </a:xfrm>
            <a:custGeom>
              <a:avLst/>
              <a:gdLst>
                <a:gd name="T0" fmla="*/ 25 w 34"/>
                <a:gd name="T1" fmla="*/ 0 h 73"/>
                <a:gd name="T2" fmla="*/ 24 w 34"/>
                <a:gd name="T3" fmla="*/ 0 h 73"/>
                <a:gd name="T4" fmla="*/ 24 w 34"/>
                <a:gd name="T5" fmla="*/ 1 h 73"/>
                <a:gd name="T6" fmla="*/ 13 w 34"/>
                <a:gd name="T7" fmla="*/ 15 h 73"/>
                <a:gd name="T8" fmla="*/ 4 w 34"/>
                <a:gd name="T9" fmla="*/ 31 h 73"/>
                <a:gd name="T10" fmla="*/ 1 w 34"/>
                <a:gd name="T11" fmla="*/ 64 h 73"/>
                <a:gd name="T12" fmla="*/ 1 w 34"/>
                <a:gd name="T13" fmla="*/ 67 h 73"/>
                <a:gd name="T14" fmla="*/ 2 w 34"/>
                <a:gd name="T15" fmla="*/ 67 h 73"/>
                <a:gd name="T16" fmla="*/ 3 w 34"/>
                <a:gd name="T17" fmla="*/ 68 h 73"/>
                <a:gd name="T18" fmla="*/ 5 w 34"/>
                <a:gd name="T19" fmla="*/ 72 h 73"/>
                <a:gd name="T20" fmla="*/ 4 w 34"/>
                <a:gd name="T21" fmla="*/ 73 h 73"/>
                <a:gd name="T22" fmla="*/ 5 w 34"/>
                <a:gd name="T23" fmla="*/ 72 h 73"/>
                <a:gd name="T24" fmla="*/ 19 w 34"/>
                <a:gd name="T25" fmla="*/ 61 h 73"/>
                <a:gd name="T26" fmla="*/ 28 w 34"/>
                <a:gd name="T27" fmla="*/ 46 h 73"/>
                <a:gd name="T28" fmla="*/ 25 w 34"/>
                <a:gd name="T29" fmla="*/ 0 h 73"/>
                <a:gd name="T30" fmla="*/ 25 w 34"/>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73">
                  <a:moveTo>
                    <a:pt x="25" y="0"/>
                  </a:moveTo>
                  <a:cubicBezTo>
                    <a:pt x="24" y="0"/>
                    <a:pt x="24" y="0"/>
                    <a:pt x="24" y="0"/>
                  </a:cubicBezTo>
                  <a:cubicBezTo>
                    <a:pt x="24" y="1"/>
                    <a:pt x="24" y="1"/>
                    <a:pt x="24" y="1"/>
                  </a:cubicBezTo>
                  <a:cubicBezTo>
                    <a:pt x="20" y="5"/>
                    <a:pt x="16" y="10"/>
                    <a:pt x="13" y="15"/>
                  </a:cubicBezTo>
                  <a:cubicBezTo>
                    <a:pt x="10" y="20"/>
                    <a:pt x="6" y="25"/>
                    <a:pt x="4" y="31"/>
                  </a:cubicBezTo>
                  <a:cubicBezTo>
                    <a:pt x="0" y="42"/>
                    <a:pt x="1" y="52"/>
                    <a:pt x="1" y="64"/>
                  </a:cubicBezTo>
                  <a:cubicBezTo>
                    <a:pt x="1" y="65"/>
                    <a:pt x="1" y="66"/>
                    <a:pt x="1" y="67"/>
                  </a:cubicBezTo>
                  <a:cubicBezTo>
                    <a:pt x="1" y="67"/>
                    <a:pt x="1" y="67"/>
                    <a:pt x="2" y="67"/>
                  </a:cubicBezTo>
                  <a:cubicBezTo>
                    <a:pt x="2" y="67"/>
                    <a:pt x="3" y="68"/>
                    <a:pt x="3" y="68"/>
                  </a:cubicBezTo>
                  <a:cubicBezTo>
                    <a:pt x="5" y="69"/>
                    <a:pt x="6" y="71"/>
                    <a:pt x="5" y="72"/>
                  </a:cubicBezTo>
                  <a:cubicBezTo>
                    <a:pt x="5" y="72"/>
                    <a:pt x="5" y="73"/>
                    <a:pt x="4" y="73"/>
                  </a:cubicBezTo>
                  <a:cubicBezTo>
                    <a:pt x="5" y="73"/>
                    <a:pt x="5" y="72"/>
                    <a:pt x="5" y="72"/>
                  </a:cubicBezTo>
                  <a:cubicBezTo>
                    <a:pt x="10" y="70"/>
                    <a:pt x="16" y="65"/>
                    <a:pt x="19" y="61"/>
                  </a:cubicBezTo>
                  <a:cubicBezTo>
                    <a:pt x="23" y="57"/>
                    <a:pt x="26" y="51"/>
                    <a:pt x="28" y="46"/>
                  </a:cubicBezTo>
                  <a:cubicBezTo>
                    <a:pt x="34" y="30"/>
                    <a:pt x="30" y="15"/>
                    <a:pt x="25" y="0"/>
                  </a:cubicBezTo>
                  <a:cubicBezTo>
                    <a:pt x="25" y="0"/>
                    <a:pt x="25" y="0"/>
                    <a:pt x="25"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519"/>
            <p:cNvSpPr/>
            <p:nvPr/>
          </p:nvSpPr>
          <p:spPr bwMode="auto">
            <a:xfrm>
              <a:off x="2034" y="191"/>
              <a:ext cx="88" cy="32"/>
            </a:xfrm>
            <a:custGeom>
              <a:avLst/>
              <a:gdLst>
                <a:gd name="T0" fmla="*/ 34 w 76"/>
                <a:gd name="T1" fmla="*/ 0 h 28"/>
                <a:gd name="T2" fmla="*/ 19 w 76"/>
                <a:gd name="T3" fmla="*/ 1 h 28"/>
                <a:gd name="T4" fmla="*/ 1 w 76"/>
                <a:gd name="T5" fmla="*/ 5 h 28"/>
                <a:gd name="T6" fmla="*/ 0 w 76"/>
                <a:gd name="T7" fmla="*/ 5 h 28"/>
                <a:gd name="T8" fmla="*/ 0 w 76"/>
                <a:gd name="T9" fmla="*/ 5 h 28"/>
                <a:gd name="T10" fmla="*/ 0 w 76"/>
                <a:gd name="T11" fmla="*/ 5 h 28"/>
                <a:gd name="T12" fmla="*/ 40 w 76"/>
                <a:gd name="T13" fmla="*/ 28 h 28"/>
                <a:gd name="T14" fmla="*/ 44 w 76"/>
                <a:gd name="T15" fmla="*/ 28 h 28"/>
                <a:gd name="T16" fmla="*/ 58 w 76"/>
                <a:gd name="T17" fmla="*/ 26 h 28"/>
                <a:gd name="T18" fmla="*/ 69 w 76"/>
                <a:gd name="T19" fmla="*/ 21 h 28"/>
                <a:gd name="T20" fmla="*/ 74 w 76"/>
                <a:gd name="T21" fmla="*/ 18 h 28"/>
                <a:gd name="T22" fmla="*/ 75 w 76"/>
                <a:gd name="T23" fmla="*/ 17 h 28"/>
                <a:gd name="T24" fmla="*/ 73 w 76"/>
                <a:gd name="T25" fmla="*/ 13 h 28"/>
                <a:gd name="T26" fmla="*/ 72 w 76"/>
                <a:gd name="T27" fmla="*/ 12 h 28"/>
                <a:gd name="T28" fmla="*/ 71 w 76"/>
                <a:gd name="T29" fmla="*/ 12 h 28"/>
                <a:gd name="T30" fmla="*/ 63 w 76"/>
                <a:gd name="T31" fmla="*/ 9 h 28"/>
                <a:gd name="T32" fmla="*/ 37 w 76"/>
                <a:gd name="T33" fmla="*/ 0 h 28"/>
                <a:gd name="T34" fmla="*/ 34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4" y="0"/>
                  </a:moveTo>
                  <a:cubicBezTo>
                    <a:pt x="29" y="0"/>
                    <a:pt x="24" y="0"/>
                    <a:pt x="19" y="1"/>
                  </a:cubicBezTo>
                  <a:cubicBezTo>
                    <a:pt x="13" y="2"/>
                    <a:pt x="6" y="3"/>
                    <a:pt x="1" y="5"/>
                  </a:cubicBezTo>
                  <a:cubicBezTo>
                    <a:pt x="0" y="5"/>
                    <a:pt x="0" y="5"/>
                    <a:pt x="0" y="5"/>
                  </a:cubicBezTo>
                  <a:cubicBezTo>
                    <a:pt x="0" y="5"/>
                    <a:pt x="0" y="5"/>
                    <a:pt x="0" y="5"/>
                  </a:cubicBezTo>
                  <a:cubicBezTo>
                    <a:pt x="0" y="5"/>
                    <a:pt x="0" y="5"/>
                    <a:pt x="0" y="5"/>
                  </a:cubicBezTo>
                  <a:cubicBezTo>
                    <a:pt x="11" y="16"/>
                    <a:pt x="24" y="26"/>
                    <a:pt x="40" y="28"/>
                  </a:cubicBezTo>
                  <a:cubicBezTo>
                    <a:pt x="41" y="28"/>
                    <a:pt x="43" y="28"/>
                    <a:pt x="44" y="28"/>
                  </a:cubicBezTo>
                  <a:cubicBezTo>
                    <a:pt x="49" y="28"/>
                    <a:pt x="54" y="27"/>
                    <a:pt x="58" y="26"/>
                  </a:cubicBezTo>
                  <a:cubicBezTo>
                    <a:pt x="61" y="25"/>
                    <a:pt x="66" y="24"/>
                    <a:pt x="69" y="21"/>
                  </a:cubicBezTo>
                  <a:cubicBezTo>
                    <a:pt x="71" y="20"/>
                    <a:pt x="73" y="19"/>
                    <a:pt x="74" y="18"/>
                  </a:cubicBezTo>
                  <a:cubicBezTo>
                    <a:pt x="75" y="18"/>
                    <a:pt x="75" y="17"/>
                    <a:pt x="75" y="17"/>
                  </a:cubicBezTo>
                  <a:cubicBezTo>
                    <a:pt x="76" y="16"/>
                    <a:pt x="75" y="14"/>
                    <a:pt x="73" y="13"/>
                  </a:cubicBezTo>
                  <a:cubicBezTo>
                    <a:pt x="73" y="13"/>
                    <a:pt x="72" y="12"/>
                    <a:pt x="72" y="12"/>
                  </a:cubicBezTo>
                  <a:cubicBezTo>
                    <a:pt x="71" y="12"/>
                    <a:pt x="71" y="12"/>
                    <a:pt x="71" y="12"/>
                  </a:cubicBezTo>
                  <a:cubicBezTo>
                    <a:pt x="68" y="11"/>
                    <a:pt x="66" y="10"/>
                    <a:pt x="63" y="9"/>
                  </a:cubicBezTo>
                  <a:cubicBezTo>
                    <a:pt x="55" y="5"/>
                    <a:pt x="47" y="0"/>
                    <a:pt x="37" y="0"/>
                  </a:cubicBezTo>
                  <a:cubicBezTo>
                    <a:pt x="36" y="0"/>
                    <a:pt x="35" y="0"/>
                    <a:pt x="34"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520"/>
            <p:cNvSpPr/>
            <p:nvPr/>
          </p:nvSpPr>
          <p:spPr bwMode="auto">
            <a:xfrm>
              <a:off x="2082" y="68"/>
              <a:ext cx="37" cy="88"/>
            </a:xfrm>
            <a:custGeom>
              <a:avLst/>
              <a:gdLst>
                <a:gd name="T0" fmla="*/ 20 w 32"/>
                <a:gd name="T1" fmla="*/ 0 h 76"/>
                <a:gd name="T2" fmla="*/ 20 w 32"/>
                <a:gd name="T3" fmla="*/ 1 h 76"/>
                <a:gd name="T4" fmla="*/ 20 w 32"/>
                <a:gd name="T5" fmla="*/ 1 h 76"/>
                <a:gd name="T6" fmla="*/ 10 w 32"/>
                <a:gd name="T7" fmla="*/ 17 h 76"/>
                <a:gd name="T8" fmla="*/ 3 w 32"/>
                <a:gd name="T9" fmla="*/ 34 h 76"/>
                <a:gd name="T10" fmla="*/ 4 w 32"/>
                <a:gd name="T11" fmla="*/ 67 h 76"/>
                <a:gd name="T12" fmla="*/ 4 w 32"/>
                <a:gd name="T13" fmla="*/ 71 h 76"/>
                <a:gd name="T14" fmla="*/ 4 w 32"/>
                <a:gd name="T15" fmla="*/ 73 h 76"/>
                <a:gd name="T16" fmla="*/ 4 w 32"/>
                <a:gd name="T17" fmla="*/ 73 h 76"/>
                <a:gd name="T18" fmla="*/ 6 w 32"/>
                <a:gd name="T19" fmla="*/ 75 h 76"/>
                <a:gd name="T20" fmla="*/ 7 w 32"/>
                <a:gd name="T21" fmla="*/ 76 h 76"/>
                <a:gd name="T22" fmla="*/ 8 w 32"/>
                <a:gd name="T23" fmla="*/ 75 h 76"/>
                <a:gd name="T24" fmla="*/ 8 w 32"/>
                <a:gd name="T25" fmla="*/ 75 h 76"/>
                <a:gd name="T26" fmla="*/ 21 w 32"/>
                <a:gd name="T27" fmla="*/ 62 h 76"/>
                <a:gd name="T28" fmla="*/ 29 w 32"/>
                <a:gd name="T29" fmla="*/ 46 h 76"/>
                <a:gd name="T30" fmla="*/ 20 w 32"/>
                <a:gd name="T31" fmla="*/ 1 h 76"/>
                <a:gd name="T32" fmla="*/ 20 w 32"/>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6">
                  <a:moveTo>
                    <a:pt x="20" y="0"/>
                  </a:moveTo>
                  <a:cubicBezTo>
                    <a:pt x="20" y="0"/>
                    <a:pt x="20" y="0"/>
                    <a:pt x="20" y="1"/>
                  </a:cubicBezTo>
                  <a:cubicBezTo>
                    <a:pt x="20" y="1"/>
                    <a:pt x="20" y="1"/>
                    <a:pt x="20" y="1"/>
                  </a:cubicBezTo>
                  <a:cubicBezTo>
                    <a:pt x="16" y="6"/>
                    <a:pt x="13" y="12"/>
                    <a:pt x="10" y="17"/>
                  </a:cubicBezTo>
                  <a:cubicBezTo>
                    <a:pt x="8" y="22"/>
                    <a:pt x="5" y="28"/>
                    <a:pt x="3" y="34"/>
                  </a:cubicBezTo>
                  <a:cubicBezTo>
                    <a:pt x="0" y="46"/>
                    <a:pt x="3" y="56"/>
                    <a:pt x="4" y="67"/>
                  </a:cubicBezTo>
                  <a:cubicBezTo>
                    <a:pt x="4" y="69"/>
                    <a:pt x="4" y="70"/>
                    <a:pt x="4" y="71"/>
                  </a:cubicBezTo>
                  <a:cubicBezTo>
                    <a:pt x="4" y="72"/>
                    <a:pt x="4" y="72"/>
                    <a:pt x="4" y="73"/>
                  </a:cubicBezTo>
                  <a:cubicBezTo>
                    <a:pt x="4" y="73"/>
                    <a:pt x="4" y="73"/>
                    <a:pt x="4" y="73"/>
                  </a:cubicBezTo>
                  <a:cubicBezTo>
                    <a:pt x="5" y="74"/>
                    <a:pt x="6" y="74"/>
                    <a:pt x="6" y="75"/>
                  </a:cubicBezTo>
                  <a:cubicBezTo>
                    <a:pt x="6" y="75"/>
                    <a:pt x="7" y="76"/>
                    <a:pt x="7" y="76"/>
                  </a:cubicBezTo>
                  <a:cubicBezTo>
                    <a:pt x="7" y="76"/>
                    <a:pt x="8" y="75"/>
                    <a:pt x="8" y="75"/>
                  </a:cubicBezTo>
                  <a:cubicBezTo>
                    <a:pt x="8" y="75"/>
                    <a:pt x="8" y="75"/>
                    <a:pt x="8" y="75"/>
                  </a:cubicBezTo>
                  <a:cubicBezTo>
                    <a:pt x="14" y="73"/>
                    <a:pt x="18" y="67"/>
                    <a:pt x="21" y="62"/>
                  </a:cubicBezTo>
                  <a:cubicBezTo>
                    <a:pt x="25" y="57"/>
                    <a:pt x="28" y="52"/>
                    <a:pt x="29" y="46"/>
                  </a:cubicBezTo>
                  <a:cubicBezTo>
                    <a:pt x="32" y="30"/>
                    <a:pt x="27" y="15"/>
                    <a:pt x="20" y="1"/>
                  </a:cubicBezTo>
                  <a:cubicBezTo>
                    <a:pt x="20" y="0"/>
                    <a:pt x="20" y="0"/>
                    <a:pt x="20"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521"/>
            <p:cNvSpPr/>
            <p:nvPr/>
          </p:nvSpPr>
          <p:spPr bwMode="auto">
            <a:xfrm>
              <a:off x="2001" y="137"/>
              <a:ext cx="88" cy="32"/>
            </a:xfrm>
            <a:custGeom>
              <a:avLst/>
              <a:gdLst>
                <a:gd name="T0" fmla="*/ 33 w 76"/>
                <a:gd name="T1" fmla="*/ 0 h 28"/>
                <a:gd name="T2" fmla="*/ 19 w 76"/>
                <a:gd name="T3" fmla="*/ 1 h 28"/>
                <a:gd name="T4" fmla="*/ 2 w 76"/>
                <a:gd name="T5" fmla="*/ 4 h 28"/>
                <a:gd name="T6" fmla="*/ 1 w 76"/>
                <a:gd name="T7" fmla="*/ 4 h 28"/>
                <a:gd name="T8" fmla="*/ 1 w 76"/>
                <a:gd name="T9" fmla="*/ 4 h 28"/>
                <a:gd name="T10" fmla="*/ 1 w 76"/>
                <a:gd name="T11" fmla="*/ 5 h 28"/>
                <a:gd name="T12" fmla="*/ 40 w 76"/>
                <a:gd name="T13" fmla="*/ 28 h 28"/>
                <a:gd name="T14" fmla="*/ 45 w 76"/>
                <a:gd name="T15" fmla="*/ 28 h 28"/>
                <a:gd name="T16" fmla="*/ 58 w 76"/>
                <a:gd name="T17" fmla="*/ 26 h 28"/>
                <a:gd name="T18" fmla="*/ 73 w 76"/>
                <a:gd name="T19" fmla="*/ 20 h 28"/>
                <a:gd name="T20" fmla="*/ 75 w 76"/>
                <a:gd name="T21" fmla="*/ 18 h 28"/>
                <a:gd name="T22" fmla="*/ 76 w 76"/>
                <a:gd name="T23" fmla="*/ 16 h 28"/>
                <a:gd name="T24" fmla="*/ 74 w 76"/>
                <a:gd name="T25" fmla="*/ 14 h 28"/>
                <a:gd name="T26" fmla="*/ 74 w 76"/>
                <a:gd name="T27" fmla="*/ 14 h 28"/>
                <a:gd name="T28" fmla="*/ 72 w 76"/>
                <a:gd name="T29" fmla="*/ 13 h 28"/>
                <a:gd name="T30" fmla="*/ 68 w 76"/>
                <a:gd name="T31" fmla="*/ 11 h 28"/>
                <a:gd name="T32" fmla="*/ 38 w 76"/>
                <a:gd name="T33" fmla="*/ 0 h 28"/>
                <a:gd name="T34" fmla="*/ 33 w 76"/>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28">
                  <a:moveTo>
                    <a:pt x="33" y="0"/>
                  </a:moveTo>
                  <a:cubicBezTo>
                    <a:pt x="29" y="0"/>
                    <a:pt x="24" y="0"/>
                    <a:pt x="19" y="1"/>
                  </a:cubicBezTo>
                  <a:cubicBezTo>
                    <a:pt x="14" y="1"/>
                    <a:pt x="7" y="2"/>
                    <a:pt x="2" y="4"/>
                  </a:cubicBezTo>
                  <a:cubicBezTo>
                    <a:pt x="1" y="4"/>
                    <a:pt x="1" y="4"/>
                    <a:pt x="1" y="4"/>
                  </a:cubicBezTo>
                  <a:cubicBezTo>
                    <a:pt x="1" y="4"/>
                    <a:pt x="1" y="4"/>
                    <a:pt x="1" y="4"/>
                  </a:cubicBezTo>
                  <a:cubicBezTo>
                    <a:pt x="1" y="4"/>
                    <a:pt x="0" y="4"/>
                    <a:pt x="1" y="5"/>
                  </a:cubicBezTo>
                  <a:cubicBezTo>
                    <a:pt x="12" y="16"/>
                    <a:pt x="24" y="26"/>
                    <a:pt x="40" y="28"/>
                  </a:cubicBezTo>
                  <a:cubicBezTo>
                    <a:pt x="42" y="28"/>
                    <a:pt x="44" y="28"/>
                    <a:pt x="45" y="28"/>
                  </a:cubicBezTo>
                  <a:cubicBezTo>
                    <a:pt x="50" y="28"/>
                    <a:pt x="54" y="28"/>
                    <a:pt x="58" y="26"/>
                  </a:cubicBezTo>
                  <a:cubicBezTo>
                    <a:pt x="63" y="25"/>
                    <a:pt x="69" y="23"/>
                    <a:pt x="73" y="20"/>
                  </a:cubicBezTo>
                  <a:cubicBezTo>
                    <a:pt x="74" y="19"/>
                    <a:pt x="75" y="19"/>
                    <a:pt x="75" y="18"/>
                  </a:cubicBezTo>
                  <a:cubicBezTo>
                    <a:pt x="76" y="18"/>
                    <a:pt x="76" y="17"/>
                    <a:pt x="76" y="16"/>
                  </a:cubicBezTo>
                  <a:cubicBezTo>
                    <a:pt x="76" y="15"/>
                    <a:pt x="75" y="15"/>
                    <a:pt x="74" y="14"/>
                  </a:cubicBezTo>
                  <a:cubicBezTo>
                    <a:pt x="74" y="14"/>
                    <a:pt x="74" y="14"/>
                    <a:pt x="74" y="14"/>
                  </a:cubicBezTo>
                  <a:cubicBezTo>
                    <a:pt x="74" y="14"/>
                    <a:pt x="73" y="13"/>
                    <a:pt x="72" y="13"/>
                  </a:cubicBezTo>
                  <a:cubicBezTo>
                    <a:pt x="71" y="12"/>
                    <a:pt x="69" y="12"/>
                    <a:pt x="68" y="11"/>
                  </a:cubicBezTo>
                  <a:cubicBezTo>
                    <a:pt x="58" y="7"/>
                    <a:pt x="49" y="1"/>
                    <a:pt x="38" y="0"/>
                  </a:cubicBezTo>
                  <a:cubicBezTo>
                    <a:pt x="36" y="0"/>
                    <a:pt x="35" y="0"/>
                    <a:pt x="3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522"/>
            <p:cNvSpPr/>
            <p:nvPr/>
          </p:nvSpPr>
          <p:spPr bwMode="auto">
            <a:xfrm>
              <a:off x="2042" y="29"/>
              <a:ext cx="29" cy="73"/>
            </a:xfrm>
            <a:custGeom>
              <a:avLst/>
              <a:gdLst>
                <a:gd name="T0" fmla="*/ 11 w 25"/>
                <a:gd name="T1" fmla="*/ 0 h 63"/>
                <a:gd name="T2" fmla="*/ 11 w 25"/>
                <a:gd name="T3" fmla="*/ 0 h 63"/>
                <a:gd name="T4" fmla="*/ 11 w 25"/>
                <a:gd name="T5" fmla="*/ 1 h 63"/>
                <a:gd name="T6" fmla="*/ 5 w 25"/>
                <a:gd name="T7" fmla="*/ 15 h 63"/>
                <a:gd name="T8" fmla="*/ 1 w 25"/>
                <a:gd name="T9" fmla="*/ 30 h 63"/>
                <a:gd name="T10" fmla="*/ 5 w 25"/>
                <a:gd name="T11" fmla="*/ 54 h 63"/>
                <a:gd name="T12" fmla="*/ 6 w 25"/>
                <a:gd name="T13" fmla="*/ 58 h 63"/>
                <a:gd name="T14" fmla="*/ 8 w 25"/>
                <a:gd name="T15" fmla="*/ 59 h 63"/>
                <a:gd name="T16" fmla="*/ 9 w 25"/>
                <a:gd name="T17" fmla="*/ 60 h 63"/>
                <a:gd name="T18" fmla="*/ 11 w 25"/>
                <a:gd name="T19" fmla="*/ 63 h 63"/>
                <a:gd name="T20" fmla="*/ 11 w 25"/>
                <a:gd name="T21" fmla="*/ 63 h 63"/>
                <a:gd name="T22" fmla="*/ 12 w 25"/>
                <a:gd name="T23" fmla="*/ 63 h 63"/>
                <a:gd name="T24" fmla="*/ 20 w 25"/>
                <a:gd name="T25" fmla="*/ 51 h 63"/>
                <a:gd name="T26" fmla="*/ 24 w 25"/>
                <a:gd name="T27" fmla="*/ 36 h 63"/>
                <a:gd name="T28" fmla="*/ 12 w 25"/>
                <a:gd name="T29" fmla="*/ 0 h 63"/>
                <a:gd name="T30" fmla="*/ 11 w 25"/>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63">
                  <a:moveTo>
                    <a:pt x="11" y="0"/>
                  </a:moveTo>
                  <a:cubicBezTo>
                    <a:pt x="11" y="0"/>
                    <a:pt x="11" y="0"/>
                    <a:pt x="11" y="0"/>
                  </a:cubicBezTo>
                  <a:cubicBezTo>
                    <a:pt x="11" y="1"/>
                    <a:pt x="11" y="1"/>
                    <a:pt x="11" y="1"/>
                  </a:cubicBezTo>
                  <a:cubicBezTo>
                    <a:pt x="8" y="5"/>
                    <a:pt x="7" y="10"/>
                    <a:pt x="5" y="15"/>
                  </a:cubicBezTo>
                  <a:cubicBezTo>
                    <a:pt x="4" y="20"/>
                    <a:pt x="2" y="25"/>
                    <a:pt x="1" y="30"/>
                  </a:cubicBezTo>
                  <a:cubicBezTo>
                    <a:pt x="0" y="39"/>
                    <a:pt x="3" y="46"/>
                    <a:pt x="5" y="54"/>
                  </a:cubicBezTo>
                  <a:cubicBezTo>
                    <a:pt x="5" y="56"/>
                    <a:pt x="6" y="57"/>
                    <a:pt x="6" y="58"/>
                  </a:cubicBezTo>
                  <a:cubicBezTo>
                    <a:pt x="7" y="58"/>
                    <a:pt x="7" y="58"/>
                    <a:pt x="8" y="59"/>
                  </a:cubicBezTo>
                  <a:cubicBezTo>
                    <a:pt x="9" y="59"/>
                    <a:pt x="9" y="59"/>
                    <a:pt x="9" y="60"/>
                  </a:cubicBezTo>
                  <a:cubicBezTo>
                    <a:pt x="11" y="60"/>
                    <a:pt x="12" y="61"/>
                    <a:pt x="11" y="63"/>
                  </a:cubicBezTo>
                  <a:cubicBezTo>
                    <a:pt x="11" y="63"/>
                    <a:pt x="11" y="63"/>
                    <a:pt x="11" y="63"/>
                  </a:cubicBezTo>
                  <a:cubicBezTo>
                    <a:pt x="11" y="63"/>
                    <a:pt x="11" y="63"/>
                    <a:pt x="12" y="63"/>
                  </a:cubicBezTo>
                  <a:cubicBezTo>
                    <a:pt x="15" y="60"/>
                    <a:pt x="18" y="55"/>
                    <a:pt x="20" y="51"/>
                  </a:cubicBezTo>
                  <a:cubicBezTo>
                    <a:pt x="22" y="46"/>
                    <a:pt x="24" y="41"/>
                    <a:pt x="24" y="36"/>
                  </a:cubicBezTo>
                  <a:cubicBezTo>
                    <a:pt x="25" y="23"/>
                    <a:pt x="19" y="11"/>
                    <a:pt x="12" y="0"/>
                  </a:cubicBezTo>
                  <a:cubicBezTo>
                    <a:pt x="12" y="0"/>
                    <a:pt x="11" y="0"/>
                    <a:pt x="1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523"/>
            <p:cNvSpPr/>
            <p:nvPr/>
          </p:nvSpPr>
          <p:spPr bwMode="auto">
            <a:xfrm>
              <a:off x="1982" y="88"/>
              <a:ext cx="74" cy="26"/>
            </a:xfrm>
            <a:custGeom>
              <a:avLst/>
              <a:gdLst>
                <a:gd name="T0" fmla="*/ 31 w 64"/>
                <a:gd name="T1" fmla="*/ 0 h 23"/>
                <a:gd name="T2" fmla="*/ 30 w 64"/>
                <a:gd name="T3" fmla="*/ 0 h 23"/>
                <a:gd name="T4" fmla="*/ 15 w 64"/>
                <a:gd name="T5" fmla="*/ 2 h 23"/>
                <a:gd name="T6" fmla="*/ 1 w 64"/>
                <a:gd name="T7" fmla="*/ 7 h 23"/>
                <a:gd name="T8" fmla="*/ 0 w 64"/>
                <a:gd name="T9" fmla="*/ 6 h 23"/>
                <a:gd name="T10" fmla="*/ 0 w 64"/>
                <a:gd name="T11" fmla="*/ 6 h 23"/>
                <a:gd name="T12" fmla="*/ 0 w 64"/>
                <a:gd name="T13" fmla="*/ 7 h 23"/>
                <a:gd name="T14" fmla="*/ 35 w 64"/>
                <a:gd name="T15" fmla="*/ 23 h 23"/>
                <a:gd name="T16" fmla="*/ 36 w 64"/>
                <a:gd name="T17" fmla="*/ 23 h 23"/>
                <a:gd name="T18" fmla="*/ 50 w 64"/>
                <a:gd name="T19" fmla="*/ 20 h 23"/>
                <a:gd name="T20" fmla="*/ 59 w 64"/>
                <a:gd name="T21" fmla="*/ 16 h 23"/>
                <a:gd name="T22" fmla="*/ 63 w 64"/>
                <a:gd name="T23" fmla="*/ 12 h 23"/>
                <a:gd name="T24" fmla="*/ 63 w 64"/>
                <a:gd name="T25" fmla="*/ 12 h 23"/>
                <a:gd name="T26" fmla="*/ 61 w 64"/>
                <a:gd name="T27" fmla="*/ 9 h 23"/>
                <a:gd name="T28" fmla="*/ 60 w 64"/>
                <a:gd name="T29" fmla="*/ 8 h 23"/>
                <a:gd name="T30" fmla="*/ 58 w 64"/>
                <a:gd name="T31" fmla="*/ 7 h 23"/>
                <a:gd name="T32" fmla="*/ 50 w 64"/>
                <a:gd name="T33" fmla="*/ 5 h 23"/>
                <a:gd name="T34" fmla="*/ 31 w 64"/>
                <a:gd name="T3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23">
                  <a:moveTo>
                    <a:pt x="31" y="0"/>
                  </a:moveTo>
                  <a:cubicBezTo>
                    <a:pt x="31" y="0"/>
                    <a:pt x="30" y="0"/>
                    <a:pt x="30" y="0"/>
                  </a:cubicBezTo>
                  <a:cubicBezTo>
                    <a:pt x="25" y="0"/>
                    <a:pt x="20" y="1"/>
                    <a:pt x="15" y="2"/>
                  </a:cubicBezTo>
                  <a:cubicBezTo>
                    <a:pt x="10" y="3"/>
                    <a:pt x="5" y="4"/>
                    <a:pt x="1" y="7"/>
                  </a:cubicBezTo>
                  <a:cubicBezTo>
                    <a:pt x="0" y="6"/>
                    <a:pt x="0" y="6"/>
                    <a:pt x="0" y="6"/>
                  </a:cubicBezTo>
                  <a:cubicBezTo>
                    <a:pt x="0" y="6"/>
                    <a:pt x="0" y="6"/>
                    <a:pt x="0" y="6"/>
                  </a:cubicBezTo>
                  <a:cubicBezTo>
                    <a:pt x="0" y="6"/>
                    <a:pt x="0" y="7"/>
                    <a:pt x="0" y="7"/>
                  </a:cubicBezTo>
                  <a:cubicBezTo>
                    <a:pt x="10" y="15"/>
                    <a:pt x="21" y="22"/>
                    <a:pt x="35" y="23"/>
                  </a:cubicBezTo>
                  <a:cubicBezTo>
                    <a:pt x="35" y="23"/>
                    <a:pt x="35" y="23"/>
                    <a:pt x="36" y="23"/>
                  </a:cubicBezTo>
                  <a:cubicBezTo>
                    <a:pt x="40" y="23"/>
                    <a:pt x="45" y="22"/>
                    <a:pt x="50" y="20"/>
                  </a:cubicBezTo>
                  <a:cubicBezTo>
                    <a:pt x="52" y="19"/>
                    <a:pt x="56" y="18"/>
                    <a:pt x="59" y="16"/>
                  </a:cubicBezTo>
                  <a:cubicBezTo>
                    <a:pt x="60" y="15"/>
                    <a:pt x="62" y="13"/>
                    <a:pt x="63" y="12"/>
                  </a:cubicBezTo>
                  <a:cubicBezTo>
                    <a:pt x="63" y="12"/>
                    <a:pt x="63" y="12"/>
                    <a:pt x="63" y="12"/>
                  </a:cubicBezTo>
                  <a:cubicBezTo>
                    <a:pt x="64" y="10"/>
                    <a:pt x="63" y="9"/>
                    <a:pt x="61" y="9"/>
                  </a:cubicBezTo>
                  <a:cubicBezTo>
                    <a:pt x="61" y="8"/>
                    <a:pt x="61" y="8"/>
                    <a:pt x="60" y="8"/>
                  </a:cubicBezTo>
                  <a:cubicBezTo>
                    <a:pt x="59" y="7"/>
                    <a:pt x="59" y="7"/>
                    <a:pt x="58" y="7"/>
                  </a:cubicBezTo>
                  <a:cubicBezTo>
                    <a:pt x="55" y="6"/>
                    <a:pt x="53" y="5"/>
                    <a:pt x="50" y="5"/>
                  </a:cubicBezTo>
                  <a:cubicBezTo>
                    <a:pt x="44" y="2"/>
                    <a:pt x="38" y="0"/>
                    <a:pt x="31"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524"/>
            <p:cNvSpPr>
              <a:spLocks noEditPoints="1"/>
            </p:cNvSpPr>
            <p:nvPr/>
          </p:nvSpPr>
          <p:spPr bwMode="auto">
            <a:xfrm>
              <a:off x="2001" y="1"/>
              <a:ext cx="22" cy="54"/>
            </a:xfrm>
            <a:custGeom>
              <a:avLst/>
              <a:gdLst>
                <a:gd name="T0" fmla="*/ 3 w 19"/>
                <a:gd name="T1" fmla="*/ 1 h 47"/>
                <a:gd name="T2" fmla="*/ 1 w 19"/>
                <a:gd name="T3" fmla="*/ 12 h 47"/>
                <a:gd name="T4" fmla="*/ 0 w 19"/>
                <a:gd name="T5" fmla="*/ 24 h 47"/>
                <a:gd name="T6" fmla="*/ 6 w 19"/>
                <a:gd name="T7" fmla="*/ 39 h 47"/>
                <a:gd name="T8" fmla="*/ 9 w 19"/>
                <a:gd name="T9" fmla="*/ 44 h 47"/>
                <a:gd name="T10" fmla="*/ 10 w 19"/>
                <a:gd name="T11" fmla="*/ 44 h 47"/>
                <a:gd name="T12" fmla="*/ 11 w 19"/>
                <a:gd name="T13" fmla="*/ 45 h 47"/>
                <a:gd name="T14" fmla="*/ 13 w 19"/>
                <a:gd name="T15" fmla="*/ 47 h 47"/>
                <a:gd name="T16" fmla="*/ 13 w 19"/>
                <a:gd name="T17" fmla="*/ 47 h 47"/>
                <a:gd name="T18" fmla="*/ 13 w 19"/>
                <a:gd name="T19" fmla="*/ 47 h 47"/>
                <a:gd name="T20" fmla="*/ 18 w 19"/>
                <a:gd name="T21" fmla="*/ 36 h 47"/>
                <a:gd name="T22" fmla="*/ 18 w 19"/>
                <a:gd name="T23" fmla="*/ 24 h 47"/>
                <a:gd name="T24" fmla="*/ 3 w 19"/>
                <a:gd name="T25" fmla="*/ 1 h 47"/>
                <a:gd name="T26" fmla="*/ 3 w 19"/>
                <a:gd name="T27" fmla="*/ 0 h 47"/>
                <a:gd name="T28" fmla="*/ 3 w 19"/>
                <a:gd name="T29" fmla="*/ 0 h 47"/>
                <a:gd name="T30" fmla="*/ 3 w 19"/>
                <a:gd name="T31" fmla="*/ 1 h 47"/>
                <a:gd name="T32" fmla="*/ 3 w 19"/>
                <a:gd name="T33" fmla="*/ 0 h 47"/>
                <a:gd name="T34" fmla="*/ 3 w 19"/>
                <a:gd name="T3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47">
                  <a:moveTo>
                    <a:pt x="3" y="1"/>
                  </a:moveTo>
                  <a:cubicBezTo>
                    <a:pt x="1" y="5"/>
                    <a:pt x="1" y="8"/>
                    <a:pt x="1" y="12"/>
                  </a:cubicBezTo>
                  <a:cubicBezTo>
                    <a:pt x="1" y="16"/>
                    <a:pt x="0" y="20"/>
                    <a:pt x="0" y="24"/>
                  </a:cubicBezTo>
                  <a:cubicBezTo>
                    <a:pt x="1" y="30"/>
                    <a:pt x="4" y="34"/>
                    <a:pt x="6" y="39"/>
                  </a:cubicBezTo>
                  <a:cubicBezTo>
                    <a:pt x="7" y="41"/>
                    <a:pt x="8" y="42"/>
                    <a:pt x="9" y="44"/>
                  </a:cubicBezTo>
                  <a:cubicBezTo>
                    <a:pt x="9" y="44"/>
                    <a:pt x="10" y="44"/>
                    <a:pt x="10" y="44"/>
                  </a:cubicBezTo>
                  <a:cubicBezTo>
                    <a:pt x="11" y="44"/>
                    <a:pt x="11" y="45"/>
                    <a:pt x="11" y="45"/>
                  </a:cubicBezTo>
                  <a:cubicBezTo>
                    <a:pt x="13" y="45"/>
                    <a:pt x="13" y="46"/>
                    <a:pt x="13" y="47"/>
                  </a:cubicBezTo>
                  <a:cubicBezTo>
                    <a:pt x="13" y="47"/>
                    <a:pt x="13" y="47"/>
                    <a:pt x="13" y="47"/>
                  </a:cubicBezTo>
                  <a:cubicBezTo>
                    <a:pt x="13" y="47"/>
                    <a:pt x="13" y="47"/>
                    <a:pt x="13" y="47"/>
                  </a:cubicBezTo>
                  <a:cubicBezTo>
                    <a:pt x="16" y="44"/>
                    <a:pt x="17" y="39"/>
                    <a:pt x="18" y="36"/>
                  </a:cubicBezTo>
                  <a:cubicBezTo>
                    <a:pt x="19" y="32"/>
                    <a:pt x="19" y="28"/>
                    <a:pt x="18" y="24"/>
                  </a:cubicBezTo>
                  <a:cubicBezTo>
                    <a:pt x="16" y="15"/>
                    <a:pt x="10" y="7"/>
                    <a:pt x="3" y="1"/>
                  </a:cubicBezTo>
                  <a:moveTo>
                    <a:pt x="3" y="0"/>
                  </a:moveTo>
                  <a:cubicBezTo>
                    <a:pt x="3" y="0"/>
                    <a:pt x="3" y="0"/>
                    <a:pt x="3" y="0"/>
                  </a:cubicBezTo>
                  <a:cubicBezTo>
                    <a:pt x="3" y="0"/>
                    <a:pt x="3" y="0"/>
                    <a:pt x="3" y="1"/>
                  </a:cubicBezTo>
                  <a:cubicBezTo>
                    <a:pt x="3" y="1"/>
                    <a:pt x="3" y="0"/>
                    <a:pt x="3" y="0"/>
                  </a:cubicBezTo>
                  <a:cubicBezTo>
                    <a:pt x="3" y="0"/>
                    <a:pt x="3" y="0"/>
                    <a:pt x="3"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525"/>
            <p:cNvSpPr/>
            <p:nvPr/>
          </p:nvSpPr>
          <p:spPr bwMode="auto">
            <a:xfrm>
              <a:off x="1960" y="44"/>
              <a:ext cx="56" cy="21"/>
            </a:xfrm>
            <a:custGeom>
              <a:avLst/>
              <a:gdLst>
                <a:gd name="T0" fmla="*/ 22 w 48"/>
                <a:gd name="T1" fmla="*/ 0 h 18"/>
                <a:gd name="T2" fmla="*/ 12 w 48"/>
                <a:gd name="T3" fmla="*/ 1 h 18"/>
                <a:gd name="T4" fmla="*/ 1 w 48"/>
                <a:gd name="T5" fmla="*/ 4 h 18"/>
                <a:gd name="T6" fmla="*/ 0 w 48"/>
                <a:gd name="T7" fmla="*/ 4 h 18"/>
                <a:gd name="T8" fmla="*/ 0 w 48"/>
                <a:gd name="T9" fmla="*/ 4 h 18"/>
                <a:gd name="T10" fmla="*/ 26 w 48"/>
                <a:gd name="T11" fmla="*/ 18 h 18"/>
                <a:gd name="T12" fmla="*/ 28 w 48"/>
                <a:gd name="T13" fmla="*/ 18 h 18"/>
                <a:gd name="T14" fmla="*/ 37 w 48"/>
                <a:gd name="T15" fmla="*/ 16 h 18"/>
                <a:gd name="T16" fmla="*/ 45 w 48"/>
                <a:gd name="T17" fmla="*/ 13 h 18"/>
                <a:gd name="T18" fmla="*/ 47 w 48"/>
                <a:gd name="T19" fmla="*/ 10 h 18"/>
                <a:gd name="T20" fmla="*/ 48 w 48"/>
                <a:gd name="T21" fmla="*/ 10 h 18"/>
                <a:gd name="T22" fmla="*/ 46 w 48"/>
                <a:gd name="T23" fmla="*/ 8 h 18"/>
                <a:gd name="T24" fmla="*/ 45 w 48"/>
                <a:gd name="T25" fmla="*/ 7 h 18"/>
                <a:gd name="T26" fmla="*/ 44 w 48"/>
                <a:gd name="T27" fmla="*/ 7 h 18"/>
                <a:gd name="T28" fmla="*/ 38 w 48"/>
                <a:gd name="T29" fmla="*/ 4 h 18"/>
                <a:gd name="T30" fmla="*/ 23 w 48"/>
                <a:gd name="T31" fmla="*/ 0 h 18"/>
                <a:gd name="T32" fmla="*/ 22 w 48"/>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8">
                  <a:moveTo>
                    <a:pt x="22" y="0"/>
                  </a:moveTo>
                  <a:cubicBezTo>
                    <a:pt x="19" y="0"/>
                    <a:pt x="15" y="1"/>
                    <a:pt x="12" y="1"/>
                  </a:cubicBezTo>
                  <a:cubicBezTo>
                    <a:pt x="8" y="2"/>
                    <a:pt x="4" y="2"/>
                    <a:pt x="1" y="4"/>
                  </a:cubicBezTo>
                  <a:cubicBezTo>
                    <a:pt x="0" y="4"/>
                    <a:pt x="0" y="4"/>
                    <a:pt x="0" y="4"/>
                  </a:cubicBezTo>
                  <a:cubicBezTo>
                    <a:pt x="0" y="4"/>
                    <a:pt x="0" y="4"/>
                    <a:pt x="0" y="4"/>
                  </a:cubicBezTo>
                  <a:cubicBezTo>
                    <a:pt x="8" y="11"/>
                    <a:pt x="16" y="17"/>
                    <a:pt x="26" y="18"/>
                  </a:cubicBezTo>
                  <a:cubicBezTo>
                    <a:pt x="26" y="18"/>
                    <a:pt x="27" y="18"/>
                    <a:pt x="28" y="18"/>
                  </a:cubicBezTo>
                  <a:cubicBezTo>
                    <a:pt x="31" y="18"/>
                    <a:pt x="34" y="17"/>
                    <a:pt x="37" y="16"/>
                  </a:cubicBezTo>
                  <a:cubicBezTo>
                    <a:pt x="40" y="15"/>
                    <a:pt x="43" y="14"/>
                    <a:pt x="45" y="13"/>
                  </a:cubicBezTo>
                  <a:cubicBezTo>
                    <a:pt x="46" y="12"/>
                    <a:pt x="47" y="11"/>
                    <a:pt x="47" y="10"/>
                  </a:cubicBezTo>
                  <a:cubicBezTo>
                    <a:pt x="48" y="10"/>
                    <a:pt x="48" y="10"/>
                    <a:pt x="48" y="10"/>
                  </a:cubicBezTo>
                  <a:cubicBezTo>
                    <a:pt x="48" y="9"/>
                    <a:pt x="48" y="8"/>
                    <a:pt x="46" y="8"/>
                  </a:cubicBezTo>
                  <a:cubicBezTo>
                    <a:pt x="46" y="8"/>
                    <a:pt x="46" y="7"/>
                    <a:pt x="45" y="7"/>
                  </a:cubicBezTo>
                  <a:cubicBezTo>
                    <a:pt x="45" y="7"/>
                    <a:pt x="44" y="7"/>
                    <a:pt x="44" y="7"/>
                  </a:cubicBezTo>
                  <a:cubicBezTo>
                    <a:pt x="42" y="6"/>
                    <a:pt x="40" y="5"/>
                    <a:pt x="38" y="4"/>
                  </a:cubicBezTo>
                  <a:cubicBezTo>
                    <a:pt x="34" y="2"/>
                    <a:pt x="29" y="0"/>
                    <a:pt x="23" y="0"/>
                  </a:cubicBezTo>
                  <a:cubicBezTo>
                    <a:pt x="23" y="0"/>
                    <a:pt x="23" y="0"/>
                    <a:pt x="22" y="0"/>
                  </a:cubicBezTo>
                </a:path>
              </a:pathLst>
            </a:custGeom>
            <a:solidFill>
              <a:srgbClr val="C3CE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526"/>
            <p:cNvSpPr/>
            <p:nvPr/>
          </p:nvSpPr>
          <p:spPr bwMode="auto">
            <a:xfrm>
              <a:off x="2134" y="383"/>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527"/>
            <p:cNvSpPr/>
            <p:nvPr/>
          </p:nvSpPr>
          <p:spPr bwMode="auto">
            <a:xfrm>
              <a:off x="2169" y="416"/>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528"/>
            <p:cNvSpPr/>
            <p:nvPr/>
          </p:nvSpPr>
          <p:spPr bwMode="auto">
            <a:xfrm>
              <a:off x="2148" y="647"/>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529"/>
            <p:cNvSpPr/>
            <p:nvPr/>
          </p:nvSpPr>
          <p:spPr bwMode="auto">
            <a:xfrm>
              <a:off x="2183" y="680"/>
              <a:ext cx="17"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530"/>
            <p:cNvSpPr/>
            <p:nvPr/>
          </p:nvSpPr>
          <p:spPr bwMode="auto">
            <a:xfrm>
              <a:off x="2200" y="416"/>
              <a:ext cx="93" cy="88"/>
            </a:xfrm>
            <a:custGeom>
              <a:avLst/>
              <a:gdLst>
                <a:gd name="T0" fmla="*/ 79 w 80"/>
                <a:gd name="T1" fmla="*/ 39 h 76"/>
                <a:gd name="T2" fmla="*/ 64 w 80"/>
                <a:gd name="T3" fmla="*/ 27 h 76"/>
                <a:gd name="T4" fmla="*/ 55 w 80"/>
                <a:gd name="T5" fmla="*/ 26 h 76"/>
                <a:gd name="T6" fmla="*/ 55 w 80"/>
                <a:gd name="T7" fmla="*/ 25 h 76"/>
                <a:gd name="T8" fmla="*/ 61 w 80"/>
                <a:gd name="T9" fmla="*/ 17 h 76"/>
                <a:gd name="T10" fmla="*/ 57 w 80"/>
                <a:gd name="T11" fmla="*/ 2 h 76"/>
                <a:gd name="T12" fmla="*/ 41 w 80"/>
                <a:gd name="T13" fmla="*/ 9 h 76"/>
                <a:gd name="T14" fmla="*/ 37 w 80"/>
                <a:gd name="T15" fmla="*/ 19 h 76"/>
                <a:gd name="T16" fmla="*/ 37 w 80"/>
                <a:gd name="T17" fmla="*/ 19 h 76"/>
                <a:gd name="T18" fmla="*/ 30 w 80"/>
                <a:gd name="T19" fmla="*/ 11 h 76"/>
                <a:gd name="T20" fmla="*/ 12 w 80"/>
                <a:gd name="T21" fmla="*/ 6 h 76"/>
                <a:gd name="T22" fmla="*/ 6 w 80"/>
                <a:gd name="T23" fmla="*/ 23 h 76"/>
                <a:gd name="T24" fmla="*/ 14 w 80"/>
                <a:gd name="T25" fmla="*/ 30 h 76"/>
                <a:gd name="T26" fmla="*/ 17 w 80"/>
                <a:gd name="T27" fmla="*/ 31 h 76"/>
                <a:gd name="T28" fmla="*/ 9 w 80"/>
                <a:gd name="T29" fmla="*/ 35 h 76"/>
                <a:gd name="T30" fmla="*/ 2 w 80"/>
                <a:gd name="T31" fmla="*/ 49 h 76"/>
                <a:gd name="T32" fmla="*/ 19 w 80"/>
                <a:gd name="T33" fmla="*/ 55 h 76"/>
                <a:gd name="T34" fmla="*/ 26 w 80"/>
                <a:gd name="T35" fmla="*/ 50 h 76"/>
                <a:gd name="T36" fmla="*/ 26 w 80"/>
                <a:gd name="T37" fmla="*/ 50 h 76"/>
                <a:gd name="T38" fmla="*/ 28 w 80"/>
                <a:gd name="T39" fmla="*/ 63 h 76"/>
                <a:gd name="T40" fmla="*/ 44 w 80"/>
                <a:gd name="T41" fmla="*/ 73 h 76"/>
                <a:gd name="T42" fmla="*/ 53 w 80"/>
                <a:gd name="T43" fmla="*/ 57 h 76"/>
                <a:gd name="T44" fmla="*/ 52 w 80"/>
                <a:gd name="T45" fmla="*/ 49 h 76"/>
                <a:gd name="T46" fmla="*/ 64 w 80"/>
                <a:gd name="T47" fmla="*/ 52 h 76"/>
                <a:gd name="T48" fmla="*/ 79 w 80"/>
                <a:gd name="T4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79" y="39"/>
                  </a:moveTo>
                  <a:cubicBezTo>
                    <a:pt x="78" y="32"/>
                    <a:pt x="70" y="28"/>
                    <a:pt x="64" y="27"/>
                  </a:cubicBezTo>
                  <a:cubicBezTo>
                    <a:pt x="61" y="26"/>
                    <a:pt x="58" y="26"/>
                    <a:pt x="55" y="26"/>
                  </a:cubicBezTo>
                  <a:cubicBezTo>
                    <a:pt x="55" y="25"/>
                    <a:pt x="55" y="25"/>
                    <a:pt x="55" y="25"/>
                  </a:cubicBezTo>
                  <a:cubicBezTo>
                    <a:pt x="58" y="23"/>
                    <a:pt x="60" y="20"/>
                    <a:pt x="61" y="17"/>
                  </a:cubicBezTo>
                  <a:cubicBezTo>
                    <a:pt x="64" y="12"/>
                    <a:pt x="63" y="5"/>
                    <a:pt x="57" y="2"/>
                  </a:cubicBezTo>
                  <a:cubicBezTo>
                    <a:pt x="50" y="0"/>
                    <a:pt x="45" y="3"/>
                    <a:pt x="41" y="9"/>
                  </a:cubicBezTo>
                  <a:cubicBezTo>
                    <a:pt x="40" y="12"/>
                    <a:pt x="38" y="16"/>
                    <a:pt x="37" y="19"/>
                  </a:cubicBezTo>
                  <a:cubicBezTo>
                    <a:pt x="37" y="19"/>
                    <a:pt x="37" y="19"/>
                    <a:pt x="37" y="19"/>
                  </a:cubicBezTo>
                  <a:cubicBezTo>
                    <a:pt x="35" y="16"/>
                    <a:pt x="33" y="13"/>
                    <a:pt x="30" y="11"/>
                  </a:cubicBezTo>
                  <a:cubicBezTo>
                    <a:pt x="25" y="7"/>
                    <a:pt x="18" y="3"/>
                    <a:pt x="12" y="6"/>
                  </a:cubicBezTo>
                  <a:cubicBezTo>
                    <a:pt x="5" y="8"/>
                    <a:pt x="2" y="17"/>
                    <a:pt x="6" y="23"/>
                  </a:cubicBezTo>
                  <a:cubicBezTo>
                    <a:pt x="8" y="27"/>
                    <a:pt x="11" y="29"/>
                    <a:pt x="14" y="30"/>
                  </a:cubicBezTo>
                  <a:cubicBezTo>
                    <a:pt x="15" y="30"/>
                    <a:pt x="16" y="31"/>
                    <a:pt x="17" y="31"/>
                  </a:cubicBezTo>
                  <a:cubicBezTo>
                    <a:pt x="14" y="32"/>
                    <a:pt x="11" y="33"/>
                    <a:pt x="9" y="35"/>
                  </a:cubicBezTo>
                  <a:cubicBezTo>
                    <a:pt x="5" y="38"/>
                    <a:pt x="0" y="43"/>
                    <a:pt x="2" y="49"/>
                  </a:cubicBezTo>
                  <a:cubicBezTo>
                    <a:pt x="5" y="56"/>
                    <a:pt x="12" y="58"/>
                    <a:pt x="19" y="55"/>
                  </a:cubicBezTo>
                  <a:cubicBezTo>
                    <a:pt x="21" y="54"/>
                    <a:pt x="26" y="52"/>
                    <a:pt x="26" y="50"/>
                  </a:cubicBezTo>
                  <a:cubicBezTo>
                    <a:pt x="26" y="50"/>
                    <a:pt x="26" y="50"/>
                    <a:pt x="26" y="50"/>
                  </a:cubicBezTo>
                  <a:cubicBezTo>
                    <a:pt x="26" y="55"/>
                    <a:pt x="27" y="59"/>
                    <a:pt x="28" y="63"/>
                  </a:cubicBezTo>
                  <a:cubicBezTo>
                    <a:pt x="31" y="70"/>
                    <a:pt x="37" y="76"/>
                    <a:pt x="44" y="73"/>
                  </a:cubicBezTo>
                  <a:cubicBezTo>
                    <a:pt x="51" y="71"/>
                    <a:pt x="53" y="63"/>
                    <a:pt x="53" y="57"/>
                  </a:cubicBezTo>
                  <a:cubicBezTo>
                    <a:pt x="53" y="54"/>
                    <a:pt x="53" y="51"/>
                    <a:pt x="52" y="49"/>
                  </a:cubicBezTo>
                  <a:cubicBezTo>
                    <a:pt x="56" y="50"/>
                    <a:pt x="60" y="52"/>
                    <a:pt x="64" y="52"/>
                  </a:cubicBezTo>
                  <a:cubicBezTo>
                    <a:pt x="71" y="52"/>
                    <a:pt x="80" y="47"/>
                    <a:pt x="79" y="39"/>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531"/>
            <p:cNvSpPr/>
            <p:nvPr/>
          </p:nvSpPr>
          <p:spPr bwMode="auto">
            <a:xfrm>
              <a:off x="2231" y="445"/>
              <a:ext cx="20" cy="17"/>
            </a:xfrm>
            <a:custGeom>
              <a:avLst/>
              <a:gdLst>
                <a:gd name="T0" fmla="*/ 9 w 17"/>
                <a:gd name="T1" fmla="*/ 15 h 15"/>
                <a:gd name="T2" fmla="*/ 2 w 17"/>
                <a:gd name="T3" fmla="*/ 6 h 15"/>
                <a:gd name="T4" fmla="*/ 2 w 17"/>
                <a:gd name="T5" fmla="*/ 6 h 15"/>
                <a:gd name="T6" fmla="*/ 6 w 17"/>
                <a:gd name="T7" fmla="*/ 2 h 15"/>
                <a:gd name="T8" fmla="*/ 16 w 17"/>
                <a:gd name="T9" fmla="*/ 8 h 15"/>
                <a:gd name="T10" fmla="*/ 9 w 17"/>
                <a:gd name="T11" fmla="*/ 15 h 15"/>
              </a:gdLst>
              <a:ahLst/>
              <a:cxnLst>
                <a:cxn ang="0">
                  <a:pos x="T0" y="T1"/>
                </a:cxn>
                <a:cxn ang="0">
                  <a:pos x="T2" y="T3"/>
                </a:cxn>
                <a:cxn ang="0">
                  <a:pos x="T4" y="T5"/>
                </a:cxn>
                <a:cxn ang="0">
                  <a:pos x="T6" y="T7"/>
                </a:cxn>
                <a:cxn ang="0">
                  <a:pos x="T8" y="T9"/>
                </a:cxn>
                <a:cxn ang="0">
                  <a:pos x="T10" y="T11"/>
                </a:cxn>
              </a:cxnLst>
              <a:rect l="0" t="0" r="r" b="b"/>
              <a:pathLst>
                <a:path w="17" h="15">
                  <a:moveTo>
                    <a:pt x="9" y="15"/>
                  </a:moveTo>
                  <a:cubicBezTo>
                    <a:pt x="5" y="15"/>
                    <a:pt x="0" y="11"/>
                    <a:pt x="2" y="6"/>
                  </a:cubicBezTo>
                  <a:cubicBezTo>
                    <a:pt x="2" y="6"/>
                    <a:pt x="2" y="6"/>
                    <a:pt x="2" y="6"/>
                  </a:cubicBezTo>
                  <a:cubicBezTo>
                    <a:pt x="3" y="4"/>
                    <a:pt x="4" y="3"/>
                    <a:pt x="6" y="2"/>
                  </a:cubicBezTo>
                  <a:cubicBezTo>
                    <a:pt x="11" y="0"/>
                    <a:pt x="15" y="3"/>
                    <a:pt x="16" y="8"/>
                  </a:cubicBezTo>
                  <a:cubicBezTo>
                    <a:pt x="17" y="12"/>
                    <a:pt x="13" y="15"/>
                    <a:pt x="9" y="15"/>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532"/>
            <p:cNvSpPr/>
            <p:nvPr/>
          </p:nvSpPr>
          <p:spPr bwMode="auto">
            <a:xfrm>
              <a:off x="2208" y="595"/>
              <a:ext cx="87" cy="91"/>
            </a:xfrm>
            <a:custGeom>
              <a:avLst/>
              <a:gdLst>
                <a:gd name="T0" fmla="*/ 22 w 75"/>
                <a:gd name="T1" fmla="*/ 77 h 78"/>
                <a:gd name="T2" fmla="*/ 38 w 75"/>
                <a:gd name="T3" fmla="*/ 67 h 78"/>
                <a:gd name="T4" fmla="*/ 42 w 75"/>
                <a:gd name="T5" fmla="*/ 58 h 78"/>
                <a:gd name="T6" fmla="*/ 42 w 75"/>
                <a:gd name="T7" fmla="*/ 59 h 78"/>
                <a:gd name="T8" fmla="*/ 47 w 75"/>
                <a:gd name="T9" fmla="*/ 66 h 78"/>
                <a:gd name="T10" fmla="*/ 63 w 75"/>
                <a:gd name="T11" fmla="*/ 67 h 78"/>
                <a:gd name="T12" fmla="*/ 62 w 75"/>
                <a:gd name="T13" fmla="*/ 50 h 78"/>
                <a:gd name="T14" fmla="*/ 53 w 75"/>
                <a:gd name="T15" fmla="*/ 43 h 78"/>
                <a:gd name="T16" fmla="*/ 54 w 75"/>
                <a:gd name="T17" fmla="*/ 43 h 78"/>
                <a:gd name="T18" fmla="*/ 63 w 75"/>
                <a:gd name="T19" fmla="*/ 39 h 78"/>
                <a:gd name="T20" fmla="*/ 74 w 75"/>
                <a:gd name="T21" fmla="*/ 24 h 78"/>
                <a:gd name="T22" fmla="*/ 60 w 75"/>
                <a:gd name="T23" fmla="*/ 12 h 78"/>
                <a:gd name="T24" fmla="*/ 51 w 75"/>
                <a:gd name="T25" fmla="*/ 18 h 78"/>
                <a:gd name="T26" fmla="*/ 49 w 75"/>
                <a:gd name="T27" fmla="*/ 20 h 78"/>
                <a:gd name="T28" fmla="*/ 47 w 75"/>
                <a:gd name="T29" fmla="*/ 11 h 78"/>
                <a:gd name="T30" fmla="*/ 37 w 75"/>
                <a:gd name="T31" fmla="*/ 1 h 78"/>
                <a:gd name="T32" fmla="*/ 26 w 75"/>
                <a:gd name="T33" fmla="*/ 15 h 78"/>
                <a:gd name="T34" fmla="*/ 28 w 75"/>
                <a:gd name="T35" fmla="*/ 23 h 78"/>
                <a:gd name="T36" fmla="*/ 28 w 75"/>
                <a:gd name="T37" fmla="*/ 23 h 78"/>
                <a:gd name="T38" fmla="*/ 15 w 75"/>
                <a:gd name="T39" fmla="*/ 21 h 78"/>
                <a:gd name="T40" fmla="*/ 0 w 75"/>
                <a:gd name="T41" fmla="*/ 33 h 78"/>
                <a:gd name="T42" fmla="*/ 13 w 75"/>
                <a:gd name="T43" fmla="*/ 46 h 78"/>
                <a:gd name="T44" fmla="*/ 21 w 75"/>
                <a:gd name="T45" fmla="*/ 48 h 78"/>
                <a:gd name="T46" fmla="*/ 14 w 75"/>
                <a:gd name="T47" fmla="*/ 58 h 78"/>
                <a:gd name="T48" fmla="*/ 22 w 75"/>
                <a:gd name="T4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8">
                  <a:moveTo>
                    <a:pt x="22" y="77"/>
                  </a:moveTo>
                  <a:cubicBezTo>
                    <a:pt x="28" y="78"/>
                    <a:pt x="34" y="72"/>
                    <a:pt x="38" y="67"/>
                  </a:cubicBezTo>
                  <a:cubicBezTo>
                    <a:pt x="39" y="64"/>
                    <a:pt x="41" y="61"/>
                    <a:pt x="42" y="58"/>
                  </a:cubicBezTo>
                  <a:cubicBezTo>
                    <a:pt x="42" y="58"/>
                    <a:pt x="42" y="58"/>
                    <a:pt x="42" y="59"/>
                  </a:cubicBezTo>
                  <a:cubicBezTo>
                    <a:pt x="43" y="62"/>
                    <a:pt x="45" y="64"/>
                    <a:pt x="47" y="66"/>
                  </a:cubicBezTo>
                  <a:cubicBezTo>
                    <a:pt x="52" y="71"/>
                    <a:pt x="59" y="72"/>
                    <a:pt x="63" y="67"/>
                  </a:cubicBezTo>
                  <a:cubicBezTo>
                    <a:pt x="68" y="62"/>
                    <a:pt x="66" y="55"/>
                    <a:pt x="62" y="50"/>
                  </a:cubicBezTo>
                  <a:cubicBezTo>
                    <a:pt x="60" y="48"/>
                    <a:pt x="57" y="45"/>
                    <a:pt x="53" y="43"/>
                  </a:cubicBezTo>
                  <a:cubicBezTo>
                    <a:pt x="54" y="43"/>
                    <a:pt x="54" y="43"/>
                    <a:pt x="54" y="43"/>
                  </a:cubicBezTo>
                  <a:cubicBezTo>
                    <a:pt x="57" y="42"/>
                    <a:pt x="60" y="41"/>
                    <a:pt x="63" y="39"/>
                  </a:cubicBezTo>
                  <a:cubicBezTo>
                    <a:pt x="69" y="36"/>
                    <a:pt x="75" y="31"/>
                    <a:pt x="74" y="24"/>
                  </a:cubicBezTo>
                  <a:cubicBezTo>
                    <a:pt x="74" y="17"/>
                    <a:pt x="67" y="10"/>
                    <a:pt x="60" y="12"/>
                  </a:cubicBezTo>
                  <a:cubicBezTo>
                    <a:pt x="56" y="13"/>
                    <a:pt x="53" y="15"/>
                    <a:pt x="51" y="18"/>
                  </a:cubicBezTo>
                  <a:cubicBezTo>
                    <a:pt x="50" y="19"/>
                    <a:pt x="49" y="19"/>
                    <a:pt x="49" y="20"/>
                  </a:cubicBezTo>
                  <a:cubicBezTo>
                    <a:pt x="49" y="17"/>
                    <a:pt x="48" y="14"/>
                    <a:pt x="47" y="11"/>
                  </a:cubicBezTo>
                  <a:cubicBezTo>
                    <a:pt x="46" y="6"/>
                    <a:pt x="43" y="0"/>
                    <a:pt x="37" y="1"/>
                  </a:cubicBezTo>
                  <a:cubicBezTo>
                    <a:pt x="29" y="1"/>
                    <a:pt x="25" y="8"/>
                    <a:pt x="26" y="15"/>
                  </a:cubicBezTo>
                  <a:cubicBezTo>
                    <a:pt x="26" y="17"/>
                    <a:pt x="26" y="22"/>
                    <a:pt x="28" y="23"/>
                  </a:cubicBezTo>
                  <a:cubicBezTo>
                    <a:pt x="28" y="23"/>
                    <a:pt x="28" y="23"/>
                    <a:pt x="28" y="23"/>
                  </a:cubicBezTo>
                  <a:cubicBezTo>
                    <a:pt x="24" y="21"/>
                    <a:pt x="19" y="21"/>
                    <a:pt x="15" y="21"/>
                  </a:cubicBezTo>
                  <a:cubicBezTo>
                    <a:pt x="8" y="21"/>
                    <a:pt x="0" y="25"/>
                    <a:pt x="0" y="33"/>
                  </a:cubicBezTo>
                  <a:cubicBezTo>
                    <a:pt x="0" y="40"/>
                    <a:pt x="7" y="44"/>
                    <a:pt x="13" y="46"/>
                  </a:cubicBezTo>
                  <a:cubicBezTo>
                    <a:pt x="15" y="47"/>
                    <a:pt x="18" y="48"/>
                    <a:pt x="21" y="48"/>
                  </a:cubicBezTo>
                  <a:cubicBezTo>
                    <a:pt x="18" y="51"/>
                    <a:pt x="16" y="54"/>
                    <a:pt x="14" y="58"/>
                  </a:cubicBezTo>
                  <a:cubicBezTo>
                    <a:pt x="12" y="65"/>
                    <a:pt x="14" y="75"/>
                    <a:pt x="22" y="77"/>
                  </a:cubicBezTo>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533"/>
            <p:cNvSpPr/>
            <p:nvPr/>
          </p:nvSpPr>
          <p:spPr bwMode="auto">
            <a:xfrm>
              <a:off x="2247" y="628"/>
              <a:ext cx="17" cy="19"/>
            </a:xfrm>
            <a:custGeom>
              <a:avLst/>
              <a:gdLst>
                <a:gd name="T0" fmla="*/ 1 w 15"/>
                <a:gd name="T1" fmla="*/ 8 h 17"/>
                <a:gd name="T2" fmla="*/ 12 w 15"/>
                <a:gd name="T3" fmla="*/ 4 h 17"/>
                <a:gd name="T4" fmla="*/ 12 w 15"/>
                <a:gd name="T5" fmla="*/ 4 h 17"/>
                <a:gd name="T6" fmla="*/ 15 w 15"/>
                <a:gd name="T7" fmla="*/ 9 h 17"/>
                <a:gd name="T8" fmla="*/ 6 w 15"/>
                <a:gd name="T9" fmla="*/ 16 h 17"/>
                <a:gd name="T10" fmla="*/ 1 w 15"/>
                <a:gd name="T11" fmla="*/ 8 h 17"/>
              </a:gdLst>
              <a:ahLst/>
              <a:cxnLst>
                <a:cxn ang="0">
                  <a:pos x="T0" y="T1"/>
                </a:cxn>
                <a:cxn ang="0">
                  <a:pos x="T2" y="T3"/>
                </a:cxn>
                <a:cxn ang="0">
                  <a:pos x="T4" y="T5"/>
                </a:cxn>
                <a:cxn ang="0">
                  <a:pos x="T6" y="T7"/>
                </a:cxn>
                <a:cxn ang="0">
                  <a:pos x="T8" y="T9"/>
                </a:cxn>
                <a:cxn ang="0">
                  <a:pos x="T10" y="T11"/>
                </a:cxn>
              </a:cxnLst>
              <a:rect l="0" t="0" r="r" b="b"/>
              <a:pathLst>
                <a:path w="15" h="17">
                  <a:moveTo>
                    <a:pt x="1" y="8"/>
                  </a:moveTo>
                  <a:cubicBezTo>
                    <a:pt x="3" y="4"/>
                    <a:pt x="8" y="0"/>
                    <a:pt x="12" y="4"/>
                  </a:cubicBezTo>
                  <a:cubicBezTo>
                    <a:pt x="12" y="4"/>
                    <a:pt x="12" y="4"/>
                    <a:pt x="12" y="4"/>
                  </a:cubicBezTo>
                  <a:cubicBezTo>
                    <a:pt x="13" y="5"/>
                    <a:pt x="15" y="7"/>
                    <a:pt x="15" y="9"/>
                  </a:cubicBezTo>
                  <a:cubicBezTo>
                    <a:pt x="15" y="14"/>
                    <a:pt x="10" y="17"/>
                    <a:pt x="6" y="16"/>
                  </a:cubicBezTo>
                  <a:cubicBezTo>
                    <a:pt x="2" y="16"/>
                    <a:pt x="0" y="11"/>
                    <a:pt x="1" y="8"/>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534"/>
            <p:cNvSpPr/>
            <p:nvPr/>
          </p:nvSpPr>
          <p:spPr bwMode="auto">
            <a:xfrm>
              <a:off x="2184" y="565"/>
              <a:ext cx="90" cy="103"/>
            </a:xfrm>
            <a:custGeom>
              <a:avLst/>
              <a:gdLst>
                <a:gd name="T0" fmla="*/ 66 w 78"/>
                <a:gd name="T1" fmla="*/ 19 h 89"/>
                <a:gd name="T2" fmla="*/ 70 w 78"/>
                <a:gd name="T3" fmla="*/ 27 h 89"/>
                <a:gd name="T4" fmla="*/ 72 w 78"/>
                <a:gd name="T5" fmla="*/ 28 h 89"/>
                <a:gd name="T6" fmla="*/ 75 w 78"/>
                <a:gd name="T7" fmla="*/ 34 h 89"/>
                <a:gd name="T8" fmla="*/ 74 w 78"/>
                <a:gd name="T9" fmla="*/ 42 h 89"/>
                <a:gd name="T10" fmla="*/ 73 w 78"/>
                <a:gd name="T11" fmla="*/ 42 h 89"/>
                <a:gd name="T12" fmla="*/ 74 w 78"/>
                <a:gd name="T13" fmla="*/ 54 h 89"/>
                <a:gd name="T14" fmla="*/ 71 w 78"/>
                <a:gd name="T15" fmla="*/ 56 h 89"/>
                <a:gd name="T16" fmla="*/ 71 w 78"/>
                <a:gd name="T17" fmla="*/ 57 h 89"/>
                <a:gd name="T18" fmla="*/ 69 w 78"/>
                <a:gd name="T19" fmla="*/ 65 h 89"/>
                <a:gd name="T20" fmla="*/ 64 w 78"/>
                <a:gd name="T21" fmla="*/ 68 h 89"/>
                <a:gd name="T22" fmla="*/ 62 w 78"/>
                <a:gd name="T23" fmla="*/ 75 h 89"/>
                <a:gd name="T24" fmla="*/ 51 w 78"/>
                <a:gd name="T25" fmla="*/ 76 h 89"/>
                <a:gd name="T26" fmla="*/ 48 w 78"/>
                <a:gd name="T27" fmla="*/ 82 h 89"/>
                <a:gd name="T28" fmla="*/ 35 w 78"/>
                <a:gd name="T29" fmla="*/ 82 h 89"/>
                <a:gd name="T30" fmla="*/ 34 w 78"/>
                <a:gd name="T31" fmla="*/ 82 h 89"/>
                <a:gd name="T32" fmla="*/ 19 w 78"/>
                <a:gd name="T33" fmla="*/ 74 h 89"/>
                <a:gd name="T34" fmla="*/ 9 w 78"/>
                <a:gd name="T35" fmla="*/ 62 h 89"/>
                <a:gd name="T36" fmla="*/ 8 w 78"/>
                <a:gd name="T37" fmla="*/ 62 h 89"/>
                <a:gd name="T38" fmla="*/ 6 w 78"/>
                <a:gd name="T39" fmla="*/ 54 h 89"/>
                <a:gd name="T40" fmla="*/ 4 w 78"/>
                <a:gd name="T41" fmla="*/ 43 h 89"/>
                <a:gd name="T42" fmla="*/ 5 w 78"/>
                <a:gd name="T43" fmla="*/ 42 h 89"/>
                <a:gd name="T44" fmla="*/ 5 w 78"/>
                <a:gd name="T45" fmla="*/ 31 h 89"/>
                <a:gd name="T46" fmla="*/ 7 w 78"/>
                <a:gd name="T47" fmla="*/ 30 h 89"/>
                <a:gd name="T48" fmla="*/ 9 w 78"/>
                <a:gd name="T49" fmla="*/ 21 h 89"/>
                <a:gd name="T50" fmla="*/ 16 w 78"/>
                <a:gd name="T51" fmla="*/ 19 h 89"/>
                <a:gd name="T52" fmla="*/ 19 w 78"/>
                <a:gd name="T53" fmla="*/ 14 h 89"/>
                <a:gd name="T54" fmla="*/ 27 w 78"/>
                <a:gd name="T55" fmla="*/ 13 h 89"/>
                <a:gd name="T56" fmla="*/ 29 w 78"/>
                <a:gd name="T57" fmla="*/ 7 h 89"/>
                <a:gd name="T58" fmla="*/ 41 w 78"/>
                <a:gd name="T59" fmla="*/ 7 h 89"/>
                <a:gd name="T60" fmla="*/ 42 w 78"/>
                <a:gd name="T61" fmla="*/ 5 h 89"/>
                <a:gd name="T62" fmla="*/ 57 w 78"/>
                <a:gd name="T63" fmla="*/ 9 h 89"/>
                <a:gd name="T64" fmla="*/ 66 w 78"/>
                <a:gd name="T65"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89">
                  <a:moveTo>
                    <a:pt x="66" y="19"/>
                  </a:moveTo>
                  <a:cubicBezTo>
                    <a:pt x="69" y="21"/>
                    <a:pt x="71" y="24"/>
                    <a:pt x="70" y="27"/>
                  </a:cubicBezTo>
                  <a:cubicBezTo>
                    <a:pt x="71" y="28"/>
                    <a:pt x="71" y="28"/>
                    <a:pt x="72" y="28"/>
                  </a:cubicBezTo>
                  <a:cubicBezTo>
                    <a:pt x="74" y="30"/>
                    <a:pt x="75" y="32"/>
                    <a:pt x="75" y="34"/>
                  </a:cubicBezTo>
                  <a:cubicBezTo>
                    <a:pt x="76" y="36"/>
                    <a:pt x="75" y="40"/>
                    <a:pt x="74" y="42"/>
                  </a:cubicBezTo>
                  <a:cubicBezTo>
                    <a:pt x="73" y="42"/>
                    <a:pt x="73" y="42"/>
                    <a:pt x="73" y="42"/>
                  </a:cubicBezTo>
                  <a:cubicBezTo>
                    <a:pt x="77" y="45"/>
                    <a:pt x="78" y="50"/>
                    <a:pt x="74" y="54"/>
                  </a:cubicBezTo>
                  <a:cubicBezTo>
                    <a:pt x="73" y="55"/>
                    <a:pt x="72" y="55"/>
                    <a:pt x="71" y="56"/>
                  </a:cubicBezTo>
                  <a:cubicBezTo>
                    <a:pt x="71" y="57"/>
                    <a:pt x="71" y="57"/>
                    <a:pt x="71" y="57"/>
                  </a:cubicBezTo>
                  <a:cubicBezTo>
                    <a:pt x="72" y="60"/>
                    <a:pt x="71" y="63"/>
                    <a:pt x="69" y="65"/>
                  </a:cubicBezTo>
                  <a:cubicBezTo>
                    <a:pt x="68" y="67"/>
                    <a:pt x="66" y="68"/>
                    <a:pt x="64" y="68"/>
                  </a:cubicBezTo>
                  <a:cubicBezTo>
                    <a:pt x="65" y="70"/>
                    <a:pt x="64" y="73"/>
                    <a:pt x="62" y="75"/>
                  </a:cubicBezTo>
                  <a:cubicBezTo>
                    <a:pt x="59" y="78"/>
                    <a:pt x="54" y="78"/>
                    <a:pt x="51" y="76"/>
                  </a:cubicBezTo>
                  <a:cubicBezTo>
                    <a:pt x="51" y="78"/>
                    <a:pt x="50" y="80"/>
                    <a:pt x="48" y="82"/>
                  </a:cubicBezTo>
                  <a:cubicBezTo>
                    <a:pt x="44" y="86"/>
                    <a:pt x="38" y="85"/>
                    <a:pt x="35" y="82"/>
                  </a:cubicBezTo>
                  <a:cubicBezTo>
                    <a:pt x="34" y="82"/>
                    <a:pt x="34" y="82"/>
                    <a:pt x="34" y="82"/>
                  </a:cubicBezTo>
                  <a:cubicBezTo>
                    <a:pt x="27" y="89"/>
                    <a:pt x="16" y="81"/>
                    <a:pt x="19" y="74"/>
                  </a:cubicBezTo>
                  <a:cubicBezTo>
                    <a:pt x="12" y="75"/>
                    <a:pt x="6" y="68"/>
                    <a:pt x="9" y="62"/>
                  </a:cubicBezTo>
                  <a:cubicBezTo>
                    <a:pt x="8" y="62"/>
                    <a:pt x="8" y="62"/>
                    <a:pt x="8" y="62"/>
                  </a:cubicBezTo>
                  <a:cubicBezTo>
                    <a:pt x="6" y="60"/>
                    <a:pt x="5" y="57"/>
                    <a:pt x="6" y="54"/>
                  </a:cubicBezTo>
                  <a:cubicBezTo>
                    <a:pt x="2" y="52"/>
                    <a:pt x="0" y="47"/>
                    <a:pt x="4" y="43"/>
                  </a:cubicBezTo>
                  <a:cubicBezTo>
                    <a:pt x="4" y="43"/>
                    <a:pt x="5" y="42"/>
                    <a:pt x="5" y="42"/>
                  </a:cubicBezTo>
                  <a:cubicBezTo>
                    <a:pt x="2" y="39"/>
                    <a:pt x="1" y="35"/>
                    <a:pt x="5" y="31"/>
                  </a:cubicBezTo>
                  <a:cubicBezTo>
                    <a:pt x="6" y="31"/>
                    <a:pt x="6" y="30"/>
                    <a:pt x="7" y="30"/>
                  </a:cubicBezTo>
                  <a:cubicBezTo>
                    <a:pt x="5" y="27"/>
                    <a:pt x="6" y="24"/>
                    <a:pt x="9" y="21"/>
                  </a:cubicBezTo>
                  <a:cubicBezTo>
                    <a:pt x="11" y="19"/>
                    <a:pt x="14" y="18"/>
                    <a:pt x="16" y="19"/>
                  </a:cubicBezTo>
                  <a:cubicBezTo>
                    <a:pt x="16" y="17"/>
                    <a:pt x="17" y="16"/>
                    <a:pt x="19" y="14"/>
                  </a:cubicBezTo>
                  <a:cubicBezTo>
                    <a:pt x="21" y="11"/>
                    <a:pt x="25" y="11"/>
                    <a:pt x="27" y="13"/>
                  </a:cubicBezTo>
                  <a:cubicBezTo>
                    <a:pt x="27" y="11"/>
                    <a:pt x="27" y="9"/>
                    <a:pt x="29" y="7"/>
                  </a:cubicBezTo>
                  <a:cubicBezTo>
                    <a:pt x="33" y="3"/>
                    <a:pt x="38" y="4"/>
                    <a:pt x="41" y="7"/>
                  </a:cubicBezTo>
                  <a:cubicBezTo>
                    <a:pt x="41" y="6"/>
                    <a:pt x="42" y="6"/>
                    <a:pt x="42" y="5"/>
                  </a:cubicBezTo>
                  <a:cubicBezTo>
                    <a:pt x="47" y="0"/>
                    <a:pt x="55" y="4"/>
                    <a:pt x="57" y="9"/>
                  </a:cubicBezTo>
                  <a:cubicBezTo>
                    <a:pt x="62" y="9"/>
                    <a:pt x="67" y="14"/>
                    <a:pt x="66" y="19"/>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535"/>
            <p:cNvSpPr/>
            <p:nvPr/>
          </p:nvSpPr>
          <p:spPr bwMode="auto">
            <a:xfrm>
              <a:off x="2207" y="603"/>
              <a:ext cx="56" cy="47"/>
            </a:xfrm>
            <a:custGeom>
              <a:avLst/>
              <a:gdLst>
                <a:gd name="T0" fmla="*/ 38 w 48"/>
                <a:gd name="T1" fmla="*/ 4 h 40"/>
                <a:gd name="T2" fmla="*/ 37 w 48"/>
                <a:gd name="T3" fmla="*/ 6 h 40"/>
                <a:gd name="T4" fmla="*/ 37 w 48"/>
                <a:gd name="T5" fmla="*/ 7 h 40"/>
                <a:gd name="T6" fmla="*/ 33 w 48"/>
                <a:gd name="T7" fmla="*/ 11 h 40"/>
                <a:gd name="T8" fmla="*/ 30 w 48"/>
                <a:gd name="T9" fmla="*/ 14 h 40"/>
                <a:gd name="T10" fmla="*/ 30 w 48"/>
                <a:gd name="T11" fmla="*/ 15 h 40"/>
                <a:gd name="T12" fmla="*/ 31 w 48"/>
                <a:gd name="T13" fmla="*/ 19 h 40"/>
                <a:gd name="T14" fmla="*/ 31 w 48"/>
                <a:gd name="T15" fmla="*/ 19 h 40"/>
                <a:gd name="T16" fmla="*/ 26 w 48"/>
                <a:gd name="T17" fmla="*/ 16 h 40"/>
                <a:gd name="T18" fmla="*/ 25 w 48"/>
                <a:gd name="T19" fmla="*/ 16 h 40"/>
                <a:gd name="T20" fmla="*/ 23 w 48"/>
                <a:gd name="T21" fmla="*/ 16 h 40"/>
                <a:gd name="T22" fmla="*/ 22 w 48"/>
                <a:gd name="T23" fmla="*/ 17 h 40"/>
                <a:gd name="T24" fmla="*/ 19 w 48"/>
                <a:gd name="T25" fmla="*/ 21 h 40"/>
                <a:gd name="T26" fmla="*/ 16 w 48"/>
                <a:gd name="T27" fmla="*/ 22 h 40"/>
                <a:gd name="T28" fmla="*/ 16 w 48"/>
                <a:gd name="T29" fmla="*/ 26 h 40"/>
                <a:gd name="T30" fmla="*/ 11 w 48"/>
                <a:gd name="T31" fmla="*/ 21 h 40"/>
                <a:gd name="T32" fmla="*/ 6 w 48"/>
                <a:gd name="T33" fmla="*/ 27 h 40"/>
                <a:gd name="T34" fmla="*/ 5 w 48"/>
                <a:gd name="T35" fmla="*/ 27 h 40"/>
                <a:gd name="T36" fmla="*/ 1 w 48"/>
                <a:gd name="T37" fmla="*/ 29 h 40"/>
                <a:gd name="T38" fmla="*/ 5 w 48"/>
                <a:gd name="T39" fmla="*/ 35 h 40"/>
                <a:gd name="T40" fmla="*/ 6 w 48"/>
                <a:gd name="T41" fmla="*/ 35 h 40"/>
                <a:gd name="T42" fmla="*/ 12 w 48"/>
                <a:gd name="T43" fmla="*/ 40 h 40"/>
                <a:gd name="T44" fmla="*/ 15 w 48"/>
                <a:gd name="T45" fmla="*/ 39 h 40"/>
                <a:gd name="T46" fmla="*/ 18 w 48"/>
                <a:gd name="T47" fmla="*/ 37 h 40"/>
                <a:gd name="T48" fmla="*/ 23 w 48"/>
                <a:gd name="T49" fmla="*/ 39 h 40"/>
                <a:gd name="T50" fmla="*/ 28 w 48"/>
                <a:gd name="T51" fmla="*/ 35 h 40"/>
                <a:gd name="T52" fmla="*/ 30 w 48"/>
                <a:gd name="T53" fmla="*/ 36 h 40"/>
                <a:gd name="T54" fmla="*/ 32 w 48"/>
                <a:gd name="T55" fmla="*/ 36 h 40"/>
                <a:gd name="T56" fmla="*/ 37 w 48"/>
                <a:gd name="T57" fmla="*/ 31 h 40"/>
                <a:gd name="T58" fmla="*/ 36 w 48"/>
                <a:gd name="T59" fmla="*/ 29 h 40"/>
                <a:gd name="T60" fmla="*/ 43 w 48"/>
                <a:gd name="T61" fmla="*/ 23 h 40"/>
                <a:gd name="T62" fmla="*/ 43 w 48"/>
                <a:gd name="T63" fmla="*/ 23 h 40"/>
                <a:gd name="T64" fmla="*/ 48 w 48"/>
                <a:gd name="T65" fmla="*/ 15 h 40"/>
                <a:gd name="T66" fmla="*/ 45 w 48"/>
                <a:gd name="T67" fmla="*/ 11 h 40"/>
                <a:gd name="T68" fmla="*/ 46 w 48"/>
                <a:gd name="T69" fmla="*/ 4 h 40"/>
                <a:gd name="T70" fmla="*/ 41 w 48"/>
                <a:gd name="T7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40">
                  <a:moveTo>
                    <a:pt x="41" y="0"/>
                  </a:moveTo>
                  <a:cubicBezTo>
                    <a:pt x="39" y="0"/>
                    <a:pt x="38" y="3"/>
                    <a:pt x="38" y="4"/>
                  </a:cubicBezTo>
                  <a:cubicBezTo>
                    <a:pt x="38" y="5"/>
                    <a:pt x="38" y="5"/>
                    <a:pt x="38" y="5"/>
                  </a:cubicBezTo>
                  <a:cubicBezTo>
                    <a:pt x="37" y="6"/>
                    <a:pt x="37" y="6"/>
                    <a:pt x="37" y="6"/>
                  </a:cubicBezTo>
                  <a:cubicBezTo>
                    <a:pt x="37" y="7"/>
                    <a:pt x="37" y="7"/>
                    <a:pt x="37" y="7"/>
                  </a:cubicBezTo>
                  <a:cubicBezTo>
                    <a:pt x="37" y="7"/>
                    <a:pt x="37" y="7"/>
                    <a:pt x="37" y="7"/>
                  </a:cubicBezTo>
                  <a:cubicBezTo>
                    <a:pt x="36" y="7"/>
                    <a:pt x="36" y="7"/>
                    <a:pt x="36" y="7"/>
                  </a:cubicBezTo>
                  <a:cubicBezTo>
                    <a:pt x="34" y="7"/>
                    <a:pt x="32" y="9"/>
                    <a:pt x="33" y="11"/>
                  </a:cubicBezTo>
                  <a:cubicBezTo>
                    <a:pt x="32" y="12"/>
                    <a:pt x="32" y="12"/>
                    <a:pt x="31" y="13"/>
                  </a:cubicBezTo>
                  <a:cubicBezTo>
                    <a:pt x="31" y="13"/>
                    <a:pt x="30" y="14"/>
                    <a:pt x="30" y="14"/>
                  </a:cubicBezTo>
                  <a:cubicBezTo>
                    <a:pt x="30" y="14"/>
                    <a:pt x="30" y="14"/>
                    <a:pt x="30" y="14"/>
                  </a:cubicBezTo>
                  <a:cubicBezTo>
                    <a:pt x="30" y="14"/>
                    <a:pt x="30" y="15"/>
                    <a:pt x="30" y="15"/>
                  </a:cubicBezTo>
                  <a:cubicBezTo>
                    <a:pt x="30" y="15"/>
                    <a:pt x="30" y="15"/>
                    <a:pt x="30" y="15"/>
                  </a:cubicBezTo>
                  <a:cubicBezTo>
                    <a:pt x="29" y="17"/>
                    <a:pt x="30" y="18"/>
                    <a:pt x="31" y="19"/>
                  </a:cubicBezTo>
                  <a:cubicBezTo>
                    <a:pt x="31" y="19"/>
                    <a:pt x="31" y="19"/>
                    <a:pt x="31" y="19"/>
                  </a:cubicBezTo>
                  <a:cubicBezTo>
                    <a:pt x="31" y="19"/>
                    <a:pt x="31" y="19"/>
                    <a:pt x="31" y="19"/>
                  </a:cubicBezTo>
                  <a:cubicBezTo>
                    <a:pt x="31" y="19"/>
                    <a:pt x="30" y="18"/>
                    <a:pt x="30" y="18"/>
                  </a:cubicBezTo>
                  <a:cubicBezTo>
                    <a:pt x="29" y="17"/>
                    <a:pt x="28" y="16"/>
                    <a:pt x="26" y="16"/>
                  </a:cubicBezTo>
                  <a:cubicBezTo>
                    <a:pt x="26" y="16"/>
                    <a:pt x="26" y="16"/>
                    <a:pt x="26" y="16"/>
                  </a:cubicBezTo>
                  <a:cubicBezTo>
                    <a:pt x="26" y="16"/>
                    <a:pt x="25" y="16"/>
                    <a:pt x="25" y="16"/>
                  </a:cubicBezTo>
                  <a:cubicBezTo>
                    <a:pt x="25" y="16"/>
                    <a:pt x="25" y="16"/>
                    <a:pt x="25" y="16"/>
                  </a:cubicBezTo>
                  <a:cubicBezTo>
                    <a:pt x="24" y="16"/>
                    <a:pt x="24" y="16"/>
                    <a:pt x="23" y="16"/>
                  </a:cubicBezTo>
                  <a:cubicBezTo>
                    <a:pt x="23" y="17"/>
                    <a:pt x="23" y="17"/>
                    <a:pt x="23" y="17"/>
                  </a:cubicBezTo>
                  <a:cubicBezTo>
                    <a:pt x="22" y="17"/>
                    <a:pt x="22" y="17"/>
                    <a:pt x="22" y="17"/>
                  </a:cubicBezTo>
                  <a:cubicBezTo>
                    <a:pt x="21" y="18"/>
                    <a:pt x="21" y="18"/>
                    <a:pt x="21" y="18"/>
                  </a:cubicBezTo>
                  <a:cubicBezTo>
                    <a:pt x="20" y="18"/>
                    <a:pt x="19" y="20"/>
                    <a:pt x="19" y="21"/>
                  </a:cubicBezTo>
                  <a:cubicBezTo>
                    <a:pt x="19" y="21"/>
                    <a:pt x="19" y="21"/>
                    <a:pt x="19" y="21"/>
                  </a:cubicBezTo>
                  <a:cubicBezTo>
                    <a:pt x="18" y="21"/>
                    <a:pt x="17" y="22"/>
                    <a:pt x="16" y="22"/>
                  </a:cubicBezTo>
                  <a:cubicBezTo>
                    <a:pt x="15" y="24"/>
                    <a:pt x="16" y="25"/>
                    <a:pt x="17" y="26"/>
                  </a:cubicBezTo>
                  <a:cubicBezTo>
                    <a:pt x="16" y="26"/>
                    <a:pt x="16" y="26"/>
                    <a:pt x="16" y="26"/>
                  </a:cubicBezTo>
                  <a:cubicBezTo>
                    <a:pt x="16" y="27"/>
                    <a:pt x="16" y="27"/>
                    <a:pt x="16" y="27"/>
                  </a:cubicBezTo>
                  <a:cubicBezTo>
                    <a:pt x="17" y="24"/>
                    <a:pt x="14" y="21"/>
                    <a:pt x="11" y="21"/>
                  </a:cubicBezTo>
                  <a:cubicBezTo>
                    <a:pt x="10" y="21"/>
                    <a:pt x="8" y="21"/>
                    <a:pt x="7" y="22"/>
                  </a:cubicBezTo>
                  <a:cubicBezTo>
                    <a:pt x="6" y="24"/>
                    <a:pt x="6" y="25"/>
                    <a:pt x="6" y="27"/>
                  </a:cubicBezTo>
                  <a:cubicBezTo>
                    <a:pt x="5" y="27"/>
                    <a:pt x="5" y="27"/>
                    <a:pt x="5" y="27"/>
                  </a:cubicBezTo>
                  <a:cubicBezTo>
                    <a:pt x="5" y="27"/>
                    <a:pt x="5" y="27"/>
                    <a:pt x="5" y="27"/>
                  </a:cubicBezTo>
                  <a:cubicBezTo>
                    <a:pt x="4" y="27"/>
                    <a:pt x="3" y="27"/>
                    <a:pt x="2" y="27"/>
                  </a:cubicBezTo>
                  <a:cubicBezTo>
                    <a:pt x="2" y="27"/>
                    <a:pt x="1" y="28"/>
                    <a:pt x="1" y="29"/>
                  </a:cubicBezTo>
                  <a:cubicBezTo>
                    <a:pt x="0" y="29"/>
                    <a:pt x="0" y="30"/>
                    <a:pt x="0" y="31"/>
                  </a:cubicBezTo>
                  <a:cubicBezTo>
                    <a:pt x="0" y="33"/>
                    <a:pt x="2" y="35"/>
                    <a:pt x="5" y="35"/>
                  </a:cubicBezTo>
                  <a:cubicBezTo>
                    <a:pt x="4" y="35"/>
                    <a:pt x="5" y="35"/>
                    <a:pt x="5" y="35"/>
                  </a:cubicBezTo>
                  <a:cubicBezTo>
                    <a:pt x="6" y="35"/>
                    <a:pt x="6" y="35"/>
                    <a:pt x="6" y="35"/>
                  </a:cubicBezTo>
                  <a:cubicBezTo>
                    <a:pt x="6" y="36"/>
                    <a:pt x="7" y="37"/>
                    <a:pt x="8" y="38"/>
                  </a:cubicBezTo>
                  <a:cubicBezTo>
                    <a:pt x="9" y="39"/>
                    <a:pt x="10" y="40"/>
                    <a:pt x="12" y="40"/>
                  </a:cubicBezTo>
                  <a:cubicBezTo>
                    <a:pt x="13" y="40"/>
                    <a:pt x="14" y="40"/>
                    <a:pt x="14" y="39"/>
                  </a:cubicBezTo>
                  <a:cubicBezTo>
                    <a:pt x="15" y="39"/>
                    <a:pt x="15" y="39"/>
                    <a:pt x="15" y="39"/>
                  </a:cubicBezTo>
                  <a:cubicBezTo>
                    <a:pt x="16" y="39"/>
                    <a:pt x="17" y="39"/>
                    <a:pt x="18" y="38"/>
                  </a:cubicBezTo>
                  <a:cubicBezTo>
                    <a:pt x="18" y="38"/>
                    <a:pt x="18" y="38"/>
                    <a:pt x="18" y="37"/>
                  </a:cubicBezTo>
                  <a:cubicBezTo>
                    <a:pt x="19" y="38"/>
                    <a:pt x="20" y="39"/>
                    <a:pt x="21" y="39"/>
                  </a:cubicBezTo>
                  <a:cubicBezTo>
                    <a:pt x="22" y="39"/>
                    <a:pt x="22" y="39"/>
                    <a:pt x="23" y="39"/>
                  </a:cubicBezTo>
                  <a:cubicBezTo>
                    <a:pt x="24" y="39"/>
                    <a:pt x="26" y="39"/>
                    <a:pt x="27" y="37"/>
                  </a:cubicBezTo>
                  <a:cubicBezTo>
                    <a:pt x="28" y="37"/>
                    <a:pt x="28" y="36"/>
                    <a:pt x="28" y="35"/>
                  </a:cubicBezTo>
                  <a:cubicBezTo>
                    <a:pt x="29" y="36"/>
                    <a:pt x="29" y="36"/>
                    <a:pt x="29" y="36"/>
                  </a:cubicBezTo>
                  <a:cubicBezTo>
                    <a:pt x="30" y="36"/>
                    <a:pt x="30" y="36"/>
                    <a:pt x="30" y="36"/>
                  </a:cubicBezTo>
                  <a:cubicBezTo>
                    <a:pt x="30" y="36"/>
                    <a:pt x="30" y="36"/>
                    <a:pt x="30" y="36"/>
                  </a:cubicBezTo>
                  <a:cubicBezTo>
                    <a:pt x="31" y="36"/>
                    <a:pt x="32" y="36"/>
                    <a:pt x="32" y="36"/>
                  </a:cubicBezTo>
                  <a:cubicBezTo>
                    <a:pt x="34" y="36"/>
                    <a:pt x="35" y="36"/>
                    <a:pt x="36" y="35"/>
                  </a:cubicBezTo>
                  <a:cubicBezTo>
                    <a:pt x="37" y="34"/>
                    <a:pt x="37" y="32"/>
                    <a:pt x="37" y="31"/>
                  </a:cubicBezTo>
                  <a:cubicBezTo>
                    <a:pt x="36" y="30"/>
                    <a:pt x="36" y="29"/>
                    <a:pt x="36" y="29"/>
                  </a:cubicBezTo>
                  <a:cubicBezTo>
                    <a:pt x="36" y="29"/>
                    <a:pt x="36" y="29"/>
                    <a:pt x="36" y="29"/>
                  </a:cubicBezTo>
                  <a:cubicBezTo>
                    <a:pt x="38" y="29"/>
                    <a:pt x="39" y="28"/>
                    <a:pt x="41" y="27"/>
                  </a:cubicBezTo>
                  <a:cubicBezTo>
                    <a:pt x="42" y="26"/>
                    <a:pt x="43" y="24"/>
                    <a:pt x="43" y="23"/>
                  </a:cubicBezTo>
                  <a:cubicBezTo>
                    <a:pt x="43" y="23"/>
                    <a:pt x="43" y="23"/>
                    <a:pt x="43" y="23"/>
                  </a:cubicBezTo>
                  <a:cubicBezTo>
                    <a:pt x="43" y="23"/>
                    <a:pt x="43" y="23"/>
                    <a:pt x="43" y="23"/>
                  </a:cubicBezTo>
                  <a:cubicBezTo>
                    <a:pt x="44" y="23"/>
                    <a:pt x="46" y="22"/>
                    <a:pt x="47" y="21"/>
                  </a:cubicBezTo>
                  <a:cubicBezTo>
                    <a:pt x="48" y="19"/>
                    <a:pt x="48" y="17"/>
                    <a:pt x="48" y="15"/>
                  </a:cubicBezTo>
                  <a:cubicBezTo>
                    <a:pt x="47" y="14"/>
                    <a:pt x="46" y="13"/>
                    <a:pt x="44" y="12"/>
                  </a:cubicBezTo>
                  <a:cubicBezTo>
                    <a:pt x="45" y="12"/>
                    <a:pt x="45" y="11"/>
                    <a:pt x="45" y="11"/>
                  </a:cubicBezTo>
                  <a:cubicBezTo>
                    <a:pt x="45" y="10"/>
                    <a:pt x="46" y="9"/>
                    <a:pt x="45" y="8"/>
                  </a:cubicBezTo>
                  <a:cubicBezTo>
                    <a:pt x="46" y="7"/>
                    <a:pt x="46" y="5"/>
                    <a:pt x="46" y="4"/>
                  </a:cubicBezTo>
                  <a:cubicBezTo>
                    <a:pt x="45" y="2"/>
                    <a:pt x="44" y="1"/>
                    <a:pt x="41" y="0"/>
                  </a:cubicBezTo>
                  <a:cubicBezTo>
                    <a:pt x="41" y="0"/>
                    <a:pt x="41" y="0"/>
                    <a:pt x="41"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536"/>
            <p:cNvSpPr/>
            <p:nvPr/>
          </p:nvSpPr>
          <p:spPr bwMode="auto">
            <a:xfrm>
              <a:off x="2199" y="486"/>
              <a:ext cx="109" cy="121"/>
            </a:xfrm>
            <a:custGeom>
              <a:avLst/>
              <a:gdLst>
                <a:gd name="T0" fmla="*/ 50 w 94"/>
                <a:gd name="T1" fmla="*/ 7 h 104"/>
                <a:gd name="T2" fmla="*/ 61 w 94"/>
                <a:gd name="T3" fmla="*/ 10 h 104"/>
                <a:gd name="T4" fmla="*/ 63 w 94"/>
                <a:gd name="T5" fmla="*/ 10 h 104"/>
                <a:gd name="T6" fmla="*/ 70 w 94"/>
                <a:gd name="T7" fmla="*/ 11 h 104"/>
                <a:gd name="T8" fmla="*/ 76 w 94"/>
                <a:gd name="T9" fmla="*/ 20 h 104"/>
                <a:gd name="T10" fmla="*/ 76 w 94"/>
                <a:gd name="T11" fmla="*/ 21 h 104"/>
                <a:gd name="T12" fmla="*/ 86 w 94"/>
                <a:gd name="T13" fmla="*/ 31 h 104"/>
                <a:gd name="T14" fmla="*/ 85 w 94"/>
                <a:gd name="T15" fmla="*/ 35 h 104"/>
                <a:gd name="T16" fmla="*/ 86 w 94"/>
                <a:gd name="T17" fmla="*/ 36 h 104"/>
                <a:gd name="T18" fmla="*/ 92 w 94"/>
                <a:gd name="T19" fmla="*/ 45 h 104"/>
                <a:gd name="T20" fmla="*/ 90 w 94"/>
                <a:gd name="T21" fmla="*/ 52 h 104"/>
                <a:gd name="T22" fmla="*/ 94 w 94"/>
                <a:gd name="T23" fmla="*/ 60 h 104"/>
                <a:gd name="T24" fmla="*/ 85 w 94"/>
                <a:gd name="T25" fmla="*/ 70 h 104"/>
                <a:gd name="T26" fmla="*/ 87 w 94"/>
                <a:gd name="T27" fmla="*/ 77 h 104"/>
                <a:gd name="T28" fmla="*/ 75 w 94"/>
                <a:gd name="T29" fmla="*/ 89 h 104"/>
                <a:gd name="T30" fmla="*/ 75 w 94"/>
                <a:gd name="T31" fmla="*/ 90 h 104"/>
                <a:gd name="T32" fmla="*/ 53 w 94"/>
                <a:gd name="T33" fmla="*/ 95 h 104"/>
                <a:gd name="T34" fmla="*/ 35 w 94"/>
                <a:gd name="T35" fmla="*/ 94 h 104"/>
                <a:gd name="T36" fmla="*/ 33 w 94"/>
                <a:gd name="T37" fmla="*/ 94 h 104"/>
                <a:gd name="T38" fmla="*/ 25 w 94"/>
                <a:gd name="T39" fmla="*/ 89 h 104"/>
                <a:gd name="T40" fmla="*/ 14 w 94"/>
                <a:gd name="T41" fmla="*/ 80 h 104"/>
                <a:gd name="T42" fmla="*/ 15 w 94"/>
                <a:gd name="T43" fmla="*/ 78 h 104"/>
                <a:gd name="T44" fmla="*/ 5 w 94"/>
                <a:gd name="T45" fmla="*/ 69 h 104"/>
                <a:gd name="T46" fmla="*/ 6 w 94"/>
                <a:gd name="T47" fmla="*/ 66 h 104"/>
                <a:gd name="T48" fmla="*/ 0 w 94"/>
                <a:gd name="T49" fmla="*/ 57 h 104"/>
                <a:gd name="T50" fmla="*/ 5 w 94"/>
                <a:gd name="T51" fmla="*/ 48 h 104"/>
                <a:gd name="T52" fmla="*/ 3 w 94"/>
                <a:gd name="T53" fmla="*/ 42 h 104"/>
                <a:gd name="T54" fmla="*/ 9 w 94"/>
                <a:gd name="T55" fmla="*/ 34 h 104"/>
                <a:gd name="T56" fmla="*/ 6 w 94"/>
                <a:gd name="T57" fmla="*/ 26 h 104"/>
                <a:gd name="T58" fmla="*/ 17 w 94"/>
                <a:gd name="T59" fmla="*/ 17 h 104"/>
                <a:gd name="T60" fmla="*/ 17 w 94"/>
                <a:gd name="T61" fmla="*/ 14 h 104"/>
                <a:gd name="T62" fmla="*/ 32 w 94"/>
                <a:gd name="T63" fmla="*/ 5 h 104"/>
                <a:gd name="T64" fmla="*/ 50 w 94"/>
                <a:gd name="T65" fmla="*/ 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04">
                  <a:moveTo>
                    <a:pt x="50" y="7"/>
                  </a:moveTo>
                  <a:cubicBezTo>
                    <a:pt x="54" y="6"/>
                    <a:pt x="58" y="7"/>
                    <a:pt x="61" y="10"/>
                  </a:cubicBezTo>
                  <a:cubicBezTo>
                    <a:pt x="61" y="10"/>
                    <a:pt x="62" y="10"/>
                    <a:pt x="63" y="10"/>
                  </a:cubicBezTo>
                  <a:cubicBezTo>
                    <a:pt x="66" y="9"/>
                    <a:pt x="68" y="10"/>
                    <a:pt x="70" y="11"/>
                  </a:cubicBezTo>
                  <a:cubicBezTo>
                    <a:pt x="74" y="13"/>
                    <a:pt x="76" y="17"/>
                    <a:pt x="76" y="20"/>
                  </a:cubicBezTo>
                  <a:cubicBezTo>
                    <a:pt x="76" y="21"/>
                    <a:pt x="76" y="21"/>
                    <a:pt x="76" y="21"/>
                  </a:cubicBezTo>
                  <a:cubicBezTo>
                    <a:pt x="81" y="21"/>
                    <a:pt x="87" y="24"/>
                    <a:pt x="86" y="31"/>
                  </a:cubicBezTo>
                  <a:cubicBezTo>
                    <a:pt x="86" y="32"/>
                    <a:pt x="86" y="34"/>
                    <a:pt x="85" y="35"/>
                  </a:cubicBezTo>
                  <a:cubicBezTo>
                    <a:pt x="86" y="36"/>
                    <a:pt x="86" y="36"/>
                    <a:pt x="86" y="36"/>
                  </a:cubicBezTo>
                  <a:cubicBezTo>
                    <a:pt x="89" y="37"/>
                    <a:pt x="92" y="41"/>
                    <a:pt x="92" y="45"/>
                  </a:cubicBezTo>
                  <a:cubicBezTo>
                    <a:pt x="92" y="47"/>
                    <a:pt x="91" y="50"/>
                    <a:pt x="90" y="52"/>
                  </a:cubicBezTo>
                  <a:cubicBezTo>
                    <a:pt x="92" y="53"/>
                    <a:pt x="94" y="56"/>
                    <a:pt x="94" y="60"/>
                  </a:cubicBezTo>
                  <a:cubicBezTo>
                    <a:pt x="93" y="66"/>
                    <a:pt x="89" y="69"/>
                    <a:pt x="85" y="70"/>
                  </a:cubicBezTo>
                  <a:cubicBezTo>
                    <a:pt x="86" y="72"/>
                    <a:pt x="87" y="74"/>
                    <a:pt x="87" y="77"/>
                  </a:cubicBezTo>
                  <a:cubicBezTo>
                    <a:pt x="87" y="85"/>
                    <a:pt x="81" y="89"/>
                    <a:pt x="75" y="89"/>
                  </a:cubicBezTo>
                  <a:cubicBezTo>
                    <a:pt x="75" y="90"/>
                    <a:pt x="75" y="90"/>
                    <a:pt x="75" y="90"/>
                  </a:cubicBezTo>
                  <a:cubicBezTo>
                    <a:pt x="74" y="102"/>
                    <a:pt x="57" y="104"/>
                    <a:pt x="53" y="95"/>
                  </a:cubicBezTo>
                  <a:cubicBezTo>
                    <a:pt x="49" y="102"/>
                    <a:pt x="37" y="102"/>
                    <a:pt x="35" y="94"/>
                  </a:cubicBezTo>
                  <a:cubicBezTo>
                    <a:pt x="34" y="94"/>
                    <a:pt x="34" y="94"/>
                    <a:pt x="33" y="94"/>
                  </a:cubicBezTo>
                  <a:cubicBezTo>
                    <a:pt x="30" y="94"/>
                    <a:pt x="27" y="92"/>
                    <a:pt x="25" y="89"/>
                  </a:cubicBezTo>
                  <a:cubicBezTo>
                    <a:pt x="20" y="90"/>
                    <a:pt x="14" y="87"/>
                    <a:pt x="14" y="80"/>
                  </a:cubicBezTo>
                  <a:cubicBezTo>
                    <a:pt x="14" y="80"/>
                    <a:pt x="15" y="79"/>
                    <a:pt x="15" y="78"/>
                  </a:cubicBezTo>
                  <a:cubicBezTo>
                    <a:pt x="10" y="79"/>
                    <a:pt x="5" y="75"/>
                    <a:pt x="5" y="69"/>
                  </a:cubicBezTo>
                  <a:cubicBezTo>
                    <a:pt x="5" y="68"/>
                    <a:pt x="5" y="67"/>
                    <a:pt x="6" y="66"/>
                  </a:cubicBezTo>
                  <a:cubicBezTo>
                    <a:pt x="2" y="65"/>
                    <a:pt x="0" y="62"/>
                    <a:pt x="0" y="57"/>
                  </a:cubicBezTo>
                  <a:cubicBezTo>
                    <a:pt x="0" y="53"/>
                    <a:pt x="2" y="50"/>
                    <a:pt x="5" y="48"/>
                  </a:cubicBezTo>
                  <a:cubicBezTo>
                    <a:pt x="3" y="47"/>
                    <a:pt x="3" y="45"/>
                    <a:pt x="3" y="42"/>
                  </a:cubicBezTo>
                  <a:cubicBezTo>
                    <a:pt x="3" y="37"/>
                    <a:pt x="6" y="35"/>
                    <a:pt x="9" y="34"/>
                  </a:cubicBezTo>
                  <a:cubicBezTo>
                    <a:pt x="7" y="32"/>
                    <a:pt x="6" y="30"/>
                    <a:pt x="6" y="26"/>
                  </a:cubicBezTo>
                  <a:cubicBezTo>
                    <a:pt x="7" y="20"/>
                    <a:pt x="12" y="17"/>
                    <a:pt x="17" y="17"/>
                  </a:cubicBezTo>
                  <a:cubicBezTo>
                    <a:pt x="17" y="16"/>
                    <a:pt x="17" y="15"/>
                    <a:pt x="17" y="14"/>
                  </a:cubicBezTo>
                  <a:cubicBezTo>
                    <a:pt x="17" y="5"/>
                    <a:pt x="26" y="2"/>
                    <a:pt x="32" y="5"/>
                  </a:cubicBezTo>
                  <a:cubicBezTo>
                    <a:pt x="37" y="0"/>
                    <a:pt x="46" y="1"/>
                    <a:pt x="50" y="7"/>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537"/>
            <p:cNvSpPr/>
            <p:nvPr/>
          </p:nvSpPr>
          <p:spPr bwMode="auto">
            <a:xfrm>
              <a:off x="2251" y="511"/>
              <a:ext cx="43" cy="76"/>
            </a:xfrm>
            <a:custGeom>
              <a:avLst/>
              <a:gdLst>
                <a:gd name="T0" fmla="*/ 13 w 37"/>
                <a:gd name="T1" fmla="*/ 2 h 66"/>
                <a:gd name="T2" fmla="*/ 13 w 37"/>
                <a:gd name="T3" fmla="*/ 9 h 66"/>
                <a:gd name="T4" fmla="*/ 14 w 37"/>
                <a:gd name="T5" fmla="*/ 11 h 66"/>
                <a:gd name="T6" fmla="*/ 14 w 37"/>
                <a:gd name="T7" fmla="*/ 11 h 66"/>
                <a:gd name="T8" fmla="*/ 14 w 37"/>
                <a:gd name="T9" fmla="*/ 19 h 66"/>
                <a:gd name="T10" fmla="*/ 14 w 37"/>
                <a:gd name="T11" fmla="*/ 24 h 66"/>
                <a:gd name="T12" fmla="*/ 15 w 37"/>
                <a:gd name="T13" fmla="*/ 25 h 66"/>
                <a:gd name="T14" fmla="*/ 18 w 37"/>
                <a:gd name="T15" fmla="*/ 27 h 66"/>
                <a:gd name="T16" fmla="*/ 19 w 37"/>
                <a:gd name="T17" fmla="*/ 28 h 66"/>
                <a:gd name="T18" fmla="*/ 18 w 37"/>
                <a:gd name="T19" fmla="*/ 27 h 66"/>
                <a:gd name="T20" fmla="*/ 16 w 37"/>
                <a:gd name="T21" fmla="*/ 27 h 66"/>
                <a:gd name="T22" fmla="*/ 11 w 37"/>
                <a:gd name="T23" fmla="*/ 30 h 66"/>
                <a:gd name="T24" fmla="*/ 10 w 37"/>
                <a:gd name="T25" fmla="*/ 40 h 66"/>
                <a:gd name="T26" fmla="*/ 12 w 37"/>
                <a:gd name="T27" fmla="*/ 46 h 66"/>
                <a:gd name="T28" fmla="*/ 12 w 37"/>
                <a:gd name="T29" fmla="*/ 48 h 66"/>
                <a:gd name="T30" fmla="*/ 1 w 37"/>
                <a:gd name="T31" fmla="*/ 51 h 66"/>
                <a:gd name="T32" fmla="*/ 3 w 37"/>
                <a:gd name="T33" fmla="*/ 56 h 66"/>
                <a:gd name="T34" fmla="*/ 0 w 37"/>
                <a:gd name="T35" fmla="*/ 62 h 66"/>
                <a:gd name="T36" fmla="*/ 5 w 37"/>
                <a:gd name="T37" fmla="*/ 66 h 66"/>
                <a:gd name="T38" fmla="*/ 9 w 37"/>
                <a:gd name="T39" fmla="*/ 64 h 66"/>
                <a:gd name="T40" fmla="*/ 10 w 37"/>
                <a:gd name="T41" fmla="*/ 63 h 66"/>
                <a:gd name="T42" fmla="*/ 15 w 37"/>
                <a:gd name="T43" fmla="*/ 65 h 66"/>
                <a:gd name="T44" fmla="*/ 23 w 37"/>
                <a:gd name="T45" fmla="*/ 56 h 66"/>
                <a:gd name="T46" fmla="*/ 24 w 37"/>
                <a:gd name="T47" fmla="*/ 55 h 66"/>
                <a:gd name="T48" fmla="*/ 31 w 37"/>
                <a:gd name="T49" fmla="*/ 47 h 66"/>
                <a:gd name="T50" fmla="*/ 32 w 37"/>
                <a:gd name="T51" fmla="*/ 44 h 66"/>
                <a:gd name="T52" fmla="*/ 33 w 37"/>
                <a:gd name="T53" fmla="*/ 43 h 66"/>
                <a:gd name="T54" fmla="*/ 34 w 37"/>
                <a:gd name="T55" fmla="*/ 33 h 66"/>
                <a:gd name="T56" fmla="*/ 35 w 37"/>
                <a:gd name="T57" fmla="*/ 27 h 66"/>
                <a:gd name="T58" fmla="*/ 33 w 37"/>
                <a:gd name="T59" fmla="*/ 21 h 66"/>
                <a:gd name="T60" fmla="*/ 35 w 37"/>
                <a:gd name="T61" fmla="*/ 16 h 66"/>
                <a:gd name="T62" fmla="*/ 29 w 37"/>
                <a:gd name="T63" fmla="*/ 9 h 66"/>
                <a:gd name="T64" fmla="*/ 25 w 37"/>
                <a:gd name="T65" fmla="*/ 8 h 66"/>
                <a:gd name="T66" fmla="*/ 20 w 37"/>
                <a:gd name="T6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6">
                  <a:moveTo>
                    <a:pt x="17" y="0"/>
                  </a:moveTo>
                  <a:cubicBezTo>
                    <a:pt x="15" y="0"/>
                    <a:pt x="14" y="1"/>
                    <a:pt x="13" y="2"/>
                  </a:cubicBezTo>
                  <a:cubicBezTo>
                    <a:pt x="12" y="3"/>
                    <a:pt x="11" y="4"/>
                    <a:pt x="11" y="4"/>
                  </a:cubicBezTo>
                  <a:cubicBezTo>
                    <a:pt x="13" y="5"/>
                    <a:pt x="13" y="7"/>
                    <a:pt x="13" y="9"/>
                  </a:cubicBezTo>
                  <a:cubicBezTo>
                    <a:pt x="14" y="9"/>
                    <a:pt x="14" y="9"/>
                    <a:pt x="14" y="9"/>
                  </a:cubicBezTo>
                  <a:cubicBezTo>
                    <a:pt x="14" y="10"/>
                    <a:pt x="14" y="10"/>
                    <a:pt x="14" y="11"/>
                  </a:cubicBezTo>
                  <a:cubicBezTo>
                    <a:pt x="14" y="11"/>
                    <a:pt x="14" y="11"/>
                    <a:pt x="14" y="11"/>
                  </a:cubicBezTo>
                  <a:cubicBezTo>
                    <a:pt x="14" y="11"/>
                    <a:pt x="14" y="11"/>
                    <a:pt x="14" y="11"/>
                  </a:cubicBezTo>
                  <a:cubicBezTo>
                    <a:pt x="13" y="12"/>
                    <a:pt x="13" y="12"/>
                    <a:pt x="13" y="12"/>
                  </a:cubicBezTo>
                  <a:cubicBezTo>
                    <a:pt x="11" y="14"/>
                    <a:pt x="12" y="18"/>
                    <a:pt x="14" y="19"/>
                  </a:cubicBezTo>
                  <a:cubicBezTo>
                    <a:pt x="14" y="20"/>
                    <a:pt x="14" y="21"/>
                    <a:pt x="14" y="22"/>
                  </a:cubicBezTo>
                  <a:cubicBezTo>
                    <a:pt x="14" y="23"/>
                    <a:pt x="14" y="23"/>
                    <a:pt x="14" y="24"/>
                  </a:cubicBezTo>
                  <a:cubicBezTo>
                    <a:pt x="14" y="24"/>
                    <a:pt x="14" y="24"/>
                    <a:pt x="14" y="24"/>
                  </a:cubicBezTo>
                  <a:cubicBezTo>
                    <a:pt x="14" y="24"/>
                    <a:pt x="15" y="24"/>
                    <a:pt x="15" y="25"/>
                  </a:cubicBezTo>
                  <a:cubicBezTo>
                    <a:pt x="15" y="25"/>
                    <a:pt x="15" y="25"/>
                    <a:pt x="15" y="25"/>
                  </a:cubicBezTo>
                  <a:cubicBezTo>
                    <a:pt x="15" y="27"/>
                    <a:pt x="17" y="27"/>
                    <a:pt x="18" y="27"/>
                  </a:cubicBezTo>
                  <a:cubicBezTo>
                    <a:pt x="18" y="27"/>
                    <a:pt x="19" y="27"/>
                    <a:pt x="19" y="27"/>
                  </a:cubicBezTo>
                  <a:cubicBezTo>
                    <a:pt x="19" y="28"/>
                    <a:pt x="19" y="28"/>
                    <a:pt x="19" y="28"/>
                  </a:cubicBezTo>
                  <a:cubicBezTo>
                    <a:pt x="19" y="28"/>
                    <a:pt x="19" y="28"/>
                    <a:pt x="19" y="28"/>
                  </a:cubicBezTo>
                  <a:cubicBezTo>
                    <a:pt x="19" y="28"/>
                    <a:pt x="18" y="27"/>
                    <a:pt x="18" y="27"/>
                  </a:cubicBezTo>
                  <a:cubicBezTo>
                    <a:pt x="17" y="27"/>
                    <a:pt x="17" y="27"/>
                    <a:pt x="17" y="28"/>
                  </a:cubicBezTo>
                  <a:cubicBezTo>
                    <a:pt x="16" y="27"/>
                    <a:pt x="16" y="27"/>
                    <a:pt x="16" y="27"/>
                  </a:cubicBezTo>
                  <a:cubicBezTo>
                    <a:pt x="14" y="27"/>
                    <a:pt x="13" y="28"/>
                    <a:pt x="12" y="29"/>
                  </a:cubicBezTo>
                  <a:cubicBezTo>
                    <a:pt x="12" y="29"/>
                    <a:pt x="12" y="30"/>
                    <a:pt x="11" y="30"/>
                  </a:cubicBezTo>
                  <a:cubicBezTo>
                    <a:pt x="12" y="32"/>
                    <a:pt x="11" y="34"/>
                    <a:pt x="9" y="35"/>
                  </a:cubicBezTo>
                  <a:cubicBezTo>
                    <a:pt x="8" y="37"/>
                    <a:pt x="9" y="38"/>
                    <a:pt x="10" y="40"/>
                  </a:cubicBezTo>
                  <a:cubicBezTo>
                    <a:pt x="9" y="40"/>
                    <a:pt x="9" y="42"/>
                    <a:pt x="9" y="43"/>
                  </a:cubicBezTo>
                  <a:cubicBezTo>
                    <a:pt x="9" y="45"/>
                    <a:pt x="11" y="46"/>
                    <a:pt x="12" y="46"/>
                  </a:cubicBezTo>
                  <a:cubicBezTo>
                    <a:pt x="12" y="46"/>
                    <a:pt x="12" y="46"/>
                    <a:pt x="12" y="46"/>
                  </a:cubicBezTo>
                  <a:cubicBezTo>
                    <a:pt x="12" y="47"/>
                    <a:pt x="12" y="47"/>
                    <a:pt x="12" y="48"/>
                  </a:cubicBezTo>
                  <a:cubicBezTo>
                    <a:pt x="11" y="46"/>
                    <a:pt x="9" y="45"/>
                    <a:pt x="7" y="45"/>
                  </a:cubicBezTo>
                  <a:cubicBezTo>
                    <a:pt x="4" y="45"/>
                    <a:pt x="1" y="47"/>
                    <a:pt x="1" y="51"/>
                  </a:cubicBezTo>
                  <a:cubicBezTo>
                    <a:pt x="1" y="53"/>
                    <a:pt x="2" y="55"/>
                    <a:pt x="3" y="56"/>
                  </a:cubicBezTo>
                  <a:cubicBezTo>
                    <a:pt x="3" y="56"/>
                    <a:pt x="3" y="56"/>
                    <a:pt x="3" y="56"/>
                  </a:cubicBezTo>
                  <a:cubicBezTo>
                    <a:pt x="1" y="57"/>
                    <a:pt x="1" y="58"/>
                    <a:pt x="0" y="59"/>
                  </a:cubicBezTo>
                  <a:cubicBezTo>
                    <a:pt x="0" y="60"/>
                    <a:pt x="0" y="61"/>
                    <a:pt x="0" y="62"/>
                  </a:cubicBezTo>
                  <a:cubicBezTo>
                    <a:pt x="1" y="63"/>
                    <a:pt x="1" y="64"/>
                    <a:pt x="2" y="64"/>
                  </a:cubicBezTo>
                  <a:cubicBezTo>
                    <a:pt x="3" y="65"/>
                    <a:pt x="4" y="66"/>
                    <a:pt x="5" y="66"/>
                  </a:cubicBezTo>
                  <a:cubicBezTo>
                    <a:pt x="7" y="66"/>
                    <a:pt x="8" y="65"/>
                    <a:pt x="9" y="64"/>
                  </a:cubicBezTo>
                  <a:cubicBezTo>
                    <a:pt x="9" y="64"/>
                    <a:pt x="9" y="64"/>
                    <a:pt x="9" y="64"/>
                  </a:cubicBezTo>
                  <a:cubicBezTo>
                    <a:pt x="9" y="64"/>
                    <a:pt x="10" y="64"/>
                    <a:pt x="10" y="64"/>
                  </a:cubicBezTo>
                  <a:cubicBezTo>
                    <a:pt x="10" y="63"/>
                    <a:pt x="10" y="63"/>
                    <a:pt x="10" y="63"/>
                  </a:cubicBezTo>
                  <a:cubicBezTo>
                    <a:pt x="12" y="64"/>
                    <a:pt x="13" y="65"/>
                    <a:pt x="14" y="65"/>
                  </a:cubicBezTo>
                  <a:cubicBezTo>
                    <a:pt x="14" y="65"/>
                    <a:pt x="15" y="65"/>
                    <a:pt x="15" y="65"/>
                  </a:cubicBezTo>
                  <a:cubicBezTo>
                    <a:pt x="18" y="64"/>
                    <a:pt x="20" y="62"/>
                    <a:pt x="21" y="60"/>
                  </a:cubicBezTo>
                  <a:cubicBezTo>
                    <a:pt x="23" y="59"/>
                    <a:pt x="24" y="58"/>
                    <a:pt x="23" y="56"/>
                  </a:cubicBezTo>
                  <a:cubicBezTo>
                    <a:pt x="23" y="56"/>
                    <a:pt x="23" y="55"/>
                    <a:pt x="23" y="55"/>
                  </a:cubicBezTo>
                  <a:cubicBezTo>
                    <a:pt x="23" y="55"/>
                    <a:pt x="24" y="55"/>
                    <a:pt x="24" y="55"/>
                  </a:cubicBezTo>
                  <a:cubicBezTo>
                    <a:pt x="25" y="55"/>
                    <a:pt x="26" y="54"/>
                    <a:pt x="28" y="54"/>
                  </a:cubicBezTo>
                  <a:cubicBezTo>
                    <a:pt x="30" y="52"/>
                    <a:pt x="31" y="50"/>
                    <a:pt x="31" y="47"/>
                  </a:cubicBezTo>
                  <a:cubicBezTo>
                    <a:pt x="31" y="46"/>
                    <a:pt x="31" y="45"/>
                    <a:pt x="30" y="44"/>
                  </a:cubicBezTo>
                  <a:cubicBezTo>
                    <a:pt x="31" y="44"/>
                    <a:pt x="31" y="44"/>
                    <a:pt x="32" y="44"/>
                  </a:cubicBezTo>
                  <a:cubicBezTo>
                    <a:pt x="33" y="43"/>
                    <a:pt x="33" y="43"/>
                    <a:pt x="33" y="43"/>
                  </a:cubicBezTo>
                  <a:cubicBezTo>
                    <a:pt x="33" y="43"/>
                    <a:pt x="33" y="43"/>
                    <a:pt x="33" y="43"/>
                  </a:cubicBezTo>
                  <a:cubicBezTo>
                    <a:pt x="35" y="43"/>
                    <a:pt x="37" y="40"/>
                    <a:pt x="37" y="38"/>
                  </a:cubicBezTo>
                  <a:cubicBezTo>
                    <a:pt x="37" y="36"/>
                    <a:pt x="36" y="34"/>
                    <a:pt x="34" y="33"/>
                  </a:cubicBezTo>
                  <a:cubicBezTo>
                    <a:pt x="33" y="33"/>
                    <a:pt x="33" y="32"/>
                    <a:pt x="32" y="32"/>
                  </a:cubicBezTo>
                  <a:cubicBezTo>
                    <a:pt x="33" y="31"/>
                    <a:pt x="35" y="29"/>
                    <a:pt x="35" y="27"/>
                  </a:cubicBezTo>
                  <a:cubicBezTo>
                    <a:pt x="35" y="24"/>
                    <a:pt x="34" y="22"/>
                    <a:pt x="33" y="21"/>
                  </a:cubicBezTo>
                  <a:cubicBezTo>
                    <a:pt x="33" y="21"/>
                    <a:pt x="33" y="21"/>
                    <a:pt x="33" y="21"/>
                  </a:cubicBezTo>
                  <a:cubicBezTo>
                    <a:pt x="33" y="21"/>
                    <a:pt x="33" y="21"/>
                    <a:pt x="33" y="21"/>
                  </a:cubicBezTo>
                  <a:cubicBezTo>
                    <a:pt x="34" y="19"/>
                    <a:pt x="35" y="17"/>
                    <a:pt x="35" y="16"/>
                  </a:cubicBezTo>
                  <a:cubicBezTo>
                    <a:pt x="35" y="13"/>
                    <a:pt x="33" y="11"/>
                    <a:pt x="31" y="10"/>
                  </a:cubicBezTo>
                  <a:cubicBezTo>
                    <a:pt x="30" y="10"/>
                    <a:pt x="29" y="9"/>
                    <a:pt x="29" y="9"/>
                  </a:cubicBezTo>
                  <a:cubicBezTo>
                    <a:pt x="27" y="9"/>
                    <a:pt x="26" y="10"/>
                    <a:pt x="25" y="10"/>
                  </a:cubicBezTo>
                  <a:cubicBezTo>
                    <a:pt x="25" y="10"/>
                    <a:pt x="25" y="9"/>
                    <a:pt x="25" y="8"/>
                  </a:cubicBezTo>
                  <a:cubicBezTo>
                    <a:pt x="24" y="7"/>
                    <a:pt x="23" y="6"/>
                    <a:pt x="22" y="5"/>
                  </a:cubicBezTo>
                  <a:cubicBezTo>
                    <a:pt x="22" y="4"/>
                    <a:pt x="21" y="2"/>
                    <a:pt x="20" y="1"/>
                  </a:cubicBezTo>
                  <a:cubicBezTo>
                    <a:pt x="19" y="1"/>
                    <a:pt x="18" y="0"/>
                    <a:pt x="17"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538"/>
            <p:cNvSpPr/>
            <p:nvPr/>
          </p:nvSpPr>
          <p:spPr bwMode="auto">
            <a:xfrm>
              <a:off x="2185" y="471"/>
              <a:ext cx="86"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539"/>
            <p:cNvSpPr/>
            <p:nvPr/>
          </p:nvSpPr>
          <p:spPr bwMode="auto">
            <a:xfrm>
              <a:off x="2222" y="504"/>
              <a:ext cx="20" cy="27"/>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540"/>
            <p:cNvSpPr/>
            <p:nvPr/>
          </p:nvSpPr>
          <p:spPr bwMode="auto">
            <a:xfrm>
              <a:off x="2214" y="496"/>
              <a:ext cx="16" cy="19"/>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541"/>
            <p:cNvSpPr/>
            <p:nvPr/>
          </p:nvSpPr>
          <p:spPr bwMode="auto">
            <a:xfrm>
              <a:off x="2185" y="540"/>
              <a:ext cx="70" cy="71"/>
            </a:xfrm>
            <a:custGeom>
              <a:avLst/>
              <a:gdLst>
                <a:gd name="T0" fmla="*/ 17 w 60"/>
                <a:gd name="T1" fmla="*/ 61 h 62"/>
                <a:gd name="T2" fmla="*/ 30 w 60"/>
                <a:gd name="T3" fmla="*/ 53 h 62"/>
                <a:gd name="T4" fmla="*/ 34 w 60"/>
                <a:gd name="T5" fmla="*/ 46 h 62"/>
                <a:gd name="T6" fmla="*/ 34 w 60"/>
                <a:gd name="T7" fmla="*/ 47 h 62"/>
                <a:gd name="T8" fmla="*/ 38 w 60"/>
                <a:gd name="T9" fmla="*/ 53 h 62"/>
                <a:gd name="T10" fmla="*/ 51 w 60"/>
                <a:gd name="T11" fmla="*/ 53 h 62"/>
                <a:gd name="T12" fmla="*/ 50 w 60"/>
                <a:gd name="T13" fmla="*/ 40 h 62"/>
                <a:gd name="T14" fmla="*/ 43 w 60"/>
                <a:gd name="T15" fmla="*/ 34 h 62"/>
                <a:gd name="T16" fmla="*/ 43 w 60"/>
                <a:gd name="T17" fmla="*/ 34 h 62"/>
                <a:gd name="T18" fmla="*/ 51 w 60"/>
                <a:gd name="T19" fmla="*/ 31 h 62"/>
                <a:gd name="T20" fmla="*/ 60 w 60"/>
                <a:gd name="T21" fmla="*/ 19 h 62"/>
                <a:gd name="T22" fmla="*/ 48 w 60"/>
                <a:gd name="T23" fmla="*/ 9 h 62"/>
                <a:gd name="T24" fmla="*/ 41 w 60"/>
                <a:gd name="T25" fmla="*/ 14 h 62"/>
                <a:gd name="T26" fmla="*/ 39 w 60"/>
                <a:gd name="T27" fmla="*/ 15 h 62"/>
                <a:gd name="T28" fmla="*/ 38 w 60"/>
                <a:gd name="T29" fmla="*/ 9 h 62"/>
                <a:gd name="T30" fmla="*/ 29 w 60"/>
                <a:gd name="T31" fmla="*/ 0 h 62"/>
                <a:gd name="T32" fmla="*/ 21 w 60"/>
                <a:gd name="T33" fmla="*/ 11 h 62"/>
                <a:gd name="T34" fmla="*/ 22 w 60"/>
                <a:gd name="T35" fmla="*/ 18 h 62"/>
                <a:gd name="T36" fmla="*/ 22 w 60"/>
                <a:gd name="T37" fmla="*/ 18 h 62"/>
                <a:gd name="T38" fmla="*/ 12 w 60"/>
                <a:gd name="T39" fmla="*/ 16 h 62"/>
                <a:gd name="T40" fmla="*/ 0 w 60"/>
                <a:gd name="T41" fmla="*/ 26 h 62"/>
                <a:gd name="T42" fmla="*/ 10 w 60"/>
                <a:gd name="T43" fmla="*/ 37 h 62"/>
                <a:gd name="T44" fmla="*/ 17 w 60"/>
                <a:gd name="T45" fmla="*/ 38 h 62"/>
                <a:gd name="T46" fmla="*/ 12 w 60"/>
                <a:gd name="T47" fmla="*/ 46 h 62"/>
                <a:gd name="T48" fmla="*/ 17 w 60"/>
                <a:gd name="T49"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62">
                  <a:moveTo>
                    <a:pt x="17" y="61"/>
                  </a:moveTo>
                  <a:cubicBezTo>
                    <a:pt x="23" y="62"/>
                    <a:pt x="28" y="57"/>
                    <a:pt x="30" y="53"/>
                  </a:cubicBezTo>
                  <a:cubicBezTo>
                    <a:pt x="31" y="51"/>
                    <a:pt x="33" y="48"/>
                    <a:pt x="34" y="46"/>
                  </a:cubicBezTo>
                  <a:cubicBezTo>
                    <a:pt x="34" y="47"/>
                    <a:pt x="34" y="47"/>
                    <a:pt x="34" y="47"/>
                  </a:cubicBezTo>
                  <a:cubicBezTo>
                    <a:pt x="35" y="49"/>
                    <a:pt x="36" y="51"/>
                    <a:pt x="38" y="53"/>
                  </a:cubicBezTo>
                  <a:cubicBezTo>
                    <a:pt x="42" y="56"/>
                    <a:pt x="47" y="57"/>
                    <a:pt x="51" y="53"/>
                  </a:cubicBezTo>
                  <a:cubicBezTo>
                    <a:pt x="54" y="49"/>
                    <a:pt x="53" y="44"/>
                    <a:pt x="50" y="40"/>
                  </a:cubicBezTo>
                  <a:cubicBezTo>
                    <a:pt x="48" y="38"/>
                    <a:pt x="46" y="36"/>
                    <a:pt x="43" y="34"/>
                  </a:cubicBezTo>
                  <a:cubicBezTo>
                    <a:pt x="43" y="34"/>
                    <a:pt x="43" y="34"/>
                    <a:pt x="43" y="34"/>
                  </a:cubicBezTo>
                  <a:cubicBezTo>
                    <a:pt x="46" y="33"/>
                    <a:pt x="49" y="32"/>
                    <a:pt x="51" y="31"/>
                  </a:cubicBezTo>
                  <a:cubicBezTo>
                    <a:pt x="55" y="28"/>
                    <a:pt x="60" y="24"/>
                    <a:pt x="60" y="19"/>
                  </a:cubicBezTo>
                  <a:cubicBezTo>
                    <a:pt x="60" y="13"/>
                    <a:pt x="54" y="8"/>
                    <a:pt x="48" y="9"/>
                  </a:cubicBezTo>
                  <a:cubicBezTo>
                    <a:pt x="45" y="10"/>
                    <a:pt x="43" y="12"/>
                    <a:pt x="41" y="14"/>
                  </a:cubicBezTo>
                  <a:cubicBezTo>
                    <a:pt x="40" y="14"/>
                    <a:pt x="40" y="15"/>
                    <a:pt x="39" y="15"/>
                  </a:cubicBezTo>
                  <a:cubicBezTo>
                    <a:pt x="39" y="13"/>
                    <a:pt x="39" y="11"/>
                    <a:pt x="38" y="9"/>
                  </a:cubicBezTo>
                  <a:cubicBezTo>
                    <a:pt x="37" y="4"/>
                    <a:pt x="34" y="0"/>
                    <a:pt x="29" y="0"/>
                  </a:cubicBezTo>
                  <a:cubicBezTo>
                    <a:pt x="24" y="1"/>
                    <a:pt x="20" y="6"/>
                    <a:pt x="21" y="11"/>
                  </a:cubicBezTo>
                  <a:cubicBezTo>
                    <a:pt x="21" y="13"/>
                    <a:pt x="21" y="17"/>
                    <a:pt x="22" y="18"/>
                  </a:cubicBezTo>
                  <a:cubicBezTo>
                    <a:pt x="22" y="18"/>
                    <a:pt x="22" y="18"/>
                    <a:pt x="22" y="18"/>
                  </a:cubicBezTo>
                  <a:cubicBezTo>
                    <a:pt x="19" y="17"/>
                    <a:pt x="15" y="16"/>
                    <a:pt x="12" y="16"/>
                  </a:cubicBezTo>
                  <a:cubicBezTo>
                    <a:pt x="6" y="16"/>
                    <a:pt x="0" y="19"/>
                    <a:pt x="0" y="26"/>
                  </a:cubicBezTo>
                  <a:cubicBezTo>
                    <a:pt x="0" y="31"/>
                    <a:pt x="6" y="35"/>
                    <a:pt x="10" y="37"/>
                  </a:cubicBezTo>
                  <a:cubicBezTo>
                    <a:pt x="12" y="37"/>
                    <a:pt x="15" y="38"/>
                    <a:pt x="17" y="38"/>
                  </a:cubicBezTo>
                  <a:cubicBezTo>
                    <a:pt x="15" y="40"/>
                    <a:pt x="13" y="43"/>
                    <a:pt x="12" y="46"/>
                  </a:cubicBezTo>
                  <a:cubicBezTo>
                    <a:pt x="10" y="52"/>
                    <a:pt x="11" y="59"/>
                    <a:pt x="17" y="61"/>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542"/>
            <p:cNvSpPr/>
            <p:nvPr/>
          </p:nvSpPr>
          <p:spPr bwMode="auto">
            <a:xfrm>
              <a:off x="2216" y="565"/>
              <a:ext cx="14" cy="16"/>
            </a:xfrm>
            <a:custGeom>
              <a:avLst/>
              <a:gdLst>
                <a:gd name="T0" fmla="*/ 1 w 12"/>
                <a:gd name="T1" fmla="*/ 6 h 14"/>
                <a:gd name="T2" fmla="*/ 9 w 12"/>
                <a:gd name="T3" fmla="*/ 3 h 14"/>
                <a:gd name="T4" fmla="*/ 9 w 12"/>
                <a:gd name="T5" fmla="*/ 3 h 14"/>
                <a:gd name="T6" fmla="*/ 11 w 12"/>
                <a:gd name="T7" fmla="*/ 7 h 14"/>
                <a:gd name="T8" fmla="*/ 4 w 12"/>
                <a:gd name="T9" fmla="*/ 13 h 14"/>
                <a:gd name="T10" fmla="*/ 1 w 12"/>
                <a:gd name="T11" fmla="*/ 6 h 14"/>
              </a:gdLst>
              <a:ahLst/>
              <a:cxnLst>
                <a:cxn ang="0">
                  <a:pos x="T0" y="T1"/>
                </a:cxn>
                <a:cxn ang="0">
                  <a:pos x="T2" y="T3"/>
                </a:cxn>
                <a:cxn ang="0">
                  <a:pos x="T4" y="T5"/>
                </a:cxn>
                <a:cxn ang="0">
                  <a:pos x="T6" y="T7"/>
                </a:cxn>
                <a:cxn ang="0">
                  <a:pos x="T8" y="T9"/>
                </a:cxn>
                <a:cxn ang="0">
                  <a:pos x="T10" y="T11"/>
                </a:cxn>
              </a:cxnLst>
              <a:rect l="0" t="0" r="r" b="b"/>
              <a:pathLst>
                <a:path w="12" h="14">
                  <a:moveTo>
                    <a:pt x="1" y="6"/>
                  </a:moveTo>
                  <a:cubicBezTo>
                    <a:pt x="2" y="3"/>
                    <a:pt x="6" y="0"/>
                    <a:pt x="9" y="3"/>
                  </a:cubicBezTo>
                  <a:cubicBezTo>
                    <a:pt x="9" y="3"/>
                    <a:pt x="9" y="3"/>
                    <a:pt x="9" y="3"/>
                  </a:cubicBezTo>
                  <a:cubicBezTo>
                    <a:pt x="10" y="4"/>
                    <a:pt x="11" y="5"/>
                    <a:pt x="11" y="7"/>
                  </a:cubicBezTo>
                  <a:cubicBezTo>
                    <a:pt x="12" y="11"/>
                    <a:pt x="8" y="14"/>
                    <a:pt x="4" y="13"/>
                  </a:cubicBezTo>
                  <a:cubicBezTo>
                    <a:pt x="1" y="13"/>
                    <a:pt x="0" y="9"/>
                    <a:pt x="1" y="6"/>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543"/>
            <p:cNvSpPr/>
            <p:nvPr/>
          </p:nvSpPr>
          <p:spPr bwMode="auto">
            <a:xfrm>
              <a:off x="2118" y="483"/>
              <a:ext cx="87" cy="91"/>
            </a:xfrm>
            <a:custGeom>
              <a:avLst/>
              <a:gdLst>
                <a:gd name="T0" fmla="*/ 30 w 75"/>
                <a:gd name="T1" fmla="*/ 4 h 79"/>
                <a:gd name="T2" fmla="*/ 39 w 75"/>
                <a:gd name="T3" fmla="*/ 4 h 79"/>
                <a:gd name="T4" fmla="*/ 41 w 75"/>
                <a:gd name="T5" fmla="*/ 3 h 79"/>
                <a:gd name="T6" fmla="*/ 47 w 75"/>
                <a:gd name="T7" fmla="*/ 3 h 79"/>
                <a:gd name="T8" fmla="*/ 52 w 75"/>
                <a:gd name="T9" fmla="*/ 9 h 79"/>
                <a:gd name="T10" fmla="*/ 53 w 75"/>
                <a:gd name="T11" fmla="*/ 9 h 79"/>
                <a:gd name="T12" fmla="*/ 63 w 75"/>
                <a:gd name="T13" fmla="*/ 15 h 79"/>
                <a:gd name="T14" fmla="*/ 63 w 75"/>
                <a:gd name="T15" fmla="*/ 18 h 79"/>
                <a:gd name="T16" fmla="*/ 63 w 75"/>
                <a:gd name="T17" fmla="*/ 19 h 79"/>
                <a:gd name="T18" fmla="*/ 70 w 75"/>
                <a:gd name="T19" fmla="*/ 25 h 79"/>
                <a:gd name="T20" fmla="*/ 69 w 75"/>
                <a:gd name="T21" fmla="*/ 30 h 79"/>
                <a:gd name="T22" fmla="*/ 74 w 75"/>
                <a:gd name="T23" fmla="*/ 36 h 79"/>
                <a:gd name="T24" fmla="*/ 69 w 75"/>
                <a:gd name="T25" fmla="*/ 45 h 79"/>
                <a:gd name="T26" fmla="*/ 73 w 75"/>
                <a:gd name="T27" fmla="*/ 50 h 79"/>
                <a:gd name="T28" fmla="*/ 66 w 75"/>
                <a:gd name="T29" fmla="*/ 62 h 79"/>
                <a:gd name="T30" fmla="*/ 66 w 75"/>
                <a:gd name="T31" fmla="*/ 62 h 79"/>
                <a:gd name="T32" fmla="*/ 51 w 75"/>
                <a:gd name="T33" fmla="*/ 71 h 79"/>
                <a:gd name="T34" fmla="*/ 36 w 75"/>
                <a:gd name="T35" fmla="*/ 73 h 79"/>
                <a:gd name="T36" fmla="*/ 35 w 75"/>
                <a:gd name="T37" fmla="*/ 74 h 79"/>
                <a:gd name="T38" fmla="*/ 28 w 75"/>
                <a:gd name="T39" fmla="*/ 71 h 79"/>
                <a:gd name="T40" fmla="*/ 18 w 75"/>
                <a:gd name="T41" fmla="*/ 67 h 79"/>
                <a:gd name="T42" fmla="*/ 18 w 75"/>
                <a:gd name="T43" fmla="*/ 66 h 79"/>
                <a:gd name="T44" fmla="*/ 9 w 75"/>
                <a:gd name="T45" fmla="*/ 60 h 79"/>
                <a:gd name="T46" fmla="*/ 8 w 75"/>
                <a:gd name="T47" fmla="*/ 58 h 79"/>
                <a:gd name="T48" fmla="*/ 2 w 75"/>
                <a:gd name="T49" fmla="*/ 52 h 79"/>
                <a:gd name="T50" fmla="*/ 4 w 75"/>
                <a:gd name="T51" fmla="*/ 44 h 79"/>
                <a:gd name="T52" fmla="*/ 1 w 75"/>
                <a:gd name="T53" fmla="*/ 40 h 79"/>
                <a:gd name="T54" fmla="*/ 5 w 75"/>
                <a:gd name="T55" fmla="*/ 32 h 79"/>
                <a:gd name="T56" fmla="*/ 1 w 75"/>
                <a:gd name="T57" fmla="*/ 27 h 79"/>
                <a:gd name="T58" fmla="*/ 7 w 75"/>
                <a:gd name="T59" fmla="*/ 18 h 79"/>
                <a:gd name="T60" fmla="*/ 6 w 75"/>
                <a:gd name="T61" fmla="*/ 16 h 79"/>
                <a:gd name="T62" fmla="*/ 16 w 75"/>
                <a:gd name="T63" fmla="*/ 6 h 79"/>
                <a:gd name="T64" fmla="*/ 30 w 75"/>
                <a:gd name="T65"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9">
                  <a:moveTo>
                    <a:pt x="30" y="4"/>
                  </a:moveTo>
                  <a:cubicBezTo>
                    <a:pt x="33" y="2"/>
                    <a:pt x="36" y="2"/>
                    <a:pt x="39" y="4"/>
                  </a:cubicBezTo>
                  <a:cubicBezTo>
                    <a:pt x="39" y="4"/>
                    <a:pt x="40" y="4"/>
                    <a:pt x="41" y="3"/>
                  </a:cubicBezTo>
                  <a:cubicBezTo>
                    <a:pt x="43" y="2"/>
                    <a:pt x="45" y="3"/>
                    <a:pt x="47" y="3"/>
                  </a:cubicBezTo>
                  <a:cubicBezTo>
                    <a:pt x="49" y="4"/>
                    <a:pt x="52" y="6"/>
                    <a:pt x="52" y="9"/>
                  </a:cubicBezTo>
                  <a:cubicBezTo>
                    <a:pt x="53" y="9"/>
                    <a:pt x="53" y="9"/>
                    <a:pt x="53" y="9"/>
                  </a:cubicBezTo>
                  <a:cubicBezTo>
                    <a:pt x="57" y="8"/>
                    <a:pt x="61" y="9"/>
                    <a:pt x="63" y="15"/>
                  </a:cubicBezTo>
                  <a:cubicBezTo>
                    <a:pt x="63" y="16"/>
                    <a:pt x="63" y="17"/>
                    <a:pt x="63" y="18"/>
                  </a:cubicBezTo>
                  <a:cubicBezTo>
                    <a:pt x="63" y="19"/>
                    <a:pt x="63" y="19"/>
                    <a:pt x="63" y="19"/>
                  </a:cubicBezTo>
                  <a:cubicBezTo>
                    <a:pt x="66" y="19"/>
                    <a:pt x="69" y="22"/>
                    <a:pt x="70" y="25"/>
                  </a:cubicBezTo>
                  <a:cubicBezTo>
                    <a:pt x="70" y="26"/>
                    <a:pt x="70" y="28"/>
                    <a:pt x="69" y="30"/>
                  </a:cubicBezTo>
                  <a:cubicBezTo>
                    <a:pt x="72" y="31"/>
                    <a:pt x="74" y="33"/>
                    <a:pt x="74" y="36"/>
                  </a:cubicBezTo>
                  <a:cubicBezTo>
                    <a:pt x="75" y="40"/>
                    <a:pt x="73" y="44"/>
                    <a:pt x="69" y="45"/>
                  </a:cubicBezTo>
                  <a:cubicBezTo>
                    <a:pt x="71" y="46"/>
                    <a:pt x="72" y="48"/>
                    <a:pt x="73" y="50"/>
                  </a:cubicBezTo>
                  <a:cubicBezTo>
                    <a:pt x="74" y="56"/>
                    <a:pt x="70" y="60"/>
                    <a:pt x="66" y="62"/>
                  </a:cubicBezTo>
                  <a:cubicBezTo>
                    <a:pt x="66" y="62"/>
                    <a:pt x="66" y="62"/>
                    <a:pt x="66" y="62"/>
                  </a:cubicBezTo>
                  <a:cubicBezTo>
                    <a:pt x="68" y="72"/>
                    <a:pt x="56" y="77"/>
                    <a:pt x="51" y="71"/>
                  </a:cubicBezTo>
                  <a:cubicBezTo>
                    <a:pt x="49" y="77"/>
                    <a:pt x="40" y="79"/>
                    <a:pt x="36" y="73"/>
                  </a:cubicBezTo>
                  <a:cubicBezTo>
                    <a:pt x="36" y="73"/>
                    <a:pt x="35" y="74"/>
                    <a:pt x="35" y="74"/>
                  </a:cubicBezTo>
                  <a:cubicBezTo>
                    <a:pt x="32" y="74"/>
                    <a:pt x="29" y="73"/>
                    <a:pt x="28" y="71"/>
                  </a:cubicBezTo>
                  <a:cubicBezTo>
                    <a:pt x="24" y="73"/>
                    <a:pt x="19" y="72"/>
                    <a:pt x="18" y="67"/>
                  </a:cubicBezTo>
                  <a:cubicBezTo>
                    <a:pt x="18" y="67"/>
                    <a:pt x="18" y="66"/>
                    <a:pt x="18" y="66"/>
                  </a:cubicBezTo>
                  <a:cubicBezTo>
                    <a:pt x="14" y="67"/>
                    <a:pt x="10" y="65"/>
                    <a:pt x="9" y="60"/>
                  </a:cubicBezTo>
                  <a:cubicBezTo>
                    <a:pt x="8" y="60"/>
                    <a:pt x="8" y="59"/>
                    <a:pt x="8" y="58"/>
                  </a:cubicBezTo>
                  <a:cubicBezTo>
                    <a:pt x="5" y="58"/>
                    <a:pt x="3" y="56"/>
                    <a:pt x="2" y="52"/>
                  </a:cubicBezTo>
                  <a:cubicBezTo>
                    <a:pt x="1" y="49"/>
                    <a:pt x="2" y="46"/>
                    <a:pt x="4" y="44"/>
                  </a:cubicBezTo>
                  <a:cubicBezTo>
                    <a:pt x="3" y="44"/>
                    <a:pt x="2" y="42"/>
                    <a:pt x="1" y="40"/>
                  </a:cubicBezTo>
                  <a:cubicBezTo>
                    <a:pt x="0" y="37"/>
                    <a:pt x="2" y="34"/>
                    <a:pt x="5" y="32"/>
                  </a:cubicBezTo>
                  <a:cubicBezTo>
                    <a:pt x="3" y="32"/>
                    <a:pt x="1" y="30"/>
                    <a:pt x="1" y="27"/>
                  </a:cubicBezTo>
                  <a:cubicBezTo>
                    <a:pt x="0" y="23"/>
                    <a:pt x="3" y="19"/>
                    <a:pt x="7" y="18"/>
                  </a:cubicBezTo>
                  <a:cubicBezTo>
                    <a:pt x="7" y="17"/>
                    <a:pt x="6" y="17"/>
                    <a:pt x="6" y="16"/>
                  </a:cubicBezTo>
                  <a:cubicBezTo>
                    <a:pt x="5" y="9"/>
                    <a:pt x="11" y="5"/>
                    <a:pt x="16" y="6"/>
                  </a:cubicBezTo>
                  <a:cubicBezTo>
                    <a:pt x="19" y="1"/>
                    <a:pt x="26" y="0"/>
                    <a:pt x="30" y="4"/>
                  </a:cubicBezTo>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544"/>
            <p:cNvSpPr/>
            <p:nvPr/>
          </p:nvSpPr>
          <p:spPr bwMode="auto">
            <a:xfrm>
              <a:off x="2162" y="497"/>
              <a:ext cx="32" cy="61"/>
            </a:xfrm>
            <a:custGeom>
              <a:avLst/>
              <a:gdLst>
                <a:gd name="T0" fmla="*/ 1 w 28"/>
                <a:gd name="T1" fmla="*/ 3 h 53"/>
                <a:gd name="T2" fmla="*/ 4 w 28"/>
                <a:gd name="T3" fmla="*/ 8 h 53"/>
                <a:gd name="T4" fmla="*/ 4 w 28"/>
                <a:gd name="T5" fmla="*/ 9 h 53"/>
                <a:gd name="T6" fmla="*/ 4 w 28"/>
                <a:gd name="T7" fmla="*/ 10 h 53"/>
                <a:gd name="T8" fmla="*/ 6 w 28"/>
                <a:gd name="T9" fmla="*/ 18 h 53"/>
                <a:gd name="T10" fmla="*/ 7 w 28"/>
                <a:gd name="T11" fmla="*/ 19 h 53"/>
                <a:gd name="T12" fmla="*/ 8 w 28"/>
                <a:gd name="T13" fmla="*/ 20 h 53"/>
                <a:gd name="T14" fmla="*/ 11 w 28"/>
                <a:gd name="T15" fmla="*/ 21 h 53"/>
                <a:gd name="T16" fmla="*/ 11 w 28"/>
                <a:gd name="T17" fmla="*/ 21 h 53"/>
                <a:gd name="T18" fmla="*/ 9 w 28"/>
                <a:gd name="T19" fmla="*/ 21 h 53"/>
                <a:gd name="T20" fmla="*/ 6 w 28"/>
                <a:gd name="T21" fmla="*/ 24 h 53"/>
                <a:gd name="T22" fmla="*/ 5 w 28"/>
                <a:gd name="T23" fmla="*/ 27 h 53"/>
                <a:gd name="T24" fmla="*/ 5 w 28"/>
                <a:gd name="T25" fmla="*/ 28 h 53"/>
                <a:gd name="T26" fmla="*/ 7 w 28"/>
                <a:gd name="T27" fmla="*/ 35 h 53"/>
                <a:gd name="T28" fmla="*/ 10 w 28"/>
                <a:gd name="T29" fmla="*/ 36 h 53"/>
                <a:gd name="T30" fmla="*/ 10 w 28"/>
                <a:gd name="T31" fmla="*/ 38 h 53"/>
                <a:gd name="T32" fmla="*/ 2 w 28"/>
                <a:gd name="T33" fmla="*/ 42 h 53"/>
                <a:gd name="T34" fmla="*/ 5 w 28"/>
                <a:gd name="T35" fmla="*/ 46 h 53"/>
                <a:gd name="T36" fmla="*/ 4 w 28"/>
                <a:gd name="T37" fmla="*/ 51 h 53"/>
                <a:gd name="T38" fmla="*/ 7 w 28"/>
                <a:gd name="T39" fmla="*/ 53 h 53"/>
                <a:gd name="T40" fmla="*/ 11 w 28"/>
                <a:gd name="T41" fmla="*/ 51 h 53"/>
                <a:gd name="T42" fmla="*/ 12 w 28"/>
                <a:gd name="T43" fmla="*/ 50 h 53"/>
                <a:gd name="T44" fmla="*/ 15 w 28"/>
                <a:gd name="T45" fmla="*/ 50 h 53"/>
                <a:gd name="T46" fmla="*/ 20 w 28"/>
                <a:gd name="T47" fmla="*/ 42 h 53"/>
                <a:gd name="T48" fmla="*/ 23 w 28"/>
                <a:gd name="T49" fmla="*/ 39 h 53"/>
                <a:gd name="T50" fmla="*/ 23 w 28"/>
                <a:gd name="T51" fmla="*/ 31 h 53"/>
                <a:gd name="T52" fmla="*/ 25 w 28"/>
                <a:gd name="T53" fmla="*/ 30 h 53"/>
                <a:gd name="T54" fmla="*/ 27 w 28"/>
                <a:gd name="T55" fmla="*/ 25 h 53"/>
                <a:gd name="T56" fmla="*/ 22 w 28"/>
                <a:gd name="T57" fmla="*/ 22 h 53"/>
                <a:gd name="T58" fmla="*/ 23 w 28"/>
                <a:gd name="T59" fmla="*/ 17 h 53"/>
                <a:gd name="T60" fmla="*/ 20 w 28"/>
                <a:gd name="T61" fmla="*/ 13 h 53"/>
                <a:gd name="T62" fmla="*/ 21 w 28"/>
                <a:gd name="T63" fmla="*/ 9 h 53"/>
                <a:gd name="T64" fmla="*/ 16 w 28"/>
                <a:gd name="T65" fmla="*/ 5 h 53"/>
                <a:gd name="T66" fmla="*/ 12 w 28"/>
                <a:gd name="T67" fmla="*/ 5 h 53"/>
                <a:gd name="T68" fmla="*/ 7 w 28"/>
                <a:gd name="T6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53">
                  <a:moveTo>
                    <a:pt x="5" y="0"/>
                  </a:moveTo>
                  <a:cubicBezTo>
                    <a:pt x="4" y="0"/>
                    <a:pt x="2" y="1"/>
                    <a:pt x="1" y="3"/>
                  </a:cubicBezTo>
                  <a:cubicBezTo>
                    <a:pt x="0" y="4"/>
                    <a:pt x="1" y="7"/>
                    <a:pt x="3" y="8"/>
                  </a:cubicBezTo>
                  <a:cubicBezTo>
                    <a:pt x="4" y="8"/>
                    <a:pt x="4" y="8"/>
                    <a:pt x="4" y="8"/>
                  </a:cubicBezTo>
                  <a:cubicBezTo>
                    <a:pt x="4" y="9"/>
                    <a:pt x="4" y="9"/>
                    <a:pt x="4" y="9"/>
                  </a:cubicBezTo>
                  <a:cubicBezTo>
                    <a:pt x="4" y="9"/>
                    <a:pt x="4" y="9"/>
                    <a:pt x="4" y="9"/>
                  </a:cubicBezTo>
                  <a:cubicBezTo>
                    <a:pt x="4" y="10"/>
                    <a:pt x="4" y="10"/>
                    <a:pt x="4" y="10"/>
                  </a:cubicBezTo>
                  <a:cubicBezTo>
                    <a:pt x="4" y="10"/>
                    <a:pt x="4" y="10"/>
                    <a:pt x="4" y="10"/>
                  </a:cubicBezTo>
                  <a:cubicBezTo>
                    <a:pt x="3" y="12"/>
                    <a:pt x="4" y="15"/>
                    <a:pt x="6" y="15"/>
                  </a:cubicBezTo>
                  <a:cubicBezTo>
                    <a:pt x="6" y="16"/>
                    <a:pt x="6" y="17"/>
                    <a:pt x="6" y="18"/>
                  </a:cubicBezTo>
                  <a:cubicBezTo>
                    <a:pt x="6" y="18"/>
                    <a:pt x="7" y="19"/>
                    <a:pt x="7" y="19"/>
                  </a:cubicBezTo>
                  <a:cubicBezTo>
                    <a:pt x="7" y="19"/>
                    <a:pt x="7" y="19"/>
                    <a:pt x="7" y="19"/>
                  </a:cubicBezTo>
                  <a:cubicBezTo>
                    <a:pt x="7" y="19"/>
                    <a:pt x="7" y="19"/>
                    <a:pt x="7" y="19"/>
                  </a:cubicBezTo>
                  <a:cubicBezTo>
                    <a:pt x="8" y="20"/>
                    <a:pt x="8" y="20"/>
                    <a:pt x="8" y="20"/>
                  </a:cubicBezTo>
                  <a:cubicBezTo>
                    <a:pt x="8" y="21"/>
                    <a:pt x="9" y="21"/>
                    <a:pt x="10" y="21"/>
                  </a:cubicBezTo>
                  <a:cubicBezTo>
                    <a:pt x="10" y="21"/>
                    <a:pt x="11" y="21"/>
                    <a:pt x="11" y="21"/>
                  </a:cubicBezTo>
                  <a:cubicBezTo>
                    <a:pt x="11" y="21"/>
                    <a:pt x="11" y="21"/>
                    <a:pt x="11" y="21"/>
                  </a:cubicBezTo>
                  <a:cubicBezTo>
                    <a:pt x="11" y="21"/>
                    <a:pt x="11" y="21"/>
                    <a:pt x="11" y="21"/>
                  </a:cubicBezTo>
                  <a:cubicBezTo>
                    <a:pt x="11" y="21"/>
                    <a:pt x="11" y="21"/>
                    <a:pt x="11" y="21"/>
                  </a:cubicBezTo>
                  <a:cubicBezTo>
                    <a:pt x="11" y="21"/>
                    <a:pt x="10" y="21"/>
                    <a:pt x="9" y="21"/>
                  </a:cubicBezTo>
                  <a:cubicBezTo>
                    <a:pt x="8" y="21"/>
                    <a:pt x="7" y="22"/>
                    <a:pt x="6" y="23"/>
                  </a:cubicBezTo>
                  <a:cubicBezTo>
                    <a:pt x="6" y="24"/>
                    <a:pt x="6" y="24"/>
                    <a:pt x="6" y="24"/>
                  </a:cubicBezTo>
                  <a:cubicBezTo>
                    <a:pt x="6" y="25"/>
                    <a:pt x="5" y="25"/>
                    <a:pt x="5" y="26"/>
                  </a:cubicBezTo>
                  <a:cubicBezTo>
                    <a:pt x="5" y="27"/>
                    <a:pt x="5" y="27"/>
                    <a:pt x="5" y="27"/>
                  </a:cubicBezTo>
                  <a:cubicBezTo>
                    <a:pt x="5" y="28"/>
                    <a:pt x="5" y="28"/>
                    <a:pt x="5" y="28"/>
                  </a:cubicBezTo>
                  <a:cubicBezTo>
                    <a:pt x="5" y="28"/>
                    <a:pt x="5" y="28"/>
                    <a:pt x="5" y="28"/>
                  </a:cubicBezTo>
                  <a:cubicBezTo>
                    <a:pt x="5" y="30"/>
                    <a:pt x="6" y="31"/>
                    <a:pt x="7" y="32"/>
                  </a:cubicBezTo>
                  <a:cubicBezTo>
                    <a:pt x="7" y="33"/>
                    <a:pt x="6" y="34"/>
                    <a:pt x="7" y="35"/>
                  </a:cubicBezTo>
                  <a:cubicBezTo>
                    <a:pt x="7" y="36"/>
                    <a:pt x="8" y="36"/>
                    <a:pt x="9" y="36"/>
                  </a:cubicBezTo>
                  <a:cubicBezTo>
                    <a:pt x="9" y="36"/>
                    <a:pt x="10" y="36"/>
                    <a:pt x="10" y="36"/>
                  </a:cubicBezTo>
                  <a:cubicBezTo>
                    <a:pt x="10" y="37"/>
                    <a:pt x="10" y="37"/>
                    <a:pt x="10" y="37"/>
                  </a:cubicBezTo>
                  <a:cubicBezTo>
                    <a:pt x="10" y="37"/>
                    <a:pt x="10" y="37"/>
                    <a:pt x="10" y="38"/>
                  </a:cubicBezTo>
                  <a:cubicBezTo>
                    <a:pt x="9" y="37"/>
                    <a:pt x="8" y="36"/>
                    <a:pt x="7" y="36"/>
                  </a:cubicBezTo>
                  <a:cubicBezTo>
                    <a:pt x="4" y="36"/>
                    <a:pt x="1" y="39"/>
                    <a:pt x="2" y="42"/>
                  </a:cubicBezTo>
                  <a:cubicBezTo>
                    <a:pt x="2" y="44"/>
                    <a:pt x="4" y="45"/>
                    <a:pt x="5" y="45"/>
                  </a:cubicBezTo>
                  <a:cubicBezTo>
                    <a:pt x="5" y="46"/>
                    <a:pt x="5" y="46"/>
                    <a:pt x="5" y="46"/>
                  </a:cubicBezTo>
                  <a:cubicBezTo>
                    <a:pt x="4" y="47"/>
                    <a:pt x="3" y="48"/>
                    <a:pt x="3" y="49"/>
                  </a:cubicBezTo>
                  <a:cubicBezTo>
                    <a:pt x="3" y="50"/>
                    <a:pt x="3" y="50"/>
                    <a:pt x="4" y="51"/>
                  </a:cubicBezTo>
                  <a:cubicBezTo>
                    <a:pt x="4" y="51"/>
                    <a:pt x="5" y="52"/>
                    <a:pt x="5" y="52"/>
                  </a:cubicBezTo>
                  <a:cubicBezTo>
                    <a:pt x="6" y="53"/>
                    <a:pt x="7" y="53"/>
                    <a:pt x="7" y="53"/>
                  </a:cubicBezTo>
                  <a:cubicBezTo>
                    <a:pt x="9" y="53"/>
                    <a:pt x="10" y="52"/>
                    <a:pt x="11" y="51"/>
                  </a:cubicBezTo>
                  <a:cubicBezTo>
                    <a:pt x="11" y="51"/>
                    <a:pt x="11" y="51"/>
                    <a:pt x="11" y="51"/>
                  </a:cubicBezTo>
                  <a:cubicBezTo>
                    <a:pt x="11" y="51"/>
                    <a:pt x="11" y="50"/>
                    <a:pt x="12" y="50"/>
                  </a:cubicBezTo>
                  <a:cubicBezTo>
                    <a:pt x="12" y="50"/>
                    <a:pt x="12" y="50"/>
                    <a:pt x="12" y="50"/>
                  </a:cubicBezTo>
                  <a:cubicBezTo>
                    <a:pt x="13" y="50"/>
                    <a:pt x="13" y="50"/>
                    <a:pt x="14" y="50"/>
                  </a:cubicBezTo>
                  <a:cubicBezTo>
                    <a:pt x="14" y="50"/>
                    <a:pt x="15" y="50"/>
                    <a:pt x="15" y="50"/>
                  </a:cubicBezTo>
                  <a:cubicBezTo>
                    <a:pt x="18" y="49"/>
                    <a:pt x="19" y="47"/>
                    <a:pt x="20" y="45"/>
                  </a:cubicBezTo>
                  <a:cubicBezTo>
                    <a:pt x="20" y="44"/>
                    <a:pt x="21" y="43"/>
                    <a:pt x="20" y="42"/>
                  </a:cubicBezTo>
                  <a:cubicBezTo>
                    <a:pt x="20" y="41"/>
                    <a:pt x="20" y="41"/>
                    <a:pt x="20" y="41"/>
                  </a:cubicBezTo>
                  <a:cubicBezTo>
                    <a:pt x="21" y="40"/>
                    <a:pt x="22" y="40"/>
                    <a:pt x="23" y="39"/>
                  </a:cubicBezTo>
                  <a:cubicBezTo>
                    <a:pt x="24" y="38"/>
                    <a:pt x="25" y="35"/>
                    <a:pt x="24" y="33"/>
                  </a:cubicBezTo>
                  <a:cubicBezTo>
                    <a:pt x="24" y="33"/>
                    <a:pt x="24" y="32"/>
                    <a:pt x="23" y="31"/>
                  </a:cubicBezTo>
                  <a:cubicBezTo>
                    <a:pt x="24" y="31"/>
                    <a:pt x="24" y="31"/>
                    <a:pt x="24" y="31"/>
                  </a:cubicBezTo>
                  <a:cubicBezTo>
                    <a:pt x="25" y="30"/>
                    <a:pt x="25" y="30"/>
                    <a:pt x="25" y="30"/>
                  </a:cubicBezTo>
                  <a:cubicBezTo>
                    <a:pt x="25" y="30"/>
                    <a:pt x="25" y="30"/>
                    <a:pt x="25" y="30"/>
                  </a:cubicBezTo>
                  <a:cubicBezTo>
                    <a:pt x="27" y="29"/>
                    <a:pt x="28" y="27"/>
                    <a:pt x="27" y="25"/>
                  </a:cubicBezTo>
                  <a:cubicBezTo>
                    <a:pt x="27" y="24"/>
                    <a:pt x="25" y="22"/>
                    <a:pt x="24" y="22"/>
                  </a:cubicBezTo>
                  <a:cubicBezTo>
                    <a:pt x="23" y="22"/>
                    <a:pt x="23" y="22"/>
                    <a:pt x="22" y="22"/>
                  </a:cubicBezTo>
                  <a:cubicBezTo>
                    <a:pt x="22" y="22"/>
                    <a:pt x="22" y="22"/>
                    <a:pt x="22" y="22"/>
                  </a:cubicBezTo>
                  <a:cubicBezTo>
                    <a:pt x="23" y="21"/>
                    <a:pt x="23" y="19"/>
                    <a:pt x="23" y="17"/>
                  </a:cubicBezTo>
                  <a:cubicBezTo>
                    <a:pt x="23" y="15"/>
                    <a:pt x="22" y="14"/>
                    <a:pt x="20" y="13"/>
                  </a:cubicBezTo>
                  <a:cubicBezTo>
                    <a:pt x="20" y="13"/>
                    <a:pt x="20" y="13"/>
                    <a:pt x="20" y="13"/>
                  </a:cubicBezTo>
                  <a:cubicBezTo>
                    <a:pt x="20" y="13"/>
                    <a:pt x="20" y="13"/>
                    <a:pt x="20" y="13"/>
                  </a:cubicBezTo>
                  <a:cubicBezTo>
                    <a:pt x="21" y="12"/>
                    <a:pt x="21" y="10"/>
                    <a:pt x="21" y="9"/>
                  </a:cubicBezTo>
                  <a:cubicBezTo>
                    <a:pt x="21" y="7"/>
                    <a:pt x="19" y="6"/>
                    <a:pt x="17" y="5"/>
                  </a:cubicBezTo>
                  <a:cubicBezTo>
                    <a:pt x="17" y="5"/>
                    <a:pt x="16" y="5"/>
                    <a:pt x="16" y="5"/>
                  </a:cubicBezTo>
                  <a:cubicBezTo>
                    <a:pt x="15" y="5"/>
                    <a:pt x="14" y="5"/>
                    <a:pt x="13" y="6"/>
                  </a:cubicBezTo>
                  <a:cubicBezTo>
                    <a:pt x="13" y="6"/>
                    <a:pt x="12" y="5"/>
                    <a:pt x="12" y="5"/>
                  </a:cubicBezTo>
                  <a:cubicBezTo>
                    <a:pt x="11" y="4"/>
                    <a:pt x="10" y="3"/>
                    <a:pt x="9" y="3"/>
                  </a:cubicBezTo>
                  <a:cubicBezTo>
                    <a:pt x="9" y="2"/>
                    <a:pt x="8" y="1"/>
                    <a:pt x="7" y="1"/>
                  </a:cubicBezTo>
                  <a:cubicBezTo>
                    <a:pt x="6" y="0"/>
                    <a:pt x="6" y="0"/>
                    <a:pt x="5" y="0"/>
                  </a:cubicBezTo>
                </a:path>
              </a:pathLst>
            </a:custGeom>
            <a:solidFill>
              <a:srgbClr val="FDCE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545"/>
            <p:cNvSpPr/>
            <p:nvPr/>
          </p:nvSpPr>
          <p:spPr bwMode="auto">
            <a:xfrm>
              <a:off x="2153" y="594"/>
              <a:ext cx="94" cy="95"/>
            </a:xfrm>
            <a:custGeom>
              <a:avLst/>
              <a:gdLst>
                <a:gd name="T0" fmla="*/ 7 w 81"/>
                <a:gd name="T1" fmla="*/ 41 h 82"/>
                <a:gd name="T2" fmla="*/ 2 w 81"/>
                <a:gd name="T3" fmla="*/ 58 h 82"/>
                <a:gd name="T4" fmla="*/ 6 w 81"/>
                <a:gd name="T5" fmla="*/ 61 h 82"/>
                <a:gd name="T6" fmla="*/ 13 w 81"/>
                <a:gd name="T7" fmla="*/ 59 h 82"/>
                <a:gd name="T8" fmla="*/ 12 w 81"/>
                <a:gd name="T9" fmla="*/ 62 h 82"/>
                <a:gd name="T10" fmla="*/ 12 w 81"/>
                <a:gd name="T11" fmla="*/ 63 h 82"/>
                <a:gd name="T12" fmla="*/ 11 w 81"/>
                <a:gd name="T13" fmla="*/ 76 h 82"/>
                <a:gd name="T14" fmla="*/ 19 w 81"/>
                <a:gd name="T15" fmla="*/ 81 h 82"/>
                <a:gd name="T16" fmla="*/ 30 w 81"/>
                <a:gd name="T17" fmla="*/ 73 h 82"/>
                <a:gd name="T18" fmla="*/ 41 w 81"/>
                <a:gd name="T19" fmla="*/ 78 h 82"/>
                <a:gd name="T20" fmla="*/ 47 w 81"/>
                <a:gd name="T21" fmla="*/ 75 h 82"/>
                <a:gd name="T22" fmla="*/ 48 w 81"/>
                <a:gd name="T23" fmla="*/ 69 h 82"/>
                <a:gd name="T24" fmla="*/ 55 w 81"/>
                <a:gd name="T25" fmla="*/ 75 h 82"/>
                <a:gd name="T26" fmla="*/ 65 w 81"/>
                <a:gd name="T27" fmla="*/ 74 h 82"/>
                <a:gd name="T28" fmla="*/ 65 w 81"/>
                <a:gd name="T29" fmla="*/ 60 h 82"/>
                <a:gd name="T30" fmla="*/ 66 w 81"/>
                <a:gd name="T31" fmla="*/ 46 h 82"/>
                <a:gd name="T32" fmla="*/ 73 w 81"/>
                <a:gd name="T33" fmla="*/ 49 h 82"/>
                <a:gd name="T34" fmla="*/ 78 w 81"/>
                <a:gd name="T35" fmla="*/ 39 h 82"/>
                <a:gd name="T36" fmla="*/ 65 w 81"/>
                <a:gd name="T37" fmla="*/ 31 h 82"/>
                <a:gd name="T38" fmla="*/ 76 w 81"/>
                <a:gd name="T39" fmla="*/ 24 h 82"/>
                <a:gd name="T40" fmla="*/ 70 w 81"/>
                <a:gd name="T41" fmla="*/ 15 h 82"/>
                <a:gd name="T42" fmla="*/ 57 w 81"/>
                <a:gd name="T43" fmla="*/ 18 h 82"/>
                <a:gd name="T44" fmla="*/ 56 w 81"/>
                <a:gd name="T45" fmla="*/ 18 h 82"/>
                <a:gd name="T46" fmla="*/ 56 w 81"/>
                <a:gd name="T47" fmla="*/ 18 h 82"/>
                <a:gd name="T48" fmla="*/ 60 w 81"/>
                <a:gd name="T49" fmla="*/ 6 h 82"/>
                <a:gd name="T50" fmla="*/ 54 w 81"/>
                <a:gd name="T51" fmla="*/ 1 h 82"/>
                <a:gd name="T52" fmla="*/ 42 w 81"/>
                <a:gd name="T53" fmla="*/ 7 h 82"/>
                <a:gd name="T54" fmla="*/ 29 w 81"/>
                <a:gd name="T55" fmla="*/ 2 h 82"/>
                <a:gd name="T56" fmla="*/ 22 w 81"/>
                <a:gd name="T57" fmla="*/ 7 h 82"/>
                <a:gd name="T58" fmla="*/ 24 w 81"/>
                <a:gd name="T59" fmla="*/ 19 h 82"/>
                <a:gd name="T60" fmla="*/ 16 w 81"/>
                <a:gd name="T61" fmla="*/ 14 h 82"/>
                <a:gd name="T62" fmla="*/ 7 w 81"/>
                <a:gd name="T63" fmla="*/ 21 h 82"/>
                <a:gd name="T64" fmla="*/ 11 w 81"/>
                <a:gd name="T65" fmla="*/ 29 h 82"/>
                <a:gd name="T66" fmla="*/ 7 w 81"/>
                <a:gd name="T67" fmla="*/ 29 h 82"/>
                <a:gd name="T68" fmla="*/ 3 w 81"/>
                <a:gd name="T69" fmla="*/ 36 h 82"/>
                <a:gd name="T70" fmla="*/ 7 w 81"/>
                <a:gd name="T71"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2">
                  <a:moveTo>
                    <a:pt x="7" y="41"/>
                  </a:moveTo>
                  <a:cubicBezTo>
                    <a:pt x="3" y="46"/>
                    <a:pt x="0" y="51"/>
                    <a:pt x="2" y="58"/>
                  </a:cubicBezTo>
                  <a:cubicBezTo>
                    <a:pt x="2" y="60"/>
                    <a:pt x="4" y="62"/>
                    <a:pt x="6" y="61"/>
                  </a:cubicBezTo>
                  <a:cubicBezTo>
                    <a:pt x="8" y="61"/>
                    <a:pt x="11" y="60"/>
                    <a:pt x="13" y="59"/>
                  </a:cubicBezTo>
                  <a:cubicBezTo>
                    <a:pt x="13" y="60"/>
                    <a:pt x="13" y="61"/>
                    <a:pt x="12" y="62"/>
                  </a:cubicBezTo>
                  <a:cubicBezTo>
                    <a:pt x="12" y="62"/>
                    <a:pt x="12" y="63"/>
                    <a:pt x="12" y="63"/>
                  </a:cubicBezTo>
                  <a:cubicBezTo>
                    <a:pt x="10" y="67"/>
                    <a:pt x="10" y="72"/>
                    <a:pt x="11" y="76"/>
                  </a:cubicBezTo>
                  <a:cubicBezTo>
                    <a:pt x="12" y="80"/>
                    <a:pt x="15" y="82"/>
                    <a:pt x="19" y="81"/>
                  </a:cubicBezTo>
                  <a:cubicBezTo>
                    <a:pt x="23" y="79"/>
                    <a:pt x="27" y="76"/>
                    <a:pt x="30" y="73"/>
                  </a:cubicBezTo>
                  <a:cubicBezTo>
                    <a:pt x="32" y="77"/>
                    <a:pt x="37" y="78"/>
                    <a:pt x="41" y="78"/>
                  </a:cubicBezTo>
                  <a:cubicBezTo>
                    <a:pt x="43" y="78"/>
                    <a:pt x="46" y="77"/>
                    <a:pt x="47" y="75"/>
                  </a:cubicBezTo>
                  <a:cubicBezTo>
                    <a:pt x="47" y="73"/>
                    <a:pt x="48" y="71"/>
                    <a:pt x="48" y="69"/>
                  </a:cubicBezTo>
                  <a:cubicBezTo>
                    <a:pt x="50" y="71"/>
                    <a:pt x="52" y="73"/>
                    <a:pt x="55" y="75"/>
                  </a:cubicBezTo>
                  <a:cubicBezTo>
                    <a:pt x="58" y="78"/>
                    <a:pt x="63" y="78"/>
                    <a:pt x="65" y="74"/>
                  </a:cubicBezTo>
                  <a:cubicBezTo>
                    <a:pt x="66" y="69"/>
                    <a:pt x="66" y="65"/>
                    <a:pt x="65" y="60"/>
                  </a:cubicBezTo>
                  <a:cubicBezTo>
                    <a:pt x="66" y="56"/>
                    <a:pt x="66" y="51"/>
                    <a:pt x="66" y="46"/>
                  </a:cubicBezTo>
                  <a:cubicBezTo>
                    <a:pt x="68" y="47"/>
                    <a:pt x="70" y="48"/>
                    <a:pt x="73" y="49"/>
                  </a:cubicBezTo>
                  <a:cubicBezTo>
                    <a:pt x="78" y="49"/>
                    <a:pt x="81" y="43"/>
                    <a:pt x="78" y="39"/>
                  </a:cubicBezTo>
                  <a:cubicBezTo>
                    <a:pt x="75" y="35"/>
                    <a:pt x="70" y="33"/>
                    <a:pt x="65" y="31"/>
                  </a:cubicBezTo>
                  <a:cubicBezTo>
                    <a:pt x="69" y="30"/>
                    <a:pt x="73" y="28"/>
                    <a:pt x="76" y="24"/>
                  </a:cubicBezTo>
                  <a:cubicBezTo>
                    <a:pt x="79" y="20"/>
                    <a:pt x="76" y="14"/>
                    <a:pt x="70" y="15"/>
                  </a:cubicBezTo>
                  <a:cubicBezTo>
                    <a:pt x="66" y="15"/>
                    <a:pt x="62" y="17"/>
                    <a:pt x="57" y="18"/>
                  </a:cubicBezTo>
                  <a:cubicBezTo>
                    <a:pt x="57" y="18"/>
                    <a:pt x="56" y="18"/>
                    <a:pt x="56" y="18"/>
                  </a:cubicBezTo>
                  <a:cubicBezTo>
                    <a:pt x="56" y="18"/>
                    <a:pt x="56" y="18"/>
                    <a:pt x="56" y="18"/>
                  </a:cubicBezTo>
                  <a:cubicBezTo>
                    <a:pt x="60" y="15"/>
                    <a:pt x="61" y="10"/>
                    <a:pt x="60" y="6"/>
                  </a:cubicBezTo>
                  <a:cubicBezTo>
                    <a:pt x="60" y="2"/>
                    <a:pt x="57" y="0"/>
                    <a:pt x="54" y="1"/>
                  </a:cubicBezTo>
                  <a:cubicBezTo>
                    <a:pt x="48" y="1"/>
                    <a:pt x="44" y="3"/>
                    <a:pt x="42" y="7"/>
                  </a:cubicBezTo>
                  <a:cubicBezTo>
                    <a:pt x="38" y="4"/>
                    <a:pt x="33" y="2"/>
                    <a:pt x="29" y="2"/>
                  </a:cubicBezTo>
                  <a:cubicBezTo>
                    <a:pt x="25" y="1"/>
                    <a:pt x="22" y="4"/>
                    <a:pt x="22" y="7"/>
                  </a:cubicBezTo>
                  <a:cubicBezTo>
                    <a:pt x="21" y="11"/>
                    <a:pt x="22" y="15"/>
                    <a:pt x="24" y="19"/>
                  </a:cubicBezTo>
                  <a:cubicBezTo>
                    <a:pt x="21" y="17"/>
                    <a:pt x="18" y="16"/>
                    <a:pt x="16" y="14"/>
                  </a:cubicBezTo>
                  <a:cubicBezTo>
                    <a:pt x="11" y="11"/>
                    <a:pt x="5" y="16"/>
                    <a:pt x="7" y="21"/>
                  </a:cubicBezTo>
                  <a:cubicBezTo>
                    <a:pt x="8" y="24"/>
                    <a:pt x="9" y="26"/>
                    <a:pt x="11" y="29"/>
                  </a:cubicBezTo>
                  <a:cubicBezTo>
                    <a:pt x="10" y="28"/>
                    <a:pt x="9" y="29"/>
                    <a:pt x="7" y="29"/>
                  </a:cubicBezTo>
                  <a:cubicBezTo>
                    <a:pt x="4" y="30"/>
                    <a:pt x="2" y="33"/>
                    <a:pt x="3" y="36"/>
                  </a:cubicBezTo>
                  <a:cubicBezTo>
                    <a:pt x="4" y="38"/>
                    <a:pt x="5" y="39"/>
                    <a:pt x="7" y="41"/>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546"/>
            <p:cNvSpPr/>
            <p:nvPr/>
          </p:nvSpPr>
          <p:spPr bwMode="auto">
            <a:xfrm>
              <a:off x="2183" y="636"/>
              <a:ext cx="31" cy="23"/>
            </a:xfrm>
            <a:custGeom>
              <a:avLst/>
              <a:gdLst>
                <a:gd name="T0" fmla="*/ 6 w 27"/>
                <a:gd name="T1" fmla="*/ 18 h 20"/>
                <a:gd name="T2" fmla="*/ 6 w 27"/>
                <a:gd name="T3" fmla="*/ 16 h 20"/>
                <a:gd name="T4" fmla="*/ 8 w 27"/>
                <a:gd name="T5" fmla="*/ 15 h 20"/>
                <a:gd name="T6" fmla="*/ 8 w 27"/>
                <a:gd name="T7" fmla="*/ 13 h 20"/>
                <a:gd name="T8" fmla="*/ 7 w 27"/>
                <a:gd name="T9" fmla="*/ 11 h 20"/>
                <a:gd name="T10" fmla="*/ 8 w 27"/>
                <a:gd name="T11" fmla="*/ 11 h 20"/>
                <a:gd name="T12" fmla="*/ 8 w 27"/>
                <a:gd name="T13" fmla="*/ 11 h 20"/>
                <a:gd name="T14" fmla="*/ 10 w 27"/>
                <a:gd name="T15" fmla="*/ 14 h 20"/>
                <a:gd name="T16" fmla="*/ 13 w 27"/>
                <a:gd name="T17" fmla="*/ 13 h 20"/>
                <a:gd name="T18" fmla="*/ 13 w 27"/>
                <a:gd name="T19" fmla="*/ 13 h 20"/>
                <a:gd name="T20" fmla="*/ 14 w 27"/>
                <a:gd name="T21" fmla="*/ 9 h 20"/>
                <a:gd name="T22" fmla="*/ 15 w 27"/>
                <a:gd name="T23" fmla="*/ 9 h 20"/>
                <a:gd name="T24" fmla="*/ 18 w 27"/>
                <a:gd name="T25" fmla="*/ 11 h 20"/>
                <a:gd name="T26" fmla="*/ 20 w 27"/>
                <a:gd name="T27" fmla="*/ 9 h 20"/>
                <a:gd name="T28" fmla="*/ 20 w 27"/>
                <a:gd name="T29" fmla="*/ 9 h 20"/>
                <a:gd name="T30" fmla="*/ 23 w 27"/>
                <a:gd name="T31" fmla="*/ 11 h 20"/>
                <a:gd name="T32" fmla="*/ 25 w 27"/>
                <a:gd name="T33" fmla="*/ 8 h 20"/>
                <a:gd name="T34" fmla="*/ 23 w 27"/>
                <a:gd name="T35" fmla="*/ 6 h 20"/>
                <a:gd name="T36" fmla="*/ 20 w 27"/>
                <a:gd name="T37" fmla="*/ 8 h 20"/>
                <a:gd name="T38" fmla="*/ 19 w 27"/>
                <a:gd name="T39" fmla="*/ 6 h 20"/>
                <a:gd name="T40" fmla="*/ 17 w 27"/>
                <a:gd name="T41" fmla="*/ 4 h 20"/>
                <a:gd name="T42" fmla="*/ 17 w 27"/>
                <a:gd name="T43" fmla="*/ 4 h 20"/>
                <a:gd name="T44" fmla="*/ 16 w 27"/>
                <a:gd name="T45" fmla="*/ 1 h 20"/>
                <a:gd name="T46" fmla="*/ 15 w 27"/>
                <a:gd name="T47" fmla="*/ 1 h 20"/>
                <a:gd name="T48" fmla="*/ 13 w 27"/>
                <a:gd name="T49" fmla="*/ 0 h 20"/>
                <a:gd name="T50" fmla="*/ 12 w 27"/>
                <a:gd name="T51" fmla="*/ 1 h 20"/>
                <a:gd name="T52" fmla="*/ 11 w 27"/>
                <a:gd name="T53" fmla="*/ 0 h 20"/>
                <a:gd name="T54" fmla="*/ 10 w 27"/>
                <a:gd name="T55" fmla="*/ 1 h 20"/>
                <a:gd name="T56" fmla="*/ 7 w 27"/>
                <a:gd name="T57" fmla="*/ 2 h 20"/>
                <a:gd name="T58" fmla="*/ 6 w 27"/>
                <a:gd name="T59" fmla="*/ 2 h 20"/>
                <a:gd name="T60" fmla="*/ 6 w 27"/>
                <a:gd name="T61" fmla="*/ 2 h 20"/>
                <a:gd name="T62" fmla="*/ 5 w 27"/>
                <a:gd name="T63" fmla="*/ 5 h 20"/>
                <a:gd name="T64" fmla="*/ 6 w 27"/>
                <a:gd name="T65" fmla="*/ 8 h 20"/>
                <a:gd name="T66" fmla="*/ 6 w 27"/>
                <a:gd name="T67" fmla="*/ 9 h 20"/>
                <a:gd name="T68" fmla="*/ 5 w 27"/>
                <a:gd name="T69" fmla="*/ 9 h 20"/>
                <a:gd name="T70" fmla="*/ 4 w 27"/>
                <a:gd name="T71" fmla="*/ 8 h 20"/>
                <a:gd name="T72" fmla="*/ 1 w 27"/>
                <a:gd name="T73" fmla="*/ 9 h 20"/>
                <a:gd name="T74" fmla="*/ 1 w 27"/>
                <a:gd name="T75" fmla="*/ 17 h 20"/>
                <a:gd name="T76" fmla="*/ 6 w 27"/>
                <a:gd name="T7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20">
                  <a:moveTo>
                    <a:pt x="6" y="18"/>
                  </a:moveTo>
                  <a:cubicBezTo>
                    <a:pt x="6" y="17"/>
                    <a:pt x="6" y="17"/>
                    <a:pt x="6" y="16"/>
                  </a:cubicBezTo>
                  <a:cubicBezTo>
                    <a:pt x="7" y="16"/>
                    <a:pt x="7" y="16"/>
                    <a:pt x="8" y="15"/>
                  </a:cubicBezTo>
                  <a:cubicBezTo>
                    <a:pt x="8" y="14"/>
                    <a:pt x="8" y="13"/>
                    <a:pt x="8" y="13"/>
                  </a:cubicBezTo>
                  <a:cubicBezTo>
                    <a:pt x="8" y="12"/>
                    <a:pt x="7" y="12"/>
                    <a:pt x="7" y="11"/>
                  </a:cubicBezTo>
                  <a:cubicBezTo>
                    <a:pt x="8" y="11"/>
                    <a:pt x="8" y="11"/>
                    <a:pt x="8" y="11"/>
                  </a:cubicBezTo>
                  <a:cubicBezTo>
                    <a:pt x="8" y="11"/>
                    <a:pt x="8" y="11"/>
                    <a:pt x="8" y="11"/>
                  </a:cubicBezTo>
                  <a:cubicBezTo>
                    <a:pt x="8" y="12"/>
                    <a:pt x="8" y="13"/>
                    <a:pt x="10" y="14"/>
                  </a:cubicBezTo>
                  <a:cubicBezTo>
                    <a:pt x="11" y="15"/>
                    <a:pt x="12" y="14"/>
                    <a:pt x="13" y="13"/>
                  </a:cubicBezTo>
                  <a:cubicBezTo>
                    <a:pt x="13" y="13"/>
                    <a:pt x="13" y="13"/>
                    <a:pt x="13" y="13"/>
                  </a:cubicBezTo>
                  <a:cubicBezTo>
                    <a:pt x="15" y="13"/>
                    <a:pt x="15" y="10"/>
                    <a:pt x="14" y="9"/>
                  </a:cubicBezTo>
                  <a:cubicBezTo>
                    <a:pt x="15" y="9"/>
                    <a:pt x="15" y="9"/>
                    <a:pt x="15" y="9"/>
                  </a:cubicBezTo>
                  <a:cubicBezTo>
                    <a:pt x="15" y="10"/>
                    <a:pt x="16" y="12"/>
                    <a:pt x="18" y="11"/>
                  </a:cubicBezTo>
                  <a:cubicBezTo>
                    <a:pt x="19" y="11"/>
                    <a:pt x="20" y="10"/>
                    <a:pt x="20" y="9"/>
                  </a:cubicBezTo>
                  <a:cubicBezTo>
                    <a:pt x="20" y="9"/>
                    <a:pt x="20" y="9"/>
                    <a:pt x="20" y="9"/>
                  </a:cubicBezTo>
                  <a:cubicBezTo>
                    <a:pt x="21" y="10"/>
                    <a:pt x="22" y="10"/>
                    <a:pt x="23" y="11"/>
                  </a:cubicBezTo>
                  <a:cubicBezTo>
                    <a:pt x="25" y="12"/>
                    <a:pt x="27" y="9"/>
                    <a:pt x="25" y="8"/>
                  </a:cubicBezTo>
                  <a:cubicBezTo>
                    <a:pt x="24" y="8"/>
                    <a:pt x="23" y="7"/>
                    <a:pt x="23" y="6"/>
                  </a:cubicBezTo>
                  <a:cubicBezTo>
                    <a:pt x="21" y="6"/>
                    <a:pt x="20" y="7"/>
                    <a:pt x="20" y="8"/>
                  </a:cubicBezTo>
                  <a:cubicBezTo>
                    <a:pt x="19" y="6"/>
                    <a:pt x="19" y="6"/>
                    <a:pt x="19" y="6"/>
                  </a:cubicBezTo>
                  <a:cubicBezTo>
                    <a:pt x="19" y="5"/>
                    <a:pt x="18" y="4"/>
                    <a:pt x="17" y="4"/>
                  </a:cubicBezTo>
                  <a:cubicBezTo>
                    <a:pt x="17" y="4"/>
                    <a:pt x="17" y="4"/>
                    <a:pt x="17" y="4"/>
                  </a:cubicBezTo>
                  <a:cubicBezTo>
                    <a:pt x="19" y="4"/>
                    <a:pt x="18" y="1"/>
                    <a:pt x="16" y="1"/>
                  </a:cubicBezTo>
                  <a:cubicBezTo>
                    <a:pt x="16" y="1"/>
                    <a:pt x="15" y="1"/>
                    <a:pt x="15" y="1"/>
                  </a:cubicBezTo>
                  <a:cubicBezTo>
                    <a:pt x="15" y="1"/>
                    <a:pt x="14" y="0"/>
                    <a:pt x="13" y="0"/>
                  </a:cubicBezTo>
                  <a:cubicBezTo>
                    <a:pt x="12" y="1"/>
                    <a:pt x="12" y="1"/>
                    <a:pt x="12" y="1"/>
                  </a:cubicBezTo>
                  <a:cubicBezTo>
                    <a:pt x="11" y="0"/>
                    <a:pt x="11" y="0"/>
                    <a:pt x="11" y="0"/>
                  </a:cubicBezTo>
                  <a:cubicBezTo>
                    <a:pt x="11" y="0"/>
                    <a:pt x="10" y="0"/>
                    <a:pt x="10" y="1"/>
                  </a:cubicBezTo>
                  <a:cubicBezTo>
                    <a:pt x="9" y="0"/>
                    <a:pt x="7" y="0"/>
                    <a:pt x="7" y="2"/>
                  </a:cubicBezTo>
                  <a:cubicBezTo>
                    <a:pt x="6" y="2"/>
                    <a:pt x="6" y="2"/>
                    <a:pt x="6" y="2"/>
                  </a:cubicBezTo>
                  <a:cubicBezTo>
                    <a:pt x="6" y="2"/>
                    <a:pt x="6" y="2"/>
                    <a:pt x="6" y="2"/>
                  </a:cubicBezTo>
                  <a:cubicBezTo>
                    <a:pt x="5" y="3"/>
                    <a:pt x="5" y="4"/>
                    <a:pt x="5" y="5"/>
                  </a:cubicBezTo>
                  <a:cubicBezTo>
                    <a:pt x="5" y="6"/>
                    <a:pt x="6" y="7"/>
                    <a:pt x="6" y="8"/>
                  </a:cubicBezTo>
                  <a:cubicBezTo>
                    <a:pt x="6" y="9"/>
                    <a:pt x="6" y="9"/>
                    <a:pt x="6" y="9"/>
                  </a:cubicBezTo>
                  <a:cubicBezTo>
                    <a:pt x="6" y="9"/>
                    <a:pt x="5" y="9"/>
                    <a:pt x="5" y="9"/>
                  </a:cubicBezTo>
                  <a:cubicBezTo>
                    <a:pt x="4" y="8"/>
                    <a:pt x="4" y="8"/>
                    <a:pt x="4" y="8"/>
                  </a:cubicBezTo>
                  <a:cubicBezTo>
                    <a:pt x="3" y="7"/>
                    <a:pt x="2" y="8"/>
                    <a:pt x="1" y="9"/>
                  </a:cubicBezTo>
                  <a:cubicBezTo>
                    <a:pt x="0" y="11"/>
                    <a:pt x="2" y="14"/>
                    <a:pt x="1" y="17"/>
                  </a:cubicBezTo>
                  <a:cubicBezTo>
                    <a:pt x="1" y="19"/>
                    <a:pt x="5" y="20"/>
                    <a:pt x="6" y="18"/>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547"/>
            <p:cNvSpPr/>
            <p:nvPr/>
          </p:nvSpPr>
          <p:spPr bwMode="auto">
            <a:xfrm>
              <a:off x="2198" y="623"/>
              <a:ext cx="21" cy="20"/>
            </a:xfrm>
            <a:custGeom>
              <a:avLst/>
              <a:gdLst>
                <a:gd name="T0" fmla="*/ 0 w 18"/>
                <a:gd name="T1" fmla="*/ 10 h 17"/>
                <a:gd name="T2" fmla="*/ 1 w 18"/>
                <a:gd name="T3" fmla="*/ 11 h 17"/>
                <a:gd name="T4" fmla="*/ 1 w 18"/>
                <a:gd name="T5" fmla="*/ 12 h 17"/>
                <a:gd name="T6" fmla="*/ 4 w 18"/>
                <a:gd name="T7" fmla="*/ 13 h 17"/>
                <a:gd name="T8" fmla="*/ 6 w 18"/>
                <a:gd name="T9" fmla="*/ 14 h 17"/>
                <a:gd name="T10" fmla="*/ 9 w 18"/>
                <a:gd name="T11" fmla="*/ 16 h 17"/>
                <a:gd name="T12" fmla="*/ 11 w 18"/>
                <a:gd name="T13" fmla="*/ 14 h 17"/>
                <a:gd name="T14" fmla="*/ 13 w 18"/>
                <a:gd name="T15" fmla="*/ 11 h 17"/>
                <a:gd name="T16" fmla="*/ 10 w 18"/>
                <a:gd name="T17" fmla="*/ 8 h 17"/>
                <a:gd name="T18" fmla="*/ 10 w 18"/>
                <a:gd name="T19" fmla="*/ 7 h 17"/>
                <a:gd name="T20" fmla="*/ 11 w 18"/>
                <a:gd name="T21" fmla="*/ 7 h 17"/>
                <a:gd name="T22" fmla="*/ 12 w 18"/>
                <a:gd name="T23" fmla="*/ 6 h 17"/>
                <a:gd name="T24" fmla="*/ 12 w 18"/>
                <a:gd name="T25" fmla="*/ 5 h 17"/>
                <a:gd name="T26" fmla="*/ 13 w 18"/>
                <a:gd name="T27" fmla="*/ 5 h 17"/>
                <a:gd name="T28" fmla="*/ 15 w 18"/>
                <a:gd name="T29" fmla="*/ 6 h 17"/>
                <a:gd name="T30" fmla="*/ 15 w 18"/>
                <a:gd name="T31" fmla="*/ 1 h 17"/>
                <a:gd name="T32" fmla="*/ 14 w 18"/>
                <a:gd name="T33" fmla="*/ 1 h 17"/>
                <a:gd name="T34" fmla="*/ 14 w 18"/>
                <a:gd name="T35" fmla="*/ 0 h 17"/>
                <a:gd name="T36" fmla="*/ 12 w 18"/>
                <a:gd name="T37" fmla="*/ 0 h 17"/>
                <a:gd name="T38" fmla="*/ 10 w 18"/>
                <a:gd name="T39" fmla="*/ 3 h 17"/>
                <a:gd name="T40" fmla="*/ 9 w 18"/>
                <a:gd name="T41" fmla="*/ 3 h 17"/>
                <a:gd name="T42" fmla="*/ 9 w 18"/>
                <a:gd name="T43" fmla="*/ 4 h 17"/>
                <a:gd name="T44" fmla="*/ 7 w 18"/>
                <a:gd name="T45" fmla="*/ 3 h 17"/>
                <a:gd name="T46" fmla="*/ 5 w 18"/>
                <a:gd name="T47" fmla="*/ 5 h 17"/>
                <a:gd name="T48" fmla="*/ 5 w 18"/>
                <a:gd name="T49" fmla="*/ 5 h 17"/>
                <a:gd name="T50" fmla="*/ 0 w 18"/>
                <a:gd name="T51" fmla="*/ 6 h 17"/>
                <a:gd name="T52" fmla="*/ 1 w 18"/>
                <a:gd name="T53" fmla="*/ 7 h 17"/>
                <a:gd name="T54" fmla="*/ 1 w 18"/>
                <a:gd name="T55" fmla="*/ 7 h 17"/>
                <a:gd name="T56" fmla="*/ 0 w 18"/>
                <a:gd name="T57" fmla="*/ 8 h 17"/>
                <a:gd name="T58" fmla="*/ 0 w 18"/>
                <a:gd name="T5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7">
                  <a:moveTo>
                    <a:pt x="0" y="10"/>
                  </a:moveTo>
                  <a:cubicBezTo>
                    <a:pt x="0" y="10"/>
                    <a:pt x="1" y="11"/>
                    <a:pt x="1" y="11"/>
                  </a:cubicBezTo>
                  <a:cubicBezTo>
                    <a:pt x="1" y="12"/>
                    <a:pt x="1" y="12"/>
                    <a:pt x="1" y="12"/>
                  </a:cubicBezTo>
                  <a:cubicBezTo>
                    <a:pt x="2" y="13"/>
                    <a:pt x="3" y="13"/>
                    <a:pt x="4" y="13"/>
                  </a:cubicBezTo>
                  <a:cubicBezTo>
                    <a:pt x="4" y="13"/>
                    <a:pt x="5" y="14"/>
                    <a:pt x="6" y="14"/>
                  </a:cubicBezTo>
                  <a:cubicBezTo>
                    <a:pt x="6" y="16"/>
                    <a:pt x="7" y="17"/>
                    <a:pt x="9" y="16"/>
                  </a:cubicBezTo>
                  <a:cubicBezTo>
                    <a:pt x="10" y="16"/>
                    <a:pt x="11" y="15"/>
                    <a:pt x="11" y="14"/>
                  </a:cubicBezTo>
                  <a:cubicBezTo>
                    <a:pt x="12" y="14"/>
                    <a:pt x="14" y="12"/>
                    <a:pt x="13" y="11"/>
                  </a:cubicBezTo>
                  <a:cubicBezTo>
                    <a:pt x="13" y="9"/>
                    <a:pt x="12" y="8"/>
                    <a:pt x="10" y="8"/>
                  </a:cubicBezTo>
                  <a:cubicBezTo>
                    <a:pt x="10" y="7"/>
                    <a:pt x="10" y="7"/>
                    <a:pt x="10" y="7"/>
                  </a:cubicBezTo>
                  <a:cubicBezTo>
                    <a:pt x="11" y="7"/>
                    <a:pt x="11" y="7"/>
                    <a:pt x="11" y="7"/>
                  </a:cubicBezTo>
                  <a:cubicBezTo>
                    <a:pt x="12" y="7"/>
                    <a:pt x="12" y="7"/>
                    <a:pt x="12" y="6"/>
                  </a:cubicBezTo>
                  <a:cubicBezTo>
                    <a:pt x="12" y="5"/>
                    <a:pt x="12" y="5"/>
                    <a:pt x="12" y="5"/>
                  </a:cubicBezTo>
                  <a:cubicBezTo>
                    <a:pt x="13" y="5"/>
                    <a:pt x="13" y="5"/>
                    <a:pt x="13" y="5"/>
                  </a:cubicBezTo>
                  <a:cubicBezTo>
                    <a:pt x="13" y="6"/>
                    <a:pt x="14" y="6"/>
                    <a:pt x="15" y="6"/>
                  </a:cubicBezTo>
                  <a:cubicBezTo>
                    <a:pt x="18" y="5"/>
                    <a:pt x="17" y="1"/>
                    <a:pt x="15" y="1"/>
                  </a:cubicBezTo>
                  <a:cubicBezTo>
                    <a:pt x="14" y="1"/>
                    <a:pt x="14" y="1"/>
                    <a:pt x="14" y="1"/>
                  </a:cubicBezTo>
                  <a:cubicBezTo>
                    <a:pt x="14" y="0"/>
                    <a:pt x="14" y="0"/>
                    <a:pt x="14" y="0"/>
                  </a:cubicBezTo>
                  <a:cubicBezTo>
                    <a:pt x="13" y="0"/>
                    <a:pt x="12" y="0"/>
                    <a:pt x="12" y="0"/>
                  </a:cubicBezTo>
                  <a:cubicBezTo>
                    <a:pt x="11" y="1"/>
                    <a:pt x="10" y="2"/>
                    <a:pt x="10" y="3"/>
                  </a:cubicBezTo>
                  <a:cubicBezTo>
                    <a:pt x="10" y="3"/>
                    <a:pt x="9" y="3"/>
                    <a:pt x="9" y="3"/>
                  </a:cubicBezTo>
                  <a:cubicBezTo>
                    <a:pt x="9" y="4"/>
                    <a:pt x="9" y="4"/>
                    <a:pt x="9" y="4"/>
                  </a:cubicBezTo>
                  <a:cubicBezTo>
                    <a:pt x="8" y="3"/>
                    <a:pt x="8" y="3"/>
                    <a:pt x="7" y="3"/>
                  </a:cubicBezTo>
                  <a:cubicBezTo>
                    <a:pt x="6" y="4"/>
                    <a:pt x="5" y="4"/>
                    <a:pt x="5" y="5"/>
                  </a:cubicBezTo>
                  <a:cubicBezTo>
                    <a:pt x="5" y="5"/>
                    <a:pt x="5" y="5"/>
                    <a:pt x="5" y="5"/>
                  </a:cubicBezTo>
                  <a:cubicBezTo>
                    <a:pt x="4" y="2"/>
                    <a:pt x="0" y="3"/>
                    <a:pt x="0" y="6"/>
                  </a:cubicBezTo>
                  <a:cubicBezTo>
                    <a:pt x="0" y="6"/>
                    <a:pt x="1" y="7"/>
                    <a:pt x="1" y="7"/>
                  </a:cubicBezTo>
                  <a:cubicBezTo>
                    <a:pt x="1" y="7"/>
                    <a:pt x="1" y="7"/>
                    <a:pt x="1" y="7"/>
                  </a:cubicBezTo>
                  <a:cubicBezTo>
                    <a:pt x="1" y="11"/>
                    <a:pt x="0" y="8"/>
                    <a:pt x="0" y="8"/>
                  </a:cubicBezTo>
                  <a:cubicBezTo>
                    <a:pt x="0" y="9"/>
                    <a:pt x="0" y="10"/>
                    <a:pt x="0" y="1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548"/>
            <p:cNvSpPr/>
            <p:nvPr/>
          </p:nvSpPr>
          <p:spPr bwMode="auto">
            <a:xfrm>
              <a:off x="2153" y="425"/>
              <a:ext cx="85" cy="87"/>
            </a:xfrm>
            <a:custGeom>
              <a:avLst/>
              <a:gdLst>
                <a:gd name="T0" fmla="*/ 31 w 74"/>
                <a:gd name="T1" fmla="*/ 68 h 75"/>
                <a:gd name="T2" fmla="*/ 45 w 74"/>
                <a:gd name="T3" fmla="*/ 75 h 75"/>
                <a:gd name="T4" fmla="*/ 49 w 74"/>
                <a:gd name="T5" fmla="*/ 72 h 75"/>
                <a:gd name="T6" fmla="*/ 49 w 74"/>
                <a:gd name="T7" fmla="*/ 65 h 75"/>
                <a:gd name="T8" fmla="*/ 51 w 74"/>
                <a:gd name="T9" fmla="*/ 66 h 75"/>
                <a:gd name="T10" fmla="*/ 51 w 74"/>
                <a:gd name="T11" fmla="*/ 67 h 75"/>
                <a:gd name="T12" fmla="*/ 63 w 74"/>
                <a:gd name="T13" fmla="*/ 70 h 75"/>
                <a:gd name="T14" fmla="*/ 68 w 74"/>
                <a:gd name="T15" fmla="*/ 64 h 75"/>
                <a:gd name="T16" fmla="*/ 64 w 74"/>
                <a:gd name="T17" fmla="*/ 53 h 75"/>
                <a:gd name="T18" fmla="*/ 70 w 74"/>
                <a:gd name="T19" fmla="*/ 44 h 75"/>
                <a:gd name="T20" fmla="*/ 68 w 74"/>
                <a:gd name="T21" fmla="*/ 38 h 75"/>
                <a:gd name="T22" fmla="*/ 63 w 74"/>
                <a:gd name="T23" fmla="*/ 36 h 75"/>
                <a:gd name="T24" fmla="*/ 70 w 74"/>
                <a:gd name="T25" fmla="*/ 31 h 75"/>
                <a:gd name="T26" fmla="*/ 70 w 74"/>
                <a:gd name="T27" fmla="*/ 22 h 75"/>
                <a:gd name="T28" fmla="*/ 58 w 74"/>
                <a:gd name="T29" fmla="*/ 19 h 75"/>
                <a:gd name="T30" fmla="*/ 46 w 74"/>
                <a:gd name="T31" fmla="*/ 17 h 75"/>
                <a:gd name="T32" fmla="*/ 50 w 74"/>
                <a:gd name="T33" fmla="*/ 11 h 75"/>
                <a:gd name="T34" fmla="*/ 42 w 74"/>
                <a:gd name="T35" fmla="*/ 5 h 75"/>
                <a:gd name="T36" fmla="*/ 32 w 74"/>
                <a:gd name="T37" fmla="*/ 14 h 75"/>
                <a:gd name="T38" fmla="*/ 29 w 74"/>
                <a:gd name="T39" fmla="*/ 3 h 75"/>
                <a:gd name="T40" fmla="*/ 19 w 74"/>
                <a:gd name="T41" fmla="*/ 7 h 75"/>
                <a:gd name="T42" fmla="*/ 20 w 74"/>
                <a:gd name="T43" fmla="*/ 19 h 75"/>
                <a:gd name="T44" fmla="*/ 20 w 74"/>
                <a:gd name="T45" fmla="*/ 20 h 75"/>
                <a:gd name="T46" fmla="*/ 20 w 74"/>
                <a:gd name="T47" fmla="*/ 20 h 75"/>
                <a:gd name="T48" fmla="*/ 9 w 74"/>
                <a:gd name="T49" fmla="*/ 14 h 75"/>
                <a:gd name="T50" fmla="*/ 4 w 74"/>
                <a:gd name="T51" fmla="*/ 19 h 75"/>
                <a:gd name="T52" fmla="*/ 7 w 74"/>
                <a:gd name="T53" fmla="*/ 31 h 75"/>
                <a:gd name="T54" fmla="*/ 1 w 74"/>
                <a:gd name="T55" fmla="*/ 41 h 75"/>
                <a:gd name="T56" fmla="*/ 4 w 74"/>
                <a:gd name="T57" fmla="*/ 49 h 75"/>
                <a:gd name="T58" fmla="*/ 15 w 74"/>
                <a:gd name="T59" fmla="*/ 48 h 75"/>
                <a:gd name="T60" fmla="*/ 9 w 74"/>
                <a:gd name="T61" fmla="*/ 55 h 75"/>
                <a:gd name="T62" fmla="*/ 14 w 74"/>
                <a:gd name="T63" fmla="*/ 64 h 75"/>
                <a:gd name="T64" fmla="*/ 21 w 74"/>
                <a:gd name="T65" fmla="*/ 61 h 75"/>
                <a:gd name="T66" fmla="*/ 21 w 74"/>
                <a:gd name="T67" fmla="*/ 65 h 75"/>
                <a:gd name="T68" fmla="*/ 26 w 74"/>
                <a:gd name="T69" fmla="*/ 70 h 75"/>
                <a:gd name="T70" fmla="*/ 31 w 74"/>
                <a:gd name="T71"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75">
                  <a:moveTo>
                    <a:pt x="31" y="68"/>
                  </a:moveTo>
                  <a:cubicBezTo>
                    <a:pt x="35" y="72"/>
                    <a:pt x="39" y="75"/>
                    <a:pt x="45" y="75"/>
                  </a:cubicBezTo>
                  <a:cubicBezTo>
                    <a:pt x="47" y="75"/>
                    <a:pt x="49" y="74"/>
                    <a:pt x="49" y="72"/>
                  </a:cubicBezTo>
                  <a:cubicBezTo>
                    <a:pt x="49" y="70"/>
                    <a:pt x="49" y="67"/>
                    <a:pt x="49" y="65"/>
                  </a:cubicBezTo>
                  <a:cubicBezTo>
                    <a:pt x="49" y="66"/>
                    <a:pt x="50" y="66"/>
                    <a:pt x="51" y="66"/>
                  </a:cubicBezTo>
                  <a:cubicBezTo>
                    <a:pt x="51" y="67"/>
                    <a:pt x="51" y="67"/>
                    <a:pt x="51" y="67"/>
                  </a:cubicBezTo>
                  <a:cubicBezTo>
                    <a:pt x="55" y="69"/>
                    <a:pt x="59" y="70"/>
                    <a:pt x="63" y="70"/>
                  </a:cubicBezTo>
                  <a:cubicBezTo>
                    <a:pt x="66" y="70"/>
                    <a:pt x="69" y="67"/>
                    <a:pt x="68" y="64"/>
                  </a:cubicBezTo>
                  <a:cubicBezTo>
                    <a:pt x="68" y="60"/>
                    <a:pt x="66" y="56"/>
                    <a:pt x="64" y="53"/>
                  </a:cubicBezTo>
                  <a:cubicBezTo>
                    <a:pt x="68" y="52"/>
                    <a:pt x="69" y="48"/>
                    <a:pt x="70" y="44"/>
                  </a:cubicBezTo>
                  <a:cubicBezTo>
                    <a:pt x="70" y="42"/>
                    <a:pt x="70" y="39"/>
                    <a:pt x="68" y="38"/>
                  </a:cubicBezTo>
                  <a:cubicBezTo>
                    <a:pt x="66" y="37"/>
                    <a:pt x="65" y="37"/>
                    <a:pt x="63" y="36"/>
                  </a:cubicBezTo>
                  <a:cubicBezTo>
                    <a:pt x="65" y="35"/>
                    <a:pt x="67" y="33"/>
                    <a:pt x="70" y="31"/>
                  </a:cubicBezTo>
                  <a:cubicBezTo>
                    <a:pt x="73" y="29"/>
                    <a:pt x="74" y="24"/>
                    <a:pt x="70" y="22"/>
                  </a:cubicBezTo>
                  <a:cubicBezTo>
                    <a:pt x="67" y="21"/>
                    <a:pt x="62" y="19"/>
                    <a:pt x="58" y="19"/>
                  </a:cubicBezTo>
                  <a:cubicBezTo>
                    <a:pt x="55" y="18"/>
                    <a:pt x="50" y="17"/>
                    <a:pt x="46" y="17"/>
                  </a:cubicBezTo>
                  <a:cubicBezTo>
                    <a:pt x="47" y="15"/>
                    <a:pt x="49" y="13"/>
                    <a:pt x="50" y="11"/>
                  </a:cubicBezTo>
                  <a:cubicBezTo>
                    <a:pt x="51" y="7"/>
                    <a:pt x="46" y="2"/>
                    <a:pt x="42" y="5"/>
                  </a:cubicBezTo>
                  <a:cubicBezTo>
                    <a:pt x="38" y="7"/>
                    <a:pt x="35" y="11"/>
                    <a:pt x="32" y="14"/>
                  </a:cubicBezTo>
                  <a:cubicBezTo>
                    <a:pt x="33" y="11"/>
                    <a:pt x="32" y="7"/>
                    <a:pt x="29" y="3"/>
                  </a:cubicBezTo>
                  <a:cubicBezTo>
                    <a:pt x="26" y="0"/>
                    <a:pt x="19" y="2"/>
                    <a:pt x="19" y="7"/>
                  </a:cubicBezTo>
                  <a:cubicBezTo>
                    <a:pt x="19" y="11"/>
                    <a:pt x="20" y="15"/>
                    <a:pt x="20" y="19"/>
                  </a:cubicBezTo>
                  <a:cubicBezTo>
                    <a:pt x="20" y="20"/>
                    <a:pt x="20" y="20"/>
                    <a:pt x="20" y="20"/>
                  </a:cubicBezTo>
                  <a:cubicBezTo>
                    <a:pt x="20" y="20"/>
                    <a:pt x="20" y="20"/>
                    <a:pt x="20" y="20"/>
                  </a:cubicBezTo>
                  <a:cubicBezTo>
                    <a:pt x="17" y="16"/>
                    <a:pt x="14" y="15"/>
                    <a:pt x="9" y="14"/>
                  </a:cubicBezTo>
                  <a:cubicBezTo>
                    <a:pt x="6" y="14"/>
                    <a:pt x="4" y="17"/>
                    <a:pt x="4" y="19"/>
                  </a:cubicBezTo>
                  <a:cubicBezTo>
                    <a:pt x="3" y="24"/>
                    <a:pt x="5" y="28"/>
                    <a:pt x="7" y="31"/>
                  </a:cubicBezTo>
                  <a:cubicBezTo>
                    <a:pt x="4" y="34"/>
                    <a:pt x="2" y="37"/>
                    <a:pt x="1" y="41"/>
                  </a:cubicBezTo>
                  <a:cubicBezTo>
                    <a:pt x="0" y="44"/>
                    <a:pt x="1" y="48"/>
                    <a:pt x="4" y="49"/>
                  </a:cubicBezTo>
                  <a:cubicBezTo>
                    <a:pt x="8" y="50"/>
                    <a:pt x="11" y="50"/>
                    <a:pt x="15" y="48"/>
                  </a:cubicBezTo>
                  <a:cubicBezTo>
                    <a:pt x="13" y="51"/>
                    <a:pt x="11" y="53"/>
                    <a:pt x="9" y="55"/>
                  </a:cubicBezTo>
                  <a:cubicBezTo>
                    <a:pt x="5" y="58"/>
                    <a:pt x="9" y="65"/>
                    <a:pt x="14" y="64"/>
                  </a:cubicBezTo>
                  <a:cubicBezTo>
                    <a:pt x="17" y="64"/>
                    <a:pt x="19" y="63"/>
                    <a:pt x="21" y="61"/>
                  </a:cubicBezTo>
                  <a:cubicBezTo>
                    <a:pt x="21" y="63"/>
                    <a:pt x="21" y="64"/>
                    <a:pt x="21" y="65"/>
                  </a:cubicBezTo>
                  <a:cubicBezTo>
                    <a:pt x="21" y="68"/>
                    <a:pt x="23" y="71"/>
                    <a:pt x="26" y="70"/>
                  </a:cubicBezTo>
                  <a:cubicBezTo>
                    <a:pt x="28" y="69"/>
                    <a:pt x="30" y="69"/>
                    <a:pt x="31" y="68"/>
                  </a:cubicBezTo>
                  <a:close/>
                </a:path>
              </a:pathLst>
            </a:custGeom>
            <a:solidFill>
              <a:srgbClr val="FB8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549"/>
            <p:cNvSpPr/>
            <p:nvPr/>
          </p:nvSpPr>
          <p:spPr bwMode="auto">
            <a:xfrm>
              <a:off x="2190" y="457"/>
              <a:ext cx="19" cy="28"/>
            </a:xfrm>
            <a:custGeom>
              <a:avLst/>
              <a:gdLst>
                <a:gd name="T0" fmla="*/ 15 w 17"/>
                <a:gd name="T1" fmla="*/ 20 h 24"/>
                <a:gd name="T2" fmla="*/ 14 w 17"/>
                <a:gd name="T3" fmla="*/ 19 h 24"/>
                <a:gd name="T4" fmla="*/ 13 w 17"/>
                <a:gd name="T5" fmla="*/ 18 h 24"/>
                <a:gd name="T6" fmla="*/ 11 w 17"/>
                <a:gd name="T7" fmla="*/ 17 h 24"/>
                <a:gd name="T8" fmla="*/ 10 w 17"/>
                <a:gd name="T9" fmla="*/ 18 h 24"/>
                <a:gd name="T10" fmla="*/ 9 w 17"/>
                <a:gd name="T11" fmla="*/ 17 h 24"/>
                <a:gd name="T12" fmla="*/ 9 w 17"/>
                <a:gd name="T13" fmla="*/ 17 h 24"/>
                <a:gd name="T14" fmla="*/ 12 w 17"/>
                <a:gd name="T15" fmla="*/ 16 h 24"/>
                <a:gd name="T16" fmla="*/ 12 w 17"/>
                <a:gd name="T17" fmla="*/ 13 h 24"/>
                <a:gd name="T18" fmla="*/ 12 w 17"/>
                <a:gd name="T19" fmla="*/ 12 h 24"/>
                <a:gd name="T20" fmla="*/ 9 w 17"/>
                <a:gd name="T21" fmla="*/ 11 h 24"/>
                <a:gd name="T22" fmla="*/ 8 w 17"/>
                <a:gd name="T23" fmla="*/ 10 h 24"/>
                <a:gd name="T24" fmla="*/ 11 w 17"/>
                <a:gd name="T25" fmla="*/ 8 h 24"/>
                <a:gd name="T26" fmla="*/ 10 w 17"/>
                <a:gd name="T27" fmla="*/ 6 h 24"/>
                <a:gd name="T28" fmla="*/ 10 w 17"/>
                <a:gd name="T29" fmla="*/ 6 h 24"/>
                <a:gd name="T30" fmla="*/ 12 w 17"/>
                <a:gd name="T31" fmla="*/ 4 h 24"/>
                <a:gd name="T32" fmla="*/ 10 w 17"/>
                <a:gd name="T33" fmla="*/ 1 h 24"/>
                <a:gd name="T34" fmla="*/ 8 w 17"/>
                <a:gd name="T35" fmla="*/ 3 h 24"/>
                <a:gd name="T36" fmla="*/ 8 w 17"/>
                <a:gd name="T37" fmla="*/ 6 h 24"/>
                <a:gd name="T38" fmla="*/ 8 w 17"/>
                <a:gd name="T39" fmla="*/ 6 h 24"/>
                <a:gd name="T40" fmla="*/ 6 w 17"/>
                <a:gd name="T41" fmla="*/ 8 h 24"/>
                <a:gd name="T42" fmla="*/ 6 w 17"/>
                <a:gd name="T43" fmla="*/ 8 h 24"/>
                <a:gd name="T44" fmla="*/ 3 w 17"/>
                <a:gd name="T45" fmla="*/ 8 h 24"/>
                <a:gd name="T46" fmla="*/ 2 w 17"/>
                <a:gd name="T47" fmla="*/ 9 h 24"/>
                <a:gd name="T48" fmla="*/ 1 w 17"/>
                <a:gd name="T49" fmla="*/ 11 h 24"/>
                <a:gd name="T50" fmla="*/ 1 w 17"/>
                <a:gd name="T51" fmla="*/ 11 h 24"/>
                <a:gd name="T52" fmla="*/ 1 w 17"/>
                <a:gd name="T53" fmla="*/ 12 h 24"/>
                <a:gd name="T54" fmla="*/ 1 w 17"/>
                <a:gd name="T55" fmla="*/ 13 h 24"/>
                <a:gd name="T56" fmla="*/ 1 w 17"/>
                <a:gd name="T57" fmla="*/ 16 h 24"/>
                <a:gd name="T58" fmla="*/ 1 w 17"/>
                <a:gd name="T59" fmla="*/ 17 h 24"/>
                <a:gd name="T60" fmla="*/ 1 w 17"/>
                <a:gd name="T61" fmla="*/ 17 h 24"/>
                <a:gd name="T62" fmla="*/ 3 w 17"/>
                <a:gd name="T63" fmla="*/ 18 h 24"/>
                <a:gd name="T64" fmla="*/ 7 w 17"/>
                <a:gd name="T65" fmla="*/ 18 h 24"/>
                <a:gd name="T66" fmla="*/ 7 w 17"/>
                <a:gd name="T67" fmla="*/ 18 h 24"/>
                <a:gd name="T68" fmla="*/ 7 w 17"/>
                <a:gd name="T69" fmla="*/ 19 h 24"/>
                <a:gd name="T70" fmla="*/ 6 w 17"/>
                <a:gd name="T71" fmla="*/ 19 h 24"/>
                <a:gd name="T72" fmla="*/ 7 w 17"/>
                <a:gd name="T73" fmla="*/ 22 h 24"/>
                <a:gd name="T74" fmla="*/ 13 w 17"/>
                <a:gd name="T75" fmla="*/ 24 h 24"/>
                <a:gd name="T76" fmla="*/ 15 w 17"/>
                <a:gd name="T7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24">
                  <a:moveTo>
                    <a:pt x="15" y="20"/>
                  </a:moveTo>
                  <a:cubicBezTo>
                    <a:pt x="15" y="20"/>
                    <a:pt x="14" y="19"/>
                    <a:pt x="14" y="19"/>
                  </a:cubicBezTo>
                  <a:cubicBezTo>
                    <a:pt x="14" y="19"/>
                    <a:pt x="14" y="18"/>
                    <a:pt x="13" y="18"/>
                  </a:cubicBezTo>
                  <a:cubicBezTo>
                    <a:pt x="12" y="17"/>
                    <a:pt x="11" y="17"/>
                    <a:pt x="11" y="17"/>
                  </a:cubicBezTo>
                  <a:cubicBezTo>
                    <a:pt x="10" y="17"/>
                    <a:pt x="10" y="17"/>
                    <a:pt x="10" y="18"/>
                  </a:cubicBezTo>
                  <a:cubicBezTo>
                    <a:pt x="9" y="17"/>
                    <a:pt x="9" y="17"/>
                    <a:pt x="9" y="17"/>
                  </a:cubicBezTo>
                  <a:cubicBezTo>
                    <a:pt x="9" y="17"/>
                    <a:pt x="9" y="17"/>
                    <a:pt x="9" y="17"/>
                  </a:cubicBezTo>
                  <a:cubicBezTo>
                    <a:pt x="11" y="17"/>
                    <a:pt x="11" y="17"/>
                    <a:pt x="12" y="16"/>
                  </a:cubicBezTo>
                  <a:cubicBezTo>
                    <a:pt x="14" y="15"/>
                    <a:pt x="13" y="13"/>
                    <a:pt x="12" y="13"/>
                  </a:cubicBezTo>
                  <a:cubicBezTo>
                    <a:pt x="12" y="12"/>
                    <a:pt x="12" y="12"/>
                    <a:pt x="12" y="12"/>
                  </a:cubicBezTo>
                  <a:cubicBezTo>
                    <a:pt x="12" y="11"/>
                    <a:pt x="10" y="10"/>
                    <a:pt x="9" y="11"/>
                  </a:cubicBezTo>
                  <a:cubicBezTo>
                    <a:pt x="8" y="10"/>
                    <a:pt x="8" y="10"/>
                    <a:pt x="8" y="10"/>
                  </a:cubicBezTo>
                  <a:cubicBezTo>
                    <a:pt x="10" y="11"/>
                    <a:pt x="11" y="10"/>
                    <a:pt x="11" y="8"/>
                  </a:cubicBezTo>
                  <a:cubicBezTo>
                    <a:pt x="11" y="7"/>
                    <a:pt x="11" y="6"/>
                    <a:pt x="10" y="6"/>
                  </a:cubicBezTo>
                  <a:cubicBezTo>
                    <a:pt x="10" y="6"/>
                    <a:pt x="10" y="6"/>
                    <a:pt x="10" y="6"/>
                  </a:cubicBezTo>
                  <a:cubicBezTo>
                    <a:pt x="11" y="5"/>
                    <a:pt x="11" y="4"/>
                    <a:pt x="12" y="4"/>
                  </a:cubicBezTo>
                  <a:cubicBezTo>
                    <a:pt x="13" y="2"/>
                    <a:pt x="11" y="0"/>
                    <a:pt x="10" y="1"/>
                  </a:cubicBezTo>
                  <a:cubicBezTo>
                    <a:pt x="9" y="2"/>
                    <a:pt x="9" y="2"/>
                    <a:pt x="8" y="3"/>
                  </a:cubicBezTo>
                  <a:cubicBezTo>
                    <a:pt x="7" y="4"/>
                    <a:pt x="8" y="5"/>
                    <a:pt x="8" y="6"/>
                  </a:cubicBezTo>
                  <a:cubicBezTo>
                    <a:pt x="8" y="6"/>
                    <a:pt x="8" y="6"/>
                    <a:pt x="8" y="6"/>
                  </a:cubicBezTo>
                  <a:cubicBezTo>
                    <a:pt x="7" y="6"/>
                    <a:pt x="6" y="7"/>
                    <a:pt x="6" y="8"/>
                  </a:cubicBezTo>
                  <a:cubicBezTo>
                    <a:pt x="6" y="8"/>
                    <a:pt x="6" y="8"/>
                    <a:pt x="6" y="8"/>
                  </a:cubicBezTo>
                  <a:cubicBezTo>
                    <a:pt x="6" y="6"/>
                    <a:pt x="3" y="6"/>
                    <a:pt x="3" y="8"/>
                  </a:cubicBezTo>
                  <a:cubicBezTo>
                    <a:pt x="3" y="8"/>
                    <a:pt x="3" y="9"/>
                    <a:pt x="2" y="9"/>
                  </a:cubicBezTo>
                  <a:cubicBezTo>
                    <a:pt x="2" y="9"/>
                    <a:pt x="1" y="10"/>
                    <a:pt x="1" y="11"/>
                  </a:cubicBezTo>
                  <a:cubicBezTo>
                    <a:pt x="1" y="11"/>
                    <a:pt x="1" y="11"/>
                    <a:pt x="1" y="11"/>
                  </a:cubicBezTo>
                  <a:cubicBezTo>
                    <a:pt x="1" y="12"/>
                    <a:pt x="1" y="12"/>
                    <a:pt x="1" y="12"/>
                  </a:cubicBezTo>
                  <a:cubicBezTo>
                    <a:pt x="0" y="12"/>
                    <a:pt x="0" y="13"/>
                    <a:pt x="1" y="13"/>
                  </a:cubicBezTo>
                  <a:cubicBezTo>
                    <a:pt x="0" y="14"/>
                    <a:pt x="0" y="16"/>
                    <a:pt x="1" y="16"/>
                  </a:cubicBezTo>
                  <a:cubicBezTo>
                    <a:pt x="1" y="17"/>
                    <a:pt x="1" y="17"/>
                    <a:pt x="1" y="17"/>
                  </a:cubicBezTo>
                  <a:cubicBezTo>
                    <a:pt x="1" y="17"/>
                    <a:pt x="1" y="17"/>
                    <a:pt x="1" y="17"/>
                  </a:cubicBezTo>
                  <a:cubicBezTo>
                    <a:pt x="2" y="17"/>
                    <a:pt x="2" y="18"/>
                    <a:pt x="3" y="18"/>
                  </a:cubicBezTo>
                  <a:cubicBezTo>
                    <a:pt x="4" y="18"/>
                    <a:pt x="5" y="18"/>
                    <a:pt x="7" y="18"/>
                  </a:cubicBezTo>
                  <a:cubicBezTo>
                    <a:pt x="7" y="18"/>
                    <a:pt x="7" y="18"/>
                    <a:pt x="7" y="18"/>
                  </a:cubicBezTo>
                  <a:cubicBezTo>
                    <a:pt x="7" y="18"/>
                    <a:pt x="7" y="19"/>
                    <a:pt x="7" y="19"/>
                  </a:cubicBezTo>
                  <a:cubicBezTo>
                    <a:pt x="6" y="19"/>
                    <a:pt x="6" y="19"/>
                    <a:pt x="6" y="19"/>
                  </a:cubicBezTo>
                  <a:cubicBezTo>
                    <a:pt x="5" y="20"/>
                    <a:pt x="6" y="22"/>
                    <a:pt x="7" y="22"/>
                  </a:cubicBezTo>
                  <a:cubicBezTo>
                    <a:pt x="8" y="24"/>
                    <a:pt x="11" y="23"/>
                    <a:pt x="13" y="24"/>
                  </a:cubicBezTo>
                  <a:cubicBezTo>
                    <a:pt x="15" y="24"/>
                    <a:pt x="17" y="21"/>
                    <a:pt x="15" y="20"/>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550"/>
            <p:cNvSpPr/>
            <p:nvPr/>
          </p:nvSpPr>
          <p:spPr bwMode="auto">
            <a:xfrm>
              <a:off x="2182" y="449"/>
              <a:ext cx="16" cy="20"/>
            </a:xfrm>
            <a:custGeom>
              <a:avLst/>
              <a:gdLst>
                <a:gd name="T0" fmla="*/ 7 w 14"/>
                <a:gd name="T1" fmla="*/ 17 h 17"/>
                <a:gd name="T2" fmla="*/ 8 w 14"/>
                <a:gd name="T3" fmla="*/ 16 h 17"/>
                <a:gd name="T4" fmla="*/ 8 w 14"/>
                <a:gd name="T5" fmla="*/ 16 h 17"/>
                <a:gd name="T6" fmla="*/ 10 w 14"/>
                <a:gd name="T7" fmla="*/ 15 h 17"/>
                <a:gd name="T8" fmla="*/ 11 w 14"/>
                <a:gd name="T9" fmla="*/ 13 h 17"/>
                <a:gd name="T10" fmla="*/ 14 w 14"/>
                <a:gd name="T11" fmla="*/ 11 h 17"/>
                <a:gd name="T12" fmla="*/ 12 w 14"/>
                <a:gd name="T13" fmla="*/ 8 h 17"/>
                <a:gd name="T14" fmla="*/ 10 w 14"/>
                <a:gd name="T15" fmla="*/ 5 h 17"/>
                <a:gd name="T16" fmla="*/ 6 w 14"/>
                <a:gd name="T17" fmla="*/ 8 h 17"/>
                <a:gd name="T18" fmla="*/ 6 w 14"/>
                <a:gd name="T19" fmla="*/ 8 h 17"/>
                <a:gd name="T20" fmla="*/ 6 w 14"/>
                <a:gd name="T21" fmla="*/ 7 h 17"/>
                <a:gd name="T22" fmla="*/ 5 w 14"/>
                <a:gd name="T23" fmla="*/ 5 h 17"/>
                <a:gd name="T24" fmla="*/ 5 w 14"/>
                <a:gd name="T25" fmla="*/ 5 h 17"/>
                <a:gd name="T26" fmla="*/ 5 w 14"/>
                <a:gd name="T27" fmla="*/ 5 h 17"/>
                <a:gd name="T28" fmla="*/ 5 w 14"/>
                <a:gd name="T29" fmla="*/ 3 h 17"/>
                <a:gd name="T30" fmla="*/ 1 w 14"/>
                <a:gd name="T31" fmla="*/ 3 h 17"/>
                <a:gd name="T32" fmla="*/ 1 w 14"/>
                <a:gd name="T33" fmla="*/ 3 h 17"/>
                <a:gd name="T34" fmla="*/ 1 w 14"/>
                <a:gd name="T35" fmla="*/ 3 h 17"/>
                <a:gd name="T36" fmla="*/ 0 w 14"/>
                <a:gd name="T37" fmla="*/ 5 h 17"/>
                <a:gd name="T38" fmla="*/ 2 w 14"/>
                <a:gd name="T39" fmla="*/ 7 h 17"/>
                <a:gd name="T40" fmla="*/ 3 w 14"/>
                <a:gd name="T41" fmla="*/ 8 h 17"/>
                <a:gd name="T42" fmla="*/ 3 w 14"/>
                <a:gd name="T43" fmla="*/ 9 h 17"/>
                <a:gd name="T44" fmla="*/ 2 w 14"/>
                <a:gd name="T45" fmla="*/ 10 h 17"/>
                <a:gd name="T46" fmla="*/ 3 w 14"/>
                <a:gd name="T47" fmla="*/ 12 h 17"/>
                <a:gd name="T48" fmla="*/ 3 w 14"/>
                <a:gd name="T49" fmla="*/ 12 h 17"/>
                <a:gd name="T50" fmla="*/ 4 w 14"/>
                <a:gd name="T51" fmla="*/ 16 h 17"/>
                <a:gd name="T52" fmla="*/ 6 w 14"/>
                <a:gd name="T53" fmla="*/ 16 h 17"/>
                <a:gd name="T54" fmla="*/ 6 w 14"/>
                <a:gd name="T55" fmla="*/ 16 h 17"/>
                <a:gd name="T56" fmla="*/ 6 w 14"/>
                <a:gd name="T57" fmla="*/ 17 h 17"/>
                <a:gd name="T58" fmla="*/ 7 w 14"/>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7">
                  <a:moveTo>
                    <a:pt x="7" y="17"/>
                  </a:moveTo>
                  <a:cubicBezTo>
                    <a:pt x="7" y="17"/>
                    <a:pt x="8" y="17"/>
                    <a:pt x="8" y="16"/>
                  </a:cubicBezTo>
                  <a:cubicBezTo>
                    <a:pt x="8" y="16"/>
                    <a:pt x="8" y="16"/>
                    <a:pt x="8" y="16"/>
                  </a:cubicBezTo>
                  <a:cubicBezTo>
                    <a:pt x="9" y="16"/>
                    <a:pt x="10" y="15"/>
                    <a:pt x="10" y="15"/>
                  </a:cubicBezTo>
                  <a:cubicBezTo>
                    <a:pt x="10" y="14"/>
                    <a:pt x="11" y="13"/>
                    <a:pt x="11" y="13"/>
                  </a:cubicBezTo>
                  <a:cubicBezTo>
                    <a:pt x="13" y="13"/>
                    <a:pt x="14" y="12"/>
                    <a:pt x="14" y="11"/>
                  </a:cubicBezTo>
                  <a:cubicBezTo>
                    <a:pt x="14" y="9"/>
                    <a:pt x="13" y="8"/>
                    <a:pt x="12" y="8"/>
                  </a:cubicBezTo>
                  <a:cubicBezTo>
                    <a:pt x="12" y="7"/>
                    <a:pt x="11" y="5"/>
                    <a:pt x="10" y="5"/>
                  </a:cubicBezTo>
                  <a:cubicBezTo>
                    <a:pt x="8" y="5"/>
                    <a:pt x="7" y="6"/>
                    <a:pt x="6" y="8"/>
                  </a:cubicBezTo>
                  <a:cubicBezTo>
                    <a:pt x="6" y="8"/>
                    <a:pt x="6" y="8"/>
                    <a:pt x="6" y="8"/>
                  </a:cubicBezTo>
                  <a:cubicBezTo>
                    <a:pt x="6" y="7"/>
                    <a:pt x="6" y="7"/>
                    <a:pt x="6" y="7"/>
                  </a:cubicBezTo>
                  <a:cubicBezTo>
                    <a:pt x="6" y="6"/>
                    <a:pt x="6" y="6"/>
                    <a:pt x="5" y="5"/>
                  </a:cubicBezTo>
                  <a:cubicBezTo>
                    <a:pt x="5" y="5"/>
                    <a:pt x="5" y="5"/>
                    <a:pt x="5" y="5"/>
                  </a:cubicBezTo>
                  <a:cubicBezTo>
                    <a:pt x="5" y="5"/>
                    <a:pt x="5" y="5"/>
                    <a:pt x="5" y="5"/>
                  </a:cubicBezTo>
                  <a:cubicBezTo>
                    <a:pt x="5" y="5"/>
                    <a:pt x="5" y="4"/>
                    <a:pt x="5" y="3"/>
                  </a:cubicBezTo>
                  <a:cubicBezTo>
                    <a:pt x="6" y="1"/>
                    <a:pt x="2" y="0"/>
                    <a:pt x="1" y="3"/>
                  </a:cubicBezTo>
                  <a:cubicBezTo>
                    <a:pt x="1" y="3"/>
                    <a:pt x="1" y="3"/>
                    <a:pt x="1" y="3"/>
                  </a:cubicBezTo>
                  <a:cubicBezTo>
                    <a:pt x="1" y="3"/>
                    <a:pt x="1" y="3"/>
                    <a:pt x="1" y="3"/>
                  </a:cubicBezTo>
                  <a:cubicBezTo>
                    <a:pt x="0" y="4"/>
                    <a:pt x="0" y="4"/>
                    <a:pt x="0" y="5"/>
                  </a:cubicBezTo>
                  <a:cubicBezTo>
                    <a:pt x="0" y="6"/>
                    <a:pt x="1" y="7"/>
                    <a:pt x="2" y="7"/>
                  </a:cubicBezTo>
                  <a:cubicBezTo>
                    <a:pt x="2" y="7"/>
                    <a:pt x="2" y="8"/>
                    <a:pt x="3" y="8"/>
                  </a:cubicBezTo>
                  <a:cubicBezTo>
                    <a:pt x="3" y="9"/>
                    <a:pt x="3" y="9"/>
                    <a:pt x="3" y="9"/>
                  </a:cubicBezTo>
                  <a:cubicBezTo>
                    <a:pt x="2" y="9"/>
                    <a:pt x="2" y="9"/>
                    <a:pt x="2" y="10"/>
                  </a:cubicBezTo>
                  <a:cubicBezTo>
                    <a:pt x="2" y="11"/>
                    <a:pt x="3" y="12"/>
                    <a:pt x="3" y="12"/>
                  </a:cubicBezTo>
                  <a:cubicBezTo>
                    <a:pt x="3" y="12"/>
                    <a:pt x="3" y="12"/>
                    <a:pt x="3" y="12"/>
                  </a:cubicBezTo>
                  <a:cubicBezTo>
                    <a:pt x="1" y="12"/>
                    <a:pt x="2" y="16"/>
                    <a:pt x="4" y="16"/>
                  </a:cubicBezTo>
                  <a:cubicBezTo>
                    <a:pt x="4" y="16"/>
                    <a:pt x="6" y="16"/>
                    <a:pt x="6" y="16"/>
                  </a:cubicBezTo>
                  <a:cubicBezTo>
                    <a:pt x="6" y="16"/>
                    <a:pt x="6" y="16"/>
                    <a:pt x="6" y="16"/>
                  </a:cubicBezTo>
                  <a:cubicBezTo>
                    <a:pt x="6" y="17"/>
                    <a:pt x="6" y="17"/>
                    <a:pt x="6" y="17"/>
                  </a:cubicBezTo>
                  <a:cubicBezTo>
                    <a:pt x="6" y="17"/>
                    <a:pt x="6" y="17"/>
                    <a:pt x="7" y="17"/>
                  </a:cubicBezTo>
                  <a:close/>
                </a:path>
              </a:pathLst>
            </a:custGeom>
            <a:solidFill>
              <a:srgbClr val="FFE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551"/>
            <p:cNvSpPr/>
            <p:nvPr/>
          </p:nvSpPr>
          <p:spPr bwMode="auto">
            <a:xfrm>
              <a:off x="2129" y="545"/>
              <a:ext cx="87" cy="85"/>
            </a:xfrm>
            <a:custGeom>
              <a:avLst/>
              <a:gdLst>
                <a:gd name="T0" fmla="*/ 8 w 75"/>
                <a:gd name="T1" fmla="*/ 65 h 73"/>
                <a:gd name="T2" fmla="*/ 25 w 75"/>
                <a:gd name="T3" fmla="*/ 61 h 73"/>
                <a:gd name="T4" fmla="*/ 32 w 75"/>
                <a:gd name="T5" fmla="*/ 54 h 73"/>
                <a:gd name="T6" fmla="*/ 32 w 75"/>
                <a:gd name="T7" fmla="*/ 56 h 73"/>
                <a:gd name="T8" fmla="*/ 34 w 75"/>
                <a:gd name="T9" fmla="*/ 64 h 73"/>
                <a:gd name="T10" fmla="*/ 48 w 75"/>
                <a:gd name="T11" fmla="*/ 70 h 73"/>
                <a:gd name="T12" fmla="*/ 53 w 75"/>
                <a:gd name="T13" fmla="*/ 55 h 73"/>
                <a:gd name="T14" fmla="*/ 47 w 75"/>
                <a:gd name="T15" fmla="*/ 45 h 73"/>
                <a:gd name="T16" fmla="*/ 47 w 75"/>
                <a:gd name="T17" fmla="*/ 45 h 73"/>
                <a:gd name="T18" fmla="*/ 58 w 75"/>
                <a:gd name="T19" fmla="*/ 45 h 73"/>
                <a:gd name="T20" fmla="*/ 73 w 75"/>
                <a:gd name="T21" fmla="*/ 35 h 73"/>
                <a:gd name="T22" fmla="*/ 63 w 75"/>
                <a:gd name="T23" fmla="*/ 19 h 73"/>
                <a:gd name="T24" fmla="*/ 53 w 75"/>
                <a:gd name="T25" fmla="*/ 22 h 73"/>
                <a:gd name="T26" fmla="*/ 51 w 75"/>
                <a:gd name="T27" fmla="*/ 23 h 73"/>
                <a:gd name="T28" fmla="*/ 52 w 75"/>
                <a:gd name="T29" fmla="*/ 15 h 73"/>
                <a:gd name="T30" fmla="*/ 46 w 75"/>
                <a:gd name="T31" fmla="*/ 2 h 73"/>
                <a:gd name="T32" fmla="*/ 31 w 75"/>
                <a:gd name="T33" fmla="*/ 10 h 73"/>
                <a:gd name="T34" fmla="*/ 31 w 75"/>
                <a:gd name="T35" fmla="*/ 18 h 73"/>
                <a:gd name="T36" fmla="*/ 31 w 75"/>
                <a:gd name="T37" fmla="*/ 18 h 73"/>
                <a:gd name="T38" fmla="*/ 20 w 75"/>
                <a:gd name="T39" fmla="*/ 12 h 73"/>
                <a:gd name="T40" fmla="*/ 2 w 75"/>
                <a:gd name="T41" fmla="*/ 18 h 73"/>
                <a:gd name="T42" fmla="*/ 10 w 75"/>
                <a:gd name="T43" fmla="*/ 35 h 73"/>
                <a:gd name="T44" fmla="*/ 16 w 75"/>
                <a:gd name="T45" fmla="*/ 39 h 73"/>
                <a:gd name="T46" fmla="*/ 7 w 75"/>
                <a:gd name="T47" fmla="*/ 46 h 73"/>
                <a:gd name="T48" fmla="*/ 8 w 75"/>
                <a:gd name="T4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73">
                  <a:moveTo>
                    <a:pt x="8" y="65"/>
                  </a:moveTo>
                  <a:cubicBezTo>
                    <a:pt x="13" y="69"/>
                    <a:pt x="21" y="65"/>
                    <a:pt x="25" y="61"/>
                  </a:cubicBezTo>
                  <a:cubicBezTo>
                    <a:pt x="28" y="59"/>
                    <a:pt x="30" y="57"/>
                    <a:pt x="32" y="54"/>
                  </a:cubicBezTo>
                  <a:cubicBezTo>
                    <a:pt x="32" y="55"/>
                    <a:pt x="32" y="55"/>
                    <a:pt x="32" y="56"/>
                  </a:cubicBezTo>
                  <a:cubicBezTo>
                    <a:pt x="32" y="59"/>
                    <a:pt x="33" y="62"/>
                    <a:pt x="34" y="64"/>
                  </a:cubicBezTo>
                  <a:cubicBezTo>
                    <a:pt x="37" y="70"/>
                    <a:pt x="42" y="73"/>
                    <a:pt x="48" y="70"/>
                  </a:cubicBezTo>
                  <a:cubicBezTo>
                    <a:pt x="54" y="67"/>
                    <a:pt x="55" y="60"/>
                    <a:pt x="53" y="55"/>
                  </a:cubicBezTo>
                  <a:cubicBezTo>
                    <a:pt x="51" y="51"/>
                    <a:pt x="49" y="48"/>
                    <a:pt x="47" y="45"/>
                  </a:cubicBezTo>
                  <a:cubicBezTo>
                    <a:pt x="47" y="45"/>
                    <a:pt x="47" y="45"/>
                    <a:pt x="47" y="45"/>
                  </a:cubicBezTo>
                  <a:cubicBezTo>
                    <a:pt x="51" y="46"/>
                    <a:pt x="54" y="45"/>
                    <a:pt x="58" y="45"/>
                  </a:cubicBezTo>
                  <a:cubicBezTo>
                    <a:pt x="63" y="43"/>
                    <a:pt x="71" y="41"/>
                    <a:pt x="73" y="35"/>
                  </a:cubicBezTo>
                  <a:cubicBezTo>
                    <a:pt x="75" y="28"/>
                    <a:pt x="70" y="20"/>
                    <a:pt x="63" y="19"/>
                  </a:cubicBezTo>
                  <a:cubicBezTo>
                    <a:pt x="59" y="19"/>
                    <a:pt x="56" y="20"/>
                    <a:pt x="53" y="22"/>
                  </a:cubicBezTo>
                  <a:cubicBezTo>
                    <a:pt x="52" y="22"/>
                    <a:pt x="52" y="22"/>
                    <a:pt x="51" y="23"/>
                  </a:cubicBezTo>
                  <a:cubicBezTo>
                    <a:pt x="52" y="20"/>
                    <a:pt x="52" y="17"/>
                    <a:pt x="52" y="15"/>
                  </a:cubicBezTo>
                  <a:cubicBezTo>
                    <a:pt x="53" y="9"/>
                    <a:pt x="52" y="3"/>
                    <a:pt x="46" y="2"/>
                  </a:cubicBezTo>
                  <a:cubicBezTo>
                    <a:pt x="39" y="0"/>
                    <a:pt x="33" y="4"/>
                    <a:pt x="31" y="10"/>
                  </a:cubicBezTo>
                  <a:cubicBezTo>
                    <a:pt x="31" y="13"/>
                    <a:pt x="29" y="17"/>
                    <a:pt x="31" y="18"/>
                  </a:cubicBezTo>
                  <a:cubicBezTo>
                    <a:pt x="31" y="18"/>
                    <a:pt x="31" y="18"/>
                    <a:pt x="31" y="18"/>
                  </a:cubicBezTo>
                  <a:cubicBezTo>
                    <a:pt x="27" y="16"/>
                    <a:pt x="24" y="14"/>
                    <a:pt x="20" y="12"/>
                  </a:cubicBezTo>
                  <a:cubicBezTo>
                    <a:pt x="14" y="10"/>
                    <a:pt x="5" y="11"/>
                    <a:pt x="2" y="18"/>
                  </a:cubicBezTo>
                  <a:cubicBezTo>
                    <a:pt x="0" y="25"/>
                    <a:pt x="5" y="31"/>
                    <a:pt x="10" y="35"/>
                  </a:cubicBezTo>
                  <a:cubicBezTo>
                    <a:pt x="11" y="36"/>
                    <a:pt x="14" y="38"/>
                    <a:pt x="16" y="39"/>
                  </a:cubicBezTo>
                  <a:cubicBezTo>
                    <a:pt x="13" y="41"/>
                    <a:pt x="9" y="43"/>
                    <a:pt x="7" y="46"/>
                  </a:cubicBezTo>
                  <a:cubicBezTo>
                    <a:pt x="3" y="51"/>
                    <a:pt x="1" y="61"/>
                    <a:pt x="8" y="65"/>
                  </a:cubicBezTo>
                  <a:close/>
                </a:path>
              </a:pathLst>
            </a:custGeom>
            <a:solidFill>
              <a:srgbClr val="FCE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552"/>
            <p:cNvSpPr/>
            <p:nvPr/>
          </p:nvSpPr>
          <p:spPr bwMode="auto">
            <a:xfrm>
              <a:off x="2164" y="578"/>
              <a:ext cx="18" cy="18"/>
            </a:xfrm>
            <a:custGeom>
              <a:avLst/>
              <a:gdLst>
                <a:gd name="T0" fmla="*/ 3 w 15"/>
                <a:gd name="T1" fmla="*/ 4 h 16"/>
                <a:gd name="T2" fmla="*/ 13 w 15"/>
                <a:gd name="T3" fmla="*/ 4 h 16"/>
                <a:gd name="T4" fmla="*/ 13 w 15"/>
                <a:gd name="T5" fmla="*/ 4 h 16"/>
                <a:gd name="T6" fmla="*/ 14 w 15"/>
                <a:gd name="T7" fmla="*/ 10 h 16"/>
                <a:gd name="T8" fmla="*/ 4 w 15"/>
                <a:gd name="T9" fmla="*/ 14 h 16"/>
                <a:gd name="T10" fmla="*/ 3 w 15"/>
                <a:gd name="T11" fmla="*/ 4 h 16"/>
              </a:gdLst>
              <a:ahLst/>
              <a:cxnLst>
                <a:cxn ang="0">
                  <a:pos x="T0" y="T1"/>
                </a:cxn>
                <a:cxn ang="0">
                  <a:pos x="T2" y="T3"/>
                </a:cxn>
                <a:cxn ang="0">
                  <a:pos x="T4" y="T5"/>
                </a:cxn>
                <a:cxn ang="0">
                  <a:pos x="T6" y="T7"/>
                </a:cxn>
                <a:cxn ang="0">
                  <a:pos x="T8" y="T9"/>
                </a:cxn>
                <a:cxn ang="0">
                  <a:pos x="T10" y="T11"/>
                </a:cxn>
              </a:cxnLst>
              <a:rect l="0" t="0" r="r" b="b"/>
              <a:pathLst>
                <a:path w="15" h="16">
                  <a:moveTo>
                    <a:pt x="3" y="4"/>
                  </a:moveTo>
                  <a:cubicBezTo>
                    <a:pt x="5" y="1"/>
                    <a:pt x="11" y="0"/>
                    <a:pt x="13" y="4"/>
                  </a:cubicBezTo>
                  <a:cubicBezTo>
                    <a:pt x="13" y="4"/>
                    <a:pt x="13" y="4"/>
                    <a:pt x="13" y="4"/>
                  </a:cubicBezTo>
                  <a:cubicBezTo>
                    <a:pt x="14" y="6"/>
                    <a:pt x="15" y="8"/>
                    <a:pt x="14" y="10"/>
                  </a:cubicBezTo>
                  <a:cubicBezTo>
                    <a:pt x="13" y="14"/>
                    <a:pt x="8" y="16"/>
                    <a:pt x="4" y="14"/>
                  </a:cubicBezTo>
                  <a:cubicBezTo>
                    <a:pt x="0" y="12"/>
                    <a:pt x="0" y="7"/>
                    <a:pt x="3" y="4"/>
                  </a:cubicBezTo>
                  <a:close/>
                </a:path>
              </a:pathLst>
            </a:custGeom>
            <a:solidFill>
              <a:srgbClr val="FFB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圆角矩形 1"/>
          <p:cNvSpPr/>
          <p:nvPr/>
        </p:nvSpPr>
        <p:spPr>
          <a:xfrm>
            <a:off x="329565" y="2808605"/>
            <a:ext cx="8065135" cy="80391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（2）尽管人们适应了现代社会的快节奏，有专家建议人们过慢一点的生活。</a:t>
            </a:r>
          </a:p>
        </p:txBody>
      </p:sp>
      <p:sp>
        <p:nvSpPr>
          <p:cNvPr id="9" name="Text Box 3"/>
          <p:cNvSpPr txBox="1">
            <a:spLocks noChangeArrowheads="1"/>
          </p:cNvSpPr>
          <p:nvPr/>
        </p:nvSpPr>
        <p:spPr bwMode="auto">
          <a:xfrm>
            <a:off x="466725" y="1834515"/>
            <a:ext cx="7442200" cy="829945"/>
          </a:xfrm>
          <a:prstGeom prst="rect">
            <a:avLst/>
          </a:prstGeom>
          <a:noFill/>
          <a:ln w="9525">
            <a:noFill/>
            <a:miter lim="800000"/>
          </a:ln>
          <a:effectLst/>
        </p:spPr>
        <p:txBody>
          <a:bodyPr wrap="square">
            <a:spAutoFit/>
          </a:bodyPr>
          <a:lstStyle/>
          <a:p>
            <a:r>
              <a:rPr lang="en-US" sz="2400" b="1">
                <a:solidFill>
                  <a:schemeClr val="folHlink"/>
                </a:solidFill>
              </a:rPr>
              <a:t>Nowadays, cycling, along with jogging and swimming, is regarded as one of the all-round forms of exercise.</a:t>
            </a:r>
          </a:p>
        </p:txBody>
      </p:sp>
      <p:sp>
        <p:nvSpPr>
          <p:cNvPr id="5" name="Text Box 3"/>
          <p:cNvSpPr txBox="1">
            <a:spLocks noChangeArrowheads="1"/>
          </p:cNvSpPr>
          <p:nvPr/>
        </p:nvSpPr>
        <p:spPr bwMode="auto">
          <a:xfrm>
            <a:off x="335915" y="3780790"/>
            <a:ext cx="7623810" cy="829945"/>
          </a:xfrm>
          <a:prstGeom prst="rect">
            <a:avLst/>
          </a:prstGeom>
          <a:noFill/>
          <a:ln w="9525">
            <a:noFill/>
            <a:miter lim="800000"/>
          </a:ln>
          <a:effectLst/>
        </p:spPr>
        <p:txBody>
          <a:bodyPr wrap="square">
            <a:spAutoFit/>
          </a:bodyPr>
          <a:lstStyle/>
          <a:p>
            <a:r>
              <a:rPr lang="en-US" sz="2400" b="1">
                <a:solidFill>
                  <a:schemeClr val="folHlink"/>
                </a:solidFill>
              </a:rPr>
              <a:t>Despite being accustomed to the fast pace in modern society, people are recommended to lead a slower life.</a:t>
            </a:r>
          </a:p>
        </p:txBody>
      </p:sp>
      <p:sp>
        <p:nvSpPr>
          <p:cNvPr id="3" name="圆角矩形 2"/>
          <p:cNvSpPr/>
          <p:nvPr/>
        </p:nvSpPr>
        <p:spPr>
          <a:xfrm>
            <a:off x="329565" y="4705985"/>
            <a:ext cx="8065135" cy="803910"/>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l"/>
            <a:r>
              <a:rPr lang="en-US" altLang="zh-CN" sz="2400" b="1"/>
              <a:t>（3）</a:t>
            </a:r>
            <a:r>
              <a:rPr lang="zh-CN" altLang="en-US" sz="2400" b="1"/>
              <a:t>为了增强大家的中国文化意识，学校决定</a:t>
            </a:r>
            <a:r>
              <a:rPr lang="en-US" altLang="zh-CN" sz="2400" b="1"/>
              <a:t>9</a:t>
            </a:r>
            <a:r>
              <a:rPr lang="zh-CN" altLang="en-US" sz="2400" b="1"/>
              <a:t>月</a:t>
            </a:r>
            <a:r>
              <a:rPr lang="en-US" altLang="zh-CN" sz="2400" b="1"/>
              <a:t>20</a:t>
            </a:r>
            <a:r>
              <a:rPr lang="zh-CN" altLang="en-US" sz="2400" b="1"/>
              <a:t>号下周五举行诗歌比赛</a:t>
            </a:r>
            <a:r>
              <a:rPr lang="en-US" altLang="zh-CN" sz="2400" b="1"/>
              <a:t>。</a:t>
            </a:r>
          </a:p>
        </p:txBody>
      </p:sp>
      <p:sp>
        <p:nvSpPr>
          <p:cNvPr id="10" name="Text Box 3"/>
          <p:cNvSpPr txBox="1">
            <a:spLocks noChangeArrowheads="1"/>
          </p:cNvSpPr>
          <p:nvPr/>
        </p:nvSpPr>
        <p:spPr bwMode="auto">
          <a:xfrm>
            <a:off x="399415" y="5660390"/>
            <a:ext cx="7623810" cy="1198880"/>
          </a:xfrm>
          <a:prstGeom prst="rect">
            <a:avLst/>
          </a:prstGeom>
          <a:noFill/>
          <a:ln w="9525">
            <a:noFill/>
            <a:miter lim="800000"/>
          </a:ln>
          <a:effectLst/>
        </p:spPr>
        <p:txBody>
          <a:bodyPr wrap="square">
            <a:spAutoFit/>
          </a:bodyPr>
          <a:lstStyle/>
          <a:p>
            <a:r>
              <a:rPr lang="en-US" sz="2400" b="1">
                <a:solidFill>
                  <a:schemeClr val="folHlink"/>
                </a:solidFill>
              </a:rPr>
              <a:t>To raise our awareness of Chinese culture, it has been decided that a poetry competion is to be held next Friday, Sep. 20th.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autoUpdateAnimBg="0"/>
      <p:bldP spid="5" grpId="0" bldLvl="0" animBg="1" autoUpdateAnimBg="0"/>
      <p:bldP spid="10" grpId="0" bldLvl="0" animBg="1"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2293</Words>
  <Application>Microsoft Macintosh PowerPoint</Application>
  <PresentationFormat>全屏显示(4:3)</PresentationFormat>
  <Paragraphs>173</Paragraphs>
  <Slides>24</Slides>
  <Notes>18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Embassy BT</vt:lpstr>
      <vt:lpstr>华文新魏</vt:lpstr>
      <vt:lpstr>宋体</vt:lpstr>
      <vt:lpstr>Agency FB</vt:lpstr>
      <vt:lpstr>Arial</vt:lpstr>
      <vt:lpstr>Calibri</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nqdp</cp:lastModifiedBy>
  <cp:revision>632</cp:revision>
  <dcterms:created xsi:type="dcterms:W3CDTF">2017-08-27T10:59:00Z</dcterms:created>
  <dcterms:modified xsi:type="dcterms:W3CDTF">2019-09-20T03:07:37Z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