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4" r:id="rId2"/>
    <p:sldId id="256" r:id="rId3"/>
    <p:sldId id="307" r:id="rId4"/>
    <p:sldId id="319" r:id="rId5"/>
    <p:sldId id="312" r:id="rId6"/>
    <p:sldId id="313" r:id="rId7"/>
    <p:sldId id="315" r:id="rId8"/>
    <p:sldId id="308" r:id="rId9"/>
    <p:sldId id="311" r:id="rId10"/>
    <p:sldId id="317" r:id="rId11"/>
    <p:sldId id="316" r:id="rId12"/>
    <p:sldId id="292" r:id="rId13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等线 Light" panose="02010600030101010101" pitchFamily="2" charset="-122"/>
      <p:regular r:id="rId18"/>
    </p:embeddedFont>
    <p:embeddedFont>
      <p:font typeface="华文新魏" panose="02010800040101010101" pitchFamily="2" charset="-122"/>
      <p:regular r:id="rId19"/>
    </p:embeddedFont>
    <p:embeddedFont>
      <p:font typeface="华文中宋" panose="02010600040101010101" pitchFamily="2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8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CC"/>
    <a:srgbClr val="000099"/>
    <a:srgbClr val="663300"/>
    <a:srgbClr val="FAAC04"/>
    <a:srgbClr val="22ACEC"/>
    <a:srgbClr val="E0ECF0"/>
    <a:srgbClr val="D1EBFF"/>
    <a:srgbClr val="D1F7FF"/>
    <a:srgbClr val="FCB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48" y="208"/>
      </p:cViewPr>
      <p:guideLst>
        <p:guide orient="horz" pos="2018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7E389-AE94-41BD-BB4F-1D845D0B88CA}" type="doc">
      <dgm:prSet loTypeId="urn:microsoft.com/office/officeart/2005/8/layout/hProcess9#6" loCatId="process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zh-CN" altLang="en-US"/>
        </a:p>
      </dgm:t>
    </dgm:pt>
    <dgm:pt modelId="{5BDB5366-E4A1-49E0-95AA-4DB6EACF929F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m</a:t>
          </a:r>
          <a:r>
            <a:rPr lang="en-US" sz="2400" b="0" i="0" baseline="0" dirty="0">
              <a:latin typeface="Cambria" panose="02040503050406030204" pitchFamily="18" charset="0"/>
            </a:rPr>
            <a:t>usic lovers</a:t>
          </a:r>
          <a:endParaRPr lang="zh-CN" sz="2400" dirty="0">
            <a:latin typeface="Cambria" panose="02040503050406030204" pitchFamily="18" charset="0"/>
          </a:endParaRPr>
        </a:p>
      </dgm:t>
    </dgm:pt>
    <dgm:pt modelId="{0560DADE-9EB7-42EF-AF08-4B9AFB9F840E}" type="parTrans" cxnId="{BEF9203F-3E82-4200-80F0-8FD16947452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FA9DBD6B-90E2-4C3C-A2C5-3ECD3FC54537}" type="sibTrans" cxnId="{BEF9203F-3E82-4200-80F0-8FD16947452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524BF389-E612-4B38-B31F-C45B97AB0042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practice music</a:t>
          </a:r>
          <a:endParaRPr lang="zh-CN" sz="2400" dirty="0">
            <a:latin typeface="Cambria" panose="02040503050406030204" pitchFamily="18" charset="0"/>
          </a:endParaRPr>
        </a:p>
      </dgm:t>
    </dgm:pt>
    <dgm:pt modelId="{EC9593C2-8835-467B-B644-57C2E4F0B5F9}" type="parTrans" cxnId="{3BBB00D8-087A-4BAA-950D-CF1FCFF0126B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74E032F6-96D8-4706-9D28-992903CA7A03}" type="sibTrans" cxnId="{3BBB00D8-087A-4BAA-950D-CF1FCFF0126B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04127933-5D67-497A-A86A-FD0C6A6C0B35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p</a:t>
          </a:r>
          <a:r>
            <a:rPr lang="en-US" sz="2400" b="0" i="0" baseline="0" dirty="0">
              <a:latin typeface="Cambria" panose="02040503050406030204" pitchFamily="18" charset="0"/>
            </a:rPr>
            <a:t>lay to passers-by in the streets or give performances in pubs</a:t>
          </a:r>
          <a:endParaRPr lang="zh-CN" sz="2400" dirty="0">
            <a:latin typeface="Cambria" panose="02040503050406030204" pitchFamily="18" charset="0"/>
          </a:endParaRPr>
        </a:p>
      </dgm:t>
    </dgm:pt>
    <dgm:pt modelId="{082CA8FE-D15F-4EC5-A429-7BE56013E18C}" type="parTrans" cxnId="{A58AAAB3-6108-40D0-86B7-232D6BC2A1E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80078950-4551-47C6-A5D0-C473D1B38E8E}" type="sibTrans" cxnId="{A58AAAB3-6108-40D0-86B7-232D6BC2A1E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644DCC4E-F668-405E-89DF-D3D1EF509D38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make and sell records</a:t>
          </a:r>
          <a:endParaRPr lang="zh-CN" sz="2400" dirty="0">
            <a:latin typeface="Cambria" panose="02040503050406030204" pitchFamily="18" charset="0"/>
          </a:endParaRPr>
        </a:p>
      </dgm:t>
    </dgm:pt>
    <dgm:pt modelId="{83BA32B2-42EA-4D7D-AF5F-680FBDADCE02}" type="parTrans" cxnId="{D2AC28F4-56C2-4D44-93E7-E8099E88DB8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EBF1E76C-A380-442B-B89F-CFF903963C4B}" type="sibTrans" cxnId="{D2AC28F4-56C2-4D44-93E7-E8099E88DB8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C761269E-A9BA-47CA-A83B-811208B0E38F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a</a:t>
          </a:r>
          <a:r>
            <a:rPr lang="en-US" sz="2400" b="0" i="0" baseline="0" dirty="0">
              <a:latin typeface="Cambria" panose="02040503050406030204" pitchFamily="18" charset="0"/>
            </a:rPr>
            <a:t>chieve fame and make money </a:t>
          </a:r>
          <a:endParaRPr lang="zh-CN" sz="2400" dirty="0">
            <a:latin typeface="Cambria" panose="02040503050406030204" pitchFamily="18" charset="0"/>
          </a:endParaRPr>
        </a:p>
      </dgm:t>
    </dgm:pt>
    <dgm:pt modelId="{0F9E597C-54CF-4AD2-84D9-321272AE60F6}" type="parTrans" cxnId="{15C785E8-BCD3-42A4-8CDB-800FD9631C53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1AF99154-7AC4-4F97-940A-C81C202AF8D1}" type="sibTrans" cxnId="{15C785E8-BCD3-42A4-8CDB-800FD9631C53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C15BCB89-51EF-4A00-99C4-08A7B0B9D701}" type="pres">
      <dgm:prSet presAssocID="{AB87E389-AE94-41BD-BB4F-1D845D0B88CA}" presName="CompostProcess" presStyleCnt="0">
        <dgm:presLayoutVars>
          <dgm:dir/>
          <dgm:resizeHandles val="exact"/>
        </dgm:presLayoutVars>
      </dgm:prSet>
      <dgm:spPr/>
    </dgm:pt>
    <dgm:pt modelId="{B29BD699-5E03-405C-BC0C-594ACC27574E}" type="pres">
      <dgm:prSet presAssocID="{AB87E389-AE94-41BD-BB4F-1D845D0B88CA}" presName="arrow" presStyleLbl="bgShp" presStyleIdx="0" presStyleCnt="1" custLinFactNeighborX="-1788" custLinFactNeighborY="-31074"/>
      <dgm:spPr/>
    </dgm:pt>
    <dgm:pt modelId="{2CBB18FE-083C-4E3D-B903-3F5CC674AD02}" type="pres">
      <dgm:prSet presAssocID="{AB87E389-AE94-41BD-BB4F-1D845D0B88CA}" presName="linearProcess" presStyleCnt="0"/>
      <dgm:spPr/>
    </dgm:pt>
    <dgm:pt modelId="{DCA4FB69-1C6E-4D8B-8A0D-C12F7D528B48}" type="pres">
      <dgm:prSet presAssocID="{5BDB5366-E4A1-49E0-95AA-4DB6EACF929F}" presName="textNode" presStyleLbl="node1" presStyleIdx="0" presStyleCnt="5" custScaleX="52921">
        <dgm:presLayoutVars>
          <dgm:bulletEnabled val="1"/>
        </dgm:presLayoutVars>
      </dgm:prSet>
      <dgm:spPr/>
    </dgm:pt>
    <dgm:pt modelId="{B69BD9D3-E91B-4C9D-B485-4101D3E2AA3D}" type="pres">
      <dgm:prSet presAssocID="{FA9DBD6B-90E2-4C3C-A2C5-3ECD3FC54537}" presName="sibTrans" presStyleCnt="0"/>
      <dgm:spPr/>
    </dgm:pt>
    <dgm:pt modelId="{CA822BF9-B040-4ED4-B859-03B5CC2494FD}" type="pres">
      <dgm:prSet presAssocID="{524BF389-E612-4B38-B31F-C45B97AB0042}" presName="textNode" presStyleLbl="node1" presStyleIdx="1" presStyleCnt="5" custScaleX="62104">
        <dgm:presLayoutVars>
          <dgm:bulletEnabled val="1"/>
        </dgm:presLayoutVars>
      </dgm:prSet>
      <dgm:spPr/>
    </dgm:pt>
    <dgm:pt modelId="{DBD48B57-0F55-4863-9312-71820A514AAC}" type="pres">
      <dgm:prSet presAssocID="{74E032F6-96D8-4706-9D28-992903CA7A03}" presName="sibTrans" presStyleCnt="0"/>
      <dgm:spPr/>
    </dgm:pt>
    <dgm:pt modelId="{79A64C4A-CBCE-4691-ACBC-80AF6C4E6EA9}" type="pres">
      <dgm:prSet presAssocID="{04127933-5D67-497A-A86A-FD0C6A6C0B35}" presName="textNode" presStyleLbl="node1" presStyleIdx="2" presStyleCnt="5" custScaleX="121736">
        <dgm:presLayoutVars>
          <dgm:bulletEnabled val="1"/>
        </dgm:presLayoutVars>
      </dgm:prSet>
      <dgm:spPr/>
    </dgm:pt>
    <dgm:pt modelId="{D7BDD31D-ABD5-4B44-B43E-39B0D576BEF1}" type="pres">
      <dgm:prSet presAssocID="{80078950-4551-47C6-A5D0-C473D1B38E8E}" presName="sibTrans" presStyleCnt="0"/>
      <dgm:spPr/>
    </dgm:pt>
    <dgm:pt modelId="{B726F164-6DA0-41DF-B97A-5A2F8F837C31}" type="pres">
      <dgm:prSet presAssocID="{644DCC4E-F668-405E-89DF-D3D1EF509D38}" presName="textNode" presStyleLbl="node1" presStyleIdx="3" presStyleCnt="5" custScaleX="51733">
        <dgm:presLayoutVars>
          <dgm:bulletEnabled val="1"/>
        </dgm:presLayoutVars>
      </dgm:prSet>
      <dgm:spPr/>
    </dgm:pt>
    <dgm:pt modelId="{2551E059-B8AC-4C29-8D8E-0E0E5FD44E8B}" type="pres">
      <dgm:prSet presAssocID="{EBF1E76C-A380-442B-B89F-CFF903963C4B}" presName="sibTrans" presStyleCnt="0"/>
      <dgm:spPr/>
    </dgm:pt>
    <dgm:pt modelId="{59BD7E83-1204-48DC-BE6C-791CCCDF5B7E}" type="pres">
      <dgm:prSet presAssocID="{C761269E-A9BA-47CA-A83B-811208B0E38F}" presName="textNode" presStyleLbl="node1" presStyleIdx="4" presStyleCnt="5" custScaleX="75213">
        <dgm:presLayoutVars>
          <dgm:bulletEnabled val="1"/>
        </dgm:presLayoutVars>
      </dgm:prSet>
      <dgm:spPr/>
    </dgm:pt>
  </dgm:ptLst>
  <dgm:cxnLst>
    <dgm:cxn modelId="{55473713-1B48-4680-9ECA-02954A949E83}" type="presOf" srcId="{AB87E389-AE94-41BD-BB4F-1D845D0B88CA}" destId="{C15BCB89-51EF-4A00-99C4-08A7B0B9D701}" srcOrd="0" destOrd="0" presId="urn:microsoft.com/office/officeart/2005/8/layout/hProcess9#6"/>
    <dgm:cxn modelId="{BEF9203F-3E82-4200-80F0-8FD169474526}" srcId="{AB87E389-AE94-41BD-BB4F-1D845D0B88CA}" destId="{5BDB5366-E4A1-49E0-95AA-4DB6EACF929F}" srcOrd="0" destOrd="0" parTransId="{0560DADE-9EB7-42EF-AF08-4B9AFB9F840E}" sibTransId="{FA9DBD6B-90E2-4C3C-A2C5-3ECD3FC54537}"/>
    <dgm:cxn modelId="{78D75043-CAAB-4D43-8746-452B1FBBEE10}" type="presOf" srcId="{5BDB5366-E4A1-49E0-95AA-4DB6EACF929F}" destId="{DCA4FB69-1C6E-4D8B-8A0D-C12F7D528B48}" srcOrd="0" destOrd="0" presId="urn:microsoft.com/office/officeart/2005/8/layout/hProcess9#6"/>
    <dgm:cxn modelId="{03F0B364-409F-4CC5-96DF-C8615D6C71A8}" type="presOf" srcId="{C761269E-A9BA-47CA-A83B-811208B0E38F}" destId="{59BD7E83-1204-48DC-BE6C-791CCCDF5B7E}" srcOrd="0" destOrd="0" presId="urn:microsoft.com/office/officeart/2005/8/layout/hProcess9#6"/>
    <dgm:cxn modelId="{1E33579A-CDC5-48BE-B7BE-FDBD2CF5D6F5}" type="presOf" srcId="{04127933-5D67-497A-A86A-FD0C6A6C0B35}" destId="{79A64C4A-CBCE-4691-ACBC-80AF6C4E6EA9}" srcOrd="0" destOrd="0" presId="urn:microsoft.com/office/officeart/2005/8/layout/hProcess9#6"/>
    <dgm:cxn modelId="{E6BB87A8-9775-407A-B802-018A5FA38863}" type="presOf" srcId="{644DCC4E-F668-405E-89DF-D3D1EF509D38}" destId="{B726F164-6DA0-41DF-B97A-5A2F8F837C31}" srcOrd="0" destOrd="0" presId="urn:microsoft.com/office/officeart/2005/8/layout/hProcess9#6"/>
    <dgm:cxn modelId="{A58AAAB3-6108-40D0-86B7-232D6BC2A1E6}" srcId="{AB87E389-AE94-41BD-BB4F-1D845D0B88CA}" destId="{04127933-5D67-497A-A86A-FD0C6A6C0B35}" srcOrd="2" destOrd="0" parTransId="{082CA8FE-D15F-4EC5-A429-7BE56013E18C}" sibTransId="{80078950-4551-47C6-A5D0-C473D1B38E8E}"/>
    <dgm:cxn modelId="{3BBB00D8-087A-4BAA-950D-CF1FCFF0126B}" srcId="{AB87E389-AE94-41BD-BB4F-1D845D0B88CA}" destId="{524BF389-E612-4B38-B31F-C45B97AB0042}" srcOrd="1" destOrd="0" parTransId="{EC9593C2-8835-467B-B644-57C2E4F0B5F9}" sibTransId="{74E032F6-96D8-4706-9D28-992903CA7A03}"/>
    <dgm:cxn modelId="{15C785E8-BCD3-42A4-8CDB-800FD9631C53}" srcId="{AB87E389-AE94-41BD-BB4F-1D845D0B88CA}" destId="{C761269E-A9BA-47CA-A83B-811208B0E38F}" srcOrd="4" destOrd="0" parTransId="{0F9E597C-54CF-4AD2-84D9-321272AE60F6}" sibTransId="{1AF99154-7AC4-4F97-940A-C81C202AF8D1}"/>
    <dgm:cxn modelId="{D2AC28F4-56C2-4D44-93E7-E8099E88DB86}" srcId="{AB87E389-AE94-41BD-BB4F-1D845D0B88CA}" destId="{644DCC4E-F668-405E-89DF-D3D1EF509D38}" srcOrd="3" destOrd="0" parTransId="{83BA32B2-42EA-4D7D-AF5F-680FBDADCE02}" sibTransId="{EBF1E76C-A380-442B-B89F-CFF903963C4B}"/>
    <dgm:cxn modelId="{0B83B7FB-0D70-4864-978F-92E6CEDC5683}" type="presOf" srcId="{524BF389-E612-4B38-B31F-C45B97AB0042}" destId="{CA822BF9-B040-4ED4-B859-03B5CC2494FD}" srcOrd="0" destOrd="0" presId="urn:microsoft.com/office/officeart/2005/8/layout/hProcess9#6"/>
    <dgm:cxn modelId="{222E4276-7A4D-4F8D-8491-53C94E48FC4D}" type="presParOf" srcId="{C15BCB89-51EF-4A00-99C4-08A7B0B9D701}" destId="{B29BD699-5E03-405C-BC0C-594ACC27574E}" srcOrd="0" destOrd="0" presId="urn:microsoft.com/office/officeart/2005/8/layout/hProcess9#6"/>
    <dgm:cxn modelId="{49D20819-15B3-40D8-BC14-DDFA1F13836F}" type="presParOf" srcId="{C15BCB89-51EF-4A00-99C4-08A7B0B9D701}" destId="{2CBB18FE-083C-4E3D-B903-3F5CC674AD02}" srcOrd="1" destOrd="0" presId="urn:microsoft.com/office/officeart/2005/8/layout/hProcess9#6"/>
    <dgm:cxn modelId="{9D1E0168-8F03-4FBC-9C6F-D2217F4130BA}" type="presParOf" srcId="{2CBB18FE-083C-4E3D-B903-3F5CC674AD02}" destId="{DCA4FB69-1C6E-4D8B-8A0D-C12F7D528B48}" srcOrd="0" destOrd="0" presId="urn:microsoft.com/office/officeart/2005/8/layout/hProcess9#6"/>
    <dgm:cxn modelId="{DD5C7728-4319-462F-B0DE-FB904D51699E}" type="presParOf" srcId="{2CBB18FE-083C-4E3D-B903-3F5CC674AD02}" destId="{B69BD9D3-E91B-4C9D-B485-4101D3E2AA3D}" srcOrd="1" destOrd="0" presId="urn:microsoft.com/office/officeart/2005/8/layout/hProcess9#6"/>
    <dgm:cxn modelId="{0760529A-4AB1-4519-B8E8-6F36B0406E0B}" type="presParOf" srcId="{2CBB18FE-083C-4E3D-B903-3F5CC674AD02}" destId="{CA822BF9-B040-4ED4-B859-03B5CC2494FD}" srcOrd="2" destOrd="0" presId="urn:microsoft.com/office/officeart/2005/8/layout/hProcess9#6"/>
    <dgm:cxn modelId="{BAC2B209-BE89-446F-8B2D-D68B4C30ED53}" type="presParOf" srcId="{2CBB18FE-083C-4E3D-B903-3F5CC674AD02}" destId="{DBD48B57-0F55-4863-9312-71820A514AAC}" srcOrd="3" destOrd="0" presId="urn:microsoft.com/office/officeart/2005/8/layout/hProcess9#6"/>
    <dgm:cxn modelId="{29669483-3417-4112-AA68-1C0CEEEB52AA}" type="presParOf" srcId="{2CBB18FE-083C-4E3D-B903-3F5CC674AD02}" destId="{79A64C4A-CBCE-4691-ACBC-80AF6C4E6EA9}" srcOrd="4" destOrd="0" presId="urn:microsoft.com/office/officeart/2005/8/layout/hProcess9#6"/>
    <dgm:cxn modelId="{697D0E51-5AF6-4B27-A97A-F71598F01C25}" type="presParOf" srcId="{2CBB18FE-083C-4E3D-B903-3F5CC674AD02}" destId="{D7BDD31D-ABD5-4B44-B43E-39B0D576BEF1}" srcOrd="5" destOrd="0" presId="urn:microsoft.com/office/officeart/2005/8/layout/hProcess9#6"/>
    <dgm:cxn modelId="{B91E613B-FA20-432F-8757-D1D7BFEEB633}" type="presParOf" srcId="{2CBB18FE-083C-4E3D-B903-3F5CC674AD02}" destId="{B726F164-6DA0-41DF-B97A-5A2F8F837C31}" srcOrd="6" destOrd="0" presId="urn:microsoft.com/office/officeart/2005/8/layout/hProcess9#6"/>
    <dgm:cxn modelId="{21341B89-E18D-4430-958A-577114D61071}" type="presParOf" srcId="{2CBB18FE-083C-4E3D-B903-3F5CC674AD02}" destId="{2551E059-B8AC-4C29-8D8E-0E0E5FD44E8B}" srcOrd="7" destOrd="0" presId="urn:microsoft.com/office/officeart/2005/8/layout/hProcess9#6"/>
    <dgm:cxn modelId="{24CCEE93-DE35-40EE-84A0-E5A912AC4078}" type="presParOf" srcId="{2CBB18FE-083C-4E3D-B903-3F5CC674AD02}" destId="{59BD7E83-1204-48DC-BE6C-791CCCDF5B7E}" srcOrd="8" destOrd="0" presId="urn:microsoft.com/office/officeart/2005/8/layout/hProcess9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C7137-5C68-4008-BC2B-F659A8A84605}" type="doc">
      <dgm:prSet loTypeId="urn:microsoft.com/office/officeart/2005/8/layout/hProcess9#7" loCatId="process" qsTypeId="urn:microsoft.com/office/officeart/2005/8/quickstyle/simple1#7" qsCatId="simple" csTypeId="urn:microsoft.com/office/officeart/2005/8/colors/accent1_2#7" csCatId="accent1"/>
      <dgm:spPr/>
      <dgm:t>
        <a:bodyPr/>
        <a:lstStyle/>
        <a:p>
          <a:endParaRPr lang="zh-CN" altLang="en-US"/>
        </a:p>
      </dgm:t>
    </dgm:pt>
    <dgm:pt modelId="{214491BF-7A98-4461-803D-441FF5027A5D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t</a:t>
          </a:r>
          <a:r>
            <a:rPr lang="en-US" sz="2400" b="0" i="0" baseline="0" dirty="0">
              <a:latin typeface="Cambria" panose="02040503050406030204" pitchFamily="18" charset="0"/>
            </a:rPr>
            <a:t>he </a:t>
          </a:r>
          <a:r>
            <a:rPr lang="en-US" sz="2400" b="0" i="0" baseline="0" dirty="0" err="1">
              <a:latin typeface="Cambria" panose="02040503050406030204" pitchFamily="18" charset="0"/>
            </a:rPr>
            <a:t>Monkees</a:t>
          </a:r>
          <a:r>
            <a:rPr lang="en-US" sz="2400" b="0" i="0" baseline="0" dirty="0">
              <a:latin typeface="Cambria" panose="02040503050406030204" pitchFamily="18" charset="0"/>
            </a:rPr>
            <a:t> (one musician &amp;three actors)</a:t>
          </a:r>
          <a:endParaRPr lang="zh-CN" sz="2400" dirty="0">
            <a:latin typeface="Cambria" panose="02040503050406030204" pitchFamily="18" charset="0"/>
          </a:endParaRPr>
        </a:p>
      </dgm:t>
    </dgm:pt>
    <dgm:pt modelId="{99B90FA5-D62A-44E7-95DE-C562738F759A}" type="parTrans" cxnId="{2C458C81-00DF-4C30-B089-35AF34BE8CAD}">
      <dgm:prSet/>
      <dgm:spPr/>
      <dgm:t>
        <a:bodyPr/>
        <a:lstStyle/>
        <a:p>
          <a:endParaRPr lang="zh-CN" altLang="en-US"/>
        </a:p>
      </dgm:t>
    </dgm:pt>
    <dgm:pt modelId="{FBD3A13D-9361-4F4B-A638-ECCB4FF157BF}" type="sibTrans" cxnId="{2C458C81-00DF-4C30-B089-35AF34BE8CAD}">
      <dgm:prSet/>
      <dgm:spPr/>
      <dgm:t>
        <a:bodyPr/>
        <a:lstStyle/>
        <a:p>
          <a:endParaRPr lang="zh-CN" altLang="en-US"/>
        </a:p>
      </dgm:t>
    </dgm:pt>
    <dgm:pt modelId="{3876B526-0548-474E-BA6A-76590BC9E9AA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play jokes and music in a TV show</a:t>
          </a:r>
          <a:endParaRPr lang="zh-CN" sz="2400" dirty="0">
            <a:latin typeface="Cambria" panose="02040503050406030204" pitchFamily="18" charset="0"/>
          </a:endParaRPr>
        </a:p>
      </dgm:t>
    </dgm:pt>
    <dgm:pt modelId="{54FFB29F-71C7-4922-B299-9AA0B4DCAA83}" type="parTrans" cxnId="{D76E610E-A5CD-41DB-BEB5-5F14317AB3E1}">
      <dgm:prSet/>
      <dgm:spPr/>
      <dgm:t>
        <a:bodyPr/>
        <a:lstStyle/>
        <a:p>
          <a:endParaRPr lang="zh-CN" altLang="en-US"/>
        </a:p>
      </dgm:t>
    </dgm:pt>
    <dgm:pt modelId="{B2D04FCB-E12D-44AF-992D-33AD6101E95A}" type="sibTrans" cxnId="{D76E610E-A5CD-41DB-BEB5-5F14317AB3E1}">
      <dgm:prSet/>
      <dgm:spPr/>
      <dgm:t>
        <a:bodyPr/>
        <a:lstStyle/>
        <a:p>
          <a:endParaRPr lang="zh-CN" altLang="en-US"/>
        </a:p>
      </dgm:t>
    </dgm:pt>
    <dgm:pt modelId="{E345F544-E706-4B23-9027-5EC46F7F4F9C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be</a:t>
          </a:r>
          <a:r>
            <a:rPr lang="en-US" sz="2400" b="0" i="0" baseline="0" dirty="0">
              <a:latin typeface="Cambria" panose="02040503050406030204" pitchFamily="18" charset="0"/>
            </a:rPr>
            <a:t>come more serious about work</a:t>
          </a:r>
          <a:endParaRPr lang="zh-CN" sz="2400" dirty="0">
            <a:latin typeface="Cambria" panose="02040503050406030204" pitchFamily="18" charset="0"/>
          </a:endParaRPr>
        </a:p>
      </dgm:t>
    </dgm:pt>
    <dgm:pt modelId="{7BC05123-6922-43C3-ACAB-5A41D880B31D}" type="parTrans" cxnId="{D8D96AD5-1B8F-4903-BDC1-4F6E8F18D170}">
      <dgm:prSet/>
      <dgm:spPr/>
      <dgm:t>
        <a:bodyPr/>
        <a:lstStyle/>
        <a:p>
          <a:endParaRPr lang="zh-CN" altLang="en-US"/>
        </a:p>
      </dgm:t>
    </dgm:pt>
    <dgm:pt modelId="{2704B2DA-DCA0-476B-91A1-76501DE3F523}" type="sibTrans" cxnId="{D8D96AD5-1B8F-4903-BDC1-4F6E8F18D170}">
      <dgm:prSet/>
      <dgm:spPr/>
      <dgm:t>
        <a:bodyPr/>
        <a:lstStyle/>
        <a:p>
          <a:endParaRPr lang="zh-CN" altLang="en-US"/>
        </a:p>
      </dgm:t>
    </dgm:pt>
    <dgm:pt modelId="{71DE59A0-AC2C-42B7-89FF-9C07CF9F3A6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Cambria" panose="02040503050406030204" pitchFamily="18" charset="0"/>
            </a:rPr>
            <a:t>become even more popular than Beatles</a:t>
          </a:r>
          <a:endParaRPr lang="zh-CN" sz="2400" dirty="0">
            <a:latin typeface="Cambria" panose="02040503050406030204" pitchFamily="18" charset="0"/>
          </a:endParaRPr>
        </a:p>
      </dgm:t>
    </dgm:pt>
    <dgm:pt modelId="{B8FDD854-5121-407B-9091-8D66EA50B3CC}" type="parTrans" cxnId="{08FCCB3D-59F3-4509-BD19-C1526334655B}">
      <dgm:prSet/>
      <dgm:spPr/>
      <dgm:t>
        <a:bodyPr/>
        <a:lstStyle/>
        <a:p>
          <a:endParaRPr lang="zh-CN" altLang="en-US"/>
        </a:p>
      </dgm:t>
    </dgm:pt>
    <dgm:pt modelId="{551C374C-F1CE-42A4-90D6-B0842AA94DAC}" type="sibTrans" cxnId="{08FCCB3D-59F3-4509-BD19-C1526334655B}">
      <dgm:prSet/>
      <dgm:spPr/>
      <dgm:t>
        <a:bodyPr/>
        <a:lstStyle/>
        <a:p>
          <a:endParaRPr lang="zh-CN" altLang="en-US"/>
        </a:p>
      </dgm:t>
    </dgm:pt>
    <dgm:pt modelId="{41ABE07F-2D4A-4037-86D6-5FA9A1D7E282}" type="pres">
      <dgm:prSet presAssocID="{6F6C7137-5C68-4008-BC2B-F659A8A84605}" presName="CompostProcess" presStyleCnt="0">
        <dgm:presLayoutVars>
          <dgm:dir/>
          <dgm:resizeHandles val="exact"/>
        </dgm:presLayoutVars>
      </dgm:prSet>
      <dgm:spPr/>
    </dgm:pt>
    <dgm:pt modelId="{50E8F168-EDE2-4E45-95F0-D03A50C18AC2}" type="pres">
      <dgm:prSet presAssocID="{6F6C7137-5C68-4008-BC2B-F659A8A84605}" presName="arrow" presStyleLbl="bgShp" presStyleIdx="0" presStyleCnt="1" custLinFactNeighborX="-8244"/>
      <dgm:spPr/>
    </dgm:pt>
    <dgm:pt modelId="{7F7E80D2-3A07-4E42-A356-944791D43F88}" type="pres">
      <dgm:prSet presAssocID="{6F6C7137-5C68-4008-BC2B-F659A8A84605}" presName="linearProcess" presStyleCnt="0"/>
      <dgm:spPr/>
    </dgm:pt>
    <dgm:pt modelId="{1802A762-F9CE-42E3-9A0E-DC5CD755DA15}" type="pres">
      <dgm:prSet presAssocID="{214491BF-7A98-4461-803D-441FF5027A5D}" presName="textNode" presStyleLbl="node1" presStyleIdx="0" presStyleCnt="4">
        <dgm:presLayoutVars>
          <dgm:bulletEnabled val="1"/>
        </dgm:presLayoutVars>
      </dgm:prSet>
      <dgm:spPr/>
    </dgm:pt>
    <dgm:pt modelId="{BACCB4E4-A6B9-4AE0-A67E-258150AE289F}" type="pres">
      <dgm:prSet presAssocID="{FBD3A13D-9361-4F4B-A638-ECCB4FF157BF}" presName="sibTrans" presStyleCnt="0"/>
      <dgm:spPr/>
    </dgm:pt>
    <dgm:pt modelId="{FE119866-5121-40C1-A936-BC6B96428E8A}" type="pres">
      <dgm:prSet presAssocID="{3876B526-0548-474E-BA6A-76590BC9E9AA}" presName="textNode" presStyleLbl="node1" presStyleIdx="1" presStyleCnt="4">
        <dgm:presLayoutVars>
          <dgm:bulletEnabled val="1"/>
        </dgm:presLayoutVars>
      </dgm:prSet>
      <dgm:spPr/>
    </dgm:pt>
    <dgm:pt modelId="{1DCFBDEA-1506-4C9C-905E-AA2630E31D46}" type="pres">
      <dgm:prSet presAssocID="{B2D04FCB-E12D-44AF-992D-33AD6101E95A}" presName="sibTrans" presStyleCnt="0"/>
      <dgm:spPr/>
    </dgm:pt>
    <dgm:pt modelId="{95379022-8D26-4C6E-A23A-8B049AD89256}" type="pres">
      <dgm:prSet presAssocID="{E345F544-E706-4B23-9027-5EC46F7F4F9C}" presName="textNode" presStyleLbl="node1" presStyleIdx="2" presStyleCnt="4">
        <dgm:presLayoutVars>
          <dgm:bulletEnabled val="1"/>
        </dgm:presLayoutVars>
      </dgm:prSet>
      <dgm:spPr/>
    </dgm:pt>
    <dgm:pt modelId="{BBB5B158-2677-46D5-AA0C-12828CA56980}" type="pres">
      <dgm:prSet presAssocID="{2704B2DA-DCA0-476B-91A1-76501DE3F523}" presName="sibTrans" presStyleCnt="0"/>
      <dgm:spPr/>
    </dgm:pt>
    <dgm:pt modelId="{68159107-CDD3-4201-8EF2-43EA8815365F}" type="pres">
      <dgm:prSet presAssocID="{71DE59A0-AC2C-42B7-89FF-9C07CF9F3A6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76E610E-A5CD-41DB-BEB5-5F14317AB3E1}" srcId="{6F6C7137-5C68-4008-BC2B-F659A8A84605}" destId="{3876B526-0548-474E-BA6A-76590BC9E9AA}" srcOrd="1" destOrd="0" parTransId="{54FFB29F-71C7-4922-B299-9AA0B4DCAA83}" sibTransId="{B2D04FCB-E12D-44AF-992D-33AD6101E95A}"/>
    <dgm:cxn modelId="{08FCCB3D-59F3-4509-BD19-C1526334655B}" srcId="{6F6C7137-5C68-4008-BC2B-F659A8A84605}" destId="{71DE59A0-AC2C-42B7-89FF-9C07CF9F3A65}" srcOrd="3" destOrd="0" parTransId="{B8FDD854-5121-407B-9091-8D66EA50B3CC}" sibTransId="{551C374C-F1CE-42A4-90D6-B0842AA94DAC}"/>
    <dgm:cxn modelId="{DE0D123F-F123-418E-94D9-C4EF51A07B55}" type="presOf" srcId="{3876B526-0548-474E-BA6A-76590BC9E9AA}" destId="{FE119866-5121-40C1-A936-BC6B96428E8A}" srcOrd="0" destOrd="0" presId="urn:microsoft.com/office/officeart/2005/8/layout/hProcess9#7"/>
    <dgm:cxn modelId="{C26FE247-FC13-418A-AD71-098805BC2C4D}" type="presOf" srcId="{E345F544-E706-4B23-9027-5EC46F7F4F9C}" destId="{95379022-8D26-4C6E-A23A-8B049AD89256}" srcOrd="0" destOrd="0" presId="urn:microsoft.com/office/officeart/2005/8/layout/hProcess9#7"/>
    <dgm:cxn modelId="{FB80F54F-192B-43DF-860A-A0E1F3BD0223}" type="presOf" srcId="{214491BF-7A98-4461-803D-441FF5027A5D}" destId="{1802A762-F9CE-42E3-9A0E-DC5CD755DA15}" srcOrd="0" destOrd="0" presId="urn:microsoft.com/office/officeart/2005/8/layout/hProcess9#7"/>
    <dgm:cxn modelId="{2C458C81-00DF-4C30-B089-35AF34BE8CAD}" srcId="{6F6C7137-5C68-4008-BC2B-F659A8A84605}" destId="{214491BF-7A98-4461-803D-441FF5027A5D}" srcOrd="0" destOrd="0" parTransId="{99B90FA5-D62A-44E7-95DE-C562738F759A}" sibTransId="{FBD3A13D-9361-4F4B-A638-ECCB4FF157BF}"/>
    <dgm:cxn modelId="{AAFC78C6-A4EC-497C-82EB-37C16462A5A9}" type="presOf" srcId="{6F6C7137-5C68-4008-BC2B-F659A8A84605}" destId="{41ABE07F-2D4A-4037-86D6-5FA9A1D7E282}" srcOrd="0" destOrd="0" presId="urn:microsoft.com/office/officeart/2005/8/layout/hProcess9#7"/>
    <dgm:cxn modelId="{D8D96AD5-1B8F-4903-BDC1-4F6E8F18D170}" srcId="{6F6C7137-5C68-4008-BC2B-F659A8A84605}" destId="{E345F544-E706-4B23-9027-5EC46F7F4F9C}" srcOrd="2" destOrd="0" parTransId="{7BC05123-6922-43C3-ACAB-5A41D880B31D}" sibTransId="{2704B2DA-DCA0-476B-91A1-76501DE3F523}"/>
    <dgm:cxn modelId="{2787C0F4-121C-404F-BFD3-7D8C6F67024D}" type="presOf" srcId="{71DE59A0-AC2C-42B7-89FF-9C07CF9F3A65}" destId="{68159107-CDD3-4201-8EF2-43EA8815365F}" srcOrd="0" destOrd="0" presId="urn:microsoft.com/office/officeart/2005/8/layout/hProcess9#7"/>
    <dgm:cxn modelId="{31BC00AC-C0CB-4A18-B29D-7A0DED6AE798}" type="presParOf" srcId="{41ABE07F-2D4A-4037-86D6-5FA9A1D7E282}" destId="{50E8F168-EDE2-4E45-95F0-D03A50C18AC2}" srcOrd="0" destOrd="0" presId="urn:microsoft.com/office/officeart/2005/8/layout/hProcess9#7"/>
    <dgm:cxn modelId="{C10DE0A4-9D7E-4914-A3D0-38CC5294BEBF}" type="presParOf" srcId="{41ABE07F-2D4A-4037-86D6-5FA9A1D7E282}" destId="{7F7E80D2-3A07-4E42-A356-944791D43F88}" srcOrd="1" destOrd="0" presId="urn:microsoft.com/office/officeart/2005/8/layout/hProcess9#7"/>
    <dgm:cxn modelId="{2C77EA69-8A0B-4BD1-AF69-DADF8264E5B5}" type="presParOf" srcId="{7F7E80D2-3A07-4E42-A356-944791D43F88}" destId="{1802A762-F9CE-42E3-9A0E-DC5CD755DA15}" srcOrd="0" destOrd="0" presId="urn:microsoft.com/office/officeart/2005/8/layout/hProcess9#7"/>
    <dgm:cxn modelId="{7E0CB5D3-3424-43DB-8D3D-F64283C15A19}" type="presParOf" srcId="{7F7E80D2-3A07-4E42-A356-944791D43F88}" destId="{BACCB4E4-A6B9-4AE0-A67E-258150AE289F}" srcOrd="1" destOrd="0" presId="urn:microsoft.com/office/officeart/2005/8/layout/hProcess9#7"/>
    <dgm:cxn modelId="{D96A34DB-13E2-4590-A0FD-742751A39859}" type="presParOf" srcId="{7F7E80D2-3A07-4E42-A356-944791D43F88}" destId="{FE119866-5121-40C1-A936-BC6B96428E8A}" srcOrd="2" destOrd="0" presId="urn:microsoft.com/office/officeart/2005/8/layout/hProcess9#7"/>
    <dgm:cxn modelId="{CFE5C40A-B9B2-4980-BEDA-D72C6942A317}" type="presParOf" srcId="{7F7E80D2-3A07-4E42-A356-944791D43F88}" destId="{1DCFBDEA-1506-4C9C-905E-AA2630E31D46}" srcOrd="3" destOrd="0" presId="urn:microsoft.com/office/officeart/2005/8/layout/hProcess9#7"/>
    <dgm:cxn modelId="{7EF8FE8A-737B-4B44-BD8B-02AB54EEF438}" type="presParOf" srcId="{7F7E80D2-3A07-4E42-A356-944791D43F88}" destId="{95379022-8D26-4C6E-A23A-8B049AD89256}" srcOrd="4" destOrd="0" presId="urn:microsoft.com/office/officeart/2005/8/layout/hProcess9#7"/>
    <dgm:cxn modelId="{981DCCF3-5063-4B6E-98BE-EFE5D72B59A1}" type="presParOf" srcId="{7F7E80D2-3A07-4E42-A356-944791D43F88}" destId="{BBB5B158-2677-46D5-AA0C-12828CA56980}" srcOrd="5" destOrd="0" presId="urn:microsoft.com/office/officeart/2005/8/layout/hProcess9#7"/>
    <dgm:cxn modelId="{DE4DAD65-57DA-4A99-9468-73ECEB3B3E7E}" type="presParOf" srcId="{7F7E80D2-3A07-4E42-A356-944791D43F88}" destId="{68159107-CDD3-4201-8EF2-43EA8815365F}" srcOrd="6" destOrd="0" presId="urn:microsoft.com/office/officeart/2005/8/layout/hProcess9#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C7137-5C68-4008-BC2B-F659A8A84605}" type="doc">
      <dgm:prSet loTypeId="urn:microsoft.com/office/officeart/2005/8/layout/hProcess9#8" loCatId="process" qsTypeId="urn:microsoft.com/office/officeart/2005/8/quickstyle/simple1#8" qsCatId="simple" csTypeId="urn:microsoft.com/office/officeart/2005/8/colors/accent1_2#8" csCatId="accent1"/>
      <dgm:spPr/>
      <dgm:t>
        <a:bodyPr/>
        <a:lstStyle/>
        <a:p>
          <a:endParaRPr lang="zh-CN" altLang="en-US"/>
        </a:p>
      </dgm:t>
    </dgm:pt>
    <dgm:pt modelId="{214491BF-7A98-4461-803D-441FF5027A5D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t</a:t>
          </a:r>
          <a:r>
            <a:rPr lang="en-US" sz="2400" b="0" i="0" baseline="0" dirty="0">
              <a:latin typeface="Cambria" panose="02040503050406030204" pitchFamily="18" charset="0"/>
            </a:rPr>
            <a:t>he </a:t>
          </a:r>
          <a:r>
            <a:rPr lang="en-US" sz="2400" b="0" i="0" baseline="0" dirty="0" err="1">
              <a:latin typeface="Cambria" panose="02040503050406030204" pitchFamily="18" charset="0"/>
            </a:rPr>
            <a:t>Monkees</a:t>
          </a:r>
          <a:r>
            <a:rPr lang="en-US" sz="2400" b="0" i="0" baseline="0" dirty="0">
              <a:latin typeface="Cambria" panose="02040503050406030204" pitchFamily="18" charset="0"/>
            </a:rPr>
            <a:t> (one musician &amp;three actors)</a:t>
          </a:r>
          <a:endParaRPr lang="zh-CN" sz="2400" dirty="0">
            <a:latin typeface="Cambria" panose="02040503050406030204" pitchFamily="18" charset="0"/>
          </a:endParaRPr>
        </a:p>
      </dgm:t>
    </dgm:pt>
    <dgm:pt modelId="{99B90FA5-D62A-44E7-95DE-C562738F759A}" type="parTrans" cxnId="{F1891F07-B6D8-42CE-8090-B2367D41846D}">
      <dgm:prSet/>
      <dgm:spPr/>
      <dgm:t>
        <a:bodyPr/>
        <a:lstStyle/>
        <a:p>
          <a:endParaRPr lang="zh-CN" altLang="en-US"/>
        </a:p>
      </dgm:t>
    </dgm:pt>
    <dgm:pt modelId="{FBD3A13D-9361-4F4B-A638-ECCB4FF157BF}" type="sibTrans" cxnId="{F1891F07-B6D8-42CE-8090-B2367D41846D}">
      <dgm:prSet/>
      <dgm:spPr/>
      <dgm:t>
        <a:bodyPr/>
        <a:lstStyle/>
        <a:p>
          <a:endParaRPr lang="zh-CN" altLang="en-US"/>
        </a:p>
      </dgm:t>
    </dgm:pt>
    <dgm:pt modelId="{3876B526-0548-474E-BA6A-76590BC9E9AA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play jokes and music in a TV show</a:t>
          </a:r>
          <a:endParaRPr lang="zh-CN" sz="2400" dirty="0">
            <a:latin typeface="Cambria" panose="02040503050406030204" pitchFamily="18" charset="0"/>
          </a:endParaRPr>
        </a:p>
      </dgm:t>
    </dgm:pt>
    <dgm:pt modelId="{54FFB29F-71C7-4922-B299-9AA0B4DCAA83}" type="parTrans" cxnId="{7D56FCD3-4537-4A06-B8EA-D6FA4DCE98FE}">
      <dgm:prSet/>
      <dgm:spPr/>
      <dgm:t>
        <a:bodyPr/>
        <a:lstStyle/>
        <a:p>
          <a:endParaRPr lang="zh-CN" altLang="en-US"/>
        </a:p>
      </dgm:t>
    </dgm:pt>
    <dgm:pt modelId="{B2D04FCB-E12D-44AF-992D-33AD6101E95A}" type="sibTrans" cxnId="{7D56FCD3-4537-4A06-B8EA-D6FA4DCE98FE}">
      <dgm:prSet/>
      <dgm:spPr/>
      <dgm:t>
        <a:bodyPr/>
        <a:lstStyle/>
        <a:p>
          <a:endParaRPr lang="zh-CN" altLang="en-US"/>
        </a:p>
      </dgm:t>
    </dgm:pt>
    <dgm:pt modelId="{E345F544-E706-4B23-9027-5EC46F7F4F9C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be</a:t>
          </a:r>
          <a:r>
            <a:rPr lang="en-US" sz="2400" b="0" i="0" baseline="0" dirty="0">
              <a:latin typeface="Cambria" panose="02040503050406030204" pitchFamily="18" charset="0"/>
            </a:rPr>
            <a:t>come more serious about work</a:t>
          </a:r>
          <a:endParaRPr lang="zh-CN" sz="2400" dirty="0">
            <a:latin typeface="Cambria" panose="02040503050406030204" pitchFamily="18" charset="0"/>
          </a:endParaRPr>
        </a:p>
      </dgm:t>
    </dgm:pt>
    <dgm:pt modelId="{7BC05123-6922-43C3-ACAB-5A41D880B31D}" type="parTrans" cxnId="{E4792563-241B-4C8B-8BAD-13E5E6E80890}">
      <dgm:prSet/>
      <dgm:spPr/>
      <dgm:t>
        <a:bodyPr/>
        <a:lstStyle/>
        <a:p>
          <a:endParaRPr lang="zh-CN" altLang="en-US"/>
        </a:p>
      </dgm:t>
    </dgm:pt>
    <dgm:pt modelId="{2704B2DA-DCA0-476B-91A1-76501DE3F523}" type="sibTrans" cxnId="{E4792563-241B-4C8B-8BAD-13E5E6E80890}">
      <dgm:prSet/>
      <dgm:spPr/>
      <dgm:t>
        <a:bodyPr/>
        <a:lstStyle/>
        <a:p>
          <a:endParaRPr lang="zh-CN" altLang="en-US"/>
        </a:p>
      </dgm:t>
    </dgm:pt>
    <dgm:pt modelId="{71DE59A0-AC2C-42B7-89FF-9C07CF9F3A6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Cambria" panose="02040503050406030204" pitchFamily="18" charset="0"/>
            </a:rPr>
            <a:t>become even more popular than Beatles</a:t>
          </a:r>
          <a:endParaRPr lang="zh-CN" sz="2400" dirty="0">
            <a:latin typeface="Cambria" panose="02040503050406030204" pitchFamily="18" charset="0"/>
          </a:endParaRPr>
        </a:p>
      </dgm:t>
    </dgm:pt>
    <dgm:pt modelId="{B8FDD854-5121-407B-9091-8D66EA50B3CC}" type="parTrans" cxnId="{2D1EE475-44C9-4AEE-A9BF-4AA1337FD8C3}">
      <dgm:prSet/>
      <dgm:spPr/>
      <dgm:t>
        <a:bodyPr/>
        <a:lstStyle/>
        <a:p>
          <a:endParaRPr lang="zh-CN" altLang="en-US"/>
        </a:p>
      </dgm:t>
    </dgm:pt>
    <dgm:pt modelId="{551C374C-F1CE-42A4-90D6-B0842AA94DAC}" type="sibTrans" cxnId="{2D1EE475-44C9-4AEE-A9BF-4AA1337FD8C3}">
      <dgm:prSet/>
      <dgm:spPr/>
      <dgm:t>
        <a:bodyPr/>
        <a:lstStyle/>
        <a:p>
          <a:endParaRPr lang="zh-CN" altLang="en-US"/>
        </a:p>
      </dgm:t>
    </dgm:pt>
    <dgm:pt modelId="{41ABE07F-2D4A-4037-86D6-5FA9A1D7E282}" type="pres">
      <dgm:prSet presAssocID="{6F6C7137-5C68-4008-BC2B-F659A8A84605}" presName="CompostProcess" presStyleCnt="0">
        <dgm:presLayoutVars>
          <dgm:dir/>
          <dgm:resizeHandles val="exact"/>
        </dgm:presLayoutVars>
      </dgm:prSet>
      <dgm:spPr/>
    </dgm:pt>
    <dgm:pt modelId="{50E8F168-EDE2-4E45-95F0-D03A50C18AC2}" type="pres">
      <dgm:prSet presAssocID="{6F6C7137-5C68-4008-BC2B-F659A8A84605}" presName="arrow" presStyleLbl="bgShp" presStyleIdx="0" presStyleCnt="1" custLinFactNeighborX="-8244"/>
      <dgm:spPr/>
    </dgm:pt>
    <dgm:pt modelId="{7F7E80D2-3A07-4E42-A356-944791D43F88}" type="pres">
      <dgm:prSet presAssocID="{6F6C7137-5C68-4008-BC2B-F659A8A84605}" presName="linearProcess" presStyleCnt="0"/>
      <dgm:spPr/>
    </dgm:pt>
    <dgm:pt modelId="{1802A762-F9CE-42E3-9A0E-DC5CD755DA15}" type="pres">
      <dgm:prSet presAssocID="{214491BF-7A98-4461-803D-441FF5027A5D}" presName="textNode" presStyleLbl="node1" presStyleIdx="0" presStyleCnt="4">
        <dgm:presLayoutVars>
          <dgm:bulletEnabled val="1"/>
        </dgm:presLayoutVars>
      </dgm:prSet>
      <dgm:spPr/>
    </dgm:pt>
    <dgm:pt modelId="{BACCB4E4-A6B9-4AE0-A67E-258150AE289F}" type="pres">
      <dgm:prSet presAssocID="{FBD3A13D-9361-4F4B-A638-ECCB4FF157BF}" presName="sibTrans" presStyleCnt="0"/>
      <dgm:spPr/>
    </dgm:pt>
    <dgm:pt modelId="{FE119866-5121-40C1-A936-BC6B96428E8A}" type="pres">
      <dgm:prSet presAssocID="{3876B526-0548-474E-BA6A-76590BC9E9AA}" presName="textNode" presStyleLbl="node1" presStyleIdx="1" presStyleCnt="4">
        <dgm:presLayoutVars>
          <dgm:bulletEnabled val="1"/>
        </dgm:presLayoutVars>
      </dgm:prSet>
      <dgm:spPr/>
    </dgm:pt>
    <dgm:pt modelId="{1DCFBDEA-1506-4C9C-905E-AA2630E31D46}" type="pres">
      <dgm:prSet presAssocID="{B2D04FCB-E12D-44AF-992D-33AD6101E95A}" presName="sibTrans" presStyleCnt="0"/>
      <dgm:spPr/>
    </dgm:pt>
    <dgm:pt modelId="{95379022-8D26-4C6E-A23A-8B049AD89256}" type="pres">
      <dgm:prSet presAssocID="{E345F544-E706-4B23-9027-5EC46F7F4F9C}" presName="textNode" presStyleLbl="node1" presStyleIdx="2" presStyleCnt="4">
        <dgm:presLayoutVars>
          <dgm:bulletEnabled val="1"/>
        </dgm:presLayoutVars>
      </dgm:prSet>
      <dgm:spPr/>
    </dgm:pt>
    <dgm:pt modelId="{BBB5B158-2677-46D5-AA0C-12828CA56980}" type="pres">
      <dgm:prSet presAssocID="{2704B2DA-DCA0-476B-91A1-76501DE3F523}" presName="sibTrans" presStyleCnt="0"/>
      <dgm:spPr/>
    </dgm:pt>
    <dgm:pt modelId="{68159107-CDD3-4201-8EF2-43EA8815365F}" type="pres">
      <dgm:prSet presAssocID="{71DE59A0-AC2C-42B7-89FF-9C07CF9F3A6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F1891F07-B6D8-42CE-8090-B2367D41846D}" srcId="{6F6C7137-5C68-4008-BC2B-F659A8A84605}" destId="{214491BF-7A98-4461-803D-441FF5027A5D}" srcOrd="0" destOrd="0" parTransId="{99B90FA5-D62A-44E7-95DE-C562738F759A}" sibTransId="{FBD3A13D-9361-4F4B-A638-ECCB4FF157BF}"/>
    <dgm:cxn modelId="{EFF7A60E-D37F-440A-93B5-1768DF9A72BD}" type="presOf" srcId="{6F6C7137-5C68-4008-BC2B-F659A8A84605}" destId="{41ABE07F-2D4A-4037-86D6-5FA9A1D7E282}" srcOrd="0" destOrd="0" presId="urn:microsoft.com/office/officeart/2005/8/layout/hProcess9#8"/>
    <dgm:cxn modelId="{E4792563-241B-4C8B-8BAD-13E5E6E80890}" srcId="{6F6C7137-5C68-4008-BC2B-F659A8A84605}" destId="{E345F544-E706-4B23-9027-5EC46F7F4F9C}" srcOrd="2" destOrd="0" parTransId="{7BC05123-6922-43C3-ACAB-5A41D880B31D}" sibTransId="{2704B2DA-DCA0-476B-91A1-76501DE3F523}"/>
    <dgm:cxn modelId="{2D1EE475-44C9-4AEE-A9BF-4AA1337FD8C3}" srcId="{6F6C7137-5C68-4008-BC2B-F659A8A84605}" destId="{71DE59A0-AC2C-42B7-89FF-9C07CF9F3A65}" srcOrd="3" destOrd="0" parTransId="{B8FDD854-5121-407B-9091-8D66EA50B3CC}" sibTransId="{551C374C-F1CE-42A4-90D6-B0842AA94DAC}"/>
    <dgm:cxn modelId="{7F91CF8A-9F58-402F-BF1E-1DF84ABCE95A}" type="presOf" srcId="{71DE59A0-AC2C-42B7-89FF-9C07CF9F3A65}" destId="{68159107-CDD3-4201-8EF2-43EA8815365F}" srcOrd="0" destOrd="0" presId="urn:microsoft.com/office/officeart/2005/8/layout/hProcess9#8"/>
    <dgm:cxn modelId="{5C7C3390-A619-4F44-8680-65BF0AC395E2}" type="presOf" srcId="{3876B526-0548-474E-BA6A-76590BC9E9AA}" destId="{FE119866-5121-40C1-A936-BC6B96428E8A}" srcOrd="0" destOrd="0" presId="urn:microsoft.com/office/officeart/2005/8/layout/hProcess9#8"/>
    <dgm:cxn modelId="{A42AEB96-A4CD-4C2B-BAC5-B747D21CE2F9}" type="presOf" srcId="{214491BF-7A98-4461-803D-441FF5027A5D}" destId="{1802A762-F9CE-42E3-9A0E-DC5CD755DA15}" srcOrd="0" destOrd="0" presId="urn:microsoft.com/office/officeart/2005/8/layout/hProcess9#8"/>
    <dgm:cxn modelId="{7D56FCD3-4537-4A06-B8EA-D6FA4DCE98FE}" srcId="{6F6C7137-5C68-4008-BC2B-F659A8A84605}" destId="{3876B526-0548-474E-BA6A-76590BC9E9AA}" srcOrd="1" destOrd="0" parTransId="{54FFB29F-71C7-4922-B299-9AA0B4DCAA83}" sibTransId="{B2D04FCB-E12D-44AF-992D-33AD6101E95A}"/>
    <dgm:cxn modelId="{A29158F1-3DFB-471B-9A18-C0EFBF3D5135}" type="presOf" srcId="{E345F544-E706-4B23-9027-5EC46F7F4F9C}" destId="{95379022-8D26-4C6E-A23A-8B049AD89256}" srcOrd="0" destOrd="0" presId="urn:microsoft.com/office/officeart/2005/8/layout/hProcess9#8"/>
    <dgm:cxn modelId="{BCD571FB-FBAB-400F-83BE-52577E39D5E6}" type="presParOf" srcId="{41ABE07F-2D4A-4037-86D6-5FA9A1D7E282}" destId="{50E8F168-EDE2-4E45-95F0-D03A50C18AC2}" srcOrd="0" destOrd="0" presId="urn:microsoft.com/office/officeart/2005/8/layout/hProcess9#8"/>
    <dgm:cxn modelId="{F3074D26-EB8E-4436-ABA8-4E46BC74CFA6}" type="presParOf" srcId="{41ABE07F-2D4A-4037-86D6-5FA9A1D7E282}" destId="{7F7E80D2-3A07-4E42-A356-944791D43F88}" srcOrd="1" destOrd="0" presId="urn:microsoft.com/office/officeart/2005/8/layout/hProcess9#8"/>
    <dgm:cxn modelId="{C9750BCA-9118-40AD-8078-AC9D3C55683F}" type="presParOf" srcId="{7F7E80D2-3A07-4E42-A356-944791D43F88}" destId="{1802A762-F9CE-42E3-9A0E-DC5CD755DA15}" srcOrd="0" destOrd="0" presId="urn:microsoft.com/office/officeart/2005/8/layout/hProcess9#8"/>
    <dgm:cxn modelId="{F6DD8F3F-9AE7-44A4-9CC9-19D21B568F4D}" type="presParOf" srcId="{7F7E80D2-3A07-4E42-A356-944791D43F88}" destId="{BACCB4E4-A6B9-4AE0-A67E-258150AE289F}" srcOrd="1" destOrd="0" presId="urn:microsoft.com/office/officeart/2005/8/layout/hProcess9#8"/>
    <dgm:cxn modelId="{8098CFE5-981C-410F-B6B6-E1046F2EDC53}" type="presParOf" srcId="{7F7E80D2-3A07-4E42-A356-944791D43F88}" destId="{FE119866-5121-40C1-A936-BC6B96428E8A}" srcOrd="2" destOrd="0" presId="urn:microsoft.com/office/officeart/2005/8/layout/hProcess9#8"/>
    <dgm:cxn modelId="{B566EF7F-DA6B-47EE-8831-080B0AC0446E}" type="presParOf" srcId="{7F7E80D2-3A07-4E42-A356-944791D43F88}" destId="{1DCFBDEA-1506-4C9C-905E-AA2630E31D46}" srcOrd="3" destOrd="0" presId="urn:microsoft.com/office/officeart/2005/8/layout/hProcess9#8"/>
    <dgm:cxn modelId="{13E1E6D4-77CD-4793-B164-4B8DAB445D1A}" type="presParOf" srcId="{7F7E80D2-3A07-4E42-A356-944791D43F88}" destId="{95379022-8D26-4C6E-A23A-8B049AD89256}" srcOrd="4" destOrd="0" presId="urn:microsoft.com/office/officeart/2005/8/layout/hProcess9#8"/>
    <dgm:cxn modelId="{3652E401-810F-4BBD-9C1A-9328248DC9FF}" type="presParOf" srcId="{7F7E80D2-3A07-4E42-A356-944791D43F88}" destId="{BBB5B158-2677-46D5-AA0C-12828CA56980}" srcOrd="5" destOrd="0" presId="urn:microsoft.com/office/officeart/2005/8/layout/hProcess9#8"/>
    <dgm:cxn modelId="{471322C0-7CD8-448B-9A3D-49A1A79E7464}" type="presParOf" srcId="{7F7E80D2-3A07-4E42-A356-944791D43F88}" destId="{68159107-CDD3-4201-8EF2-43EA8815365F}" srcOrd="6" destOrd="0" presId="urn:microsoft.com/office/officeart/2005/8/layout/hProcess9#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87E389-AE94-41BD-BB4F-1D845D0B88CA}" type="doc">
      <dgm:prSet loTypeId="urn:microsoft.com/office/officeart/2005/8/layout/hProcess9#9" loCatId="process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zh-CN" altLang="en-US"/>
        </a:p>
      </dgm:t>
    </dgm:pt>
    <dgm:pt modelId="{5BDB5366-E4A1-49E0-95AA-4DB6EACF929F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m</a:t>
          </a:r>
          <a:r>
            <a:rPr lang="en-US" sz="2400" b="0" i="0" baseline="0" dirty="0">
              <a:latin typeface="Cambria" panose="02040503050406030204" pitchFamily="18" charset="0"/>
            </a:rPr>
            <a:t>usic lovers</a:t>
          </a:r>
          <a:endParaRPr lang="zh-CN" sz="2400" dirty="0">
            <a:latin typeface="Cambria" panose="02040503050406030204" pitchFamily="18" charset="0"/>
          </a:endParaRPr>
        </a:p>
      </dgm:t>
    </dgm:pt>
    <dgm:pt modelId="{0560DADE-9EB7-42EF-AF08-4B9AFB9F840E}" type="parTrans" cxnId="{BEF9203F-3E82-4200-80F0-8FD16947452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FA9DBD6B-90E2-4C3C-A2C5-3ECD3FC54537}" type="sibTrans" cxnId="{BEF9203F-3E82-4200-80F0-8FD16947452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524BF389-E612-4B38-B31F-C45B97AB0042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practice music</a:t>
          </a:r>
          <a:endParaRPr lang="zh-CN" sz="2400" dirty="0">
            <a:latin typeface="Cambria" panose="02040503050406030204" pitchFamily="18" charset="0"/>
          </a:endParaRPr>
        </a:p>
      </dgm:t>
    </dgm:pt>
    <dgm:pt modelId="{EC9593C2-8835-467B-B644-57C2E4F0B5F9}" type="parTrans" cxnId="{3BBB00D8-087A-4BAA-950D-CF1FCFF0126B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74E032F6-96D8-4706-9D28-992903CA7A03}" type="sibTrans" cxnId="{3BBB00D8-087A-4BAA-950D-CF1FCFF0126B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04127933-5D67-497A-A86A-FD0C6A6C0B35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p</a:t>
          </a:r>
          <a:r>
            <a:rPr lang="en-US" sz="2400" b="0" i="0" baseline="0" dirty="0">
              <a:latin typeface="Cambria" panose="02040503050406030204" pitchFamily="18" charset="0"/>
            </a:rPr>
            <a:t>lay to passers-by in the streets or give performances in pubs</a:t>
          </a:r>
          <a:endParaRPr lang="zh-CN" sz="2400" dirty="0">
            <a:latin typeface="Cambria" panose="02040503050406030204" pitchFamily="18" charset="0"/>
          </a:endParaRPr>
        </a:p>
      </dgm:t>
    </dgm:pt>
    <dgm:pt modelId="{082CA8FE-D15F-4EC5-A429-7BE56013E18C}" type="parTrans" cxnId="{A58AAAB3-6108-40D0-86B7-232D6BC2A1E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80078950-4551-47C6-A5D0-C473D1B38E8E}" type="sibTrans" cxnId="{A58AAAB3-6108-40D0-86B7-232D6BC2A1E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644DCC4E-F668-405E-89DF-D3D1EF509D38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make and sell records</a:t>
          </a:r>
          <a:endParaRPr lang="zh-CN" sz="2400" dirty="0">
            <a:latin typeface="Cambria" panose="02040503050406030204" pitchFamily="18" charset="0"/>
          </a:endParaRPr>
        </a:p>
      </dgm:t>
    </dgm:pt>
    <dgm:pt modelId="{83BA32B2-42EA-4D7D-AF5F-680FBDADCE02}" type="parTrans" cxnId="{D2AC28F4-56C2-4D44-93E7-E8099E88DB8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EBF1E76C-A380-442B-B89F-CFF903963C4B}" type="sibTrans" cxnId="{D2AC28F4-56C2-4D44-93E7-E8099E88DB86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C761269E-A9BA-47CA-A83B-811208B0E38F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a</a:t>
          </a:r>
          <a:r>
            <a:rPr lang="en-US" sz="2400" b="0" i="0" baseline="0" dirty="0">
              <a:latin typeface="Cambria" panose="02040503050406030204" pitchFamily="18" charset="0"/>
            </a:rPr>
            <a:t>chieve fame and make money </a:t>
          </a:r>
          <a:endParaRPr lang="zh-CN" sz="2400" dirty="0">
            <a:latin typeface="Cambria" panose="02040503050406030204" pitchFamily="18" charset="0"/>
          </a:endParaRPr>
        </a:p>
      </dgm:t>
    </dgm:pt>
    <dgm:pt modelId="{0F9E597C-54CF-4AD2-84D9-321272AE60F6}" type="parTrans" cxnId="{15C785E8-BCD3-42A4-8CDB-800FD9631C53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1AF99154-7AC4-4F97-940A-C81C202AF8D1}" type="sibTrans" cxnId="{15C785E8-BCD3-42A4-8CDB-800FD9631C53}">
      <dgm:prSet/>
      <dgm:spPr/>
      <dgm:t>
        <a:bodyPr/>
        <a:lstStyle/>
        <a:p>
          <a:endParaRPr lang="zh-CN" altLang="en-US" sz="2800">
            <a:latin typeface="Cambria" panose="02040503050406030204" pitchFamily="18" charset="0"/>
          </a:endParaRPr>
        </a:p>
      </dgm:t>
    </dgm:pt>
    <dgm:pt modelId="{C15BCB89-51EF-4A00-99C4-08A7B0B9D701}" type="pres">
      <dgm:prSet presAssocID="{AB87E389-AE94-41BD-BB4F-1D845D0B88CA}" presName="CompostProcess" presStyleCnt="0">
        <dgm:presLayoutVars>
          <dgm:dir/>
          <dgm:resizeHandles val="exact"/>
        </dgm:presLayoutVars>
      </dgm:prSet>
      <dgm:spPr/>
    </dgm:pt>
    <dgm:pt modelId="{B29BD699-5E03-405C-BC0C-594ACC27574E}" type="pres">
      <dgm:prSet presAssocID="{AB87E389-AE94-41BD-BB4F-1D845D0B88CA}" presName="arrow" presStyleLbl="bgShp" presStyleIdx="0" presStyleCnt="1" custLinFactNeighborX="-5565" custLinFactNeighborY="-17207"/>
      <dgm:spPr/>
    </dgm:pt>
    <dgm:pt modelId="{2CBB18FE-083C-4E3D-B903-3F5CC674AD02}" type="pres">
      <dgm:prSet presAssocID="{AB87E389-AE94-41BD-BB4F-1D845D0B88CA}" presName="linearProcess" presStyleCnt="0"/>
      <dgm:spPr/>
    </dgm:pt>
    <dgm:pt modelId="{DCA4FB69-1C6E-4D8B-8A0D-C12F7D528B48}" type="pres">
      <dgm:prSet presAssocID="{5BDB5366-E4A1-49E0-95AA-4DB6EACF929F}" presName="textNode" presStyleLbl="node1" presStyleIdx="0" presStyleCnt="5" custScaleX="52921">
        <dgm:presLayoutVars>
          <dgm:bulletEnabled val="1"/>
        </dgm:presLayoutVars>
      </dgm:prSet>
      <dgm:spPr/>
    </dgm:pt>
    <dgm:pt modelId="{B69BD9D3-E91B-4C9D-B485-4101D3E2AA3D}" type="pres">
      <dgm:prSet presAssocID="{FA9DBD6B-90E2-4C3C-A2C5-3ECD3FC54537}" presName="sibTrans" presStyleCnt="0"/>
      <dgm:spPr/>
    </dgm:pt>
    <dgm:pt modelId="{CA822BF9-B040-4ED4-B859-03B5CC2494FD}" type="pres">
      <dgm:prSet presAssocID="{524BF389-E612-4B38-B31F-C45B97AB0042}" presName="textNode" presStyleLbl="node1" presStyleIdx="1" presStyleCnt="5" custScaleX="62104">
        <dgm:presLayoutVars>
          <dgm:bulletEnabled val="1"/>
        </dgm:presLayoutVars>
      </dgm:prSet>
      <dgm:spPr/>
    </dgm:pt>
    <dgm:pt modelId="{DBD48B57-0F55-4863-9312-71820A514AAC}" type="pres">
      <dgm:prSet presAssocID="{74E032F6-96D8-4706-9D28-992903CA7A03}" presName="sibTrans" presStyleCnt="0"/>
      <dgm:spPr/>
    </dgm:pt>
    <dgm:pt modelId="{79A64C4A-CBCE-4691-ACBC-80AF6C4E6EA9}" type="pres">
      <dgm:prSet presAssocID="{04127933-5D67-497A-A86A-FD0C6A6C0B35}" presName="textNode" presStyleLbl="node1" presStyleIdx="2" presStyleCnt="5" custScaleX="121736">
        <dgm:presLayoutVars>
          <dgm:bulletEnabled val="1"/>
        </dgm:presLayoutVars>
      </dgm:prSet>
      <dgm:spPr/>
    </dgm:pt>
    <dgm:pt modelId="{D7BDD31D-ABD5-4B44-B43E-39B0D576BEF1}" type="pres">
      <dgm:prSet presAssocID="{80078950-4551-47C6-A5D0-C473D1B38E8E}" presName="sibTrans" presStyleCnt="0"/>
      <dgm:spPr/>
    </dgm:pt>
    <dgm:pt modelId="{B726F164-6DA0-41DF-B97A-5A2F8F837C31}" type="pres">
      <dgm:prSet presAssocID="{644DCC4E-F668-405E-89DF-D3D1EF509D38}" presName="textNode" presStyleLbl="node1" presStyleIdx="3" presStyleCnt="5" custScaleX="51733">
        <dgm:presLayoutVars>
          <dgm:bulletEnabled val="1"/>
        </dgm:presLayoutVars>
      </dgm:prSet>
      <dgm:spPr/>
    </dgm:pt>
    <dgm:pt modelId="{2551E059-B8AC-4C29-8D8E-0E0E5FD44E8B}" type="pres">
      <dgm:prSet presAssocID="{EBF1E76C-A380-442B-B89F-CFF903963C4B}" presName="sibTrans" presStyleCnt="0"/>
      <dgm:spPr/>
    </dgm:pt>
    <dgm:pt modelId="{59BD7E83-1204-48DC-BE6C-791CCCDF5B7E}" type="pres">
      <dgm:prSet presAssocID="{C761269E-A9BA-47CA-A83B-811208B0E38F}" presName="textNode" presStyleLbl="node1" presStyleIdx="4" presStyleCnt="5" custScaleX="75213">
        <dgm:presLayoutVars>
          <dgm:bulletEnabled val="1"/>
        </dgm:presLayoutVars>
      </dgm:prSet>
      <dgm:spPr/>
    </dgm:pt>
  </dgm:ptLst>
  <dgm:cxnLst>
    <dgm:cxn modelId="{55473713-1B48-4680-9ECA-02954A949E83}" type="presOf" srcId="{AB87E389-AE94-41BD-BB4F-1D845D0B88CA}" destId="{C15BCB89-51EF-4A00-99C4-08A7B0B9D701}" srcOrd="0" destOrd="0" presId="urn:microsoft.com/office/officeart/2005/8/layout/hProcess9#9"/>
    <dgm:cxn modelId="{BEF9203F-3E82-4200-80F0-8FD169474526}" srcId="{AB87E389-AE94-41BD-BB4F-1D845D0B88CA}" destId="{5BDB5366-E4A1-49E0-95AA-4DB6EACF929F}" srcOrd="0" destOrd="0" parTransId="{0560DADE-9EB7-42EF-AF08-4B9AFB9F840E}" sibTransId="{FA9DBD6B-90E2-4C3C-A2C5-3ECD3FC54537}"/>
    <dgm:cxn modelId="{78D75043-CAAB-4D43-8746-452B1FBBEE10}" type="presOf" srcId="{5BDB5366-E4A1-49E0-95AA-4DB6EACF929F}" destId="{DCA4FB69-1C6E-4D8B-8A0D-C12F7D528B48}" srcOrd="0" destOrd="0" presId="urn:microsoft.com/office/officeart/2005/8/layout/hProcess9#9"/>
    <dgm:cxn modelId="{03F0B364-409F-4CC5-96DF-C8615D6C71A8}" type="presOf" srcId="{C761269E-A9BA-47CA-A83B-811208B0E38F}" destId="{59BD7E83-1204-48DC-BE6C-791CCCDF5B7E}" srcOrd="0" destOrd="0" presId="urn:microsoft.com/office/officeart/2005/8/layout/hProcess9#9"/>
    <dgm:cxn modelId="{1E33579A-CDC5-48BE-B7BE-FDBD2CF5D6F5}" type="presOf" srcId="{04127933-5D67-497A-A86A-FD0C6A6C0B35}" destId="{79A64C4A-CBCE-4691-ACBC-80AF6C4E6EA9}" srcOrd="0" destOrd="0" presId="urn:microsoft.com/office/officeart/2005/8/layout/hProcess9#9"/>
    <dgm:cxn modelId="{E6BB87A8-9775-407A-B802-018A5FA38863}" type="presOf" srcId="{644DCC4E-F668-405E-89DF-D3D1EF509D38}" destId="{B726F164-6DA0-41DF-B97A-5A2F8F837C31}" srcOrd="0" destOrd="0" presId="urn:microsoft.com/office/officeart/2005/8/layout/hProcess9#9"/>
    <dgm:cxn modelId="{A58AAAB3-6108-40D0-86B7-232D6BC2A1E6}" srcId="{AB87E389-AE94-41BD-BB4F-1D845D0B88CA}" destId="{04127933-5D67-497A-A86A-FD0C6A6C0B35}" srcOrd="2" destOrd="0" parTransId="{082CA8FE-D15F-4EC5-A429-7BE56013E18C}" sibTransId="{80078950-4551-47C6-A5D0-C473D1B38E8E}"/>
    <dgm:cxn modelId="{3BBB00D8-087A-4BAA-950D-CF1FCFF0126B}" srcId="{AB87E389-AE94-41BD-BB4F-1D845D0B88CA}" destId="{524BF389-E612-4B38-B31F-C45B97AB0042}" srcOrd="1" destOrd="0" parTransId="{EC9593C2-8835-467B-B644-57C2E4F0B5F9}" sibTransId="{74E032F6-96D8-4706-9D28-992903CA7A03}"/>
    <dgm:cxn modelId="{15C785E8-BCD3-42A4-8CDB-800FD9631C53}" srcId="{AB87E389-AE94-41BD-BB4F-1D845D0B88CA}" destId="{C761269E-A9BA-47CA-A83B-811208B0E38F}" srcOrd="4" destOrd="0" parTransId="{0F9E597C-54CF-4AD2-84D9-321272AE60F6}" sibTransId="{1AF99154-7AC4-4F97-940A-C81C202AF8D1}"/>
    <dgm:cxn modelId="{D2AC28F4-56C2-4D44-93E7-E8099E88DB86}" srcId="{AB87E389-AE94-41BD-BB4F-1D845D0B88CA}" destId="{644DCC4E-F668-405E-89DF-D3D1EF509D38}" srcOrd="3" destOrd="0" parTransId="{83BA32B2-42EA-4D7D-AF5F-680FBDADCE02}" sibTransId="{EBF1E76C-A380-442B-B89F-CFF903963C4B}"/>
    <dgm:cxn modelId="{0B83B7FB-0D70-4864-978F-92E6CEDC5683}" type="presOf" srcId="{524BF389-E612-4B38-B31F-C45B97AB0042}" destId="{CA822BF9-B040-4ED4-B859-03B5CC2494FD}" srcOrd="0" destOrd="0" presId="urn:microsoft.com/office/officeart/2005/8/layout/hProcess9#9"/>
    <dgm:cxn modelId="{222E4276-7A4D-4F8D-8491-53C94E48FC4D}" type="presParOf" srcId="{C15BCB89-51EF-4A00-99C4-08A7B0B9D701}" destId="{B29BD699-5E03-405C-BC0C-594ACC27574E}" srcOrd="0" destOrd="0" presId="urn:microsoft.com/office/officeart/2005/8/layout/hProcess9#9"/>
    <dgm:cxn modelId="{49D20819-15B3-40D8-BC14-DDFA1F13836F}" type="presParOf" srcId="{C15BCB89-51EF-4A00-99C4-08A7B0B9D701}" destId="{2CBB18FE-083C-4E3D-B903-3F5CC674AD02}" srcOrd="1" destOrd="0" presId="urn:microsoft.com/office/officeart/2005/8/layout/hProcess9#9"/>
    <dgm:cxn modelId="{9D1E0168-8F03-4FBC-9C6F-D2217F4130BA}" type="presParOf" srcId="{2CBB18FE-083C-4E3D-B903-3F5CC674AD02}" destId="{DCA4FB69-1C6E-4D8B-8A0D-C12F7D528B48}" srcOrd="0" destOrd="0" presId="urn:microsoft.com/office/officeart/2005/8/layout/hProcess9#9"/>
    <dgm:cxn modelId="{DD5C7728-4319-462F-B0DE-FB904D51699E}" type="presParOf" srcId="{2CBB18FE-083C-4E3D-B903-3F5CC674AD02}" destId="{B69BD9D3-E91B-4C9D-B485-4101D3E2AA3D}" srcOrd="1" destOrd="0" presId="urn:microsoft.com/office/officeart/2005/8/layout/hProcess9#9"/>
    <dgm:cxn modelId="{0760529A-4AB1-4519-B8E8-6F36B0406E0B}" type="presParOf" srcId="{2CBB18FE-083C-4E3D-B903-3F5CC674AD02}" destId="{CA822BF9-B040-4ED4-B859-03B5CC2494FD}" srcOrd="2" destOrd="0" presId="urn:microsoft.com/office/officeart/2005/8/layout/hProcess9#9"/>
    <dgm:cxn modelId="{BAC2B209-BE89-446F-8B2D-D68B4C30ED53}" type="presParOf" srcId="{2CBB18FE-083C-4E3D-B903-3F5CC674AD02}" destId="{DBD48B57-0F55-4863-9312-71820A514AAC}" srcOrd="3" destOrd="0" presId="urn:microsoft.com/office/officeart/2005/8/layout/hProcess9#9"/>
    <dgm:cxn modelId="{29669483-3417-4112-AA68-1C0CEEEB52AA}" type="presParOf" srcId="{2CBB18FE-083C-4E3D-B903-3F5CC674AD02}" destId="{79A64C4A-CBCE-4691-ACBC-80AF6C4E6EA9}" srcOrd="4" destOrd="0" presId="urn:microsoft.com/office/officeart/2005/8/layout/hProcess9#9"/>
    <dgm:cxn modelId="{697D0E51-5AF6-4B27-A97A-F71598F01C25}" type="presParOf" srcId="{2CBB18FE-083C-4E3D-B903-3F5CC674AD02}" destId="{D7BDD31D-ABD5-4B44-B43E-39B0D576BEF1}" srcOrd="5" destOrd="0" presId="urn:microsoft.com/office/officeart/2005/8/layout/hProcess9#9"/>
    <dgm:cxn modelId="{B91E613B-FA20-432F-8757-D1D7BFEEB633}" type="presParOf" srcId="{2CBB18FE-083C-4E3D-B903-3F5CC674AD02}" destId="{B726F164-6DA0-41DF-B97A-5A2F8F837C31}" srcOrd="6" destOrd="0" presId="urn:microsoft.com/office/officeart/2005/8/layout/hProcess9#9"/>
    <dgm:cxn modelId="{21341B89-E18D-4430-958A-577114D61071}" type="presParOf" srcId="{2CBB18FE-083C-4E3D-B903-3F5CC674AD02}" destId="{2551E059-B8AC-4C29-8D8E-0E0E5FD44E8B}" srcOrd="7" destOrd="0" presId="urn:microsoft.com/office/officeart/2005/8/layout/hProcess9#9"/>
    <dgm:cxn modelId="{24CCEE93-DE35-40EE-84A0-E5A912AC4078}" type="presParOf" srcId="{2CBB18FE-083C-4E3D-B903-3F5CC674AD02}" destId="{59BD7E83-1204-48DC-BE6C-791CCCDF5B7E}" srcOrd="8" destOrd="0" presId="urn:microsoft.com/office/officeart/2005/8/layout/hProcess9#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6C7137-5C68-4008-BC2B-F659A8A84605}" type="doc">
      <dgm:prSet loTypeId="urn:microsoft.com/office/officeart/2005/8/layout/hProcess9#10" loCatId="process" qsTypeId="urn:microsoft.com/office/officeart/2005/8/quickstyle/simple1#10" qsCatId="simple" csTypeId="urn:microsoft.com/office/officeart/2005/8/colors/accent1_2#10" csCatId="accent1"/>
      <dgm:spPr/>
      <dgm:t>
        <a:bodyPr/>
        <a:lstStyle/>
        <a:p>
          <a:endParaRPr lang="zh-CN" altLang="en-US"/>
        </a:p>
      </dgm:t>
    </dgm:pt>
    <dgm:pt modelId="{214491BF-7A98-4461-803D-441FF5027A5D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t</a:t>
          </a:r>
          <a:r>
            <a:rPr lang="en-US" sz="2400" b="0" i="0" baseline="0" dirty="0">
              <a:latin typeface="Cambria" panose="02040503050406030204" pitchFamily="18" charset="0"/>
            </a:rPr>
            <a:t>he </a:t>
          </a:r>
          <a:r>
            <a:rPr lang="en-US" sz="2400" b="0" i="0" baseline="0" dirty="0" err="1">
              <a:latin typeface="Cambria" panose="02040503050406030204" pitchFamily="18" charset="0"/>
            </a:rPr>
            <a:t>Monkees</a:t>
          </a:r>
          <a:r>
            <a:rPr lang="en-US" sz="2400" b="0" i="0" baseline="0" dirty="0">
              <a:latin typeface="Cambria" panose="02040503050406030204" pitchFamily="18" charset="0"/>
            </a:rPr>
            <a:t> (one musician &amp;three actors)</a:t>
          </a:r>
          <a:endParaRPr lang="zh-CN" sz="2400" dirty="0">
            <a:latin typeface="Cambria" panose="02040503050406030204" pitchFamily="18" charset="0"/>
          </a:endParaRPr>
        </a:p>
      </dgm:t>
    </dgm:pt>
    <dgm:pt modelId="{99B90FA5-D62A-44E7-95DE-C562738F759A}" type="parTrans" cxnId="{8CA23620-B260-461A-81C7-E8D62061D0BC}">
      <dgm:prSet/>
      <dgm:spPr/>
      <dgm:t>
        <a:bodyPr/>
        <a:lstStyle/>
        <a:p>
          <a:endParaRPr lang="zh-CN" altLang="en-US"/>
        </a:p>
      </dgm:t>
    </dgm:pt>
    <dgm:pt modelId="{FBD3A13D-9361-4F4B-A638-ECCB4FF157BF}" type="sibTrans" cxnId="{8CA23620-B260-461A-81C7-E8D62061D0BC}">
      <dgm:prSet/>
      <dgm:spPr/>
      <dgm:t>
        <a:bodyPr/>
        <a:lstStyle/>
        <a:p>
          <a:endParaRPr lang="zh-CN" altLang="en-US"/>
        </a:p>
      </dgm:t>
    </dgm:pt>
    <dgm:pt modelId="{3876B526-0548-474E-BA6A-76590BC9E9AA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play jokes and music in a TV show</a:t>
          </a:r>
          <a:endParaRPr lang="zh-CN" sz="2400" dirty="0">
            <a:latin typeface="Cambria" panose="02040503050406030204" pitchFamily="18" charset="0"/>
          </a:endParaRPr>
        </a:p>
      </dgm:t>
    </dgm:pt>
    <dgm:pt modelId="{54FFB29F-71C7-4922-B299-9AA0B4DCAA83}" type="parTrans" cxnId="{154D15A6-858A-466F-BDCD-30C25D80AAAC}">
      <dgm:prSet/>
      <dgm:spPr/>
      <dgm:t>
        <a:bodyPr/>
        <a:lstStyle/>
        <a:p>
          <a:endParaRPr lang="zh-CN" altLang="en-US"/>
        </a:p>
      </dgm:t>
    </dgm:pt>
    <dgm:pt modelId="{B2D04FCB-E12D-44AF-992D-33AD6101E95A}" type="sibTrans" cxnId="{154D15A6-858A-466F-BDCD-30C25D80AAAC}">
      <dgm:prSet/>
      <dgm:spPr/>
      <dgm:t>
        <a:bodyPr/>
        <a:lstStyle/>
        <a:p>
          <a:endParaRPr lang="zh-CN" altLang="en-US"/>
        </a:p>
      </dgm:t>
    </dgm:pt>
    <dgm:pt modelId="{E345F544-E706-4B23-9027-5EC46F7F4F9C}">
      <dgm:prSet custT="1"/>
      <dgm:spPr/>
      <dgm:t>
        <a:bodyPr/>
        <a:lstStyle/>
        <a:p>
          <a:r>
            <a:rPr lang="en-US" sz="2400" dirty="0">
              <a:latin typeface="Cambria" panose="02040503050406030204" pitchFamily="18" charset="0"/>
            </a:rPr>
            <a:t>be</a:t>
          </a:r>
          <a:r>
            <a:rPr lang="en-US" sz="2400" b="0" i="0" baseline="0" dirty="0">
              <a:latin typeface="Cambria" panose="02040503050406030204" pitchFamily="18" charset="0"/>
            </a:rPr>
            <a:t>come more serious about work</a:t>
          </a:r>
          <a:endParaRPr lang="zh-CN" sz="2400" dirty="0">
            <a:latin typeface="Cambria" panose="02040503050406030204" pitchFamily="18" charset="0"/>
          </a:endParaRPr>
        </a:p>
      </dgm:t>
    </dgm:pt>
    <dgm:pt modelId="{7BC05123-6922-43C3-ACAB-5A41D880B31D}" type="parTrans" cxnId="{A6325C42-1AE2-4E98-93C4-A22255BFD50C}">
      <dgm:prSet/>
      <dgm:spPr/>
      <dgm:t>
        <a:bodyPr/>
        <a:lstStyle/>
        <a:p>
          <a:endParaRPr lang="zh-CN" altLang="en-US"/>
        </a:p>
      </dgm:t>
    </dgm:pt>
    <dgm:pt modelId="{2704B2DA-DCA0-476B-91A1-76501DE3F523}" type="sibTrans" cxnId="{A6325C42-1AE2-4E98-93C4-A22255BFD50C}">
      <dgm:prSet/>
      <dgm:spPr/>
      <dgm:t>
        <a:bodyPr/>
        <a:lstStyle/>
        <a:p>
          <a:endParaRPr lang="zh-CN" altLang="en-US"/>
        </a:p>
      </dgm:t>
    </dgm:pt>
    <dgm:pt modelId="{71DE59A0-AC2C-42B7-89FF-9C07CF9F3A6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Cambria" panose="02040503050406030204" pitchFamily="18" charset="0"/>
            </a:rPr>
            <a:t>become even more popular than Beatles</a:t>
          </a:r>
          <a:endParaRPr lang="zh-CN" sz="2400" dirty="0">
            <a:latin typeface="Cambria" panose="02040503050406030204" pitchFamily="18" charset="0"/>
          </a:endParaRPr>
        </a:p>
      </dgm:t>
    </dgm:pt>
    <dgm:pt modelId="{B8FDD854-5121-407B-9091-8D66EA50B3CC}" type="parTrans" cxnId="{61DC4028-6999-4BA6-9A4A-DE4B2A22C5B2}">
      <dgm:prSet/>
      <dgm:spPr/>
      <dgm:t>
        <a:bodyPr/>
        <a:lstStyle/>
        <a:p>
          <a:endParaRPr lang="zh-CN" altLang="en-US"/>
        </a:p>
      </dgm:t>
    </dgm:pt>
    <dgm:pt modelId="{551C374C-F1CE-42A4-90D6-B0842AA94DAC}" type="sibTrans" cxnId="{61DC4028-6999-4BA6-9A4A-DE4B2A22C5B2}">
      <dgm:prSet/>
      <dgm:spPr/>
      <dgm:t>
        <a:bodyPr/>
        <a:lstStyle/>
        <a:p>
          <a:endParaRPr lang="zh-CN" altLang="en-US"/>
        </a:p>
      </dgm:t>
    </dgm:pt>
    <dgm:pt modelId="{41ABE07F-2D4A-4037-86D6-5FA9A1D7E282}" type="pres">
      <dgm:prSet presAssocID="{6F6C7137-5C68-4008-BC2B-F659A8A84605}" presName="CompostProcess" presStyleCnt="0">
        <dgm:presLayoutVars>
          <dgm:dir/>
          <dgm:resizeHandles val="exact"/>
        </dgm:presLayoutVars>
      </dgm:prSet>
      <dgm:spPr/>
    </dgm:pt>
    <dgm:pt modelId="{50E8F168-EDE2-4E45-95F0-D03A50C18AC2}" type="pres">
      <dgm:prSet presAssocID="{6F6C7137-5C68-4008-BC2B-F659A8A84605}" presName="arrow" presStyleLbl="bgShp" presStyleIdx="0" presStyleCnt="1" custLinFactNeighborX="-8244" custLinFactNeighborY="549"/>
      <dgm:spPr/>
    </dgm:pt>
    <dgm:pt modelId="{7F7E80D2-3A07-4E42-A356-944791D43F88}" type="pres">
      <dgm:prSet presAssocID="{6F6C7137-5C68-4008-BC2B-F659A8A84605}" presName="linearProcess" presStyleCnt="0"/>
      <dgm:spPr/>
    </dgm:pt>
    <dgm:pt modelId="{1802A762-F9CE-42E3-9A0E-DC5CD755DA15}" type="pres">
      <dgm:prSet presAssocID="{214491BF-7A98-4461-803D-441FF5027A5D}" presName="textNode" presStyleLbl="node1" presStyleIdx="0" presStyleCnt="4">
        <dgm:presLayoutVars>
          <dgm:bulletEnabled val="1"/>
        </dgm:presLayoutVars>
      </dgm:prSet>
      <dgm:spPr/>
    </dgm:pt>
    <dgm:pt modelId="{BACCB4E4-A6B9-4AE0-A67E-258150AE289F}" type="pres">
      <dgm:prSet presAssocID="{FBD3A13D-9361-4F4B-A638-ECCB4FF157BF}" presName="sibTrans" presStyleCnt="0"/>
      <dgm:spPr/>
    </dgm:pt>
    <dgm:pt modelId="{FE119866-5121-40C1-A936-BC6B96428E8A}" type="pres">
      <dgm:prSet presAssocID="{3876B526-0548-474E-BA6A-76590BC9E9AA}" presName="textNode" presStyleLbl="node1" presStyleIdx="1" presStyleCnt="4">
        <dgm:presLayoutVars>
          <dgm:bulletEnabled val="1"/>
        </dgm:presLayoutVars>
      </dgm:prSet>
      <dgm:spPr/>
    </dgm:pt>
    <dgm:pt modelId="{1DCFBDEA-1506-4C9C-905E-AA2630E31D46}" type="pres">
      <dgm:prSet presAssocID="{B2D04FCB-E12D-44AF-992D-33AD6101E95A}" presName="sibTrans" presStyleCnt="0"/>
      <dgm:spPr/>
    </dgm:pt>
    <dgm:pt modelId="{95379022-8D26-4C6E-A23A-8B049AD89256}" type="pres">
      <dgm:prSet presAssocID="{E345F544-E706-4B23-9027-5EC46F7F4F9C}" presName="textNode" presStyleLbl="node1" presStyleIdx="2" presStyleCnt="4">
        <dgm:presLayoutVars>
          <dgm:bulletEnabled val="1"/>
        </dgm:presLayoutVars>
      </dgm:prSet>
      <dgm:spPr/>
    </dgm:pt>
    <dgm:pt modelId="{BBB5B158-2677-46D5-AA0C-12828CA56980}" type="pres">
      <dgm:prSet presAssocID="{2704B2DA-DCA0-476B-91A1-76501DE3F523}" presName="sibTrans" presStyleCnt="0"/>
      <dgm:spPr/>
    </dgm:pt>
    <dgm:pt modelId="{68159107-CDD3-4201-8EF2-43EA8815365F}" type="pres">
      <dgm:prSet presAssocID="{71DE59A0-AC2C-42B7-89FF-9C07CF9F3A65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5EC2404-4451-4BB5-AF0D-41005A32B90F}" type="presOf" srcId="{3876B526-0548-474E-BA6A-76590BC9E9AA}" destId="{FE119866-5121-40C1-A936-BC6B96428E8A}" srcOrd="0" destOrd="0" presId="urn:microsoft.com/office/officeart/2005/8/layout/hProcess9#10"/>
    <dgm:cxn modelId="{00FB1C1E-6C51-4C86-A5E8-0B13EE520E62}" type="presOf" srcId="{6F6C7137-5C68-4008-BC2B-F659A8A84605}" destId="{41ABE07F-2D4A-4037-86D6-5FA9A1D7E282}" srcOrd="0" destOrd="0" presId="urn:microsoft.com/office/officeart/2005/8/layout/hProcess9#10"/>
    <dgm:cxn modelId="{8CA23620-B260-461A-81C7-E8D62061D0BC}" srcId="{6F6C7137-5C68-4008-BC2B-F659A8A84605}" destId="{214491BF-7A98-4461-803D-441FF5027A5D}" srcOrd="0" destOrd="0" parTransId="{99B90FA5-D62A-44E7-95DE-C562738F759A}" sibTransId="{FBD3A13D-9361-4F4B-A638-ECCB4FF157BF}"/>
    <dgm:cxn modelId="{61DC4028-6999-4BA6-9A4A-DE4B2A22C5B2}" srcId="{6F6C7137-5C68-4008-BC2B-F659A8A84605}" destId="{71DE59A0-AC2C-42B7-89FF-9C07CF9F3A65}" srcOrd="3" destOrd="0" parTransId="{B8FDD854-5121-407B-9091-8D66EA50B3CC}" sibTransId="{551C374C-F1CE-42A4-90D6-B0842AA94DAC}"/>
    <dgm:cxn modelId="{8EDDDD40-5D78-41B5-9098-3044C25DCC68}" type="presOf" srcId="{E345F544-E706-4B23-9027-5EC46F7F4F9C}" destId="{95379022-8D26-4C6E-A23A-8B049AD89256}" srcOrd="0" destOrd="0" presId="urn:microsoft.com/office/officeart/2005/8/layout/hProcess9#10"/>
    <dgm:cxn modelId="{A6325C42-1AE2-4E98-93C4-A22255BFD50C}" srcId="{6F6C7137-5C68-4008-BC2B-F659A8A84605}" destId="{E345F544-E706-4B23-9027-5EC46F7F4F9C}" srcOrd="2" destOrd="0" parTransId="{7BC05123-6922-43C3-ACAB-5A41D880B31D}" sibTransId="{2704B2DA-DCA0-476B-91A1-76501DE3F523}"/>
    <dgm:cxn modelId="{FF28B09E-796F-4313-91C5-111E2FCA1BA0}" type="presOf" srcId="{214491BF-7A98-4461-803D-441FF5027A5D}" destId="{1802A762-F9CE-42E3-9A0E-DC5CD755DA15}" srcOrd="0" destOrd="0" presId="urn:microsoft.com/office/officeart/2005/8/layout/hProcess9#10"/>
    <dgm:cxn modelId="{154D15A6-858A-466F-BDCD-30C25D80AAAC}" srcId="{6F6C7137-5C68-4008-BC2B-F659A8A84605}" destId="{3876B526-0548-474E-BA6A-76590BC9E9AA}" srcOrd="1" destOrd="0" parTransId="{54FFB29F-71C7-4922-B299-9AA0B4DCAA83}" sibTransId="{B2D04FCB-E12D-44AF-992D-33AD6101E95A}"/>
    <dgm:cxn modelId="{CC0A3EE9-8CCF-42C4-B4D0-F8EFEC18EE91}" type="presOf" srcId="{71DE59A0-AC2C-42B7-89FF-9C07CF9F3A65}" destId="{68159107-CDD3-4201-8EF2-43EA8815365F}" srcOrd="0" destOrd="0" presId="urn:microsoft.com/office/officeart/2005/8/layout/hProcess9#10"/>
    <dgm:cxn modelId="{3E9611B4-027F-49D3-9E65-8288A0272C1B}" type="presParOf" srcId="{41ABE07F-2D4A-4037-86D6-5FA9A1D7E282}" destId="{50E8F168-EDE2-4E45-95F0-D03A50C18AC2}" srcOrd="0" destOrd="0" presId="urn:microsoft.com/office/officeart/2005/8/layout/hProcess9#10"/>
    <dgm:cxn modelId="{96339513-0A29-4343-8400-EBBFC92BEF66}" type="presParOf" srcId="{41ABE07F-2D4A-4037-86D6-5FA9A1D7E282}" destId="{7F7E80D2-3A07-4E42-A356-944791D43F88}" srcOrd="1" destOrd="0" presId="urn:microsoft.com/office/officeart/2005/8/layout/hProcess9#10"/>
    <dgm:cxn modelId="{960B12AB-56E8-4819-92DA-D7E3F06E1A9F}" type="presParOf" srcId="{7F7E80D2-3A07-4E42-A356-944791D43F88}" destId="{1802A762-F9CE-42E3-9A0E-DC5CD755DA15}" srcOrd="0" destOrd="0" presId="urn:microsoft.com/office/officeart/2005/8/layout/hProcess9#10"/>
    <dgm:cxn modelId="{7F2D9816-B0F3-472A-84F2-026E2A7770FE}" type="presParOf" srcId="{7F7E80D2-3A07-4E42-A356-944791D43F88}" destId="{BACCB4E4-A6B9-4AE0-A67E-258150AE289F}" srcOrd="1" destOrd="0" presId="urn:microsoft.com/office/officeart/2005/8/layout/hProcess9#10"/>
    <dgm:cxn modelId="{97BF4F7B-6839-4ECC-8AEA-A88DB177EC67}" type="presParOf" srcId="{7F7E80D2-3A07-4E42-A356-944791D43F88}" destId="{FE119866-5121-40C1-A936-BC6B96428E8A}" srcOrd="2" destOrd="0" presId="urn:microsoft.com/office/officeart/2005/8/layout/hProcess9#10"/>
    <dgm:cxn modelId="{802A809E-E23C-4B67-8EF5-87E26227893C}" type="presParOf" srcId="{7F7E80D2-3A07-4E42-A356-944791D43F88}" destId="{1DCFBDEA-1506-4C9C-905E-AA2630E31D46}" srcOrd="3" destOrd="0" presId="urn:microsoft.com/office/officeart/2005/8/layout/hProcess9#10"/>
    <dgm:cxn modelId="{9CDA5231-B211-4E4D-B354-17CBA612963E}" type="presParOf" srcId="{7F7E80D2-3A07-4E42-A356-944791D43F88}" destId="{95379022-8D26-4C6E-A23A-8B049AD89256}" srcOrd="4" destOrd="0" presId="urn:microsoft.com/office/officeart/2005/8/layout/hProcess9#10"/>
    <dgm:cxn modelId="{4D8294D9-D02D-410D-826A-A329D00F0426}" type="presParOf" srcId="{7F7E80D2-3A07-4E42-A356-944791D43F88}" destId="{BBB5B158-2677-46D5-AA0C-12828CA56980}" srcOrd="5" destOrd="0" presId="urn:microsoft.com/office/officeart/2005/8/layout/hProcess9#10"/>
    <dgm:cxn modelId="{408C18A4-ACBB-4754-B09D-33641AC8D378}" type="presParOf" srcId="{7F7E80D2-3A07-4E42-A356-944791D43F88}" destId="{68159107-CDD3-4201-8EF2-43EA8815365F}" srcOrd="6" destOrd="0" presId="urn:microsoft.com/office/officeart/2005/8/layout/hProcess9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BD699-5E03-405C-BC0C-594ACC27574E}">
      <dsp:nvSpPr>
        <dsp:cNvPr id="0" name=""/>
        <dsp:cNvSpPr/>
      </dsp:nvSpPr>
      <dsp:spPr>
        <a:xfrm>
          <a:off x="696543" y="0"/>
          <a:ext cx="9900377" cy="30469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4FB69-1C6E-4D8B-8A0D-C12F7D528B48}">
      <dsp:nvSpPr>
        <dsp:cNvPr id="0" name=""/>
        <dsp:cNvSpPr/>
      </dsp:nvSpPr>
      <dsp:spPr>
        <a:xfrm>
          <a:off x="2525" y="914096"/>
          <a:ext cx="1483507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m</a:t>
          </a:r>
          <a:r>
            <a:rPr lang="en-US" sz="2400" b="0" i="0" kern="1200" baseline="0" dirty="0">
              <a:latin typeface="Cambria" panose="02040503050406030204" pitchFamily="18" charset="0"/>
            </a:rPr>
            <a:t>usic lovers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62022" y="973593"/>
        <a:ext cx="1364513" cy="1099801"/>
      </dsp:txXfrm>
    </dsp:sp>
    <dsp:sp modelId="{CA822BF9-B040-4ED4-B859-03B5CC2494FD}">
      <dsp:nvSpPr>
        <dsp:cNvPr id="0" name=""/>
        <dsp:cNvSpPr/>
      </dsp:nvSpPr>
      <dsp:spPr>
        <a:xfrm>
          <a:off x="1847742" y="914096"/>
          <a:ext cx="1740929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practice music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1907239" y="973593"/>
        <a:ext cx="1621935" cy="1099801"/>
      </dsp:txXfrm>
    </dsp:sp>
    <dsp:sp modelId="{79A64C4A-CBCE-4691-ACBC-80AF6C4E6EA9}">
      <dsp:nvSpPr>
        <dsp:cNvPr id="0" name=""/>
        <dsp:cNvSpPr/>
      </dsp:nvSpPr>
      <dsp:spPr>
        <a:xfrm>
          <a:off x="3950382" y="914096"/>
          <a:ext cx="3412563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p</a:t>
          </a:r>
          <a:r>
            <a:rPr lang="en-US" sz="2400" b="0" i="0" kern="1200" baseline="0" dirty="0">
              <a:latin typeface="Cambria" panose="02040503050406030204" pitchFamily="18" charset="0"/>
            </a:rPr>
            <a:t>lay to passers-by in the streets or give performances in pubs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4009879" y="973593"/>
        <a:ext cx="3293569" cy="1099801"/>
      </dsp:txXfrm>
    </dsp:sp>
    <dsp:sp modelId="{B726F164-6DA0-41DF-B97A-5A2F8F837C31}">
      <dsp:nvSpPr>
        <dsp:cNvPr id="0" name=""/>
        <dsp:cNvSpPr/>
      </dsp:nvSpPr>
      <dsp:spPr>
        <a:xfrm>
          <a:off x="7724655" y="914096"/>
          <a:ext cx="1450204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make and sell records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7784152" y="973593"/>
        <a:ext cx="1331210" cy="1099801"/>
      </dsp:txXfrm>
    </dsp:sp>
    <dsp:sp modelId="{59BD7E83-1204-48DC-BE6C-791CCCDF5B7E}">
      <dsp:nvSpPr>
        <dsp:cNvPr id="0" name=""/>
        <dsp:cNvSpPr/>
      </dsp:nvSpPr>
      <dsp:spPr>
        <a:xfrm>
          <a:off x="9536569" y="914096"/>
          <a:ext cx="2108407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a</a:t>
          </a:r>
          <a:r>
            <a:rPr lang="en-US" sz="2400" b="0" i="0" kern="1200" baseline="0" dirty="0">
              <a:latin typeface="Cambria" panose="02040503050406030204" pitchFamily="18" charset="0"/>
            </a:rPr>
            <a:t>chieve fame and make money 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9596066" y="973593"/>
        <a:ext cx="1989413" cy="109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8F168-EDE2-4E45-95F0-D03A50C18AC2}">
      <dsp:nvSpPr>
        <dsp:cNvPr id="0" name=""/>
        <dsp:cNvSpPr/>
      </dsp:nvSpPr>
      <dsp:spPr>
        <a:xfrm>
          <a:off x="56377" y="0"/>
          <a:ext cx="9728130" cy="25603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2A762-F9CE-42E3-9A0E-DC5CD755DA15}">
      <dsp:nvSpPr>
        <dsp:cNvPr id="0" name=""/>
        <dsp:cNvSpPr/>
      </dsp:nvSpPr>
      <dsp:spPr>
        <a:xfrm>
          <a:off x="3911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t</a:t>
          </a:r>
          <a:r>
            <a:rPr lang="en-US" sz="2400" b="0" i="0" kern="1200" baseline="0" dirty="0">
              <a:latin typeface="Cambria" panose="02040503050406030204" pitchFamily="18" charset="0"/>
            </a:rPr>
            <a:t>he </a:t>
          </a:r>
          <a:r>
            <a:rPr lang="en-US" sz="2400" b="0" i="0" kern="1200" baseline="0" dirty="0" err="1">
              <a:latin typeface="Cambria" panose="02040503050406030204" pitchFamily="18" charset="0"/>
            </a:rPr>
            <a:t>Monkees</a:t>
          </a:r>
          <a:r>
            <a:rPr lang="en-US" sz="2400" b="0" i="0" kern="1200" baseline="0" dirty="0">
              <a:latin typeface="Cambria" panose="02040503050406030204" pitchFamily="18" charset="0"/>
            </a:rPr>
            <a:t> (one musician &amp;three actors)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53905" y="818089"/>
        <a:ext cx="2441575" cy="924140"/>
      </dsp:txXfrm>
    </dsp:sp>
    <dsp:sp modelId="{FE119866-5121-40C1-A936-BC6B96428E8A}">
      <dsp:nvSpPr>
        <dsp:cNvPr id="0" name=""/>
        <dsp:cNvSpPr/>
      </dsp:nvSpPr>
      <dsp:spPr>
        <a:xfrm>
          <a:off x="2969069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play jokes and music in a TV show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3019063" y="818089"/>
        <a:ext cx="2441575" cy="924140"/>
      </dsp:txXfrm>
    </dsp:sp>
    <dsp:sp modelId="{95379022-8D26-4C6E-A23A-8B049AD89256}">
      <dsp:nvSpPr>
        <dsp:cNvPr id="0" name=""/>
        <dsp:cNvSpPr/>
      </dsp:nvSpPr>
      <dsp:spPr>
        <a:xfrm>
          <a:off x="5934226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be</a:t>
          </a:r>
          <a:r>
            <a:rPr lang="en-US" sz="2400" b="0" i="0" kern="1200" baseline="0" dirty="0">
              <a:latin typeface="Cambria" panose="02040503050406030204" pitchFamily="18" charset="0"/>
            </a:rPr>
            <a:t>come more serious about work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5984220" y="818089"/>
        <a:ext cx="2441575" cy="924140"/>
      </dsp:txXfrm>
    </dsp:sp>
    <dsp:sp modelId="{68159107-CDD3-4201-8EF2-43EA8815365F}">
      <dsp:nvSpPr>
        <dsp:cNvPr id="0" name=""/>
        <dsp:cNvSpPr/>
      </dsp:nvSpPr>
      <dsp:spPr>
        <a:xfrm>
          <a:off x="8899383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become even more popular than Beatles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8949377" y="818089"/>
        <a:ext cx="2441575" cy="924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8F168-EDE2-4E45-95F0-D03A50C18AC2}">
      <dsp:nvSpPr>
        <dsp:cNvPr id="0" name=""/>
        <dsp:cNvSpPr/>
      </dsp:nvSpPr>
      <dsp:spPr>
        <a:xfrm>
          <a:off x="56377" y="0"/>
          <a:ext cx="9728130" cy="25603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2A762-F9CE-42E3-9A0E-DC5CD755DA15}">
      <dsp:nvSpPr>
        <dsp:cNvPr id="0" name=""/>
        <dsp:cNvSpPr/>
      </dsp:nvSpPr>
      <dsp:spPr>
        <a:xfrm>
          <a:off x="3911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t</a:t>
          </a:r>
          <a:r>
            <a:rPr lang="en-US" sz="2400" b="0" i="0" kern="1200" baseline="0" dirty="0">
              <a:latin typeface="Cambria" panose="02040503050406030204" pitchFamily="18" charset="0"/>
            </a:rPr>
            <a:t>he </a:t>
          </a:r>
          <a:r>
            <a:rPr lang="en-US" sz="2400" b="0" i="0" kern="1200" baseline="0" dirty="0" err="1">
              <a:latin typeface="Cambria" panose="02040503050406030204" pitchFamily="18" charset="0"/>
            </a:rPr>
            <a:t>Monkees</a:t>
          </a:r>
          <a:r>
            <a:rPr lang="en-US" sz="2400" b="0" i="0" kern="1200" baseline="0" dirty="0">
              <a:latin typeface="Cambria" panose="02040503050406030204" pitchFamily="18" charset="0"/>
            </a:rPr>
            <a:t> (one musician &amp;three actors)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53905" y="818089"/>
        <a:ext cx="2441575" cy="924140"/>
      </dsp:txXfrm>
    </dsp:sp>
    <dsp:sp modelId="{FE119866-5121-40C1-A936-BC6B96428E8A}">
      <dsp:nvSpPr>
        <dsp:cNvPr id="0" name=""/>
        <dsp:cNvSpPr/>
      </dsp:nvSpPr>
      <dsp:spPr>
        <a:xfrm>
          <a:off x="2969069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play jokes and music in a TV show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3019063" y="818089"/>
        <a:ext cx="2441575" cy="924140"/>
      </dsp:txXfrm>
    </dsp:sp>
    <dsp:sp modelId="{95379022-8D26-4C6E-A23A-8B049AD89256}">
      <dsp:nvSpPr>
        <dsp:cNvPr id="0" name=""/>
        <dsp:cNvSpPr/>
      </dsp:nvSpPr>
      <dsp:spPr>
        <a:xfrm>
          <a:off x="5934226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be</a:t>
          </a:r>
          <a:r>
            <a:rPr lang="en-US" sz="2400" b="0" i="0" kern="1200" baseline="0" dirty="0">
              <a:latin typeface="Cambria" panose="02040503050406030204" pitchFamily="18" charset="0"/>
            </a:rPr>
            <a:t>come more serious about work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5984220" y="818089"/>
        <a:ext cx="2441575" cy="924140"/>
      </dsp:txXfrm>
    </dsp:sp>
    <dsp:sp modelId="{68159107-CDD3-4201-8EF2-43EA8815365F}">
      <dsp:nvSpPr>
        <dsp:cNvPr id="0" name=""/>
        <dsp:cNvSpPr/>
      </dsp:nvSpPr>
      <dsp:spPr>
        <a:xfrm>
          <a:off x="8899383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become even more popular than Beatles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8949377" y="818089"/>
        <a:ext cx="2441575" cy="9241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BD699-5E03-405C-BC0C-594ACC27574E}">
      <dsp:nvSpPr>
        <dsp:cNvPr id="0" name=""/>
        <dsp:cNvSpPr/>
      </dsp:nvSpPr>
      <dsp:spPr>
        <a:xfrm>
          <a:off x="322606" y="0"/>
          <a:ext cx="9900377" cy="30469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4FB69-1C6E-4D8B-8A0D-C12F7D528B48}">
      <dsp:nvSpPr>
        <dsp:cNvPr id="0" name=""/>
        <dsp:cNvSpPr/>
      </dsp:nvSpPr>
      <dsp:spPr>
        <a:xfrm>
          <a:off x="2525" y="914096"/>
          <a:ext cx="1483507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m</a:t>
          </a:r>
          <a:r>
            <a:rPr lang="en-US" sz="2400" b="0" i="0" kern="1200" baseline="0" dirty="0">
              <a:latin typeface="Cambria" panose="02040503050406030204" pitchFamily="18" charset="0"/>
            </a:rPr>
            <a:t>usic lovers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62022" y="973593"/>
        <a:ext cx="1364513" cy="1099801"/>
      </dsp:txXfrm>
    </dsp:sp>
    <dsp:sp modelId="{CA822BF9-B040-4ED4-B859-03B5CC2494FD}">
      <dsp:nvSpPr>
        <dsp:cNvPr id="0" name=""/>
        <dsp:cNvSpPr/>
      </dsp:nvSpPr>
      <dsp:spPr>
        <a:xfrm>
          <a:off x="1847742" y="914096"/>
          <a:ext cx="1740929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practice music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1907239" y="973593"/>
        <a:ext cx="1621935" cy="1099801"/>
      </dsp:txXfrm>
    </dsp:sp>
    <dsp:sp modelId="{79A64C4A-CBCE-4691-ACBC-80AF6C4E6EA9}">
      <dsp:nvSpPr>
        <dsp:cNvPr id="0" name=""/>
        <dsp:cNvSpPr/>
      </dsp:nvSpPr>
      <dsp:spPr>
        <a:xfrm>
          <a:off x="3950382" y="914096"/>
          <a:ext cx="3412563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p</a:t>
          </a:r>
          <a:r>
            <a:rPr lang="en-US" sz="2400" b="0" i="0" kern="1200" baseline="0" dirty="0">
              <a:latin typeface="Cambria" panose="02040503050406030204" pitchFamily="18" charset="0"/>
            </a:rPr>
            <a:t>lay to passers-by in the streets or give performances in pubs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4009879" y="973593"/>
        <a:ext cx="3293569" cy="1099801"/>
      </dsp:txXfrm>
    </dsp:sp>
    <dsp:sp modelId="{B726F164-6DA0-41DF-B97A-5A2F8F837C31}">
      <dsp:nvSpPr>
        <dsp:cNvPr id="0" name=""/>
        <dsp:cNvSpPr/>
      </dsp:nvSpPr>
      <dsp:spPr>
        <a:xfrm>
          <a:off x="7724655" y="914096"/>
          <a:ext cx="1450204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make and sell records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7784152" y="973593"/>
        <a:ext cx="1331210" cy="1099801"/>
      </dsp:txXfrm>
    </dsp:sp>
    <dsp:sp modelId="{59BD7E83-1204-48DC-BE6C-791CCCDF5B7E}">
      <dsp:nvSpPr>
        <dsp:cNvPr id="0" name=""/>
        <dsp:cNvSpPr/>
      </dsp:nvSpPr>
      <dsp:spPr>
        <a:xfrm>
          <a:off x="9536569" y="914096"/>
          <a:ext cx="2108407" cy="12187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a</a:t>
          </a:r>
          <a:r>
            <a:rPr lang="en-US" sz="2400" b="0" i="0" kern="1200" baseline="0" dirty="0">
              <a:latin typeface="Cambria" panose="02040503050406030204" pitchFamily="18" charset="0"/>
            </a:rPr>
            <a:t>chieve fame and make money 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9596066" y="973593"/>
        <a:ext cx="1989413" cy="10998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8F168-EDE2-4E45-95F0-D03A50C18AC2}">
      <dsp:nvSpPr>
        <dsp:cNvPr id="0" name=""/>
        <dsp:cNvSpPr/>
      </dsp:nvSpPr>
      <dsp:spPr>
        <a:xfrm>
          <a:off x="56377" y="0"/>
          <a:ext cx="9728130" cy="256032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2A762-F9CE-42E3-9A0E-DC5CD755DA15}">
      <dsp:nvSpPr>
        <dsp:cNvPr id="0" name=""/>
        <dsp:cNvSpPr/>
      </dsp:nvSpPr>
      <dsp:spPr>
        <a:xfrm>
          <a:off x="3911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t</a:t>
          </a:r>
          <a:r>
            <a:rPr lang="en-US" sz="2400" b="0" i="0" kern="1200" baseline="0" dirty="0">
              <a:latin typeface="Cambria" panose="02040503050406030204" pitchFamily="18" charset="0"/>
            </a:rPr>
            <a:t>he </a:t>
          </a:r>
          <a:r>
            <a:rPr lang="en-US" sz="2400" b="0" i="0" kern="1200" baseline="0" dirty="0" err="1">
              <a:latin typeface="Cambria" panose="02040503050406030204" pitchFamily="18" charset="0"/>
            </a:rPr>
            <a:t>Monkees</a:t>
          </a:r>
          <a:r>
            <a:rPr lang="en-US" sz="2400" b="0" i="0" kern="1200" baseline="0" dirty="0">
              <a:latin typeface="Cambria" panose="02040503050406030204" pitchFamily="18" charset="0"/>
            </a:rPr>
            <a:t> (one musician &amp;three actors)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53905" y="818089"/>
        <a:ext cx="2441575" cy="924140"/>
      </dsp:txXfrm>
    </dsp:sp>
    <dsp:sp modelId="{FE119866-5121-40C1-A936-BC6B96428E8A}">
      <dsp:nvSpPr>
        <dsp:cNvPr id="0" name=""/>
        <dsp:cNvSpPr/>
      </dsp:nvSpPr>
      <dsp:spPr>
        <a:xfrm>
          <a:off x="2969069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play jokes and music in a TV show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3019063" y="818089"/>
        <a:ext cx="2441575" cy="924140"/>
      </dsp:txXfrm>
    </dsp:sp>
    <dsp:sp modelId="{95379022-8D26-4C6E-A23A-8B049AD89256}">
      <dsp:nvSpPr>
        <dsp:cNvPr id="0" name=""/>
        <dsp:cNvSpPr/>
      </dsp:nvSpPr>
      <dsp:spPr>
        <a:xfrm>
          <a:off x="5934226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be</a:t>
          </a:r>
          <a:r>
            <a:rPr lang="en-US" sz="2400" b="0" i="0" kern="1200" baseline="0" dirty="0">
              <a:latin typeface="Cambria" panose="02040503050406030204" pitchFamily="18" charset="0"/>
            </a:rPr>
            <a:t>come more serious about work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5984220" y="818089"/>
        <a:ext cx="2441575" cy="924140"/>
      </dsp:txXfrm>
    </dsp:sp>
    <dsp:sp modelId="{68159107-CDD3-4201-8EF2-43EA8815365F}">
      <dsp:nvSpPr>
        <dsp:cNvPr id="0" name=""/>
        <dsp:cNvSpPr/>
      </dsp:nvSpPr>
      <dsp:spPr>
        <a:xfrm>
          <a:off x="8899383" y="768095"/>
          <a:ext cx="2541563" cy="102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ambria" panose="02040503050406030204" pitchFamily="18" charset="0"/>
            </a:rPr>
            <a:t>become even more popular than Beatles</a:t>
          </a:r>
          <a:endParaRPr lang="zh-CN" sz="2400" kern="1200" dirty="0">
            <a:latin typeface="Cambria" panose="02040503050406030204" pitchFamily="18" charset="0"/>
          </a:endParaRPr>
        </a:p>
      </dsp:txBody>
      <dsp:txXfrm>
        <a:off x="8949377" y="818089"/>
        <a:ext cx="2441575" cy="92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6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#7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8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#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#10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604A7D-1197-4A00-B77F-6FDBEB8594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t>2019/8/27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5E7326-8929-C64E-9564-D7B280274F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06" y="112631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Colors" Target="../diagrams/colors4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3.xml"/><Relationship Id="rId12" Type="http://schemas.openxmlformats.org/officeDocument/2006/relationships/diagramQuickStyle" Target="../diagrams/quickStyl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3.xml"/><Relationship Id="rId11" Type="http://schemas.openxmlformats.org/officeDocument/2006/relationships/diagramLayout" Target="../diagrams/layout4.xml"/><Relationship Id="rId5" Type="http://schemas.openxmlformats.org/officeDocument/2006/relationships/diagramLayout" Target="../diagrams/layout3.xml"/><Relationship Id="rId10" Type="http://schemas.openxmlformats.org/officeDocument/2006/relationships/diagramData" Target="../diagrams/data4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Relationship Id="rId14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312842" y="320101"/>
            <a:ext cx="330136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6" y="372599"/>
            <a:ext cx="756285" cy="594360"/>
          </a:xfrm>
          <a:prstGeom prst="rect">
            <a:avLst/>
          </a:prstGeom>
        </p:spPr>
      </p:pic>
      <p:sp>
        <p:nvSpPr>
          <p:cNvPr id="6" name="平行四边形 5"/>
          <p:cNvSpPr/>
          <p:nvPr/>
        </p:nvSpPr>
        <p:spPr>
          <a:xfrm>
            <a:off x="4474943" y="320101"/>
            <a:ext cx="716037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491175" y="442939"/>
            <a:ext cx="2893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Summary writing</a:t>
            </a:r>
          </a:p>
        </p:txBody>
      </p:sp>
      <p:sp>
        <p:nvSpPr>
          <p:cNvPr id="8" name="矩形 7"/>
          <p:cNvSpPr/>
          <p:nvPr/>
        </p:nvSpPr>
        <p:spPr>
          <a:xfrm>
            <a:off x="587192" y="1454827"/>
            <a:ext cx="10237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Write a summary of the passage in around 80 words.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702923" y="2246742"/>
          <a:ext cx="10457224" cy="2098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Checklist for Drafting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1. Does the writing cover all the key points?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2. Does the writing exclude any irrelevant details?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3. Does the writing exclude personal opinions or feelings?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4. Does the writing follow the logic of the original passage?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702923" y="4620799"/>
          <a:ext cx="10457224" cy="167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Checklist for Revising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1. Is the writing written in your own words or phrases?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ambria" panose="02040503050406030204" pitchFamily="18" charset="0"/>
                        </a:rPr>
                        <a:t>2. Are there transitional words or phrases to make the writing coherent?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3. Is the writing written in natural and standard English?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27"/>
          <p:cNvSpPr txBox="1"/>
          <p:nvPr/>
        </p:nvSpPr>
        <p:spPr>
          <a:xfrm rot="744559">
            <a:off x="8997756" y="2444199"/>
            <a:ext cx="2570338" cy="699512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spcBef>
                <a:spcPts val="1200"/>
              </a:spcBef>
              <a:defRPr sz="2800" spc="-100">
                <a:solidFill>
                  <a:schemeClr val="lt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内容和框架</a:t>
            </a:r>
          </a:p>
        </p:txBody>
      </p:sp>
      <p:sp>
        <p:nvSpPr>
          <p:cNvPr id="16" name="TextBox 27"/>
          <p:cNvSpPr txBox="1"/>
          <p:nvPr/>
        </p:nvSpPr>
        <p:spPr>
          <a:xfrm rot="744559">
            <a:off x="9857723" y="4619286"/>
            <a:ext cx="1494606" cy="699512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spcBef>
                <a:spcPts val="1200"/>
              </a:spcBef>
              <a:defRPr sz="2800" spc="-100">
                <a:solidFill>
                  <a:schemeClr val="lt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语言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797">
        <p:fade/>
      </p:transition>
    </mc:Choice>
    <mc:Fallback xmlns="">
      <p:transition spd="med" advClick="0" advTm="37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312842" y="366993"/>
            <a:ext cx="330136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6" y="419491"/>
            <a:ext cx="756285" cy="594360"/>
          </a:xfrm>
          <a:prstGeom prst="rect">
            <a:avLst/>
          </a:prstGeom>
        </p:spPr>
      </p:pic>
      <p:sp>
        <p:nvSpPr>
          <p:cNvPr id="6" name="平行四边形 5"/>
          <p:cNvSpPr/>
          <p:nvPr/>
        </p:nvSpPr>
        <p:spPr>
          <a:xfrm>
            <a:off x="4474943" y="366993"/>
            <a:ext cx="716037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312842" y="501227"/>
            <a:ext cx="3301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A possible version</a:t>
            </a:r>
          </a:p>
        </p:txBody>
      </p:sp>
      <p:sp>
        <p:nvSpPr>
          <p:cNvPr id="9" name="矩形 8"/>
          <p:cNvSpPr/>
          <p:nvPr/>
        </p:nvSpPr>
        <p:spPr>
          <a:xfrm>
            <a:off x="491490" y="1620520"/>
            <a:ext cx="1120965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spc="-100" dirty="0">
                <a:latin typeface="Cambria" panose="02040503050406030204" pitchFamily="18" charset="0"/>
              </a:rPr>
              <a:t>         </a:t>
            </a:r>
            <a:r>
              <a:rPr lang="en-US" altLang="zh-CN" sz="3200" spc="-100" dirty="0">
                <a:latin typeface="Cambria" panose="02040503050406030204" pitchFamily="18" charset="0"/>
                <a:sym typeface="+mn-ea"/>
              </a:rPr>
              <a:t>Gaining fame and wealth is what many people believe important.  Possibly, they are music lovers who form bands in the regular way - doing rehearsals and giving  performances in the street or pubs. Thus they’ll accumulate  fortune and enjoy popularity. However, the </a:t>
            </a:r>
            <a:r>
              <a:rPr lang="en-US" altLang="zh-CN" sz="3200" spc="-100" dirty="0" err="1">
                <a:latin typeface="Cambria" panose="02040503050406030204" pitchFamily="18" charset="0"/>
                <a:sym typeface="+mn-ea"/>
              </a:rPr>
              <a:t>Monkees</a:t>
            </a:r>
            <a:r>
              <a:rPr lang="en-US" altLang="zh-CN" sz="3200" spc="-100" dirty="0">
                <a:latin typeface="Cambria" panose="02040503050406030204" pitchFamily="18" charset="0"/>
                <a:sym typeface="+mn-ea"/>
              </a:rPr>
              <a:t> began in a unique way. One musician and three actors first performed humorously in a TV show, but later they made their own music, becoming all the rage then.   </a:t>
            </a:r>
            <a:endParaRPr lang="en-US" altLang="zh-CN" sz="3200" i="1" spc="-1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13">
        <p:fade/>
      </p:transition>
    </mc:Choice>
    <mc:Fallback xmlns="">
      <p:transition spd="med" advClick="0" advTm="31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312842" y="390439"/>
            <a:ext cx="2700670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626538" y="506862"/>
            <a:ext cx="21648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Assignment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902650" y="390440"/>
            <a:ext cx="745738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6" y="442937"/>
            <a:ext cx="756285" cy="5943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9786" y="1566642"/>
            <a:ext cx="113630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400" b="1" spc="-100" dirty="0">
                <a:latin typeface="Cambria" panose="02040503050406030204" pitchFamily="18" charset="0"/>
              </a:rPr>
              <a:t>Improve your summary with the help of the two checklists.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33952" y="2457257"/>
          <a:ext cx="10457224" cy="2098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Checklist for Drafting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1. Does the writing cover all the key points?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2. Does the writing exclude any irrelevant details?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3. Does the writing exclude personal opinions or feelings?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4. Does the writing follow the logic of the original passage?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533952" y="4831314"/>
          <a:ext cx="10457224" cy="167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Checklist for Revising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1. Is the writing written in your own words or phrases?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Cambria" panose="02040503050406030204" pitchFamily="18" charset="0"/>
                        </a:rPr>
                        <a:t>2. Are there transitional words or phrases to make the writing coherent?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Cambria" panose="02040503050406030204" pitchFamily="18" charset="0"/>
                        </a:rPr>
                        <a:t>□</a:t>
                      </a:r>
                      <a:endParaRPr lang="zh-CN" sz="2400" kern="10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mbria" panose="02040503050406030204" pitchFamily="18" charset="0"/>
                        </a:rPr>
                        <a:t>3. Is the writing written in natural and standard English?</a:t>
                      </a:r>
                      <a:endParaRPr lang="zh-CN" sz="2400" kern="100" dirty="0">
                        <a:effectLst/>
                        <a:latin typeface="Cambria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27"/>
          <p:cNvSpPr txBox="1"/>
          <p:nvPr/>
        </p:nvSpPr>
        <p:spPr>
          <a:xfrm rot="744559">
            <a:off x="8828785" y="2654714"/>
            <a:ext cx="2570338" cy="699512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spcBef>
                <a:spcPts val="1200"/>
              </a:spcBef>
              <a:defRPr sz="2800" spc="-100">
                <a:solidFill>
                  <a:schemeClr val="lt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内容和框架</a:t>
            </a:r>
          </a:p>
        </p:txBody>
      </p:sp>
      <p:sp>
        <p:nvSpPr>
          <p:cNvPr id="12" name="TextBox 27"/>
          <p:cNvSpPr txBox="1"/>
          <p:nvPr/>
        </p:nvSpPr>
        <p:spPr>
          <a:xfrm rot="744559">
            <a:off x="9688752" y="4829801"/>
            <a:ext cx="1494606" cy="699512"/>
          </a:xfrm>
          <a:prstGeom prst="rect">
            <a:avLst/>
          </a:prstGeom>
          <a:solidFill>
            <a:srgbClr val="CC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spcBef>
                <a:spcPts val="1200"/>
              </a:spcBef>
              <a:defRPr sz="2800" spc="-100">
                <a:solidFill>
                  <a:schemeClr val="lt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语言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63">
        <p:fade/>
      </p:transition>
    </mc:Choice>
    <mc:Fallback xmlns="">
      <p:transition spd="med" advClick="0" advTm="1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/>
          <p:cNvSpPr/>
          <p:nvPr/>
        </p:nvSpPr>
        <p:spPr>
          <a:xfrm>
            <a:off x="373634" y="2148038"/>
            <a:ext cx="6505468" cy="150982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-806204" y="2148037"/>
            <a:ext cx="1435396" cy="1509823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29192" y="3138325"/>
            <a:ext cx="5774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22ACEC"/>
                </a:solidFill>
                <a:latin typeface="Cambria" panose="02040503050406030204" pitchFamily="18" charset="0"/>
                <a:ea typeface="微软雅黑" panose="020B0503020204020204" charset="-122"/>
                <a:cs typeface="Arial" panose="020B0604020202020204" pitchFamily="34" charset="0"/>
                <a:sym typeface="Arial" panose="020B0604020202020204"/>
              </a:rPr>
              <a:t>Reading</a:t>
            </a:r>
            <a:endParaRPr lang="zh-CN" altLang="en-US" sz="2800" dirty="0">
              <a:solidFill>
                <a:srgbClr val="22ACEC"/>
              </a:solidFill>
              <a:latin typeface="Cambria" panose="02040503050406030204" pitchFamily="18" charset="0"/>
              <a:ea typeface="微软雅黑" panose="020B0503020204020204" charset="-122"/>
              <a:cs typeface="Arial" panose="020B0604020202020204" pitchFamily="34" charset="0"/>
              <a:sym typeface="Arial" panose="020B0604020202020204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59870" y="3111231"/>
            <a:ext cx="5867539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836538" y="2468584"/>
            <a:ext cx="5514203" cy="55399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22ACEC"/>
                </a:solidFill>
                <a:latin typeface="Cambria" panose="02040503050406030204" pitchFamily="18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B2U5 The Band That Wasn’t</a:t>
            </a:r>
            <a:endParaRPr lang="zh-CN" altLang="en-US" sz="3600" dirty="0">
              <a:solidFill>
                <a:srgbClr val="22ACEC"/>
              </a:solidFill>
              <a:latin typeface="Cambria" panose="02040503050406030204" pitchFamily="18" charset="0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47">
        <p:fade/>
      </p:transition>
    </mc:Choice>
    <mc:Fallback xmlns="">
      <p:transition spd="med" advClick="0" advTm="234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756" y="2934551"/>
            <a:ext cx="3432345" cy="33896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1899" y="1626032"/>
            <a:ext cx="8888202" cy="989120"/>
          </a:xfrm>
        </p:spPr>
        <p:txBody>
          <a:bodyPr>
            <a:noAutofit/>
          </a:bodyPr>
          <a:lstStyle/>
          <a:p>
            <a:r>
              <a:rPr lang="en-US" altLang="zh-CN" sz="6600" b="1" dirty="0">
                <a:solidFill>
                  <a:srgbClr val="C00000"/>
                </a:solidFill>
                <a:latin typeface="Cambria" panose="02040503050406030204" pitchFamily="18" charset="0"/>
              </a:rPr>
              <a:t>The Band </a:t>
            </a:r>
            <a:r>
              <a:rPr lang="en-US" altLang="zh-CN" sz="6600" b="1" dirty="0">
                <a:latin typeface="Cambria" panose="02040503050406030204" pitchFamily="18" charset="0"/>
              </a:rPr>
              <a:t>That Wasn’t</a:t>
            </a:r>
            <a:endParaRPr lang="zh-CN" altLang="en-US" sz="6600" b="1" dirty="0">
              <a:latin typeface="Cambria" panose="020405030504060302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567126" y="3133576"/>
            <a:ext cx="972975" cy="662504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899" y="2948619"/>
            <a:ext cx="4572396" cy="33896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2">
        <p:fade/>
      </p:transition>
    </mc:Choice>
    <mc:Fallback xmlns="">
      <p:transition spd="med" advClick="0" advTm="12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425" y="105763"/>
            <a:ext cx="10381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-10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1. Why was the </a:t>
            </a:r>
            <a:r>
              <a:rPr kumimoji="0" lang="en-US" altLang="zh-CN" sz="2800" b="0" i="0" u="none" strike="noStrike" kern="1200" cap="none" spc="-10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Monkees</a:t>
            </a:r>
            <a:r>
              <a:rPr kumimoji="0" lang="en-US" altLang="zh-CN" sz="2800" b="0" i="0" u="none" strike="noStrike" kern="1200" cap="none" spc="-10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not a real band?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-10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2. Why was the </a:t>
            </a:r>
            <a:r>
              <a:rPr kumimoji="0" lang="en-US" altLang="zh-CN" sz="2800" b="0" i="0" u="none" strike="noStrike" kern="1200" cap="none" spc="-100" normalizeH="0" baseline="0" noProof="0" dirty="0" err="1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Monkees</a:t>
            </a:r>
            <a:r>
              <a:rPr kumimoji="0" lang="en-US" altLang="zh-CN" sz="2800" b="0" i="0" u="none" strike="noStrike" kern="1200" cap="none" spc="-10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 real band?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spc="-100" dirty="0">
                <a:latin typeface="Cambria" panose="02040503050406030204" pitchFamily="18" charset="0"/>
                <a:ea typeface="等线" panose="02010600030101010101" pitchFamily="2" charset="-122"/>
              </a:rPr>
              <a:t>3. If given a chance, which way would you like to choose? Why?</a:t>
            </a:r>
            <a:endParaRPr kumimoji="0" lang="en-US" altLang="zh-CN" sz="28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81898" y="1595738"/>
            <a:ext cx="11647504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  <p:graphicFrame>
        <p:nvGraphicFramePr>
          <p:cNvPr id="3" name="图示 2"/>
          <p:cNvGraphicFramePr/>
          <p:nvPr/>
        </p:nvGraphicFramePr>
        <p:xfrm>
          <a:off x="324100" y="1661505"/>
          <a:ext cx="11647503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380371" y="4375053"/>
          <a:ext cx="11444859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矩形 9"/>
          <p:cNvSpPr/>
          <p:nvPr/>
        </p:nvSpPr>
        <p:spPr>
          <a:xfrm>
            <a:off x="281898" y="1715909"/>
            <a:ext cx="7918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regular way to form a band</a:t>
            </a:r>
          </a:p>
        </p:txBody>
      </p:sp>
      <p:sp>
        <p:nvSpPr>
          <p:cNvPr id="7" name="矩形 6"/>
          <p:cNvSpPr/>
          <p:nvPr/>
        </p:nvSpPr>
        <p:spPr>
          <a:xfrm>
            <a:off x="323282" y="4291208"/>
            <a:ext cx="55429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unique way to form a band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76">
        <p:fade/>
      </p:transition>
    </mc:Choice>
    <mc:Fallback xmlns="">
      <p:transition spd="med" advClick="0" advTm="27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  <p:bldP spid="10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312842" y="261486"/>
            <a:ext cx="330136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42775" y="384324"/>
            <a:ext cx="2841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  <a:sym typeface="Arial" panose="020B0604020202020204"/>
              </a:rPr>
              <a:t>Further thinking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45266" y="1394563"/>
            <a:ext cx="105556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What made the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Monkees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 real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band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h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umorous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 performances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as trigger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f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ans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’ support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as motivator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 serious attitude to work and great works 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as power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rPr>
              <a:t>…</a:t>
            </a:r>
          </a:p>
        </p:txBody>
      </p:sp>
      <p:sp>
        <p:nvSpPr>
          <p:cNvPr id="9" name="平行四边形 8"/>
          <p:cNvSpPr/>
          <p:nvPr/>
        </p:nvSpPr>
        <p:spPr>
          <a:xfrm>
            <a:off x="4474943" y="261486"/>
            <a:ext cx="716037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5266" y="4639400"/>
            <a:ext cx="11371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en-US" altLang="zh-CN" sz="3200" b="1" dirty="0">
                <a:solidFill>
                  <a:srgbClr val="CC6600"/>
                </a:solidFill>
                <a:latin typeface="Cambria" panose="02040503050406030204" pitchFamily="18" charset="0"/>
              </a:rPr>
              <a:t>It started as a coincidence, but it turned itself into a success through serious practice.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730">
        <p:fade/>
      </p:transition>
    </mc:Choice>
    <mc:Fallback xmlns="">
      <p:transition spd="med" advClick="0" advTm="27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312842" y="261486"/>
            <a:ext cx="330136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7" name="平行四边形 6"/>
          <p:cNvSpPr/>
          <p:nvPr/>
        </p:nvSpPr>
        <p:spPr>
          <a:xfrm>
            <a:off x="4474943" y="261486"/>
            <a:ext cx="716037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9732" y="1273750"/>
            <a:ext cx="1161991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altLang="zh-CN" sz="3000" i="0" u="none" strike="noStrike" kern="1200" cap="none" spc="-10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1. Why does the author raise four questions in para.1?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3000" spc="-100" dirty="0">
                <a:latin typeface="Cambria" panose="02040503050406030204" pitchFamily="18" charset="0"/>
                <a:ea typeface="等线" panose="02010600030101010101" pitchFamily="2" charset="-122"/>
              </a:rPr>
              <a:t>     </a:t>
            </a:r>
            <a:r>
              <a:rPr lang="en-US" altLang="zh-CN" sz="3200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To lead into the topic.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  <a:p>
            <a:pPr lvl="0">
              <a:defRPr/>
            </a:pPr>
            <a:r>
              <a:rPr lang="en-US" altLang="zh-CN" sz="3000" spc="-100" dirty="0">
                <a:latin typeface="Cambria" panose="02040503050406030204" pitchFamily="18" charset="0"/>
              </a:rPr>
              <a:t>2. What can we know with the three questions at the beginning of para.1?</a:t>
            </a:r>
          </a:p>
          <a:p>
            <a:pPr lvl="0">
              <a:defRPr/>
            </a:pPr>
            <a:endParaRPr lang="en-US" altLang="zh-CN" sz="3000" spc="-100" dirty="0">
              <a:latin typeface="Cambria" panose="02040503050406030204" pitchFamily="18" charset="0"/>
            </a:endParaRPr>
          </a:p>
          <a:p>
            <a:pPr lvl="0">
              <a:defRPr/>
            </a:pPr>
            <a:endParaRPr lang="en-US" altLang="zh-CN" sz="3000" spc="-100" dirty="0">
              <a:latin typeface="Cambria" panose="02040503050406030204" pitchFamily="18" charset="0"/>
            </a:endParaRPr>
          </a:p>
          <a:p>
            <a:pPr lvl="0">
              <a:defRPr/>
            </a:pPr>
            <a:endParaRPr lang="en-US" altLang="zh-CN" sz="3000" spc="-100" dirty="0">
              <a:latin typeface="Cambria" panose="02040503050406030204" pitchFamily="18" charset="0"/>
            </a:endParaRPr>
          </a:p>
          <a:p>
            <a:pPr lvl="0">
              <a:defRPr/>
            </a:pPr>
            <a:endParaRPr lang="en-US" altLang="zh-CN" sz="3000" spc="-100" dirty="0">
              <a:latin typeface="Cambria" panose="02040503050406030204" pitchFamily="18" charset="0"/>
            </a:endParaRPr>
          </a:p>
          <a:p>
            <a:pPr lvl="0">
              <a:defRPr/>
            </a:pPr>
            <a:r>
              <a:rPr lang="en-US" altLang="zh-CN" sz="3000" spc="-100" dirty="0">
                <a:latin typeface="Cambria" panose="02040503050406030204" pitchFamily="18" charset="0"/>
              </a:rPr>
              <a:t>3. What can we know with the fourth question at the end of para.1?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kumimoji="0" lang="en-US" altLang="zh-CN" sz="3000" i="0" u="none" strike="noStrike" kern="1200" cap="none" spc="-10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426" y="3042144"/>
            <a:ext cx="11366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-100" normalizeH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lot of people attach great importance to becoming rich and famous.</a:t>
            </a:r>
          </a:p>
        </p:txBody>
      </p:sp>
      <p:sp>
        <p:nvSpPr>
          <p:cNvPr id="11" name="矩形 10"/>
          <p:cNvSpPr/>
          <p:nvPr/>
        </p:nvSpPr>
        <p:spPr>
          <a:xfrm>
            <a:off x="4157449" y="5616489"/>
            <a:ext cx="5153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-10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How do people form a band?</a:t>
            </a: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491175" y="384324"/>
            <a:ext cx="2893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The Structure</a:t>
            </a:r>
          </a:p>
        </p:txBody>
      </p:sp>
      <p:sp>
        <p:nvSpPr>
          <p:cNvPr id="13" name="椭圆 12"/>
          <p:cNvSpPr/>
          <p:nvPr/>
        </p:nvSpPr>
        <p:spPr>
          <a:xfrm>
            <a:off x="4157450" y="5616489"/>
            <a:ext cx="935056" cy="584775"/>
          </a:xfrm>
          <a:prstGeom prst="ellipse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右大括号 13"/>
          <p:cNvSpPr/>
          <p:nvPr/>
        </p:nvSpPr>
        <p:spPr>
          <a:xfrm>
            <a:off x="3511264" y="5461821"/>
            <a:ext cx="351693" cy="854570"/>
          </a:xfrm>
          <a:prstGeom prst="rightBrac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92210" y="5244068"/>
            <a:ext cx="2758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regular way</a:t>
            </a:r>
          </a:p>
        </p:txBody>
      </p:sp>
      <p:sp>
        <p:nvSpPr>
          <p:cNvPr id="16" name="矩形 15"/>
          <p:cNvSpPr/>
          <p:nvPr/>
        </p:nvSpPr>
        <p:spPr>
          <a:xfrm>
            <a:off x="692210" y="5882925"/>
            <a:ext cx="2834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unique way</a:t>
            </a:r>
          </a:p>
        </p:txBody>
      </p:sp>
      <p:sp>
        <p:nvSpPr>
          <p:cNvPr id="21" name="矩形 20"/>
          <p:cNvSpPr/>
          <p:nvPr/>
        </p:nvSpPr>
        <p:spPr>
          <a:xfrm>
            <a:off x="692210" y="3745676"/>
            <a:ext cx="10983976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altLang="zh-CN" sz="28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Gaining fame</a:t>
            </a:r>
            <a:r>
              <a:rPr kumimoji="0" lang="en-US" altLang="zh-CN" sz="28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and wealth is what many people believe important.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defRPr/>
            </a:pPr>
            <a:r>
              <a:rPr kumimoji="0" lang="en-US" altLang="zh-CN" sz="28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Many people </a:t>
            </a:r>
            <a:r>
              <a:rPr lang="en-US" altLang="zh-CN" sz="2800" b="1" spc="-100" dirty="0">
                <a:solidFill>
                  <a:prstClr val="white"/>
                </a:solidFill>
                <a:latin typeface="Cambria" panose="02040503050406030204" pitchFamily="18" charset="0"/>
                <a:ea typeface="等线" panose="02010600030101010101" pitchFamily="2" charset="-122"/>
              </a:rPr>
              <a:t>consider it insignificant to be wealthy and popular.</a:t>
            </a:r>
            <a:endParaRPr kumimoji="0" lang="en-US" altLang="zh-CN" sz="2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92211" y="3756072"/>
            <a:ext cx="509340" cy="492370"/>
          </a:xfrm>
          <a:prstGeom prst="ellipse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349">
        <p:fade/>
      </p:transition>
    </mc:Choice>
    <mc:Fallback xmlns="">
      <p:transition spd="med" advClick="0" advTm="6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4" grpId="0" animBg="1"/>
      <p:bldP spid="15" grpId="0"/>
      <p:bldP spid="16" grpId="0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图示 19"/>
          <p:cNvGraphicFramePr/>
          <p:nvPr/>
        </p:nvGraphicFramePr>
        <p:xfrm>
          <a:off x="473401" y="4177823"/>
          <a:ext cx="11444859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482111" y="4167835"/>
            <a:ext cx="11227777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平行四边形 11"/>
          <p:cNvSpPr/>
          <p:nvPr/>
        </p:nvSpPr>
        <p:spPr>
          <a:xfrm>
            <a:off x="1312842" y="261486"/>
            <a:ext cx="330136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14" name="平行四边形 13"/>
          <p:cNvSpPr/>
          <p:nvPr/>
        </p:nvSpPr>
        <p:spPr>
          <a:xfrm>
            <a:off x="4474943" y="261486"/>
            <a:ext cx="716037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491175" y="384324"/>
            <a:ext cx="2893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Rephrasing</a:t>
            </a:r>
          </a:p>
        </p:txBody>
      </p:sp>
      <p:graphicFrame>
        <p:nvGraphicFramePr>
          <p:cNvPr id="18" name="图示 17"/>
          <p:cNvGraphicFramePr/>
          <p:nvPr/>
        </p:nvGraphicFramePr>
        <p:xfrm>
          <a:off x="473401" y="857344"/>
          <a:ext cx="11647503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9" name="矩形 8"/>
          <p:cNvSpPr/>
          <p:nvPr/>
        </p:nvSpPr>
        <p:spPr>
          <a:xfrm>
            <a:off x="465243" y="961062"/>
            <a:ext cx="5879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regular way to form a band</a:t>
            </a:r>
          </a:p>
        </p:txBody>
      </p:sp>
      <p:sp>
        <p:nvSpPr>
          <p:cNvPr id="7" name="矩形 6"/>
          <p:cNvSpPr/>
          <p:nvPr/>
        </p:nvSpPr>
        <p:spPr>
          <a:xfrm>
            <a:off x="625070" y="3053943"/>
            <a:ext cx="9131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do rehearsals;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give street and pub performances; accumulate wealth and enjoy popularity.</a:t>
            </a:r>
          </a:p>
        </p:txBody>
      </p:sp>
      <p:sp>
        <p:nvSpPr>
          <p:cNvPr id="10" name="矩形 9"/>
          <p:cNvSpPr/>
          <p:nvPr/>
        </p:nvSpPr>
        <p:spPr>
          <a:xfrm>
            <a:off x="465243" y="4167835"/>
            <a:ext cx="8898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unique way to form a band</a:t>
            </a:r>
          </a:p>
        </p:txBody>
      </p:sp>
      <p:sp>
        <p:nvSpPr>
          <p:cNvPr id="8" name="矩形 7"/>
          <p:cNvSpPr/>
          <p:nvPr/>
        </p:nvSpPr>
        <p:spPr>
          <a:xfrm>
            <a:off x="465243" y="6120896"/>
            <a:ext cx="909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act humorously;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make their own music; be all the rage.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84">
        <p:fade/>
      </p:transition>
    </mc:Choice>
    <mc:Fallback xmlns="">
      <p:transition spd="med" advClick="0" advTm="1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/>
          <p:cNvSpPr txBox="1"/>
          <p:nvPr/>
        </p:nvSpPr>
        <p:spPr>
          <a:xfrm>
            <a:off x="417339" y="915902"/>
            <a:ext cx="11357322" cy="3197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Many musicians meet and form a band because </a:t>
            </a:r>
            <a:r>
              <a:rPr lang="en-US" altLang="zh-CN" i="1" spc="-100" dirty="0">
                <a:solidFill>
                  <a:srgbClr val="C00000"/>
                </a:solidFill>
                <a:latin typeface="Cambria" panose="02040503050406030204" pitchFamily="18" charset="0"/>
              </a:rPr>
              <a:t>they like to write and play their own music.</a:t>
            </a:r>
            <a:r>
              <a:rPr lang="en-US" altLang="zh-CN" i="1" spc="-100" dirty="0">
                <a:latin typeface="Cambria" panose="02040503050406030204" pitchFamily="18" charset="0"/>
              </a:rPr>
              <a:t> </a:t>
            </a:r>
            <a:r>
              <a:rPr lang="en-US" altLang="zh-CN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They may start as a group of high-school students, for whom</a:t>
            </a:r>
            <a:r>
              <a:rPr lang="en-US" altLang="zh-CN" i="1" spc="-100" dirty="0">
                <a:latin typeface="Cambria" panose="02040503050406030204" pitchFamily="18" charset="0"/>
              </a:rPr>
              <a:t> </a:t>
            </a:r>
            <a:r>
              <a:rPr lang="en-US" altLang="zh-CN" i="1" spc="-100" dirty="0" err="1">
                <a:solidFill>
                  <a:srgbClr val="C00000"/>
                </a:solidFill>
                <a:latin typeface="Cambria" panose="02040503050406030204" pitchFamily="18" charset="0"/>
              </a:rPr>
              <a:t>practising</a:t>
            </a:r>
            <a:r>
              <a:rPr lang="en-US" altLang="zh-CN" i="1" spc="-100" dirty="0">
                <a:solidFill>
                  <a:srgbClr val="C00000"/>
                </a:solidFill>
                <a:latin typeface="Cambria" panose="02040503050406030204" pitchFamily="18" charset="0"/>
              </a:rPr>
              <a:t> their music </a:t>
            </a:r>
            <a:r>
              <a:rPr lang="en-US" altLang="zh-CN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someone's house is the first step to fame. Sometimes they may </a:t>
            </a:r>
            <a:r>
              <a:rPr lang="en-US" altLang="zh-CN" i="1" spc="-100" dirty="0">
                <a:solidFill>
                  <a:srgbClr val="C00000"/>
                </a:solidFill>
                <a:latin typeface="Cambria" panose="02040503050406030204" pitchFamily="18" charset="0"/>
              </a:rPr>
              <a:t>play to passers-by in the street or subway</a:t>
            </a:r>
            <a:r>
              <a:rPr lang="en-US" altLang="zh-CN" i="1" spc="-100" dirty="0">
                <a:latin typeface="Cambria" panose="02040503050406030204" pitchFamily="18" charset="0"/>
              </a:rPr>
              <a:t> </a:t>
            </a:r>
            <a:r>
              <a:rPr lang="en-US" altLang="zh-CN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so that they can earn some extra money for themselves or to pay for their instruments. Later they may </a:t>
            </a:r>
            <a:r>
              <a:rPr lang="en-US" altLang="zh-CN" i="1" spc="-100" dirty="0">
                <a:solidFill>
                  <a:srgbClr val="C00000"/>
                </a:solidFill>
                <a:latin typeface="Cambria" panose="02040503050406030204" pitchFamily="18" charset="0"/>
              </a:rPr>
              <a:t>give performances in pubs or clubs</a:t>
            </a:r>
            <a:r>
              <a:rPr lang="en-US" altLang="zh-CN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, for which they are paid in cash. Of course they hope to </a:t>
            </a:r>
            <a:r>
              <a:rPr lang="en-US" altLang="zh-CN" i="1" spc="-100" dirty="0">
                <a:solidFill>
                  <a:srgbClr val="C00000"/>
                </a:solidFill>
                <a:latin typeface="Cambria" panose="02040503050406030204" pitchFamily="18" charset="0"/>
              </a:rPr>
              <a:t>make records </a:t>
            </a:r>
            <a:r>
              <a:rPr lang="en-US" altLang="zh-CN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in a studio and </a:t>
            </a:r>
            <a:r>
              <a:rPr lang="en-US" altLang="zh-CN" i="1" spc="-100" dirty="0">
                <a:solidFill>
                  <a:srgbClr val="C00000"/>
                </a:solidFill>
                <a:latin typeface="Cambria" panose="02040503050406030204" pitchFamily="18" charset="0"/>
              </a:rPr>
              <a:t>sell millions of copies to become millionaires</a:t>
            </a:r>
            <a:r>
              <a:rPr lang="en-US" altLang="zh-CN" i="1" spc="-1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!(Para.2)</a:t>
            </a:r>
            <a:endParaRPr lang="zh-CN" altLang="en-US" i="1" spc="-1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53362" y="1389635"/>
            <a:ext cx="723662" cy="54446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3300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 flipV="1">
            <a:off x="10075086" y="1798819"/>
            <a:ext cx="723662" cy="54446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3300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flipV="1">
            <a:off x="8046082" y="2641418"/>
            <a:ext cx="723662" cy="54447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3300"/>
              </a:solidFill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463880" y="4275835"/>
            <a:ext cx="2570338" cy="69951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spcBef>
                <a:spcPts val="1200"/>
              </a:spcBef>
              <a:defRPr sz="2800" spc="-100">
                <a:solidFill>
                  <a:schemeClr val="lt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4000" dirty="0"/>
              <a:t>Possibly, …</a:t>
            </a:r>
            <a:endParaRPr lang="zh-CN" altLang="en-US" sz="4000" dirty="0"/>
          </a:p>
        </p:txBody>
      </p:sp>
      <p:sp>
        <p:nvSpPr>
          <p:cNvPr id="14" name="矩形 13"/>
          <p:cNvSpPr/>
          <p:nvPr/>
        </p:nvSpPr>
        <p:spPr>
          <a:xfrm>
            <a:off x="3146014" y="4148537"/>
            <a:ext cx="84523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do rehearsals;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give street and pub performances; accumulate wealth and enjoy popularity.</a:t>
            </a:r>
          </a:p>
        </p:txBody>
      </p:sp>
      <p:sp>
        <p:nvSpPr>
          <p:cNvPr id="18" name="平行四边形 17"/>
          <p:cNvSpPr/>
          <p:nvPr/>
        </p:nvSpPr>
        <p:spPr>
          <a:xfrm>
            <a:off x="1312842" y="261486"/>
            <a:ext cx="330136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6" y="313984"/>
            <a:ext cx="756285" cy="594360"/>
          </a:xfrm>
          <a:prstGeom prst="rect">
            <a:avLst/>
          </a:prstGeom>
        </p:spPr>
      </p:pic>
      <p:sp>
        <p:nvSpPr>
          <p:cNvPr id="20" name="平行四边形 19"/>
          <p:cNvSpPr/>
          <p:nvPr/>
        </p:nvSpPr>
        <p:spPr>
          <a:xfrm>
            <a:off x="4474943" y="261486"/>
            <a:ext cx="716037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491175" y="384324"/>
            <a:ext cx="2893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Connecting</a:t>
            </a:r>
          </a:p>
        </p:txBody>
      </p:sp>
      <p:sp>
        <p:nvSpPr>
          <p:cNvPr id="22" name="矩形 21"/>
          <p:cNvSpPr/>
          <p:nvPr/>
        </p:nvSpPr>
        <p:spPr>
          <a:xfrm>
            <a:off x="445266" y="5253915"/>
            <a:ext cx="11357322" cy="116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zh-CN" sz="2800" b="1" spc="-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Possibly</a:t>
            </a:r>
            <a:r>
              <a:rPr lang="en-US" altLang="zh-CN" sz="2800" spc="-100" dirty="0">
                <a:solidFill>
                  <a:srgbClr val="CC6600"/>
                </a:solidFill>
                <a:latin typeface="Cambria" panose="02040503050406030204" pitchFamily="18" charset="0"/>
              </a:rPr>
              <a:t>, music lovers do rehearsals, give street and pub performances.  _____________________, they’ll accumulate fortune and enjoy popularity. </a:t>
            </a:r>
            <a:endParaRPr kumimoji="0" lang="en-US" altLang="zh-CN" sz="2800" i="0" u="none" strike="noStrike" kern="1200" cap="none" spc="-100" normalizeH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339" y="5815972"/>
            <a:ext cx="2668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Therefore/Thus</a:t>
            </a:r>
            <a:endParaRPr lang="zh-CN" altLang="en-US" sz="2800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463880" y="4080528"/>
            <a:ext cx="11338708" cy="0"/>
          </a:xfrm>
          <a:prstGeom prst="lin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miter lim="800000"/>
          </a:ln>
          <a:effectLst/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750">
        <p:fade/>
      </p:transition>
    </mc:Choice>
    <mc:Fallback xmlns="">
      <p:transition spd="med" advClick="0" advTm="4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图示 12"/>
          <p:cNvGraphicFramePr/>
          <p:nvPr/>
        </p:nvGraphicFramePr>
        <p:xfrm>
          <a:off x="482110" y="1868171"/>
          <a:ext cx="11444859" cy="256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平行四边形 4"/>
          <p:cNvSpPr/>
          <p:nvPr/>
        </p:nvSpPr>
        <p:spPr>
          <a:xfrm>
            <a:off x="1312842" y="320101"/>
            <a:ext cx="3301362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266" y="372599"/>
            <a:ext cx="756285" cy="594360"/>
          </a:xfrm>
          <a:prstGeom prst="rect">
            <a:avLst/>
          </a:prstGeom>
        </p:spPr>
      </p:pic>
      <p:sp>
        <p:nvSpPr>
          <p:cNvPr id="7" name="平行四边形 6"/>
          <p:cNvSpPr/>
          <p:nvPr/>
        </p:nvSpPr>
        <p:spPr>
          <a:xfrm>
            <a:off x="4474943" y="320101"/>
            <a:ext cx="716037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491175" y="442939"/>
            <a:ext cx="2893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Connecting</a:t>
            </a:r>
          </a:p>
        </p:txBody>
      </p:sp>
      <p:sp>
        <p:nvSpPr>
          <p:cNvPr id="10" name="矩形 9"/>
          <p:cNvSpPr/>
          <p:nvPr/>
        </p:nvSpPr>
        <p:spPr>
          <a:xfrm>
            <a:off x="2937723" y="4210163"/>
            <a:ext cx="9092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act humorously;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make their own music; be all the rage.</a:t>
            </a:r>
          </a:p>
        </p:txBody>
      </p:sp>
      <p:sp>
        <p:nvSpPr>
          <p:cNvPr id="11" name="矩形 10"/>
          <p:cNvSpPr/>
          <p:nvPr/>
        </p:nvSpPr>
        <p:spPr>
          <a:xfrm>
            <a:off x="445266" y="1422338"/>
            <a:ext cx="10443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A unique way to form a band (The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Monkees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) </a:t>
            </a:r>
            <a:r>
              <a:rPr kumimoji="0" lang="en-US" altLang="zh-CN" sz="320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  <a:cs typeface="+mn-cs"/>
              </a:rPr>
              <a:t>(Para. 3-4)</a:t>
            </a:r>
          </a:p>
        </p:txBody>
      </p:sp>
      <p:sp>
        <p:nvSpPr>
          <p:cNvPr id="12" name="矩形 11"/>
          <p:cNvSpPr/>
          <p:nvPr/>
        </p:nvSpPr>
        <p:spPr>
          <a:xfrm>
            <a:off x="482110" y="4752200"/>
            <a:ext cx="11227777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n-US" altLang="zh-CN" sz="2800" spc="-100" dirty="0">
                <a:solidFill>
                  <a:srgbClr val="CC6600"/>
                </a:solidFill>
                <a:latin typeface="Cambria" panose="02040503050406030204" pitchFamily="18" charset="0"/>
              </a:rPr>
              <a:t>_____________, the </a:t>
            </a:r>
            <a:r>
              <a:rPr lang="en-US" altLang="zh-CN" sz="2800" spc="-100" dirty="0" err="1">
                <a:solidFill>
                  <a:srgbClr val="CC6600"/>
                </a:solidFill>
                <a:latin typeface="Cambria" panose="02040503050406030204" pitchFamily="18" charset="0"/>
              </a:rPr>
              <a:t>Monkees</a:t>
            </a:r>
            <a:r>
              <a:rPr lang="en-US" altLang="zh-CN" sz="2800" spc="-100" dirty="0">
                <a:solidFill>
                  <a:srgbClr val="CC6600"/>
                </a:solidFill>
                <a:latin typeface="Cambria" panose="02040503050406030204" pitchFamily="18" charset="0"/>
              </a:rPr>
              <a:t> began in a unique way. One musician and three actors performed humorously in a TV show. Later, they made their own music, becoming all the rage then.</a:t>
            </a:r>
            <a:endParaRPr kumimoji="0" lang="en-US" altLang="zh-CN" sz="2800" i="0" u="none" strike="noStrike" kern="1200" cap="none" spc="-100" normalizeH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0037" y="4733383"/>
            <a:ext cx="1641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However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00">
        <p:fade/>
      </p:transition>
    </mc:Choice>
    <mc:Fallback xmlns="">
      <p:transition spd="med" advClick="0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2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8|0.6|0.9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1.2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0.9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978</Words>
  <Application>Microsoft Macintosh PowerPoint</Application>
  <PresentationFormat>宽屏</PresentationFormat>
  <Paragraphs>119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Calibri</vt:lpstr>
      <vt:lpstr>Arial</vt:lpstr>
      <vt:lpstr>HelveticaNeue</vt:lpstr>
      <vt:lpstr>等线 Light</vt:lpstr>
      <vt:lpstr>华文新魏</vt:lpstr>
      <vt:lpstr>Cambria</vt:lpstr>
      <vt:lpstr>华文中宋</vt:lpstr>
      <vt:lpstr>Office 主题​​</vt:lpstr>
      <vt:lpstr>PowerPoint 演示文稿</vt:lpstr>
      <vt:lpstr>PowerPoint 演示文稿</vt:lpstr>
      <vt:lpstr>The Band That Wasn’t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nqdp</cp:lastModifiedBy>
  <cp:revision>186</cp:revision>
  <cp:lastPrinted>2019-02-26T03:44:44Z</cp:lastPrinted>
  <dcterms:created xsi:type="dcterms:W3CDTF">2017-08-09T01:43:00Z</dcterms:created>
  <dcterms:modified xsi:type="dcterms:W3CDTF">2019-08-27T06:54:58Z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2052-11.1.0.8472</vt:lpwstr>
  </property>
</Properties>
</file>