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7"/>
  </p:notesMasterIdLst>
  <p:sldIdLst>
    <p:sldId id="292" r:id="rId4"/>
    <p:sldId id="256" r:id="rId5"/>
    <p:sldId id="268" r:id="rId6"/>
    <p:sldId id="273" r:id="rId8"/>
    <p:sldId id="277" r:id="rId9"/>
    <p:sldId id="272" r:id="rId10"/>
    <p:sldId id="269" r:id="rId11"/>
    <p:sldId id="280" r:id="rId12"/>
    <p:sldId id="281" r:id="rId13"/>
    <p:sldId id="279" r:id="rId14"/>
    <p:sldId id="284" r:id="rId15"/>
    <p:sldId id="285" r:id="rId16"/>
    <p:sldId id="259" r:id="rId17"/>
    <p:sldId id="289" r:id="rId18"/>
    <p:sldId id="287" r:id="rId19"/>
    <p:sldId id="266" r:id="rId2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1FB5"/>
    <a:srgbClr val="FFF4FE"/>
    <a:srgbClr val="FFFFAF"/>
    <a:srgbClr val="FBC2F8"/>
    <a:srgbClr val="F8F8F8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8"/>
    <p:restoredTop sz="94600"/>
  </p:normalViewPr>
  <p:slideViewPr>
    <p:cSldViewPr showGuides="1">
      <p:cViewPr varScale="1">
        <p:scale>
          <a:sx n="101" d="100"/>
          <a:sy n="101" d="100"/>
        </p:scale>
        <p:origin x="-84" y="-282"/>
      </p:cViewPr>
      <p:guideLst>
        <p:guide orient="horz" pos="218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en-US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en-US" sz="1200" dirty="0"/>
          </a:p>
        </p:txBody>
      </p:sp>
      <p:sp>
        <p:nvSpPr>
          <p:cNvPr id="16388" name="幻灯片图像占位符 16387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endParaRPr lang="en-US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image" Target="../media/image1.png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8674" name="矩形 28673"/>
          <p:cNvSpPr/>
          <p:nvPr/>
        </p:nvSpPr>
        <p:spPr>
          <a:xfrm>
            <a:off x="0" y="0"/>
            <a:ext cx="9144000" cy="1981200"/>
          </a:xfrm>
          <a:prstGeom prst="rect">
            <a:avLst/>
          </a:prstGeom>
          <a:pattFill prst="dkHorz">
            <a:fgClr>
              <a:schemeClr val="bg2"/>
            </a:fgClr>
            <a:bgClr>
              <a:schemeClr val="bg1"/>
            </a:bgClr>
          </a:patt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28681" name="组合 28680"/>
          <p:cNvGrpSpPr/>
          <p:nvPr/>
        </p:nvGrpSpPr>
        <p:grpSpPr>
          <a:xfrm>
            <a:off x="0" y="2003425"/>
            <a:ext cx="9144000" cy="3154363"/>
            <a:chOff x="0" y="1262"/>
            <a:chExt cx="5760" cy="1987"/>
          </a:xfrm>
        </p:grpSpPr>
        <p:sp>
          <p:nvSpPr>
            <p:cNvPr id="28679" name="矩形 28678"/>
            <p:cNvSpPr/>
            <p:nvPr userDrawn="1"/>
          </p:nvSpPr>
          <p:spPr>
            <a:xfrm>
              <a:off x="2006" y="1262"/>
              <a:ext cx="3754" cy="1987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aphicFrame>
          <p:nvGraphicFramePr>
            <p:cNvPr id="28680" name="对象 28679"/>
            <p:cNvGraphicFramePr/>
            <p:nvPr userDrawn="1"/>
          </p:nvGraphicFramePr>
          <p:xfrm>
            <a:off x="0" y="1262"/>
            <a:ext cx="2012" cy="1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2" imgW="4508500" imgH="5054600" progId="Photoshop.Image.7">
                    <p:embed/>
                  </p:oleObj>
                </mc:Choice>
                <mc:Fallback>
                  <p:oleObj name="" r:id="rId2" imgW="4508500" imgH="5054600" progId="Photoshop.Image.7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0" y="1262"/>
                          <a:ext cx="2012" cy="198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678" name="矩形 28677"/>
          <p:cNvSpPr/>
          <p:nvPr/>
        </p:nvSpPr>
        <p:spPr>
          <a:xfrm>
            <a:off x="0" y="5194300"/>
            <a:ext cx="9144000" cy="16637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8675" name="标题 28674"/>
          <p:cNvSpPr>
            <a:spLocks noGrp="1"/>
          </p:cNvSpPr>
          <p:nvPr>
            <p:ph type="ctrTitle" sz="quarter"/>
          </p:nvPr>
        </p:nvSpPr>
        <p:spPr>
          <a:xfrm>
            <a:off x="3352800" y="2590800"/>
            <a:ext cx="5486400" cy="18256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defRPr sz="3600"/>
            </a:lvl1pPr>
          </a:lstStyle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28676" name="副标题 28675"/>
          <p:cNvSpPr>
            <a:spLocks noGrp="1"/>
          </p:cNvSpPr>
          <p:nvPr>
            <p:ph type="subTitle" sz="quarter" idx="1"/>
          </p:nvPr>
        </p:nvSpPr>
        <p:spPr>
          <a:xfrm>
            <a:off x="1371600" y="5334000"/>
            <a:ext cx="6400800" cy="609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lvl="1" indent="0" algn="ctr">
              <a:buNone/>
              <a:defRPr sz="1800">
                <a:solidFill>
                  <a:schemeClr val="bg1"/>
                </a:solidFill>
              </a:defRPr>
            </a:lvl2pPr>
            <a:lvl3pPr marL="914400" lvl="2" indent="0" algn="ctr">
              <a:buNone/>
              <a:defRPr sz="1800">
                <a:solidFill>
                  <a:schemeClr val="bg1"/>
                </a:solidFill>
              </a:defRPr>
            </a:lvl3pPr>
            <a:lvl4pPr marL="1371600" lvl="3" indent="0" algn="ctr">
              <a:buNone/>
              <a:defRPr sz="1800">
                <a:solidFill>
                  <a:schemeClr val="bg1"/>
                </a:solidFill>
              </a:defRPr>
            </a:lvl4pPr>
            <a:lvl5pPr marL="1828800" lvl="4" indent="0" algn="ct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zh-CN" dirty="0"/>
              <a:t>Click to edit Master subtitle style</a:t>
            </a:r>
            <a:endParaRPr lang="en-US" altLang="zh-CN" dirty="0"/>
          </a:p>
        </p:txBody>
      </p:sp>
      <p:sp>
        <p:nvSpPr>
          <p:cNvPr id="28677" name="文本框 28676"/>
          <p:cNvSpPr txBox="1"/>
          <p:nvPr/>
        </p:nvSpPr>
        <p:spPr>
          <a:xfrm>
            <a:off x="152400" y="533400"/>
            <a:ext cx="2667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zh-CN" sz="1600" b="1">
                <a:solidFill>
                  <a:schemeClr val="accent1"/>
                </a:solidFill>
                <a:latin typeface="Arial" panose="020B0604020202020204" pitchFamily="34" charset="0"/>
              </a:rPr>
              <a:t>Company</a:t>
            </a:r>
            <a:r>
              <a:rPr lang="en-US" altLang="zh-CN" b="1">
                <a:latin typeface="Arial" panose="020B0604020202020204" pitchFamily="34" charset="0"/>
              </a:rPr>
              <a:t> </a:t>
            </a:r>
            <a:r>
              <a:rPr lang="en-US" altLang="zh-CN" sz="2800" b="1">
                <a:latin typeface="Arial" panose="020B0604020202020204" pitchFamily="34" charset="0"/>
              </a:rPr>
              <a:t>LOGO</a:t>
            </a:r>
            <a:endParaRPr lang="en-US" altLang="zh-CN" sz="28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>
                <a:latin typeface="Arial" panose="020B0604020202020204" pitchFamily="34" charset="0"/>
              </a:rPr>
              <a:t>www.themegallery.com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Company</a:t>
            </a:r>
            <a:endParaRPr lang="en-US" altLang="zh-CN"/>
          </a:p>
          <a:p>
            <a:pPr lvl="0" algn="ctr"/>
            <a:r>
              <a:rPr lang="en-US" altLang="zh-CN" sz="1400" b="1">
                <a:latin typeface="Verdana" panose="020B0604030504040204" pitchFamily="34" charset="0"/>
              </a:rPr>
              <a:t>LOGO</a:t>
            </a:r>
            <a:endParaRPr lang="en-US" altLang="zh-CN" sz="1400" b="1">
              <a:latin typeface="Verdana" panose="020B060403050404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7963"/>
            <a:ext cx="2057400" cy="61928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7963"/>
            <a:ext cx="6052930" cy="61928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>
                <a:latin typeface="Arial" panose="020B0604020202020204" pitchFamily="34" charset="0"/>
              </a:rPr>
              <a:t>www.themegallery.com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Company</a:t>
            </a:r>
            <a:endParaRPr lang="en-US" altLang="zh-CN"/>
          </a:p>
          <a:p>
            <a:pPr lvl="0" algn="ctr"/>
            <a:r>
              <a:rPr lang="en-US" altLang="zh-CN" sz="1400" b="1">
                <a:latin typeface="Verdana" panose="020B0604030504040204" pitchFamily="34" charset="0"/>
              </a:rPr>
              <a:t>LOGO</a:t>
            </a:r>
            <a:endParaRPr lang="en-US" altLang="zh-CN" sz="1400" b="1">
              <a:latin typeface="Verdana" panose="020B060403050404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8674" name="矩形 28673"/>
          <p:cNvSpPr/>
          <p:nvPr/>
        </p:nvSpPr>
        <p:spPr>
          <a:xfrm>
            <a:off x="0" y="0"/>
            <a:ext cx="9144000" cy="1981200"/>
          </a:xfrm>
          <a:prstGeom prst="rect">
            <a:avLst/>
          </a:prstGeom>
          <a:pattFill prst="dkHorz">
            <a:fgClr>
              <a:schemeClr val="bg2"/>
            </a:fgClr>
            <a:bgClr>
              <a:schemeClr val="bg1"/>
            </a:bgClr>
          </a:patt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28681" name="组合 28680"/>
          <p:cNvGrpSpPr/>
          <p:nvPr/>
        </p:nvGrpSpPr>
        <p:grpSpPr>
          <a:xfrm>
            <a:off x="0" y="2003425"/>
            <a:ext cx="9144000" cy="3154363"/>
            <a:chOff x="0" y="1262"/>
            <a:chExt cx="5760" cy="1987"/>
          </a:xfrm>
        </p:grpSpPr>
        <p:sp>
          <p:nvSpPr>
            <p:cNvPr id="28679" name="矩形 28678"/>
            <p:cNvSpPr/>
            <p:nvPr userDrawn="1"/>
          </p:nvSpPr>
          <p:spPr>
            <a:xfrm>
              <a:off x="2006" y="1262"/>
              <a:ext cx="3754" cy="1987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aphicFrame>
          <p:nvGraphicFramePr>
            <p:cNvPr id="28680" name="对象 28679"/>
            <p:cNvGraphicFramePr/>
            <p:nvPr userDrawn="1"/>
          </p:nvGraphicFramePr>
          <p:xfrm>
            <a:off x="0" y="1262"/>
            <a:ext cx="2012" cy="1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2" imgW="4508500" imgH="5054600" progId="Photoshop.Image.7">
                    <p:embed/>
                  </p:oleObj>
                </mc:Choice>
                <mc:Fallback>
                  <p:oleObj name="" r:id="rId2" imgW="4508500" imgH="5054600" progId="Photoshop.Image.7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0" y="1262"/>
                          <a:ext cx="2012" cy="198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678" name="矩形 28677"/>
          <p:cNvSpPr/>
          <p:nvPr/>
        </p:nvSpPr>
        <p:spPr>
          <a:xfrm>
            <a:off x="0" y="5194300"/>
            <a:ext cx="9144000" cy="16637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8675" name="标题 28674"/>
          <p:cNvSpPr>
            <a:spLocks noGrp="1"/>
          </p:cNvSpPr>
          <p:nvPr>
            <p:ph type="ctrTitle" sz="quarter"/>
          </p:nvPr>
        </p:nvSpPr>
        <p:spPr>
          <a:xfrm>
            <a:off x="3352800" y="2590800"/>
            <a:ext cx="5486400" cy="18256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defRPr sz="3600"/>
            </a:lvl1pPr>
          </a:lstStyle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28676" name="副标题 28675"/>
          <p:cNvSpPr>
            <a:spLocks noGrp="1"/>
          </p:cNvSpPr>
          <p:nvPr>
            <p:ph type="subTitle" sz="quarter" idx="1"/>
          </p:nvPr>
        </p:nvSpPr>
        <p:spPr>
          <a:xfrm>
            <a:off x="1371600" y="5334000"/>
            <a:ext cx="6400800" cy="609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lvl="1" indent="0" algn="ctr">
              <a:buNone/>
              <a:defRPr sz="1800">
                <a:solidFill>
                  <a:schemeClr val="bg1"/>
                </a:solidFill>
              </a:defRPr>
            </a:lvl2pPr>
            <a:lvl3pPr marL="914400" lvl="2" indent="0" algn="ctr">
              <a:buNone/>
              <a:defRPr sz="1800">
                <a:solidFill>
                  <a:schemeClr val="bg1"/>
                </a:solidFill>
              </a:defRPr>
            </a:lvl3pPr>
            <a:lvl4pPr marL="1371600" lvl="3" indent="0" algn="ctr">
              <a:buNone/>
              <a:defRPr sz="1800">
                <a:solidFill>
                  <a:schemeClr val="bg1"/>
                </a:solidFill>
              </a:defRPr>
            </a:lvl4pPr>
            <a:lvl5pPr marL="1828800" lvl="4" indent="0" algn="ct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zh-CN" dirty="0"/>
              <a:t>Click to edit Master subtitle style</a:t>
            </a:r>
            <a:endParaRPr lang="en-US" altLang="zh-CN" dirty="0"/>
          </a:p>
        </p:txBody>
      </p:sp>
      <p:sp>
        <p:nvSpPr>
          <p:cNvPr id="28677" name="文本框 28676"/>
          <p:cNvSpPr txBox="1"/>
          <p:nvPr/>
        </p:nvSpPr>
        <p:spPr>
          <a:xfrm>
            <a:off x="152400" y="533400"/>
            <a:ext cx="2667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zh-CN" sz="1600" b="1">
                <a:solidFill>
                  <a:schemeClr val="accent1"/>
                </a:solidFill>
                <a:latin typeface="Arial" panose="020B0604020202020204" pitchFamily="34" charset="0"/>
              </a:rPr>
              <a:t>Company</a:t>
            </a:r>
            <a:r>
              <a:rPr lang="en-US" altLang="zh-CN" b="1">
                <a:latin typeface="Arial" panose="020B0604020202020204" pitchFamily="34" charset="0"/>
              </a:rPr>
              <a:t> </a:t>
            </a:r>
            <a:r>
              <a:rPr lang="en-US" altLang="zh-CN" sz="2800" b="1">
                <a:latin typeface="Arial" panose="020B0604020202020204" pitchFamily="34" charset="0"/>
              </a:rPr>
              <a:t>LOGO</a:t>
            </a:r>
            <a:endParaRPr lang="en-US" altLang="zh-CN" sz="28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>
                <a:latin typeface="Arial" panose="020B0604020202020204" pitchFamily="34" charset="0"/>
              </a:rPr>
              <a:t>www.themegallery.com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Company</a:t>
            </a:r>
            <a:endParaRPr lang="en-US" altLang="zh-CN"/>
          </a:p>
          <a:p>
            <a:pPr lvl="0" algn="ctr"/>
            <a:r>
              <a:rPr lang="en-US" altLang="zh-CN" sz="1400" b="1">
                <a:latin typeface="Verdana" panose="020B0604030504040204" pitchFamily="34" charset="0"/>
              </a:rPr>
              <a:t>LOGO</a:t>
            </a:r>
            <a:endParaRPr lang="en-US" altLang="zh-CN" sz="1400" b="1">
              <a:latin typeface="Verdana" panose="020B060403050404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>
                <a:latin typeface="Arial" panose="020B0604020202020204" pitchFamily="34" charset="0"/>
              </a:rPr>
              <a:t>www.themegallery.com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Company</a:t>
            </a:r>
            <a:endParaRPr lang="en-US" altLang="zh-CN"/>
          </a:p>
          <a:p>
            <a:pPr lvl="0" algn="ctr"/>
            <a:r>
              <a:rPr lang="en-US" altLang="zh-CN" sz="1400" b="1">
                <a:latin typeface="Verdana" panose="020B0604030504040204" pitchFamily="34" charset="0"/>
              </a:rPr>
              <a:t>LOGO</a:t>
            </a:r>
            <a:endParaRPr lang="en-US" altLang="zh-CN" sz="1400" b="1">
              <a:latin typeface="Verdana" panose="020B060403050404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2504" cy="5410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990600"/>
            <a:ext cx="4032504" cy="5410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>
                <a:latin typeface="Arial" panose="020B0604020202020204" pitchFamily="34" charset="0"/>
              </a:rPr>
              <a:t>www.themegallery.com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Company</a:t>
            </a:r>
            <a:endParaRPr lang="en-US" altLang="zh-CN"/>
          </a:p>
          <a:p>
            <a:pPr lvl="0" algn="ctr"/>
            <a:r>
              <a:rPr lang="en-US" altLang="zh-CN" sz="1400" b="1">
                <a:latin typeface="Verdana" panose="020B0604030504040204" pitchFamily="34" charset="0"/>
              </a:rPr>
              <a:t>LOGO</a:t>
            </a:r>
            <a:endParaRPr lang="en-US" altLang="zh-CN" sz="1400" b="1">
              <a:latin typeface="Verdana" panose="020B060403050404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>
                <a:latin typeface="Arial" panose="020B0604020202020204" pitchFamily="34" charset="0"/>
              </a:rPr>
              <a:t>www.themegallery.com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Company</a:t>
            </a:r>
            <a:endParaRPr lang="en-US" altLang="zh-CN"/>
          </a:p>
          <a:p>
            <a:pPr lvl="0" algn="ctr"/>
            <a:r>
              <a:rPr lang="en-US" altLang="zh-CN" sz="1400" b="1">
                <a:latin typeface="Verdana" panose="020B0604030504040204" pitchFamily="34" charset="0"/>
              </a:rPr>
              <a:t>LOGO</a:t>
            </a:r>
            <a:endParaRPr lang="en-US" altLang="zh-CN" sz="1400" b="1">
              <a:latin typeface="Verdana" panose="020B060403050404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>
                <a:latin typeface="Arial" panose="020B0604020202020204" pitchFamily="34" charset="0"/>
              </a:rPr>
              <a:t>www.themegallery.com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Company</a:t>
            </a:r>
            <a:endParaRPr lang="en-US" altLang="zh-CN"/>
          </a:p>
          <a:p>
            <a:pPr lvl="0" algn="ctr"/>
            <a:r>
              <a:rPr lang="en-US" altLang="zh-CN" sz="1400" b="1">
                <a:latin typeface="Verdana" panose="020B0604030504040204" pitchFamily="34" charset="0"/>
              </a:rPr>
              <a:t>LOGO</a:t>
            </a:r>
            <a:endParaRPr lang="en-US" altLang="zh-CN" sz="1400" b="1">
              <a:latin typeface="Verdana" panose="020B060403050404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>
                <a:latin typeface="Arial" panose="020B0604020202020204" pitchFamily="34" charset="0"/>
              </a:rPr>
              <a:t>www.themegallery.com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Company</a:t>
            </a:r>
            <a:endParaRPr lang="en-US" altLang="zh-CN"/>
          </a:p>
          <a:p>
            <a:pPr lvl="0" algn="ctr"/>
            <a:r>
              <a:rPr lang="en-US" altLang="zh-CN" sz="1400" b="1">
                <a:latin typeface="Verdana" panose="020B0604030504040204" pitchFamily="34" charset="0"/>
              </a:rPr>
              <a:t>LOGO</a:t>
            </a:r>
            <a:endParaRPr lang="en-US" altLang="zh-CN" sz="1400" b="1">
              <a:latin typeface="Verdana" panose="020B060403050404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>
                <a:latin typeface="Arial" panose="020B0604020202020204" pitchFamily="34" charset="0"/>
              </a:rPr>
              <a:t>www.themegallery.com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Company</a:t>
            </a:r>
            <a:endParaRPr lang="en-US" altLang="zh-CN"/>
          </a:p>
          <a:p>
            <a:pPr lvl="0" algn="ctr"/>
            <a:r>
              <a:rPr lang="en-US" altLang="zh-CN" sz="1400" b="1">
                <a:latin typeface="Verdana" panose="020B0604030504040204" pitchFamily="34" charset="0"/>
              </a:rPr>
              <a:t>LOGO</a:t>
            </a:r>
            <a:endParaRPr lang="en-US" altLang="zh-CN" sz="1400" b="1">
              <a:latin typeface="Verdana" panose="020B060403050404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>
                <a:latin typeface="Arial" panose="020B0604020202020204" pitchFamily="34" charset="0"/>
              </a:rPr>
              <a:t>www.themegallery.com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Company</a:t>
            </a:r>
            <a:endParaRPr lang="en-US" altLang="zh-CN"/>
          </a:p>
          <a:p>
            <a:pPr lvl="0" algn="ctr"/>
            <a:r>
              <a:rPr lang="en-US" altLang="zh-CN" sz="1400" b="1">
                <a:latin typeface="Verdana" panose="020B0604030504040204" pitchFamily="34" charset="0"/>
              </a:rPr>
              <a:t>LOGO</a:t>
            </a:r>
            <a:endParaRPr lang="en-US" altLang="zh-CN" sz="1400" b="1">
              <a:latin typeface="Verdana" panose="020B060403050404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>
                <a:latin typeface="Arial" panose="020B0604020202020204" pitchFamily="34" charset="0"/>
              </a:rPr>
              <a:t>www.themegallery.com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Company</a:t>
            </a:r>
            <a:endParaRPr lang="en-US" altLang="zh-CN"/>
          </a:p>
          <a:p>
            <a:pPr lvl="0" algn="ctr"/>
            <a:r>
              <a:rPr lang="en-US" altLang="zh-CN" sz="1400" b="1">
                <a:latin typeface="Verdana" panose="020B0604030504040204" pitchFamily="34" charset="0"/>
              </a:rPr>
              <a:t>LOGO</a:t>
            </a:r>
            <a:endParaRPr lang="en-US" altLang="zh-CN" sz="1400" b="1">
              <a:latin typeface="Verdana" panose="020B060403050404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>
                <a:latin typeface="Arial" panose="020B0604020202020204" pitchFamily="34" charset="0"/>
              </a:rPr>
              <a:t>www.themegallery.com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Company</a:t>
            </a:r>
            <a:endParaRPr lang="en-US" altLang="zh-CN"/>
          </a:p>
          <a:p>
            <a:pPr lvl="0" algn="ctr"/>
            <a:r>
              <a:rPr lang="en-US" altLang="zh-CN" sz="1400" b="1">
                <a:latin typeface="Verdana" panose="020B0604030504040204" pitchFamily="34" charset="0"/>
              </a:rPr>
              <a:t>LOGO</a:t>
            </a:r>
            <a:endParaRPr lang="en-US" altLang="zh-CN" sz="1400" b="1">
              <a:latin typeface="Verdana" panose="020B060403050404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7963"/>
            <a:ext cx="2057400" cy="61928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7963"/>
            <a:ext cx="6052930" cy="61928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>
                <a:latin typeface="Arial" panose="020B0604020202020204" pitchFamily="34" charset="0"/>
              </a:rPr>
              <a:t>www.themegallery.com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Company</a:t>
            </a:r>
            <a:endParaRPr lang="en-US" altLang="zh-CN"/>
          </a:p>
          <a:p>
            <a:pPr lvl="0" algn="ctr"/>
            <a:r>
              <a:rPr lang="en-US" altLang="zh-CN" sz="1400" b="1">
                <a:latin typeface="Verdana" panose="020B0604030504040204" pitchFamily="34" charset="0"/>
              </a:rPr>
              <a:t>LOGO</a:t>
            </a:r>
            <a:endParaRPr lang="en-US" altLang="zh-CN" sz="1400" b="1">
              <a:latin typeface="Verdana" panose="020B060403050404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>
                <a:latin typeface="Arial" panose="020B0604020202020204" pitchFamily="34" charset="0"/>
              </a:rPr>
              <a:t>www.themegallery.com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Company</a:t>
            </a:r>
            <a:endParaRPr lang="en-US" altLang="zh-CN"/>
          </a:p>
          <a:p>
            <a:pPr lvl="0" algn="ctr"/>
            <a:r>
              <a:rPr lang="en-US" altLang="zh-CN" sz="1400" b="1">
                <a:latin typeface="Verdana" panose="020B0604030504040204" pitchFamily="34" charset="0"/>
              </a:rPr>
              <a:t>LOGO</a:t>
            </a:r>
            <a:endParaRPr lang="en-US" altLang="zh-CN" sz="1400" b="1">
              <a:latin typeface="Verdana" panose="020B060403050404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2504" cy="5410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990600"/>
            <a:ext cx="4032504" cy="5410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>
                <a:latin typeface="Arial" panose="020B0604020202020204" pitchFamily="34" charset="0"/>
              </a:rPr>
              <a:t>www.themegallery.com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Company</a:t>
            </a:r>
            <a:endParaRPr lang="en-US" altLang="zh-CN"/>
          </a:p>
          <a:p>
            <a:pPr lvl="0" algn="ctr"/>
            <a:r>
              <a:rPr lang="en-US" altLang="zh-CN" sz="1400" b="1">
                <a:latin typeface="Verdana" panose="020B0604030504040204" pitchFamily="34" charset="0"/>
              </a:rPr>
              <a:t>LOGO</a:t>
            </a:r>
            <a:endParaRPr lang="en-US" altLang="zh-CN" sz="1400" b="1">
              <a:latin typeface="Verdana" panose="020B060403050404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>
                <a:latin typeface="Arial" panose="020B0604020202020204" pitchFamily="34" charset="0"/>
              </a:rPr>
              <a:t>www.themegallery.com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Company</a:t>
            </a:r>
            <a:endParaRPr lang="en-US" altLang="zh-CN"/>
          </a:p>
          <a:p>
            <a:pPr lvl="0" algn="ctr"/>
            <a:r>
              <a:rPr lang="en-US" altLang="zh-CN" sz="1400" b="1">
                <a:latin typeface="Verdana" panose="020B0604030504040204" pitchFamily="34" charset="0"/>
              </a:rPr>
              <a:t>LOGO</a:t>
            </a:r>
            <a:endParaRPr lang="en-US" altLang="zh-CN" sz="1400" b="1">
              <a:latin typeface="Verdana" panose="020B060403050404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>
                <a:latin typeface="Arial" panose="020B0604020202020204" pitchFamily="34" charset="0"/>
              </a:rPr>
              <a:t>www.themegallery.com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Company</a:t>
            </a:r>
            <a:endParaRPr lang="en-US" altLang="zh-CN"/>
          </a:p>
          <a:p>
            <a:pPr lvl="0" algn="ctr"/>
            <a:r>
              <a:rPr lang="en-US" altLang="zh-CN" sz="1400" b="1">
                <a:latin typeface="Verdana" panose="020B0604030504040204" pitchFamily="34" charset="0"/>
              </a:rPr>
              <a:t>LOGO</a:t>
            </a:r>
            <a:endParaRPr lang="en-US" altLang="zh-CN" sz="1400" b="1">
              <a:latin typeface="Verdana" panose="020B060403050404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>
                <a:latin typeface="Arial" panose="020B0604020202020204" pitchFamily="34" charset="0"/>
              </a:rPr>
              <a:t>www.themegallery.com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Company</a:t>
            </a:r>
            <a:endParaRPr lang="en-US" altLang="zh-CN"/>
          </a:p>
          <a:p>
            <a:pPr lvl="0" algn="ctr"/>
            <a:r>
              <a:rPr lang="en-US" altLang="zh-CN" sz="1400" b="1">
                <a:latin typeface="Verdana" panose="020B0604030504040204" pitchFamily="34" charset="0"/>
              </a:rPr>
              <a:t>LOGO</a:t>
            </a:r>
            <a:endParaRPr lang="en-US" altLang="zh-CN" sz="1400" b="1">
              <a:latin typeface="Verdana" panose="020B060403050404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>
                <a:latin typeface="Arial" panose="020B0604020202020204" pitchFamily="34" charset="0"/>
              </a:rPr>
              <a:t>www.themegallery.com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Company</a:t>
            </a:r>
            <a:endParaRPr lang="en-US" altLang="zh-CN"/>
          </a:p>
          <a:p>
            <a:pPr lvl="0" algn="ctr"/>
            <a:r>
              <a:rPr lang="en-US" altLang="zh-CN" sz="1400" b="1">
                <a:latin typeface="Verdana" panose="020B0604030504040204" pitchFamily="34" charset="0"/>
              </a:rPr>
              <a:t>LOGO</a:t>
            </a:r>
            <a:endParaRPr lang="en-US" altLang="zh-CN" sz="1400" b="1">
              <a:latin typeface="Verdana" panose="020B060403050404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altLang="zh-CN">
                <a:latin typeface="Arial" panose="020B0604020202020204" pitchFamily="34" charset="0"/>
              </a:rPr>
              <a:t>www.themegallery.com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altLang="zh-CN"/>
              <a:t>Company</a:t>
            </a:r>
            <a:endParaRPr lang="en-US" altLang="zh-CN"/>
          </a:p>
          <a:p>
            <a:pPr lvl="0" algn="ctr"/>
            <a:r>
              <a:rPr lang="en-US" altLang="zh-CN" sz="1400" b="1">
                <a:latin typeface="Verdana" panose="020B0604030504040204" pitchFamily="34" charset="0"/>
              </a:rPr>
              <a:t>LOGO</a:t>
            </a:r>
            <a:endParaRPr lang="en-US" altLang="zh-CN" sz="1400" b="1">
              <a:latin typeface="Verdana" panose="020B060403050404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7660" name="矩形 27659"/>
          <p:cNvSpPr/>
          <p:nvPr userDrawn="1"/>
        </p:nvSpPr>
        <p:spPr>
          <a:xfrm>
            <a:off x="72390" y="34925"/>
            <a:ext cx="9144000" cy="812800"/>
          </a:xfrm>
          <a:prstGeom prst="rect">
            <a:avLst/>
          </a:prstGeom>
          <a:pattFill prst="dkHorz">
            <a:fgClr>
              <a:schemeClr val="bg2"/>
            </a:fgClr>
            <a:bgClr>
              <a:schemeClr val="bg1"/>
            </a:bgClr>
          </a:patt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27663" name="组合 27662"/>
          <p:cNvGrpSpPr/>
          <p:nvPr userDrawn="1"/>
        </p:nvGrpSpPr>
        <p:grpSpPr>
          <a:xfrm>
            <a:off x="0" y="228600"/>
            <a:ext cx="9144000" cy="608013"/>
            <a:chOff x="0" y="144"/>
            <a:chExt cx="5760" cy="383"/>
          </a:xfrm>
        </p:grpSpPr>
        <p:sp>
          <p:nvSpPr>
            <p:cNvPr id="27654" name="矩形 27653"/>
            <p:cNvSpPr/>
            <p:nvPr/>
          </p:nvSpPr>
          <p:spPr>
            <a:xfrm>
              <a:off x="0" y="481"/>
              <a:ext cx="5760" cy="46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62" name="矩形 27661"/>
            <p:cNvSpPr/>
            <p:nvPr userDrawn="1"/>
          </p:nvSpPr>
          <p:spPr>
            <a:xfrm>
              <a:off x="0" y="144"/>
              <a:ext cx="4752" cy="361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7661" name="矩形 27660"/>
          <p:cNvSpPr/>
          <p:nvPr userDrawn="1"/>
        </p:nvSpPr>
        <p:spPr>
          <a:xfrm>
            <a:off x="7527925" y="847725"/>
            <a:ext cx="1616075" cy="11271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7653" name="直接连接符 27652"/>
          <p:cNvSpPr/>
          <p:nvPr userDrawn="1"/>
        </p:nvSpPr>
        <p:spPr>
          <a:xfrm>
            <a:off x="468313" y="6553200"/>
            <a:ext cx="8351837" cy="15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7655" name="标题 27654"/>
          <p:cNvSpPr>
            <a:spLocks noGrp="1"/>
          </p:cNvSpPr>
          <p:nvPr>
            <p:ph type="title"/>
          </p:nvPr>
        </p:nvSpPr>
        <p:spPr>
          <a:xfrm>
            <a:off x="457200" y="207963"/>
            <a:ext cx="7010400" cy="6540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27656" name="文本占位符 27655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410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7657" name="日期占位符 27656"/>
          <p:cNvSpPr>
            <a:spLocks noGrp="1"/>
          </p:cNvSpPr>
          <p:nvPr>
            <p:ph type="dt" sz="half" idx="2"/>
          </p:nvPr>
        </p:nvSpPr>
        <p:spPr>
          <a:xfrm>
            <a:off x="381000" y="6553200"/>
            <a:ext cx="2133600" cy="228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 altLang="zh-CN">
                <a:latin typeface="Arial" panose="020B0604020202020204" pitchFamily="34" charset="0"/>
              </a:rPr>
              <a:t>www.themegallery.com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27658" name="页脚占位符 27657"/>
          <p:cNvSpPr>
            <a:spLocks noGrp="1"/>
          </p:cNvSpPr>
          <p:nvPr>
            <p:ph type="ftr" sz="quarter" idx="3"/>
          </p:nvPr>
        </p:nvSpPr>
        <p:spPr>
          <a:xfrm>
            <a:off x="7620000" y="273050"/>
            <a:ext cx="1371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1">
                <a:latin typeface="Verdana" panose="020B0604030504040204" pitchFamily="34" charset="0"/>
              </a:defRPr>
            </a:lvl1pPr>
          </a:lstStyle>
          <a:p>
            <a:pPr lvl="0"/>
            <a:r>
              <a:rPr lang="en-US" altLang="zh-CN"/>
              <a:t>Company</a:t>
            </a:r>
            <a:endParaRPr lang="en-US" altLang="zh-CN"/>
          </a:p>
          <a:p>
            <a:pPr lvl="0" algn="ctr"/>
            <a:r>
              <a:rPr lang="en-US" altLang="zh-CN" sz="1400" b="1">
                <a:latin typeface="Verdana" panose="020B0604030504040204" pitchFamily="34" charset="0"/>
              </a:rPr>
              <a:t>LOGO</a:t>
            </a:r>
            <a:endParaRPr lang="en-US" altLang="zh-CN" sz="1400" b="1">
              <a:latin typeface="Verdana" panose="020B0604030504040204" pitchFamily="34" charset="0"/>
            </a:endParaRPr>
          </a:p>
        </p:txBody>
      </p:sp>
      <p:sp>
        <p:nvSpPr>
          <p:cNvPr id="27659" name="灯片编号占位符 27658"/>
          <p:cNvSpPr>
            <a:spLocks noGrp="1"/>
          </p:cNvSpPr>
          <p:nvPr>
            <p:ph type="sldNum" sz="quarter" idx="4"/>
          </p:nvPr>
        </p:nvSpPr>
        <p:spPr>
          <a:xfrm>
            <a:off x="4343400" y="6553200"/>
            <a:ext cx="457200" cy="228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00"/>
            </a:lvl1pPr>
          </a:lstStyle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2" name="图片 1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620000" y="273050"/>
            <a:ext cx="1441450" cy="4667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v"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4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7660" name="矩形 27659"/>
          <p:cNvSpPr/>
          <p:nvPr/>
        </p:nvSpPr>
        <p:spPr>
          <a:xfrm>
            <a:off x="0" y="0"/>
            <a:ext cx="9144000" cy="812800"/>
          </a:xfrm>
          <a:prstGeom prst="rect">
            <a:avLst/>
          </a:prstGeom>
          <a:pattFill prst="dkHorz">
            <a:fgClr>
              <a:schemeClr val="bg2"/>
            </a:fgClr>
            <a:bgClr>
              <a:schemeClr val="bg1"/>
            </a:bgClr>
          </a:patt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27663" name="组合 27662"/>
          <p:cNvGrpSpPr/>
          <p:nvPr/>
        </p:nvGrpSpPr>
        <p:grpSpPr>
          <a:xfrm>
            <a:off x="0" y="228600"/>
            <a:ext cx="9144000" cy="608013"/>
            <a:chOff x="0" y="144"/>
            <a:chExt cx="5760" cy="383"/>
          </a:xfrm>
        </p:grpSpPr>
        <p:sp>
          <p:nvSpPr>
            <p:cNvPr id="27654" name="矩形 27653"/>
            <p:cNvSpPr/>
            <p:nvPr/>
          </p:nvSpPr>
          <p:spPr>
            <a:xfrm>
              <a:off x="0" y="481"/>
              <a:ext cx="5760" cy="46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62" name="矩形 27661"/>
            <p:cNvSpPr/>
            <p:nvPr userDrawn="1"/>
          </p:nvSpPr>
          <p:spPr>
            <a:xfrm>
              <a:off x="0" y="144"/>
              <a:ext cx="4752" cy="361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7661" name="矩形 27660"/>
          <p:cNvSpPr/>
          <p:nvPr/>
        </p:nvSpPr>
        <p:spPr>
          <a:xfrm>
            <a:off x="7527925" y="847725"/>
            <a:ext cx="1616075" cy="11271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7653" name="直接连接符 27652"/>
          <p:cNvSpPr/>
          <p:nvPr/>
        </p:nvSpPr>
        <p:spPr>
          <a:xfrm>
            <a:off x="468313" y="6553200"/>
            <a:ext cx="8351837" cy="15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7655" name="标题 27654"/>
          <p:cNvSpPr>
            <a:spLocks noGrp="1"/>
          </p:cNvSpPr>
          <p:nvPr>
            <p:ph type="title"/>
          </p:nvPr>
        </p:nvSpPr>
        <p:spPr>
          <a:xfrm>
            <a:off x="457200" y="207963"/>
            <a:ext cx="7010400" cy="6540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27656" name="文本占位符 27655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410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7657" name="日期占位符 27656"/>
          <p:cNvSpPr>
            <a:spLocks noGrp="1"/>
          </p:cNvSpPr>
          <p:nvPr>
            <p:ph type="dt" sz="half" idx="2"/>
          </p:nvPr>
        </p:nvSpPr>
        <p:spPr>
          <a:xfrm>
            <a:off x="381000" y="6553200"/>
            <a:ext cx="2133600" cy="228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 altLang="zh-CN">
                <a:latin typeface="Arial" panose="020B0604020202020204" pitchFamily="34" charset="0"/>
              </a:rPr>
              <a:t>www.themegallery.com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27658" name="页脚占位符 27657"/>
          <p:cNvSpPr>
            <a:spLocks noGrp="1"/>
          </p:cNvSpPr>
          <p:nvPr>
            <p:ph type="ftr" sz="quarter" idx="3"/>
          </p:nvPr>
        </p:nvSpPr>
        <p:spPr>
          <a:xfrm>
            <a:off x="7620000" y="273050"/>
            <a:ext cx="1371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1">
                <a:latin typeface="Verdana" panose="020B0604030504040204" pitchFamily="34" charset="0"/>
              </a:defRPr>
            </a:lvl1pPr>
          </a:lstStyle>
          <a:p>
            <a:pPr lvl="0"/>
            <a:r>
              <a:rPr lang="en-US" altLang="zh-CN"/>
              <a:t>Company</a:t>
            </a:r>
            <a:endParaRPr lang="en-US" altLang="zh-CN"/>
          </a:p>
          <a:p>
            <a:pPr lvl="0" algn="ctr"/>
            <a:r>
              <a:rPr lang="en-US" altLang="zh-CN" sz="1400" b="1">
                <a:latin typeface="Verdana" panose="020B0604030504040204" pitchFamily="34" charset="0"/>
              </a:rPr>
              <a:t>LOGO</a:t>
            </a:r>
            <a:endParaRPr lang="en-US" altLang="zh-CN" sz="1400" b="1">
              <a:latin typeface="Verdana" panose="020B0604030504040204" pitchFamily="34" charset="0"/>
            </a:endParaRPr>
          </a:p>
        </p:txBody>
      </p:sp>
      <p:sp>
        <p:nvSpPr>
          <p:cNvPr id="27659" name="灯片编号占位符 27658"/>
          <p:cNvSpPr>
            <a:spLocks noGrp="1"/>
          </p:cNvSpPr>
          <p:nvPr>
            <p:ph type="sldNum" sz="quarter" idx="4"/>
          </p:nvPr>
        </p:nvSpPr>
        <p:spPr>
          <a:xfrm>
            <a:off x="4343400" y="6553200"/>
            <a:ext cx="457200" cy="228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00"/>
            </a:lvl1pPr>
          </a:lstStyle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v"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4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2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2308622" y="2484835"/>
            <a:ext cx="2571750" cy="21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169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169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169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169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169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169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169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3038475"/>
            <a:ext cx="1382316" cy="138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4949428" y="2484836"/>
            <a:ext cx="2194322" cy="48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530" b="1">
                <a:latin typeface="华文新魏" panose="02010800040101010101" pitchFamily="2" charset="-122"/>
              </a:rPr>
              <a:t>知识产权声明</a:t>
            </a:r>
            <a:endParaRPr lang="zh-CN" altLang="en-US" sz="253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/>
        </p:nvGraphicFramePr>
        <p:xfrm>
          <a:off x="1905" y="742950"/>
          <a:ext cx="9171940" cy="6133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744980"/>
                <a:gridCol w="2350135"/>
                <a:gridCol w="1749425"/>
                <a:gridCol w="1498600"/>
              </a:tblGrid>
              <a:tr h="5334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 </a:t>
                      </a:r>
                      <a:endParaRPr lang="en-US" altLang="zh-C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Identity</a:t>
                      </a:r>
                      <a:endParaRPr lang="en-US" altLang="zh-C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Function</a:t>
                      </a:r>
                      <a:endParaRPr lang="en-US" altLang="zh-CN" sz="280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29665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 rowSpan="5"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 rowSpan="5"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1297305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 vMerge="1">
                  <a:tcPr/>
                </a:tc>
                <a:tc vMerge="1">
                  <a:tcPr/>
                </a:tc>
              </a:tr>
              <a:tr h="1326515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 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 vMerge="1">
                  <a:tcPr/>
                </a:tc>
                <a:tc vMerge="1">
                  <a:tcPr/>
                </a:tc>
              </a:tr>
              <a:tr h="716915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 vMerge="1">
                  <a:tcPr/>
                </a:tc>
                <a:tc vMerge="1">
                  <a:tcPr/>
                </a:tc>
              </a:tr>
              <a:tr h="1129665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 vMerge="1">
                  <a:tcPr/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434975" y="1591945"/>
            <a:ext cx="18554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1642</a:t>
            </a:r>
            <a:endParaRPr lang="en-US" altLang="zh-CN" sz="28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70485" y="2998470"/>
            <a:ext cx="2127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endParaRPr lang="en-US" altLang="zh-CN" sz="2800" b="1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2755" y="4043680"/>
            <a:ext cx="18554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1936</a:t>
            </a:r>
            <a:endParaRPr lang="en-US" altLang="zh-CN" sz="28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8305" y="5077460"/>
            <a:ext cx="18554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1940s</a:t>
            </a:r>
            <a:endParaRPr lang="en-US" altLang="zh-CN" sz="28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2105" y="6006465"/>
            <a:ext cx="18554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endParaRPr lang="en-US" altLang="zh-CN" sz="28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45945" y="1376045"/>
            <a:ext cx="17303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________</a:t>
            </a:r>
            <a:endParaRPr lang="en-US" altLang="zh-CN" sz="2800" b="1" i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</a:t>
            </a:r>
            <a:endParaRPr lang="en-US" altLang="zh-CN" sz="2800" b="1" i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47850" y="2580005"/>
            <a:ext cx="16351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 machine</a:t>
            </a:r>
            <a:endParaRPr lang="en-US" altLang="zh-CN" sz="2800" b="1" i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896110" y="3839210"/>
            <a:ext cx="155321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 machine</a:t>
            </a:r>
            <a:endParaRPr lang="en-US" altLang="zh-CN" sz="2800" b="1" i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884045" y="5134610"/>
            <a:ext cx="4166870" cy="4781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90000"/>
              </a:lnSpc>
            </a:pPr>
            <a:r>
              <a:rPr lang="en-US" altLang="zh-CN" sz="28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(grow as large as a room )</a:t>
            </a:r>
            <a:endParaRPr lang="en-US" altLang="zh-CN" sz="2800" b="1" i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896110" y="6006465"/>
            <a:ext cx="30670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PC/laptop</a:t>
            </a:r>
            <a:endParaRPr lang="en-US" altLang="zh-CN" sz="28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12515" y="1332865"/>
            <a:ext cx="23736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endParaRPr lang="en-US" altLang="zh-CN" sz="2800" b="1" i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 sums</a:t>
            </a:r>
            <a:endParaRPr lang="en-US" altLang="zh-CN" sz="2800" b="1" i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46145" y="2471420"/>
            <a:ext cx="2616835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en-US" altLang="zh-CN" sz="26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“think” _______, answer ______ ...</a:t>
            </a:r>
            <a:endParaRPr lang="en-US" altLang="zh-CN" sz="2600" b="1" i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541395" y="3731260"/>
            <a:ext cx="24447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solve _____ difficulty maths problem</a:t>
            </a:r>
            <a:endParaRPr lang="en-US" altLang="zh-CN" sz="2800" b="1" i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536315" y="5790565"/>
            <a:ext cx="23971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in offices &amp; homes</a:t>
            </a:r>
            <a:endParaRPr lang="en-US" altLang="zh-CN" sz="2800" b="1" i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标题 9238"/>
          <p:cNvSpPr>
            <a:spLocks noGrp="1"/>
          </p:cNvSpPr>
          <p:nvPr/>
        </p:nvSpPr>
        <p:spPr>
          <a:xfrm>
            <a:off x="198755" y="164783"/>
            <a:ext cx="7010400" cy="6540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Reading for </a:t>
            </a:r>
            <a:r>
              <a:rPr lang="en-US" altLang="zh-CN" sz="36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details</a:t>
            </a:r>
            <a:endParaRPr lang="en-US" altLang="zh-CN" sz="3600" i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6118860" y="678815"/>
            <a:ext cx="1602740" cy="664845"/>
          </a:xfrm>
        </p:spPr>
        <p:txBody>
          <a:bodyPr anchor="ctr"/>
          <a:p>
            <a:r>
              <a:rPr lang="en-US" altLang="zh-CN" sz="2800">
                <a:solidFill>
                  <a:schemeClr val="l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Memory</a:t>
            </a:r>
            <a:endParaRPr lang="en-US" altLang="zh-CN" sz="2800">
              <a:solidFill>
                <a:schemeClr val="l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982335" y="1300480"/>
            <a:ext cx="185737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stored in _____, then on ________, later on ________</a:t>
            </a:r>
            <a:endParaRPr lang="en-US" altLang="zh-CN" sz="2800" b="1" i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endParaRPr lang="en-US" altLang="zh-CN" sz="2800" b="1" i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928995" y="2572385"/>
            <a:ext cx="1834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transistors</a:t>
            </a:r>
            <a:endParaRPr lang="en-US" altLang="zh-CN" sz="28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928995" y="3471545"/>
            <a:ext cx="1753870" cy="8655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en-US" altLang="zh-CN" sz="28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small </a:t>
            </a:r>
            <a:r>
              <a:rPr lang="en-US" altLang="zh-CN" sz="28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chips</a:t>
            </a:r>
            <a:endParaRPr lang="en-US" altLang="zh-CN" sz="28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标题 19"/>
          <p:cNvSpPr>
            <a:spLocks noGrp="1"/>
          </p:cNvSpPr>
          <p:nvPr/>
        </p:nvSpPr>
        <p:spPr>
          <a:xfrm>
            <a:off x="7581265" y="678815"/>
            <a:ext cx="1964690" cy="66484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200">
                <a:solidFill>
                  <a:schemeClr val="l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Applications</a:t>
            </a:r>
            <a:endParaRPr lang="en-US" altLang="zh-CN" sz="2200">
              <a:solidFill>
                <a:schemeClr val="l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651750" y="1821815"/>
            <a:ext cx="1590040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communicat-ion, </a:t>
            </a:r>
            <a:r>
              <a:rPr lang="en-US" altLang="zh-CN" sz="24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finance, trade, robots, mobile  phones, medical operations, rockets</a:t>
            </a:r>
            <a:endParaRPr lang="en-US" altLang="zh-CN" sz="2400" b="1" i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altLang="zh-CN" sz="2400" b="1" i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标题 9238"/>
          <p:cNvSpPr>
            <a:spLocks noGrp="1"/>
          </p:cNvSpPr>
          <p:nvPr/>
        </p:nvSpPr>
        <p:spPr>
          <a:xfrm>
            <a:off x="2540" y="100965"/>
            <a:ext cx="9152255" cy="654050"/>
          </a:xfrm>
          <a:prstGeom prst="rect">
            <a:avLst/>
          </a:prstGeom>
          <a:solidFill>
            <a:srgbClr val="FFFF00">
              <a:alpha val="94000"/>
            </a:srgbClr>
          </a:solidFill>
          <a:ln w="9525">
            <a:noFill/>
          </a:ln>
        </p:spPr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what ways have computers changed? How? </a:t>
            </a:r>
            <a:endParaRPr lang="en-US" altLang="zh-CN" sz="3600" i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906135" y="5714365"/>
            <a:ext cx="1796415" cy="8655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90000"/>
              </a:lnSpc>
            </a:pPr>
            <a:r>
              <a:rPr lang="en-US" altLang="zh-CN" sz="28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(...1960s ...a _______)</a:t>
            </a:r>
            <a:endParaRPr lang="en-US" altLang="zh-CN" sz="2800" b="1" i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下箭头 31"/>
          <p:cNvSpPr/>
          <p:nvPr/>
        </p:nvSpPr>
        <p:spPr>
          <a:xfrm>
            <a:off x="6665595" y="4383405"/>
            <a:ext cx="306705" cy="478790"/>
          </a:xfrm>
          <a:prstGeom prst="downArrow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772920" y="1376045"/>
            <a:ext cx="19164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calculating 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123055" y="1332865"/>
            <a:ext cx="14408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simplify </a:t>
            </a:r>
            <a:endParaRPr lang="en-US" altLang="zh-CN" sz="28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-313055" y="2581275"/>
            <a:ext cx="254508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(+</a:t>
            </a:r>
            <a:r>
              <a:rPr lang="en-US" altLang="zh-CN"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≈</a:t>
            </a: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200 yrs)</a:t>
            </a:r>
            <a:endParaRPr lang="en-US" altLang="zh-CN" sz="28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1822 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896110" y="2567305"/>
            <a:ext cx="16294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8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analytical</a:t>
            </a:r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4644390" y="2514600"/>
            <a:ext cx="133985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logically</a:t>
            </a:r>
            <a:endParaRPr lang="en-US" altLang="zh-CN" sz="26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511675" y="2998470"/>
            <a:ext cx="121158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quicker</a:t>
            </a:r>
            <a:endParaRPr lang="en-US" altLang="zh-CN" sz="26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899285" y="3867785"/>
            <a:ext cx="15500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universal</a:t>
            </a:r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4758690" y="3731260"/>
            <a:ext cx="7175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any</a:t>
            </a:r>
            <a:endParaRPr lang="en-US" altLang="zh-CN" sz="28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76250" y="6019165"/>
            <a:ext cx="10344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1970s</a:t>
            </a:r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6391910" y="1731010"/>
            <a:ext cx="9556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tubes</a:t>
            </a:r>
            <a:endParaRPr lang="en-US" altLang="zh-CN" sz="28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967095" y="4788535"/>
            <a:ext cx="1753870" cy="8655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en-US" altLang="zh-CN" sz="28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became _______ </a:t>
            </a:r>
            <a:endParaRPr lang="en-US" altLang="zh-CN" sz="28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319520" y="5132070"/>
            <a:ext cx="1834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endParaRPr lang="en-US" altLang="zh-CN" sz="28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282690" y="6057900"/>
            <a:ext cx="13716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network</a:t>
            </a:r>
            <a:endParaRPr lang="en-US" altLang="zh-CN" sz="28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4" grpId="0"/>
      <p:bldP spid="6" grpId="0"/>
      <p:bldP spid="19" grpId="0"/>
      <p:bldP spid="4" grpId="0"/>
      <p:bldP spid="10" grpId="0"/>
      <p:bldP spid="15" grpId="0"/>
      <p:bldP spid="21" grpId="0"/>
      <p:bldP spid="22" grpId="0"/>
      <p:bldP spid="28" grpId="0"/>
      <p:bldP spid="33" grpId="0"/>
      <p:bldP spid="5" grpId="0"/>
      <p:bldP spid="11" grpId="0"/>
      <p:bldP spid="16" grpId="0"/>
      <p:bldP spid="34" grpId="0"/>
      <p:bldP spid="36" grpId="0"/>
      <p:bldP spid="12" grpId="0"/>
      <p:bldP spid="8" grpId="0"/>
      <p:bldP spid="17" grpId="0"/>
      <p:bldP spid="37" grpId="0"/>
      <p:bldP spid="13" grpId="0"/>
      <p:bldP spid="23" grpId="0"/>
      <p:bldP spid="20" grpId="0"/>
      <p:bldP spid="39" grpId="0"/>
      <p:bldP spid="24" grpId="0"/>
      <p:bldP spid="25" grpId="0"/>
      <p:bldP spid="32" grpId="0" animBg="1"/>
      <p:bldP spid="40" grpId="0"/>
      <p:bldP spid="41" grpId="0"/>
      <p:bldP spid="30" grpId="0"/>
      <p:bldP spid="42" grpId="0"/>
      <p:bldP spid="26" grpId="0"/>
      <p:bldP spid="27" grpId="0"/>
      <p:bldP spid="7" grpId="0"/>
      <p:bldP spid="2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" name="下箭头 30"/>
          <p:cNvSpPr/>
          <p:nvPr/>
        </p:nvSpPr>
        <p:spPr>
          <a:xfrm>
            <a:off x="4191000" y="4523105"/>
            <a:ext cx="640715" cy="727710"/>
          </a:xfrm>
          <a:prstGeom prst="downArrow">
            <a:avLst/>
          </a:prstGeom>
          <a:solidFill>
            <a:schemeClr val="bg1">
              <a:alpha val="0"/>
            </a:schemeClr>
          </a:solidFill>
          <a:ln w="28575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30" name="流程图: 过程 29"/>
          <p:cNvSpPr/>
          <p:nvPr/>
        </p:nvSpPr>
        <p:spPr>
          <a:xfrm>
            <a:off x="427990" y="1779270"/>
            <a:ext cx="8380095" cy="2755900"/>
          </a:xfrm>
          <a:prstGeom prst="flowChartProcess">
            <a:avLst/>
          </a:prstGeom>
          <a:solidFill>
            <a:schemeClr val="bg1"/>
          </a:solidFill>
          <a:ln w="28575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6042660" y="755015"/>
            <a:ext cx="1599565" cy="654050"/>
          </a:xfrm>
        </p:spPr>
        <p:txBody>
          <a:bodyPr anchor="ctr"/>
          <a:p>
            <a:r>
              <a:rPr lang="en-US" altLang="zh-CN" sz="2800">
                <a:solidFill>
                  <a:schemeClr val="l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Memory</a:t>
            </a:r>
            <a:endParaRPr lang="en-US" altLang="zh-CN" sz="2800">
              <a:solidFill>
                <a:schemeClr val="l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标题 19"/>
          <p:cNvSpPr>
            <a:spLocks noGrp="1"/>
          </p:cNvSpPr>
          <p:nvPr/>
        </p:nvSpPr>
        <p:spPr>
          <a:xfrm>
            <a:off x="7581265" y="755015"/>
            <a:ext cx="1960880" cy="6540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200">
                <a:solidFill>
                  <a:schemeClr val="l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Applications</a:t>
            </a:r>
            <a:endParaRPr lang="en-US" altLang="zh-CN" sz="2200">
              <a:solidFill>
                <a:schemeClr val="l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79425" y="954405"/>
            <a:ext cx="9636125" cy="3580765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p>
            <a:pPr>
              <a:lnSpc>
                <a:spcPct val="140000"/>
              </a:lnSpc>
              <a:buClr>
                <a:srgbClr val="C00000"/>
              </a:buClr>
              <a:buFont typeface="Wingdings" panose="05000000000000000000" charset="0"/>
            </a:pPr>
            <a:r>
              <a:rPr lang="en-US" altLang="zh-CN" sz="3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Computers have</a:t>
            </a:r>
            <a:r>
              <a:rPr lang="en-US" altLang="zh-C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changed</a:t>
            </a:r>
            <a:r>
              <a:rPr lang="en-US" altLang="zh-C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in...</a:t>
            </a:r>
            <a:endParaRPr lang="en-US" altLang="zh-CN" sz="34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40000"/>
              </a:lnSpc>
              <a:buClr>
                <a:srgbClr val="C00000"/>
              </a:buClr>
              <a:buFont typeface="Wingdings" panose="05000000000000000000" charset="0"/>
              <a:buChar char="p"/>
            </a:pPr>
            <a:r>
              <a:rPr lang="en-US" altLang="zh-CN" sz="32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Size</a:t>
            </a:r>
            <a:r>
              <a:rPr lang="en-US" altLang="zh-CN" sz="3200">
                <a:solidFill>
                  <a:schemeClr val="tx2"/>
                </a:solidFill>
                <a:latin typeface="Comic Sans MS" panose="030F0702030302020204" charset="0"/>
                <a:cs typeface="Comic Sans MS" panose="030F0702030302020204" charset="0"/>
              </a:rPr>
              <a:t>: smaller (more convenient) </a:t>
            </a:r>
            <a:endParaRPr lang="en-US" altLang="zh-CN" sz="3200">
              <a:solidFill>
                <a:schemeClr val="tx2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marL="571500" indent="-571500">
              <a:lnSpc>
                <a:spcPct val="140000"/>
              </a:lnSpc>
              <a:buClr>
                <a:srgbClr val="C00000"/>
              </a:buClr>
              <a:buFont typeface="Wingdings" panose="05000000000000000000" charset="0"/>
              <a:buChar char="p"/>
            </a:pPr>
            <a:r>
              <a:rPr lang="en-US" altLang="zh-CN" sz="32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Memory</a:t>
            </a:r>
            <a:r>
              <a:rPr lang="en-US" altLang="zh-CN" sz="3200">
                <a:solidFill>
                  <a:schemeClr val="tx2"/>
                </a:solidFill>
                <a:latin typeface="Comic Sans MS" panose="030F0702030302020204" charset="0"/>
                <a:cs typeface="Comic Sans MS" panose="030F0702030302020204" charset="0"/>
              </a:rPr>
              <a:t>: </a:t>
            </a:r>
            <a:r>
              <a:rPr lang="en-US" altLang="zh-CN" sz="3000">
                <a:solidFill>
                  <a:schemeClr val="tx2"/>
                </a:solidFill>
                <a:latin typeface="Comic Sans MS" panose="030F0702030302020204" charset="0"/>
                <a:cs typeface="Comic Sans MS" panose="030F0702030302020204" charset="0"/>
              </a:rPr>
              <a:t>larger, quicker (more intelligent)</a:t>
            </a:r>
            <a:endParaRPr lang="en-US" altLang="zh-CN" sz="3000">
              <a:solidFill>
                <a:schemeClr val="tx2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marL="571500" indent="-571500">
              <a:lnSpc>
                <a:spcPct val="140000"/>
              </a:lnSpc>
              <a:buClr>
                <a:srgbClr val="C00000"/>
              </a:buClr>
              <a:buFont typeface="Wingdings" panose="05000000000000000000" charset="0"/>
              <a:buChar char="p"/>
            </a:pPr>
            <a:r>
              <a:rPr lang="en-US" altLang="zh-CN" sz="32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Function</a:t>
            </a:r>
            <a:r>
              <a:rPr lang="en-US" altLang="zh-CN" sz="3200">
                <a:solidFill>
                  <a:schemeClr val="tx2"/>
                </a:solidFill>
                <a:latin typeface="Comic Sans MS" panose="030F0702030302020204" charset="0"/>
                <a:cs typeface="Comic Sans MS" panose="030F0702030302020204" charset="0"/>
              </a:rPr>
              <a:t>: more powerful</a:t>
            </a:r>
            <a:endParaRPr lang="en-US" altLang="zh-CN" sz="3200">
              <a:solidFill>
                <a:schemeClr val="tx2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marL="571500" indent="-571500">
              <a:lnSpc>
                <a:spcPct val="140000"/>
              </a:lnSpc>
              <a:buClr>
                <a:srgbClr val="C00000"/>
              </a:buClr>
              <a:buFont typeface="Wingdings" panose="05000000000000000000" charset="0"/>
              <a:buChar char="p"/>
            </a:pPr>
            <a:r>
              <a:rPr lang="en-US" altLang="zh-CN" sz="32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Application</a:t>
            </a:r>
            <a:r>
              <a:rPr lang="en-US" altLang="zh-CN" sz="3200">
                <a:solidFill>
                  <a:schemeClr val="tx2"/>
                </a:solidFill>
                <a:latin typeface="Comic Sans MS" panose="030F0702030302020204" charset="0"/>
                <a:cs typeface="Comic Sans MS" panose="030F0702030302020204" charset="0"/>
              </a:rPr>
              <a:t>: wider  </a:t>
            </a:r>
            <a:endParaRPr lang="en-US" altLang="zh-CN" sz="3200">
              <a:solidFill>
                <a:schemeClr val="tx2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21" name="标题 9238"/>
          <p:cNvSpPr>
            <a:spLocks noGrp="1"/>
          </p:cNvSpPr>
          <p:nvPr/>
        </p:nvSpPr>
        <p:spPr>
          <a:xfrm>
            <a:off x="479425" y="204153"/>
            <a:ext cx="7010400" cy="6540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Reading </a:t>
            </a:r>
            <a:r>
              <a:rPr lang="en-US" altLang="zh-CN" sz="36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the lines </a:t>
            </a:r>
            <a:endParaRPr lang="en-US" altLang="zh-CN" sz="3600" i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705610" y="5174615"/>
            <a:ext cx="558101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 provide humans with a life of high quality</a:t>
            </a:r>
            <a:endParaRPr lang="en-US" altLang="zh-CN" sz="36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505835" y="4424045"/>
            <a:ext cx="2011680" cy="7683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p>
            <a:pPr algn="l"/>
            <a:r>
              <a:rPr lang="en-US" altLang="zh-CN" sz="4400" b="1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  <a:sym typeface="Webdings" panose="05030102010509060703" charset="0"/>
              </a:rPr>
              <a:t> </a:t>
            </a:r>
            <a:r>
              <a:rPr lang="en-US" altLang="zh-CN" sz="4400" b="1">
                <a:solidFill>
                  <a:srgbClr val="C00000"/>
                </a:solidFill>
                <a:latin typeface="Arial Black" panose="020B0A04020102020204" charset="0"/>
                <a:cs typeface="Arial Black" panose="020B0A04020102020204" charset="0"/>
                <a:sym typeface="+mn-ea"/>
              </a:rPr>
              <a:t>Goal </a:t>
            </a:r>
            <a:endParaRPr lang="en-US" altLang="zh-CN" sz="4400" b="1">
              <a:solidFill>
                <a:srgbClr val="C00000"/>
              </a:solidFill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0410" y="3183890"/>
            <a:ext cx="1593215" cy="1275080"/>
          </a:xfrm>
          <a:prstGeom prst="rect">
            <a:avLst/>
          </a:prstGeom>
        </p:spPr>
      </p:pic>
      <p:pic>
        <p:nvPicPr>
          <p:cNvPr id="5" name="内容占位符 4" descr="水印"/>
          <p:cNvPicPr>
            <a:picLocks noChangeAspect="1"/>
          </p:cNvPicPr>
          <p:nvPr userDrawn="1"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93025" y="208280"/>
            <a:ext cx="1316355" cy="426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30" grpId="0" bldLvl="0" animBg="1"/>
      <p:bldP spid="32" grpId="0" bldLvl="0" animBg="1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标题 9238"/>
          <p:cNvSpPr>
            <a:spLocks noGrp="1"/>
          </p:cNvSpPr>
          <p:nvPr/>
        </p:nvSpPr>
        <p:spPr>
          <a:xfrm>
            <a:off x="351790" y="210503"/>
            <a:ext cx="7010400" cy="6540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Reading </a:t>
            </a:r>
            <a:r>
              <a:rPr lang="en-US" altLang="zh-CN" sz="36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beyond the lines</a:t>
            </a: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3600" i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1170" y="1102360"/>
            <a:ext cx="6747510" cy="1198880"/>
          </a:xfrm>
          <a:prstGeom prst="rect">
            <a:avLst/>
          </a:prstGeom>
          <a:solidFill>
            <a:schemeClr val="bg1">
              <a:alpha val="0"/>
            </a:schemeClr>
          </a:solidFill>
          <a:ln w="28575" cmpd="sng">
            <a:solidFill>
              <a:schemeClr val="bg2">
                <a:lumMod val="90000"/>
              </a:schemeClr>
            </a:solidFill>
            <a:prstDash val="solid"/>
          </a:ln>
          <a:effectLst>
            <a:outerShdw blurRad="50800" dist="38100" algn="l" rotWithShape="0">
              <a:prstClr val="black">
                <a:alpha val="27000"/>
              </a:prstClr>
            </a:outerShdw>
          </a:effectLst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prolems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does the computer technology bring to us? 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1170" y="2364105"/>
            <a:ext cx="7787005" cy="2256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571500" indent="-571500">
              <a:lnSpc>
                <a:spcPct val="110000"/>
              </a:lnSpc>
              <a:buClr>
                <a:srgbClr val="1C3A8E"/>
              </a:buClr>
              <a:buFont typeface="Wingdings" panose="05000000000000000000" charset="0"/>
              <a:buChar char="l"/>
            </a:pPr>
            <a:r>
              <a:rPr lang="en-US" altLang="zh-CN" sz="3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getting addicted to online games</a:t>
            </a:r>
            <a:endParaRPr lang="en-US" altLang="zh-CN" sz="32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571500" indent="-571500">
              <a:lnSpc>
                <a:spcPct val="110000"/>
              </a:lnSpc>
              <a:buClr>
                <a:srgbClr val="1C3A8E"/>
              </a:buClr>
              <a:buFont typeface="Wingdings" panose="05000000000000000000" charset="0"/>
              <a:buChar char="l"/>
            </a:pPr>
            <a:r>
              <a:rPr lang="en-US" altLang="zh-CN" sz="32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having less face-to-face communication </a:t>
            </a:r>
            <a:endParaRPr lang="en-US" altLang="zh-CN" sz="3200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571500" indent="-571500">
              <a:lnSpc>
                <a:spcPct val="110000"/>
              </a:lnSpc>
              <a:buClr>
                <a:srgbClr val="1C3A8E"/>
              </a:buClr>
              <a:buFont typeface="Wingdings" panose="05000000000000000000" charset="0"/>
              <a:buChar char="l"/>
            </a:pPr>
            <a:r>
              <a:rPr lang="en-US" altLang="zh-CN" sz="3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committing online crimes </a:t>
            </a:r>
            <a:endParaRPr lang="en-US" altLang="zh-CN" sz="3200" i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571500" indent="-571500">
              <a:lnSpc>
                <a:spcPct val="110000"/>
              </a:lnSpc>
              <a:buClr>
                <a:srgbClr val="1C3A8E"/>
              </a:buClr>
              <a:buFont typeface="Wingdings" panose="05000000000000000000" charset="0"/>
              <a:buChar char="l"/>
            </a:pPr>
            <a:r>
              <a:rPr lang="en-US" altLang="zh-CN" sz="32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... </a:t>
            </a:r>
            <a:r>
              <a:rPr lang="en-US" altLang="zh-CN" sz="32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3200" i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0535" y="4569460"/>
            <a:ext cx="826389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36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when ______________________ can we </a:t>
            </a:r>
            <a:r>
              <a:rPr lang="en-US" altLang="zh-CN" sz="3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benefit </a:t>
            </a:r>
            <a:r>
              <a:rPr lang="en-US" altLang="zh-CN" sz="36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from </a:t>
            </a:r>
            <a:r>
              <a:rPr lang="en-US" altLang="zh-CN" sz="36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computer technology. </a:t>
            </a:r>
            <a:endParaRPr lang="en-US" altLang="zh-CN" sz="3600" b="1" i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64130" y="4448175"/>
            <a:ext cx="539623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80000"/>
              </a:lnSpc>
            </a:pPr>
            <a:r>
              <a:rPr lang="en-US" altLang="zh-CN" sz="3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humans make good use of the computer technology</a:t>
            </a:r>
            <a:r>
              <a:rPr lang="en-US" altLang="zh-CN" sz="3400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 </a:t>
            </a:r>
            <a:endParaRPr lang="en-US" altLang="zh-CN" sz="3400">
              <a:solidFill>
                <a:srgbClr val="C0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4030" y="1387475"/>
            <a:ext cx="1890395" cy="1416685"/>
          </a:xfrm>
          <a:prstGeom prst="rect">
            <a:avLst/>
          </a:prstGeom>
        </p:spPr>
      </p:pic>
      <p:pic>
        <p:nvPicPr>
          <p:cNvPr id="7" name="内容占位符 6" descr="水印"/>
          <p:cNvPicPr>
            <a:picLocks noChangeAspect="1"/>
          </p:cNvPicPr>
          <p:nvPr userDrawn="1"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93025" y="208280"/>
            <a:ext cx="1316355" cy="426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59" name="圆角矩形 10258"/>
          <p:cNvSpPr/>
          <p:nvPr/>
        </p:nvSpPr>
        <p:spPr>
          <a:xfrm>
            <a:off x="5721350" y="3406140"/>
            <a:ext cx="3073400" cy="2667000"/>
          </a:xfrm>
          <a:prstGeom prst="roundRect">
            <a:avLst>
              <a:gd name="adj" fmla="val 16667"/>
            </a:avLst>
          </a:prstGeom>
          <a:solidFill>
            <a:schemeClr val="bg1">
              <a:alpha val="94000"/>
            </a:schemeClr>
          </a:solidFill>
          <a:ln w="50800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2700000" algn="tl" rotWithShape="0">
              <a:schemeClr val="bg1">
                <a:alpha val="43000"/>
              </a:schemeClr>
            </a:outerShdw>
          </a:effectLst>
        </p:spPr>
        <p:txBody>
          <a:bodyPr wrap="none" anchor="ctr">
            <a:noAutofit/>
          </a:bodyPr>
          <a:p>
            <a:pPr lvl="0" algn="ctr" eaLnBrk="0" hangingPunct="0"/>
            <a:endParaRPr dirty="0">
              <a:sym typeface="+mn-ea"/>
            </a:endParaRPr>
          </a:p>
        </p:txBody>
      </p:sp>
      <p:sp>
        <p:nvSpPr>
          <p:cNvPr id="10260" name="文本框 10259"/>
          <p:cNvSpPr txBox="1"/>
          <p:nvPr/>
        </p:nvSpPr>
        <p:spPr>
          <a:xfrm>
            <a:off x="5745480" y="3402965"/>
            <a:ext cx="2984500" cy="26511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lnSpc>
                <a:spcPct val="130000"/>
              </a:lnSpc>
              <a:buFont typeface="Wingdings" panose="05000000000000000000" charset="0"/>
            </a:pPr>
            <a:r>
              <a:rPr lang="en-US" altLang="en-US" sz="32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Personification</a:t>
            </a:r>
            <a:r>
              <a:rPr lang="en-US" altLang="en-US" sz="3200" b="1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is used to catch readers' attention.</a:t>
            </a:r>
            <a:endParaRPr lang="en-US" altLang="en-US" sz="3200" b="1" i="1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244" name="圆角矩形 10243"/>
          <p:cNvSpPr/>
          <p:nvPr/>
        </p:nvSpPr>
        <p:spPr>
          <a:xfrm>
            <a:off x="309880" y="3387090"/>
            <a:ext cx="3075305" cy="2667000"/>
          </a:xfrm>
          <a:prstGeom prst="roundRect">
            <a:avLst>
              <a:gd name="adj" fmla="val 16667"/>
            </a:avLst>
          </a:prstGeom>
          <a:solidFill>
            <a:schemeClr val="bg1">
              <a:alpha val="94000"/>
            </a:schemeClr>
          </a:solidFill>
          <a:ln w="50800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2700000" algn="tl" rotWithShape="0">
              <a:schemeClr val="bg1">
                <a:alpha val="43000"/>
              </a:schemeClr>
            </a:outerShdw>
          </a:effectLst>
        </p:spPr>
        <p:txBody>
          <a:bodyPr wrap="none" anchor="ctr"/>
          <a:p>
            <a:pPr algn="ctr" eaLnBrk="0" hangingPunct="0"/>
            <a:endParaRPr dirty="0">
              <a:latin typeface="Verdana" panose="020B0604030504040204" pitchFamily="34" charset="0"/>
            </a:endParaRPr>
          </a:p>
        </p:txBody>
      </p:sp>
      <p:sp>
        <p:nvSpPr>
          <p:cNvPr id="10245" name="文本框 10244"/>
          <p:cNvSpPr txBox="1"/>
          <p:nvPr/>
        </p:nvSpPr>
        <p:spPr>
          <a:xfrm>
            <a:off x="335280" y="3444240"/>
            <a:ext cx="2947035" cy="25527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buFont typeface="Wingdings" panose="05000000000000000000" charset="0"/>
            </a:pPr>
            <a:r>
              <a:rPr lang="en-US" altLang="en-US" sz="3200" b="1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Computers are </a:t>
            </a:r>
            <a:r>
              <a:rPr lang="en-US" altLang="en-US" sz="32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more than</a:t>
            </a:r>
            <a:r>
              <a:rPr lang="en-US" altLang="en-US" sz="3200" b="1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machines, but humans' </a:t>
            </a:r>
            <a:r>
              <a:rPr lang="en-US" altLang="en-US" sz="32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friends </a:t>
            </a:r>
            <a:r>
              <a:rPr lang="en-US" altLang="en-US" sz="3200" b="1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and </a:t>
            </a:r>
            <a:r>
              <a:rPr lang="en-US" altLang="en-US" sz="32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helpers</a:t>
            </a:r>
            <a:r>
              <a:rPr lang="en-US" altLang="en-US" sz="3200" b="1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 </a:t>
            </a:r>
            <a:endParaRPr lang="en-US" altLang="zh-CN" sz="3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61" name="任意多边形 10260"/>
          <p:cNvSpPr/>
          <p:nvPr/>
        </p:nvSpPr>
        <p:spPr>
          <a:xfrm flipH="1">
            <a:off x="5012055" y="3039745"/>
            <a:ext cx="974090" cy="892175"/>
          </a:xfrm>
          <a:custGeom>
            <a:avLst/>
            <a:gdLst/>
            <a:ahLst/>
            <a:cxnLst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100000"/>
                </a:schemeClr>
              </a:gs>
              <a:gs pos="100000">
                <a:schemeClr val="hlink">
                  <a:gamma/>
                  <a:tint val="31765"/>
                  <a:invGamma/>
                  <a:alpha val="100000"/>
                </a:schemeClr>
              </a:gs>
            </a:gsLst>
            <a:lin ang="0" scaled="1"/>
            <a:tileRect/>
          </a:gradFill>
          <a:ln w="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6" name="任意多边形 10245"/>
          <p:cNvSpPr/>
          <p:nvPr/>
        </p:nvSpPr>
        <p:spPr>
          <a:xfrm>
            <a:off x="3119755" y="2997200"/>
            <a:ext cx="840105" cy="923925"/>
          </a:xfrm>
          <a:custGeom>
            <a:avLst/>
            <a:gdLst/>
            <a:ahLst/>
            <a:cxnLst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00"/>
                </a:schemeClr>
              </a:gs>
              <a:gs pos="100000">
                <a:schemeClr val="accent2">
                  <a:gamma/>
                  <a:tint val="63529"/>
                  <a:invGamma/>
                  <a:alpha val="100000"/>
                </a:schemeClr>
              </a:gs>
            </a:gsLst>
            <a:lin ang="0" scaled="1"/>
            <a:tileRect/>
          </a:gradFill>
          <a:ln w="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7" name="矩形 10246"/>
          <p:cNvSpPr>
            <a:spLocks noChangeAspect="1" noTextEdit="1"/>
          </p:cNvSpPr>
          <p:nvPr/>
        </p:nvSpPr>
        <p:spPr>
          <a:xfrm flipH="1">
            <a:off x="4792663" y="3252788"/>
            <a:ext cx="909637" cy="1244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10248" name="组合 10247"/>
          <p:cNvGrpSpPr/>
          <p:nvPr/>
        </p:nvGrpSpPr>
        <p:grpSpPr>
          <a:xfrm>
            <a:off x="2851150" y="1953895"/>
            <a:ext cx="3184525" cy="1245870"/>
            <a:chOff x="1879" y="1122"/>
            <a:chExt cx="2006" cy="1009"/>
          </a:xfrm>
        </p:grpSpPr>
        <p:grpSp>
          <p:nvGrpSpPr>
            <p:cNvPr id="10249" name="组合 10248"/>
            <p:cNvGrpSpPr/>
            <p:nvPr/>
          </p:nvGrpSpPr>
          <p:grpSpPr>
            <a:xfrm>
              <a:off x="1920" y="1122"/>
              <a:ext cx="1889" cy="1009"/>
              <a:chOff x="1997" y="1314"/>
              <a:chExt cx="1889" cy="1009"/>
            </a:xfrm>
          </p:grpSpPr>
          <p:grpSp>
            <p:nvGrpSpPr>
              <p:cNvPr id="10250" name="组合 10249"/>
              <p:cNvGrpSpPr/>
              <p:nvPr/>
            </p:nvGrpSpPr>
            <p:grpSpPr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0251" name="椭圆 10250"/>
                <p:cNvSpPr/>
                <p:nvPr/>
              </p:nvSpPr>
              <p:spPr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252" name="椭圆 10251"/>
                <p:cNvSpPr/>
                <p:nvPr/>
              </p:nvSpPr>
              <p:spPr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10253" name="椭圆 10252"/>
              <p:cNvSpPr/>
              <p:nvPr/>
            </p:nvSpPr>
            <p:spPr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54" name="椭圆 10253"/>
              <p:cNvSpPr/>
              <p:nvPr/>
            </p:nvSpPr>
            <p:spPr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55" name="椭圆 10254"/>
              <p:cNvSpPr/>
              <p:nvPr/>
            </p:nvSpPr>
            <p:spPr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56" name="椭圆 10255"/>
              <p:cNvSpPr/>
              <p:nvPr/>
            </p:nvSpPr>
            <p:spPr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10257" name="文本框 10256"/>
            <p:cNvSpPr txBox="1"/>
            <p:nvPr/>
          </p:nvSpPr>
          <p:spPr>
            <a:xfrm>
              <a:off x="1879" y="1280"/>
              <a:ext cx="2006" cy="5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 eaLnBrk="0" hangingPunct="0"/>
              <a:r>
                <a:rPr lang="en-US" altLang="zh-CN" sz="3800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WHO AM I ?</a:t>
              </a:r>
              <a:r>
                <a:rPr lang="en-US" altLang="zh-CN" sz="4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zh-CN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9165" y="4319270"/>
            <a:ext cx="2132965" cy="152209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8" name="标题 9238"/>
          <p:cNvSpPr>
            <a:spLocks noGrp="1"/>
          </p:cNvSpPr>
          <p:nvPr/>
        </p:nvSpPr>
        <p:spPr>
          <a:xfrm>
            <a:off x="351790" y="210503"/>
            <a:ext cx="7010400" cy="6540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Reading </a:t>
            </a:r>
            <a:r>
              <a:rPr lang="en-US" altLang="zh-CN" sz="36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beyond the lines </a:t>
            </a:r>
            <a:endParaRPr lang="en-US" altLang="zh-CN" sz="3600" i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3095" y="1135380"/>
            <a:ext cx="7773670" cy="645160"/>
          </a:xfrm>
          <a:prstGeom prst="rect">
            <a:avLst/>
          </a:prstGeom>
          <a:solidFill>
            <a:schemeClr val="bg1">
              <a:alpha val="0"/>
            </a:schemeClr>
          </a:solidFill>
          <a:ln w="28575" cmpd="sng">
            <a:noFill/>
            <a:prstDash val="solid"/>
          </a:ln>
          <a:effectLst/>
        </p:spPr>
        <p:txBody>
          <a:bodyPr wrap="square" rtlCol="0" anchor="t">
            <a:spAutoFit/>
          </a:bodyPr>
          <a:p>
            <a:r>
              <a:rPr lang="en-US" sz="3600" b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 development/history of computers</a:t>
            </a:r>
            <a:endParaRPr lang="en-US" altLang="en-US" sz="3600" b="1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9905" y="3430270"/>
            <a:ext cx="473710" cy="675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0244" grpId="0" animBg="1"/>
      <p:bldP spid="10245" grpId="0"/>
      <p:bldP spid="10246" grpId="1" bldLvl="0" animBg="1"/>
      <p:bldP spid="10259" grpId="0" bldLvl="0" animBg="1"/>
      <p:bldP spid="10260" grpId="0"/>
      <p:bldP spid="10261" grpId="1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415290" y="684530"/>
            <a:ext cx="8465820" cy="58991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60000"/>
              </a:lnSpc>
            </a:pPr>
            <a:r>
              <a:rPr lang="en-US" altLang="zh-CN" sz="3600" b="1">
                <a:solidFill>
                  <a:srgbClr val="0B1FB5"/>
                </a:solidFill>
                <a:latin typeface="Calibri" panose="020F0502020204030204" charset="0"/>
                <a:cs typeface="Times New Roman" panose="02020603050405020304" pitchFamily="18" charset="0"/>
              </a:rPr>
              <a:t>①</a:t>
            </a:r>
            <a:r>
              <a:rPr lang="en-US" altLang="zh-CN" sz="3200" b="1">
                <a:solidFill>
                  <a:srgbClr val="0B1FB5"/>
                </a:solidFill>
                <a:latin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3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I was programmed by an operator who used cards with holes, I could “think” logically and produce an answer quciker than any perosn.</a:t>
            </a:r>
            <a:endParaRPr lang="en-US" altLang="zh-CN" sz="32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en-US" altLang="zh-CN" sz="3600" b="1">
                <a:solidFill>
                  <a:srgbClr val="0B1FB5"/>
                </a:solidFill>
                <a:latin typeface="Calibri" panose="020F0502020204030204" charset="0"/>
                <a:cs typeface="Times New Roman" panose="02020603050405020304" pitchFamily="18" charset="0"/>
              </a:rPr>
              <a:t>②</a:t>
            </a:r>
            <a:r>
              <a:rPr lang="en-US" altLang="zh-CN" sz="3200" b="1">
                <a:solidFill>
                  <a:srgbClr val="0B1FB5"/>
                </a:solidFill>
                <a:latin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3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1940s I had grown as large as a room....</a:t>
            </a:r>
            <a:endParaRPr lang="en-US" altLang="zh-CN" sz="32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en-US" altLang="zh-CN" sz="3600" b="1">
                <a:solidFill>
                  <a:srgbClr val="0B1FB5"/>
                </a:solidFill>
                <a:latin typeface="Calibri" panose="020F0502020204030204" charset="0"/>
                <a:cs typeface="Times New Roman" panose="02020603050405020304" pitchFamily="18" charset="0"/>
              </a:rPr>
              <a:t>③</a:t>
            </a:r>
            <a:r>
              <a:rPr lang="en-US" altLang="zh-CN" sz="3200" b="1">
                <a:solidFill>
                  <a:srgbClr val="0B1F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time my memory has developed so much that, like an elephant, I never forget anything I have been told!</a:t>
            </a:r>
            <a:endParaRPr lang="en-US" altLang="zh-CN" sz="32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0530" y="247650"/>
            <a:ext cx="55606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Writing skills  </a:t>
            </a:r>
            <a:r>
              <a:rPr lang="zh-CN" altLang="zh-CN" sz="36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3600" b="1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45235" y="4654550"/>
            <a:ext cx="466979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/>
            <a:r>
              <a:rPr lang="en-US" altLang="en-US" sz="3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simile </a:t>
            </a:r>
            <a:endParaRPr lang="en-US" altLang="en-US" sz="3600" b="1" i="1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16245" y="2237105"/>
            <a:ext cx="466979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sz="3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comparison </a:t>
            </a:r>
            <a:endParaRPr lang="en-US" altLang="en-US" sz="3600" b="1" i="1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26405" y="3061335"/>
            <a:ext cx="466979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sz="3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comparison </a:t>
            </a:r>
            <a:endParaRPr lang="en-US" altLang="en-US" sz="3600" b="1" i="1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5744845" y="3061335"/>
            <a:ext cx="2575560" cy="117475"/>
          </a:xfrm>
          <a:custGeom>
            <a:avLst/>
            <a:gdLst>
              <a:gd name="connisteX0" fmla="*/ 0 w 2724150"/>
              <a:gd name="connsiteY0" fmla="*/ 71278 h 104645"/>
              <a:gd name="connisteX1" fmla="*/ 64770 w 2724150"/>
              <a:gd name="connsiteY1" fmla="*/ 90328 h 104645"/>
              <a:gd name="connisteX2" fmla="*/ 129540 w 2724150"/>
              <a:gd name="connsiteY2" fmla="*/ 97313 h 104645"/>
              <a:gd name="connisteX3" fmla="*/ 187960 w 2724150"/>
              <a:gd name="connsiteY3" fmla="*/ 32543 h 104645"/>
              <a:gd name="connisteX4" fmla="*/ 259080 w 2724150"/>
              <a:gd name="connsiteY4" fmla="*/ 83978 h 104645"/>
              <a:gd name="connisteX5" fmla="*/ 323850 w 2724150"/>
              <a:gd name="connsiteY5" fmla="*/ 83978 h 104645"/>
              <a:gd name="connisteX6" fmla="*/ 401320 w 2724150"/>
              <a:gd name="connsiteY6" fmla="*/ 45243 h 104645"/>
              <a:gd name="connisteX7" fmla="*/ 466090 w 2724150"/>
              <a:gd name="connsiteY7" fmla="*/ 38893 h 104645"/>
              <a:gd name="connisteX8" fmla="*/ 537210 w 2724150"/>
              <a:gd name="connsiteY8" fmla="*/ 71278 h 104645"/>
              <a:gd name="connisteX9" fmla="*/ 608330 w 2724150"/>
              <a:gd name="connsiteY9" fmla="*/ 71278 h 104645"/>
              <a:gd name="connisteX10" fmla="*/ 679450 w 2724150"/>
              <a:gd name="connsiteY10" fmla="*/ 57943 h 104645"/>
              <a:gd name="connisteX11" fmla="*/ 744220 w 2724150"/>
              <a:gd name="connsiteY11" fmla="*/ 83978 h 104645"/>
              <a:gd name="connisteX12" fmla="*/ 808990 w 2724150"/>
              <a:gd name="connsiteY12" fmla="*/ 90328 h 104645"/>
              <a:gd name="connisteX13" fmla="*/ 873760 w 2724150"/>
              <a:gd name="connsiteY13" fmla="*/ 77628 h 104645"/>
              <a:gd name="connisteX14" fmla="*/ 944880 w 2724150"/>
              <a:gd name="connsiteY14" fmla="*/ 64928 h 104645"/>
              <a:gd name="connisteX15" fmla="*/ 1009650 w 2724150"/>
              <a:gd name="connsiteY15" fmla="*/ 64928 h 104645"/>
              <a:gd name="connisteX16" fmla="*/ 1074420 w 2724150"/>
              <a:gd name="connsiteY16" fmla="*/ 38893 h 104645"/>
              <a:gd name="connisteX17" fmla="*/ 1138555 w 2724150"/>
              <a:gd name="connsiteY17" fmla="*/ 45243 h 104645"/>
              <a:gd name="connisteX18" fmla="*/ 1203325 w 2724150"/>
              <a:gd name="connsiteY18" fmla="*/ 57943 h 104645"/>
              <a:gd name="connisteX19" fmla="*/ 1268095 w 2724150"/>
              <a:gd name="connsiteY19" fmla="*/ 103663 h 104645"/>
              <a:gd name="connisteX20" fmla="*/ 1358900 w 2724150"/>
              <a:gd name="connsiteY20" fmla="*/ 71278 h 104645"/>
              <a:gd name="connisteX21" fmla="*/ 1442720 w 2724150"/>
              <a:gd name="connsiteY21" fmla="*/ 19208 h 104645"/>
              <a:gd name="connisteX22" fmla="*/ 1507490 w 2724150"/>
              <a:gd name="connsiteY22" fmla="*/ 158 h 104645"/>
              <a:gd name="connisteX23" fmla="*/ 1572260 w 2724150"/>
              <a:gd name="connsiteY23" fmla="*/ 26193 h 104645"/>
              <a:gd name="connisteX24" fmla="*/ 1643380 w 2724150"/>
              <a:gd name="connsiteY24" fmla="*/ 45243 h 104645"/>
              <a:gd name="connisteX25" fmla="*/ 1720850 w 2724150"/>
              <a:gd name="connsiteY25" fmla="*/ 45243 h 104645"/>
              <a:gd name="connisteX26" fmla="*/ 1785620 w 2724150"/>
              <a:gd name="connsiteY26" fmla="*/ 51593 h 104645"/>
              <a:gd name="connisteX27" fmla="*/ 1850390 w 2724150"/>
              <a:gd name="connsiteY27" fmla="*/ 57943 h 104645"/>
              <a:gd name="connisteX28" fmla="*/ 1915160 w 2724150"/>
              <a:gd name="connsiteY28" fmla="*/ 19208 h 104645"/>
              <a:gd name="connisteX29" fmla="*/ 1979930 w 2724150"/>
              <a:gd name="connsiteY29" fmla="*/ 26193 h 104645"/>
              <a:gd name="connisteX30" fmla="*/ 2051050 w 2724150"/>
              <a:gd name="connsiteY30" fmla="*/ 26193 h 104645"/>
              <a:gd name="connisteX31" fmla="*/ 2115820 w 2724150"/>
              <a:gd name="connsiteY31" fmla="*/ 45243 h 104645"/>
              <a:gd name="connisteX32" fmla="*/ 2180590 w 2724150"/>
              <a:gd name="connsiteY32" fmla="*/ 57943 h 104645"/>
              <a:gd name="connisteX33" fmla="*/ 2258060 w 2724150"/>
              <a:gd name="connsiteY33" fmla="*/ 38893 h 104645"/>
              <a:gd name="connisteX34" fmla="*/ 2329180 w 2724150"/>
              <a:gd name="connsiteY34" fmla="*/ 26193 h 104645"/>
              <a:gd name="connisteX35" fmla="*/ 2393950 w 2724150"/>
              <a:gd name="connsiteY35" fmla="*/ 51593 h 104645"/>
              <a:gd name="connisteX36" fmla="*/ 2458720 w 2724150"/>
              <a:gd name="connsiteY36" fmla="*/ 51593 h 104645"/>
              <a:gd name="connisteX37" fmla="*/ 2523490 w 2724150"/>
              <a:gd name="connsiteY37" fmla="*/ 38893 h 104645"/>
              <a:gd name="connisteX38" fmla="*/ 2588260 w 2724150"/>
              <a:gd name="connsiteY38" fmla="*/ 103663 h 104645"/>
              <a:gd name="connisteX39" fmla="*/ 2653030 w 2724150"/>
              <a:gd name="connsiteY39" fmla="*/ 71278 h 104645"/>
              <a:gd name="connisteX40" fmla="*/ 2724150 w 2724150"/>
              <a:gd name="connsiteY40" fmla="*/ 38893 h 10464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</a:cxnLst>
            <a:rect l="l" t="t" r="r" b="b"/>
            <a:pathLst>
              <a:path w="2724150" h="104646">
                <a:moveTo>
                  <a:pt x="0" y="71279"/>
                </a:moveTo>
                <a:cubicBezTo>
                  <a:pt x="11430" y="75089"/>
                  <a:pt x="38735" y="85249"/>
                  <a:pt x="64770" y="90329"/>
                </a:cubicBezTo>
                <a:cubicBezTo>
                  <a:pt x="90805" y="95409"/>
                  <a:pt x="104775" y="108744"/>
                  <a:pt x="129540" y="97314"/>
                </a:cubicBezTo>
                <a:cubicBezTo>
                  <a:pt x="154305" y="85884"/>
                  <a:pt x="161925" y="35084"/>
                  <a:pt x="187960" y="32544"/>
                </a:cubicBezTo>
                <a:cubicBezTo>
                  <a:pt x="213995" y="30004"/>
                  <a:pt x="231775" y="73819"/>
                  <a:pt x="259080" y="83979"/>
                </a:cubicBezTo>
                <a:cubicBezTo>
                  <a:pt x="286385" y="94139"/>
                  <a:pt x="295275" y="91599"/>
                  <a:pt x="323850" y="83979"/>
                </a:cubicBezTo>
                <a:cubicBezTo>
                  <a:pt x="352425" y="76359"/>
                  <a:pt x="372745" y="54134"/>
                  <a:pt x="401320" y="45244"/>
                </a:cubicBezTo>
                <a:cubicBezTo>
                  <a:pt x="429895" y="36354"/>
                  <a:pt x="438785" y="33814"/>
                  <a:pt x="466090" y="38894"/>
                </a:cubicBezTo>
                <a:cubicBezTo>
                  <a:pt x="493395" y="43974"/>
                  <a:pt x="508635" y="64929"/>
                  <a:pt x="537210" y="71279"/>
                </a:cubicBezTo>
                <a:cubicBezTo>
                  <a:pt x="565785" y="77629"/>
                  <a:pt x="579755" y="73819"/>
                  <a:pt x="608330" y="71279"/>
                </a:cubicBezTo>
                <a:cubicBezTo>
                  <a:pt x="636905" y="68739"/>
                  <a:pt x="652145" y="55404"/>
                  <a:pt x="679450" y="57944"/>
                </a:cubicBezTo>
                <a:cubicBezTo>
                  <a:pt x="706755" y="60484"/>
                  <a:pt x="718185" y="77629"/>
                  <a:pt x="744220" y="83979"/>
                </a:cubicBezTo>
                <a:cubicBezTo>
                  <a:pt x="770255" y="90329"/>
                  <a:pt x="782955" y="91599"/>
                  <a:pt x="808990" y="90329"/>
                </a:cubicBezTo>
                <a:cubicBezTo>
                  <a:pt x="835025" y="89059"/>
                  <a:pt x="846455" y="82709"/>
                  <a:pt x="873760" y="77629"/>
                </a:cubicBezTo>
                <a:cubicBezTo>
                  <a:pt x="901065" y="72549"/>
                  <a:pt x="917575" y="67469"/>
                  <a:pt x="944880" y="64929"/>
                </a:cubicBezTo>
                <a:cubicBezTo>
                  <a:pt x="972185" y="62389"/>
                  <a:pt x="983615" y="70009"/>
                  <a:pt x="1009650" y="64929"/>
                </a:cubicBezTo>
                <a:cubicBezTo>
                  <a:pt x="1035685" y="59849"/>
                  <a:pt x="1048385" y="42704"/>
                  <a:pt x="1074420" y="38894"/>
                </a:cubicBezTo>
                <a:cubicBezTo>
                  <a:pt x="1100455" y="35084"/>
                  <a:pt x="1112520" y="41434"/>
                  <a:pt x="1138555" y="45244"/>
                </a:cubicBezTo>
                <a:cubicBezTo>
                  <a:pt x="1164590" y="49054"/>
                  <a:pt x="1177290" y="46514"/>
                  <a:pt x="1203325" y="57944"/>
                </a:cubicBezTo>
                <a:cubicBezTo>
                  <a:pt x="1229360" y="69374"/>
                  <a:pt x="1236980" y="101124"/>
                  <a:pt x="1268095" y="103664"/>
                </a:cubicBezTo>
                <a:cubicBezTo>
                  <a:pt x="1299210" y="106204"/>
                  <a:pt x="1323975" y="88424"/>
                  <a:pt x="1358900" y="71279"/>
                </a:cubicBezTo>
                <a:cubicBezTo>
                  <a:pt x="1393825" y="54134"/>
                  <a:pt x="1412875" y="33179"/>
                  <a:pt x="1442720" y="19209"/>
                </a:cubicBezTo>
                <a:cubicBezTo>
                  <a:pt x="1472565" y="5239"/>
                  <a:pt x="1481455" y="-1111"/>
                  <a:pt x="1507490" y="159"/>
                </a:cubicBezTo>
                <a:cubicBezTo>
                  <a:pt x="1533525" y="1429"/>
                  <a:pt x="1544955" y="17304"/>
                  <a:pt x="1572260" y="26194"/>
                </a:cubicBezTo>
                <a:cubicBezTo>
                  <a:pt x="1599565" y="35084"/>
                  <a:pt x="1613535" y="41434"/>
                  <a:pt x="1643380" y="45244"/>
                </a:cubicBezTo>
                <a:cubicBezTo>
                  <a:pt x="1673225" y="49054"/>
                  <a:pt x="1692275" y="43974"/>
                  <a:pt x="1720850" y="45244"/>
                </a:cubicBezTo>
                <a:cubicBezTo>
                  <a:pt x="1749425" y="46514"/>
                  <a:pt x="1759585" y="49054"/>
                  <a:pt x="1785620" y="51594"/>
                </a:cubicBezTo>
                <a:cubicBezTo>
                  <a:pt x="1811655" y="54134"/>
                  <a:pt x="1824355" y="64294"/>
                  <a:pt x="1850390" y="57944"/>
                </a:cubicBezTo>
                <a:cubicBezTo>
                  <a:pt x="1876425" y="51594"/>
                  <a:pt x="1889125" y="25559"/>
                  <a:pt x="1915160" y="19209"/>
                </a:cubicBezTo>
                <a:cubicBezTo>
                  <a:pt x="1941195" y="12859"/>
                  <a:pt x="1952625" y="24924"/>
                  <a:pt x="1979930" y="26194"/>
                </a:cubicBezTo>
                <a:cubicBezTo>
                  <a:pt x="2007235" y="27464"/>
                  <a:pt x="2023745" y="22384"/>
                  <a:pt x="2051050" y="26194"/>
                </a:cubicBezTo>
                <a:cubicBezTo>
                  <a:pt x="2078355" y="30004"/>
                  <a:pt x="2089785" y="38894"/>
                  <a:pt x="2115820" y="45244"/>
                </a:cubicBezTo>
                <a:cubicBezTo>
                  <a:pt x="2141855" y="51594"/>
                  <a:pt x="2152015" y="59214"/>
                  <a:pt x="2180590" y="57944"/>
                </a:cubicBezTo>
                <a:cubicBezTo>
                  <a:pt x="2209165" y="56674"/>
                  <a:pt x="2228215" y="45244"/>
                  <a:pt x="2258060" y="38894"/>
                </a:cubicBezTo>
                <a:cubicBezTo>
                  <a:pt x="2287905" y="32544"/>
                  <a:pt x="2301875" y="23654"/>
                  <a:pt x="2329180" y="26194"/>
                </a:cubicBezTo>
                <a:cubicBezTo>
                  <a:pt x="2356485" y="28734"/>
                  <a:pt x="2367915" y="46514"/>
                  <a:pt x="2393950" y="51594"/>
                </a:cubicBezTo>
                <a:cubicBezTo>
                  <a:pt x="2419985" y="56674"/>
                  <a:pt x="2432685" y="54134"/>
                  <a:pt x="2458720" y="51594"/>
                </a:cubicBezTo>
                <a:cubicBezTo>
                  <a:pt x="2484755" y="49054"/>
                  <a:pt x="2497455" y="28734"/>
                  <a:pt x="2523490" y="38894"/>
                </a:cubicBezTo>
                <a:cubicBezTo>
                  <a:pt x="2549525" y="49054"/>
                  <a:pt x="2562225" y="97314"/>
                  <a:pt x="2588260" y="103664"/>
                </a:cubicBezTo>
                <a:cubicBezTo>
                  <a:pt x="2614295" y="110014"/>
                  <a:pt x="2625725" y="83979"/>
                  <a:pt x="2653030" y="71279"/>
                </a:cubicBezTo>
                <a:cubicBezTo>
                  <a:pt x="2680335" y="58579"/>
                  <a:pt x="2711450" y="44609"/>
                  <a:pt x="2724150" y="38894"/>
                </a:cubicBezTo>
              </a:path>
            </a:pathLst>
          </a:cu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5220970" y="3932555"/>
            <a:ext cx="3021330" cy="95250"/>
          </a:xfrm>
          <a:custGeom>
            <a:avLst/>
            <a:gdLst>
              <a:gd name="connisteX0" fmla="*/ 0 w 3021330"/>
              <a:gd name="connsiteY0" fmla="*/ 64620 h 94954"/>
              <a:gd name="connisteX1" fmla="*/ 64770 w 3021330"/>
              <a:gd name="connsiteY1" fmla="*/ 64620 h 94954"/>
              <a:gd name="connisteX2" fmla="*/ 142240 w 3021330"/>
              <a:gd name="connsiteY2" fmla="*/ 64620 h 94954"/>
              <a:gd name="connisteX3" fmla="*/ 219710 w 3021330"/>
              <a:gd name="connsiteY3" fmla="*/ 45570 h 94954"/>
              <a:gd name="connisteX4" fmla="*/ 284480 w 3021330"/>
              <a:gd name="connsiteY4" fmla="*/ 45570 h 94954"/>
              <a:gd name="connisteX5" fmla="*/ 368935 w 3021330"/>
              <a:gd name="connsiteY5" fmla="*/ 45570 h 94954"/>
              <a:gd name="connisteX6" fmla="*/ 459105 w 3021330"/>
              <a:gd name="connsiteY6" fmla="*/ 45570 h 94954"/>
              <a:gd name="connisteX7" fmla="*/ 536575 w 3021330"/>
              <a:gd name="connsiteY7" fmla="*/ 45570 h 94954"/>
              <a:gd name="connisteX8" fmla="*/ 601345 w 3021330"/>
              <a:gd name="connsiteY8" fmla="*/ 38585 h 94954"/>
              <a:gd name="connisteX9" fmla="*/ 679450 w 3021330"/>
              <a:gd name="connsiteY9" fmla="*/ 64620 h 94954"/>
              <a:gd name="connisteX10" fmla="*/ 743585 w 3021330"/>
              <a:gd name="connsiteY10" fmla="*/ 64620 h 94954"/>
              <a:gd name="connisteX11" fmla="*/ 815340 w 3021330"/>
              <a:gd name="connsiteY11" fmla="*/ 58270 h 94954"/>
              <a:gd name="connisteX12" fmla="*/ 886460 w 3021330"/>
              <a:gd name="connsiteY12" fmla="*/ 64620 h 94954"/>
              <a:gd name="connisteX13" fmla="*/ 957580 w 3021330"/>
              <a:gd name="connsiteY13" fmla="*/ 90655 h 94954"/>
              <a:gd name="connisteX14" fmla="*/ 1022350 w 3021330"/>
              <a:gd name="connsiteY14" fmla="*/ 90655 h 94954"/>
              <a:gd name="connisteX15" fmla="*/ 1093470 w 3021330"/>
              <a:gd name="connsiteY15" fmla="*/ 58270 h 94954"/>
              <a:gd name="connisteX16" fmla="*/ 1164590 w 3021330"/>
              <a:gd name="connsiteY16" fmla="*/ 51920 h 94954"/>
              <a:gd name="connisteX17" fmla="*/ 1229360 w 3021330"/>
              <a:gd name="connsiteY17" fmla="*/ 6200 h 94954"/>
              <a:gd name="connisteX18" fmla="*/ 1300480 w 3021330"/>
              <a:gd name="connsiteY18" fmla="*/ 6200 h 94954"/>
              <a:gd name="connisteX19" fmla="*/ 1377950 w 3021330"/>
              <a:gd name="connsiteY19" fmla="*/ 45570 h 94954"/>
              <a:gd name="connisteX20" fmla="*/ 1449070 w 3021330"/>
              <a:gd name="connsiteY20" fmla="*/ 45570 h 94954"/>
              <a:gd name="connisteX21" fmla="*/ 1526540 w 3021330"/>
              <a:gd name="connsiteY21" fmla="*/ 32235 h 94954"/>
              <a:gd name="connisteX22" fmla="*/ 1591310 w 3021330"/>
              <a:gd name="connsiteY22" fmla="*/ 19535 h 94954"/>
              <a:gd name="connisteX23" fmla="*/ 1656080 w 3021330"/>
              <a:gd name="connsiteY23" fmla="*/ 90655 h 94954"/>
              <a:gd name="connisteX24" fmla="*/ 1720850 w 3021330"/>
              <a:gd name="connsiteY24" fmla="*/ 77955 h 94954"/>
              <a:gd name="connisteX25" fmla="*/ 1791970 w 3021330"/>
              <a:gd name="connsiteY25" fmla="*/ 38585 h 94954"/>
              <a:gd name="connisteX26" fmla="*/ 1856740 w 3021330"/>
              <a:gd name="connsiteY26" fmla="*/ 38585 h 94954"/>
              <a:gd name="connisteX27" fmla="*/ 1921510 w 3021330"/>
              <a:gd name="connsiteY27" fmla="*/ 84305 h 94954"/>
              <a:gd name="connisteX28" fmla="*/ 1998980 w 3021330"/>
              <a:gd name="connsiteY28" fmla="*/ 64620 h 94954"/>
              <a:gd name="connisteX29" fmla="*/ 2063750 w 3021330"/>
              <a:gd name="connsiteY29" fmla="*/ 64620 h 94954"/>
              <a:gd name="connisteX30" fmla="*/ 2128520 w 3021330"/>
              <a:gd name="connsiteY30" fmla="*/ 58270 h 94954"/>
              <a:gd name="connisteX31" fmla="*/ 2199640 w 3021330"/>
              <a:gd name="connsiteY31" fmla="*/ 32235 h 94954"/>
              <a:gd name="connisteX32" fmla="*/ 2264410 w 3021330"/>
              <a:gd name="connsiteY32" fmla="*/ 13185 h 94954"/>
              <a:gd name="connisteX33" fmla="*/ 2329180 w 3021330"/>
              <a:gd name="connsiteY33" fmla="*/ 25885 h 94954"/>
              <a:gd name="connisteX34" fmla="*/ 2413000 w 3021330"/>
              <a:gd name="connsiteY34" fmla="*/ 19535 h 94954"/>
              <a:gd name="connisteX35" fmla="*/ 2490470 w 3021330"/>
              <a:gd name="connsiteY35" fmla="*/ 19535 h 94954"/>
              <a:gd name="connisteX36" fmla="*/ 2555240 w 3021330"/>
              <a:gd name="connsiteY36" fmla="*/ 51920 h 94954"/>
              <a:gd name="connisteX37" fmla="*/ 2620010 w 3021330"/>
              <a:gd name="connsiteY37" fmla="*/ 51920 h 94954"/>
              <a:gd name="connisteX38" fmla="*/ 2691130 w 3021330"/>
              <a:gd name="connsiteY38" fmla="*/ 51920 h 94954"/>
              <a:gd name="connisteX39" fmla="*/ 2762250 w 3021330"/>
              <a:gd name="connsiteY39" fmla="*/ 64620 h 94954"/>
              <a:gd name="connisteX40" fmla="*/ 2827020 w 3021330"/>
              <a:gd name="connsiteY40" fmla="*/ 77955 h 94954"/>
              <a:gd name="connisteX41" fmla="*/ 2891790 w 3021330"/>
              <a:gd name="connsiteY41" fmla="*/ 77955 h 94954"/>
              <a:gd name="connisteX42" fmla="*/ 2956560 w 3021330"/>
              <a:gd name="connsiteY42" fmla="*/ 45570 h 94954"/>
              <a:gd name="connisteX43" fmla="*/ 3021330 w 3021330"/>
              <a:gd name="connsiteY43" fmla="*/ 32235 h 9495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</a:cxnLst>
            <a:rect l="l" t="t" r="r" b="b"/>
            <a:pathLst>
              <a:path w="3021330" h="94955">
                <a:moveTo>
                  <a:pt x="0" y="64620"/>
                </a:moveTo>
                <a:cubicBezTo>
                  <a:pt x="11430" y="64620"/>
                  <a:pt x="36195" y="64620"/>
                  <a:pt x="64770" y="64620"/>
                </a:cubicBezTo>
                <a:cubicBezTo>
                  <a:pt x="93345" y="64620"/>
                  <a:pt x="111125" y="68430"/>
                  <a:pt x="142240" y="64620"/>
                </a:cubicBezTo>
                <a:cubicBezTo>
                  <a:pt x="173355" y="60810"/>
                  <a:pt x="191135" y="49380"/>
                  <a:pt x="219710" y="45570"/>
                </a:cubicBezTo>
                <a:cubicBezTo>
                  <a:pt x="248285" y="41760"/>
                  <a:pt x="254635" y="45570"/>
                  <a:pt x="284480" y="45570"/>
                </a:cubicBezTo>
                <a:cubicBezTo>
                  <a:pt x="314325" y="45570"/>
                  <a:pt x="334010" y="45570"/>
                  <a:pt x="368935" y="45570"/>
                </a:cubicBezTo>
                <a:cubicBezTo>
                  <a:pt x="403860" y="45570"/>
                  <a:pt x="425450" y="45570"/>
                  <a:pt x="459105" y="45570"/>
                </a:cubicBezTo>
                <a:cubicBezTo>
                  <a:pt x="492760" y="45570"/>
                  <a:pt x="508000" y="46840"/>
                  <a:pt x="536575" y="45570"/>
                </a:cubicBezTo>
                <a:cubicBezTo>
                  <a:pt x="565150" y="44300"/>
                  <a:pt x="572770" y="34775"/>
                  <a:pt x="601345" y="38585"/>
                </a:cubicBezTo>
                <a:cubicBezTo>
                  <a:pt x="629920" y="42395"/>
                  <a:pt x="650875" y="59540"/>
                  <a:pt x="679450" y="64620"/>
                </a:cubicBezTo>
                <a:cubicBezTo>
                  <a:pt x="708025" y="69700"/>
                  <a:pt x="716280" y="65890"/>
                  <a:pt x="743585" y="64620"/>
                </a:cubicBezTo>
                <a:cubicBezTo>
                  <a:pt x="770890" y="63350"/>
                  <a:pt x="786765" y="58270"/>
                  <a:pt x="815340" y="58270"/>
                </a:cubicBezTo>
                <a:cubicBezTo>
                  <a:pt x="843915" y="58270"/>
                  <a:pt x="857885" y="58270"/>
                  <a:pt x="886460" y="64620"/>
                </a:cubicBezTo>
                <a:cubicBezTo>
                  <a:pt x="915035" y="70970"/>
                  <a:pt x="930275" y="85575"/>
                  <a:pt x="957580" y="90655"/>
                </a:cubicBezTo>
                <a:cubicBezTo>
                  <a:pt x="984885" y="95735"/>
                  <a:pt x="995045" y="97005"/>
                  <a:pt x="1022350" y="90655"/>
                </a:cubicBezTo>
                <a:cubicBezTo>
                  <a:pt x="1049655" y="84305"/>
                  <a:pt x="1064895" y="65890"/>
                  <a:pt x="1093470" y="58270"/>
                </a:cubicBezTo>
                <a:cubicBezTo>
                  <a:pt x="1122045" y="50650"/>
                  <a:pt x="1137285" y="62080"/>
                  <a:pt x="1164590" y="51920"/>
                </a:cubicBezTo>
                <a:cubicBezTo>
                  <a:pt x="1191895" y="41760"/>
                  <a:pt x="1202055" y="15090"/>
                  <a:pt x="1229360" y="6200"/>
                </a:cubicBezTo>
                <a:cubicBezTo>
                  <a:pt x="1256665" y="-2690"/>
                  <a:pt x="1270635" y="-1420"/>
                  <a:pt x="1300480" y="6200"/>
                </a:cubicBezTo>
                <a:cubicBezTo>
                  <a:pt x="1330325" y="13820"/>
                  <a:pt x="1348105" y="37950"/>
                  <a:pt x="1377950" y="45570"/>
                </a:cubicBezTo>
                <a:cubicBezTo>
                  <a:pt x="1407795" y="53190"/>
                  <a:pt x="1419225" y="48110"/>
                  <a:pt x="1449070" y="45570"/>
                </a:cubicBezTo>
                <a:cubicBezTo>
                  <a:pt x="1478915" y="43030"/>
                  <a:pt x="1497965" y="37315"/>
                  <a:pt x="1526540" y="32235"/>
                </a:cubicBezTo>
                <a:cubicBezTo>
                  <a:pt x="1555115" y="27155"/>
                  <a:pt x="1565275" y="8105"/>
                  <a:pt x="1591310" y="19535"/>
                </a:cubicBezTo>
                <a:cubicBezTo>
                  <a:pt x="1617345" y="30965"/>
                  <a:pt x="1630045" y="79225"/>
                  <a:pt x="1656080" y="90655"/>
                </a:cubicBezTo>
                <a:cubicBezTo>
                  <a:pt x="1682115" y="102085"/>
                  <a:pt x="1693545" y="88115"/>
                  <a:pt x="1720850" y="77955"/>
                </a:cubicBezTo>
                <a:cubicBezTo>
                  <a:pt x="1748155" y="67795"/>
                  <a:pt x="1764665" y="46205"/>
                  <a:pt x="1791970" y="38585"/>
                </a:cubicBezTo>
                <a:cubicBezTo>
                  <a:pt x="1819275" y="30965"/>
                  <a:pt x="1830705" y="29695"/>
                  <a:pt x="1856740" y="38585"/>
                </a:cubicBezTo>
                <a:cubicBezTo>
                  <a:pt x="1882775" y="47475"/>
                  <a:pt x="1892935" y="79225"/>
                  <a:pt x="1921510" y="84305"/>
                </a:cubicBezTo>
                <a:cubicBezTo>
                  <a:pt x="1950085" y="89385"/>
                  <a:pt x="1970405" y="68430"/>
                  <a:pt x="1998980" y="64620"/>
                </a:cubicBezTo>
                <a:cubicBezTo>
                  <a:pt x="2027555" y="60810"/>
                  <a:pt x="2037715" y="65890"/>
                  <a:pt x="2063750" y="64620"/>
                </a:cubicBezTo>
                <a:cubicBezTo>
                  <a:pt x="2089785" y="63350"/>
                  <a:pt x="2101215" y="64620"/>
                  <a:pt x="2128520" y="58270"/>
                </a:cubicBezTo>
                <a:cubicBezTo>
                  <a:pt x="2155825" y="51920"/>
                  <a:pt x="2172335" y="41125"/>
                  <a:pt x="2199640" y="32235"/>
                </a:cubicBezTo>
                <a:cubicBezTo>
                  <a:pt x="2226945" y="23345"/>
                  <a:pt x="2238375" y="14455"/>
                  <a:pt x="2264410" y="13185"/>
                </a:cubicBezTo>
                <a:cubicBezTo>
                  <a:pt x="2290445" y="11915"/>
                  <a:pt x="2299335" y="24615"/>
                  <a:pt x="2329180" y="25885"/>
                </a:cubicBezTo>
                <a:cubicBezTo>
                  <a:pt x="2359025" y="27155"/>
                  <a:pt x="2380615" y="20805"/>
                  <a:pt x="2413000" y="19535"/>
                </a:cubicBezTo>
                <a:cubicBezTo>
                  <a:pt x="2445385" y="18265"/>
                  <a:pt x="2461895" y="13185"/>
                  <a:pt x="2490470" y="19535"/>
                </a:cubicBezTo>
                <a:cubicBezTo>
                  <a:pt x="2519045" y="25885"/>
                  <a:pt x="2529205" y="45570"/>
                  <a:pt x="2555240" y="51920"/>
                </a:cubicBezTo>
                <a:cubicBezTo>
                  <a:pt x="2581275" y="58270"/>
                  <a:pt x="2592705" y="51920"/>
                  <a:pt x="2620010" y="51920"/>
                </a:cubicBezTo>
                <a:cubicBezTo>
                  <a:pt x="2647315" y="51920"/>
                  <a:pt x="2662555" y="49380"/>
                  <a:pt x="2691130" y="51920"/>
                </a:cubicBezTo>
                <a:cubicBezTo>
                  <a:pt x="2719705" y="54460"/>
                  <a:pt x="2734945" y="59540"/>
                  <a:pt x="2762250" y="64620"/>
                </a:cubicBezTo>
                <a:cubicBezTo>
                  <a:pt x="2789555" y="69700"/>
                  <a:pt x="2800985" y="75415"/>
                  <a:pt x="2827020" y="77955"/>
                </a:cubicBezTo>
                <a:cubicBezTo>
                  <a:pt x="2853055" y="80495"/>
                  <a:pt x="2865755" y="84305"/>
                  <a:pt x="2891790" y="77955"/>
                </a:cubicBezTo>
                <a:cubicBezTo>
                  <a:pt x="2917825" y="71605"/>
                  <a:pt x="2930525" y="54460"/>
                  <a:pt x="2956560" y="45570"/>
                </a:cubicBezTo>
                <a:cubicBezTo>
                  <a:pt x="2982595" y="36680"/>
                  <a:pt x="3009900" y="34140"/>
                  <a:pt x="3021330" y="32235"/>
                </a:cubicBezTo>
              </a:path>
            </a:pathLst>
          </a:cu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1264920" y="5610860"/>
            <a:ext cx="2814320" cy="179705"/>
          </a:xfrm>
          <a:custGeom>
            <a:avLst/>
            <a:gdLst>
              <a:gd name="connisteX0" fmla="*/ 0 w 2814320"/>
              <a:gd name="connsiteY0" fmla="*/ 38772 h 179908"/>
              <a:gd name="connisteX1" fmla="*/ 71120 w 2814320"/>
              <a:gd name="connsiteY1" fmla="*/ 96557 h 179908"/>
              <a:gd name="connisteX2" fmla="*/ 142240 w 2814320"/>
              <a:gd name="connsiteY2" fmla="*/ 77507 h 179908"/>
              <a:gd name="connisteX3" fmla="*/ 207010 w 2814320"/>
              <a:gd name="connsiteY3" fmla="*/ 38772 h 179908"/>
              <a:gd name="connisteX4" fmla="*/ 271780 w 2814320"/>
              <a:gd name="connsiteY4" fmla="*/ 45122 h 179908"/>
              <a:gd name="connisteX5" fmla="*/ 336550 w 2814320"/>
              <a:gd name="connsiteY5" fmla="*/ 77507 h 179908"/>
              <a:gd name="connisteX6" fmla="*/ 407670 w 2814320"/>
              <a:gd name="connsiteY6" fmla="*/ 51472 h 179908"/>
              <a:gd name="connisteX7" fmla="*/ 478790 w 2814320"/>
              <a:gd name="connsiteY7" fmla="*/ 51472 h 179908"/>
              <a:gd name="connisteX8" fmla="*/ 543560 w 2814320"/>
              <a:gd name="connsiteY8" fmla="*/ 77507 h 179908"/>
              <a:gd name="connisteX9" fmla="*/ 614680 w 2814320"/>
              <a:gd name="connsiteY9" fmla="*/ 45122 h 179908"/>
              <a:gd name="connisteX10" fmla="*/ 679450 w 2814320"/>
              <a:gd name="connsiteY10" fmla="*/ 37 h 179908"/>
              <a:gd name="connisteX11" fmla="*/ 744220 w 2814320"/>
              <a:gd name="connsiteY11" fmla="*/ 51472 h 179908"/>
              <a:gd name="connisteX12" fmla="*/ 821690 w 2814320"/>
              <a:gd name="connsiteY12" fmla="*/ 64172 h 179908"/>
              <a:gd name="connisteX13" fmla="*/ 892810 w 2814320"/>
              <a:gd name="connsiteY13" fmla="*/ 45122 h 179908"/>
              <a:gd name="connisteX14" fmla="*/ 957580 w 2814320"/>
              <a:gd name="connsiteY14" fmla="*/ 31787 h 179908"/>
              <a:gd name="connisteX15" fmla="*/ 1002665 w 2814320"/>
              <a:gd name="connsiteY15" fmla="*/ 103542 h 179908"/>
              <a:gd name="connisteX16" fmla="*/ 1087120 w 2814320"/>
              <a:gd name="connsiteY16" fmla="*/ 96557 h 179908"/>
              <a:gd name="connisteX17" fmla="*/ 1151890 w 2814320"/>
              <a:gd name="connsiteY17" fmla="*/ 77507 h 179908"/>
              <a:gd name="connisteX18" fmla="*/ 1216025 w 2814320"/>
              <a:gd name="connsiteY18" fmla="*/ 64172 h 179908"/>
              <a:gd name="connisteX19" fmla="*/ 1280795 w 2814320"/>
              <a:gd name="connsiteY19" fmla="*/ 109892 h 179908"/>
              <a:gd name="connisteX20" fmla="*/ 1377950 w 2814320"/>
              <a:gd name="connsiteY20" fmla="*/ 90207 h 179908"/>
              <a:gd name="connisteX21" fmla="*/ 1442720 w 2814320"/>
              <a:gd name="connsiteY21" fmla="*/ 96557 h 179908"/>
              <a:gd name="connisteX22" fmla="*/ 1539875 w 2814320"/>
              <a:gd name="connsiteY22" fmla="*/ 90207 h 179908"/>
              <a:gd name="connisteX23" fmla="*/ 1610995 w 2814320"/>
              <a:gd name="connsiteY23" fmla="*/ 71157 h 179908"/>
              <a:gd name="connisteX24" fmla="*/ 1701800 w 2814320"/>
              <a:gd name="connsiteY24" fmla="*/ 103542 h 179908"/>
              <a:gd name="connisteX25" fmla="*/ 1779270 w 2814320"/>
              <a:gd name="connsiteY25" fmla="*/ 103542 h 179908"/>
              <a:gd name="connisteX26" fmla="*/ 1844040 w 2814320"/>
              <a:gd name="connsiteY26" fmla="*/ 96557 h 179908"/>
              <a:gd name="connisteX27" fmla="*/ 1947545 w 2814320"/>
              <a:gd name="connsiteY27" fmla="*/ 96557 h 179908"/>
              <a:gd name="connisteX28" fmla="*/ 2012315 w 2814320"/>
              <a:gd name="connsiteY28" fmla="*/ 96557 h 179908"/>
              <a:gd name="connisteX29" fmla="*/ 2083435 w 2814320"/>
              <a:gd name="connsiteY29" fmla="*/ 96557 h 179908"/>
              <a:gd name="connisteX30" fmla="*/ 2148205 w 2814320"/>
              <a:gd name="connsiteY30" fmla="*/ 109892 h 179908"/>
              <a:gd name="connisteX31" fmla="*/ 2186940 w 2814320"/>
              <a:gd name="connsiteY31" fmla="*/ 174662 h 179908"/>
              <a:gd name="connisteX32" fmla="*/ 2258060 w 2814320"/>
              <a:gd name="connsiteY32" fmla="*/ 167677 h 179908"/>
              <a:gd name="connisteX33" fmla="*/ 2322830 w 2814320"/>
              <a:gd name="connsiteY33" fmla="*/ 128942 h 179908"/>
              <a:gd name="connisteX34" fmla="*/ 2393950 w 2814320"/>
              <a:gd name="connsiteY34" fmla="*/ 96557 h 179908"/>
              <a:gd name="connisteX35" fmla="*/ 2471420 w 2814320"/>
              <a:gd name="connsiteY35" fmla="*/ 38772 h 179908"/>
              <a:gd name="connisteX36" fmla="*/ 2536190 w 2814320"/>
              <a:gd name="connsiteY36" fmla="*/ 83857 h 179908"/>
              <a:gd name="connisteX37" fmla="*/ 2607310 w 2814320"/>
              <a:gd name="connsiteY37" fmla="*/ 64172 h 179908"/>
              <a:gd name="connisteX38" fmla="*/ 2678430 w 2814320"/>
              <a:gd name="connsiteY38" fmla="*/ 45122 h 179908"/>
              <a:gd name="connisteX39" fmla="*/ 2743200 w 2814320"/>
              <a:gd name="connsiteY39" fmla="*/ 57822 h 179908"/>
              <a:gd name="connisteX40" fmla="*/ 2814320 w 2814320"/>
              <a:gd name="connsiteY40" fmla="*/ 57822 h 17990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</a:cxnLst>
            <a:rect l="l" t="t" r="r" b="b"/>
            <a:pathLst>
              <a:path w="2814320" h="179908">
                <a:moveTo>
                  <a:pt x="0" y="38773"/>
                </a:moveTo>
                <a:cubicBezTo>
                  <a:pt x="12700" y="50838"/>
                  <a:pt x="42545" y="88938"/>
                  <a:pt x="71120" y="96558"/>
                </a:cubicBezTo>
                <a:cubicBezTo>
                  <a:pt x="99695" y="104178"/>
                  <a:pt x="114935" y="88938"/>
                  <a:pt x="142240" y="77508"/>
                </a:cubicBezTo>
                <a:cubicBezTo>
                  <a:pt x="169545" y="66078"/>
                  <a:pt x="180975" y="45123"/>
                  <a:pt x="207010" y="38773"/>
                </a:cubicBezTo>
                <a:cubicBezTo>
                  <a:pt x="233045" y="32423"/>
                  <a:pt x="245745" y="37503"/>
                  <a:pt x="271780" y="45123"/>
                </a:cubicBezTo>
                <a:cubicBezTo>
                  <a:pt x="297815" y="52743"/>
                  <a:pt x="309245" y="76238"/>
                  <a:pt x="336550" y="77508"/>
                </a:cubicBezTo>
                <a:cubicBezTo>
                  <a:pt x="363855" y="78778"/>
                  <a:pt x="379095" y="56553"/>
                  <a:pt x="407670" y="51473"/>
                </a:cubicBezTo>
                <a:cubicBezTo>
                  <a:pt x="436245" y="46393"/>
                  <a:pt x="451485" y="46393"/>
                  <a:pt x="478790" y="51473"/>
                </a:cubicBezTo>
                <a:cubicBezTo>
                  <a:pt x="506095" y="56553"/>
                  <a:pt x="516255" y="78778"/>
                  <a:pt x="543560" y="77508"/>
                </a:cubicBezTo>
                <a:cubicBezTo>
                  <a:pt x="570865" y="76238"/>
                  <a:pt x="587375" y="60363"/>
                  <a:pt x="614680" y="45123"/>
                </a:cubicBezTo>
                <a:cubicBezTo>
                  <a:pt x="641985" y="29883"/>
                  <a:pt x="653415" y="-1232"/>
                  <a:pt x="679450" y="38"/>
                </a:cubicBezTo>
                <a:cubicBezTo>
                  <a:pt x="705485" y="1308"/>
                  <a:pt x="715645" y="38773"/>
                  <a:pt x="744220" y="51473"/>
                </a:cubicBezTo>
                <a:cubicBezTo>
                  <a:pt x="772795" y="64173"/>
                  <a:pt x="791845" y="65443"/>
                  <a:pt x="821690" y="64173"/>
                </a:cubicBezTo>
                <a:cubicBezTo>
                  <a:pt x="851535" y="62903"/>
                  <a:pt x="865505" y="51473"/>
                  <a:pt x="892810" y="45123"/>
                </a:cubicBezTo>
                <a:cubicBezTo>
                  <a:pt x="920115" y="38773"/>
                  <a:pt x="935355" y="20358"/>
                  <a:pt x="957580" y="31788"/>
                </a:cubicBezTo>
                <a:cubicBezTo>
                  <a:pt x="979805" y="43218"/>
                  <a:pt x="976630" y="90843"/>
                  <a:pt x="1002665" y="103543"/>
                </a:cubicBezTo>
                <a:cubicBezTo>
                  <a:pt x="1028700" y="116243"/>
                  <a:pt x="1057275" y="101638"/>
                  <a:pt x="1087120" y="96558"/>
                </a:cubicBezTo>
                <a:cubicBezTo>
                  <a:pt x="1116965" y="91478"/>
                  <a:pt x="1125855" y="83858"/>
                  <a:pt x="1151890" y="77508"/>
                </a:cubicBezTo>
                <a:cubicBezTo>
                  <a:pt x="1177925" y="71158"/>
                  <a:pt x="1189990" y="57823"/>
                  <a:pt x="1216025" y="64173"/>
                </a:cubicBezTo>
                <a:cubicBezTo>
                  <a:pt x="1242060" y="70523"/>
                  <a:pt x="1248410" y="104813"/>
                  <a:pt x="1280795" y="109893"/>
                </a:cubicBezTo>
                <a:cubicBezTo>
                  <a:pt x="1313180" y="114973"/>
                  <a:pt x="1345565" y="92748"/>
                  <a:pt x="1377950" y="90208"/>
                </a:cubicBezTo>
                <a:cubicBezTo>
                  <a:pt x="1410335" y="87668"/>
                  <a:pt x="1410335" y="96558"/>
                  <a:pt x="1442720" y="96558"/>
                </a:cubicBezTo>
                <a:cubicBezTo>
                  <a:pt x="1475105" y="96558"/>
                  <a:pt x="1506220" y="95288"/>
                  <a:pt x="1539875" y="90208"/>
                </a:cubicBezTo>
                <a:cubicBezTo>
                  <a:pt x="1573530" y="85128"/>
                  <a:pt x="1578610" y="68618"/>
                  <a:pt x="1610995" y="71158"/>
                </a:cubicBezTo>
                <a:cubicBezTo>
                  <a:pt x="1643380" y="73698"/>
                  <a:pt x="1668145" y="97193"/>
                  <a:pt x="1701800" y="103543"/>
                </a:cubicBezTo>
                <a:cubicBezTo>
                  <a:pt x="1735455" y="109893"/>
                  <a:pt x="1750695" y="104813"/>
                  <a:pt x="1779270" y="103543"/>
                </a:cubicBezTo>
                <a:cubicBezTo>
                  <a:pt x="1807845" y="102273"/>
                  <a:pt x="1810385" y="97828"/>
                  <a:pt x="1844040" y="96558"/>
                </a:cubicBezTo>
                <a:cubicBezTo>
                  <a:pt x="1877695" y="95288"/>
                  <a:pt x="1913890" y="96558"/>
                  <a:pt x="1947545" y="96558"/>
                </a:cubicBezTo>
                <a:cubicBezTo>
                  <a:pt x="1981200" y="96558"/>
                  <a:pt x="1985010" y="96558"/>
                  <a:pt x="2012315" y="96558"/>
                </a:cubicBezTo>
                <a:cubicBezTo>
                  <a:pt x="2039620" y="96558"/>
                  <a:pt x="2056130" y="94018"/>
                  <a:pt x="2083435" y="96558"/>
                </a:cubicBezTo>
                <a:cubicBezTo>
                  <a:pt x="2110740" y="99098"/>
                  <a:pt x="2127250" y="94018"/>
                  <a:pt x="2148205" y="109893"/>
                </a:cubicBezTo>
                <a:cubicBezTo>
                  <a:pt x="2169160" y="125768"/>
                  <a:pt x="2164715" y="163233"/>
                  <a:pt x="2186940" y="174663"/>
                </a:cubicBezTo>
                <a:cubicBezTo>
                  <a:pt x="2209165" y="186093"/>
                  <a:pt x="2230755" y="176568"/>
                  <a:pt x="2258060" y="167678"/>
                </a:cubicBezTo>
                <a:cubicBezTo>
                  <a:pt x="2285365" y="158788"/>
                  <a:pt x="2295525" y="142913"/>
                  <a:pt x="2322830" y="128943"/>
                </a:cubicBezTo>
                <a:cubicBezTo>
                  <a:pt x="2350135" y="114973"/>
                  <a:pt x="2364105" y="114338"/>
                  <a:pt x="2393950" y="96558"/>
                </a:cubicBezTo>
                <a:cubicBezTo>
                  <a:pt x="2423795" y="78778"/>
                  <a:pt x="2442845" y="41313"/>
                  <a:pt x="2471420" y="38773"/>
                </a:cubicBezTo>
                <a:cubicBezTo>
                  <a:pt x="2499995" y="36233"/>
                  <a:pt x="2508885" y="78778"/>
                  <a:pt x="2536190" y="83858"/>
                </a:cubicBezTo>
                <a:cubicBezTo>
                  <a:pt x="2563495" y="88938"/>
                  <a:pt x="2578735" y="71793"/>
                  <a:pt x="2607310" y="64173"/>
                </a:cubicBezTo>
                <a:cubicBezTo>
                  <a:pt x="2635885" y="56553"/>
                  <a:pt x="2651125" y="46393"/>
                  <a:pt x="2678430" y="45123"/>
                </a:cubicBezTo>
                <a:cubicBezTo>
                  <a:pt x="2705735" y="43853"/>
                  <a:pt x="2715895" y="55283"/>
                  <a:pt x="2743200" y="57823"/>
                </a:cubicBezTo>
                <a:cubicBezTo>
                  <a:pt x="2770505" y="60363"/>
                  <a:pt x="2801620" y="57823"/>
                  <a:pt x="2814320" y="57823"/>
                </a:cubicBezTo>
              </a:path>
            </a:pathLst>
          </a:cu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526405" y="1311275"/>
            <a:ext cx="466979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sz="3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personification</a:t>
            </a:r>
            <a:endParaRPr lang="en-US" altLang="en-US" sz="3600" b="1" i="1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5501005" y="2317115"/>
            <a:ext cx="1093470" cy="104140"/>
          </a:xfrm>
          <a:custGeom>
            <a:avLst/>
            <a:gdLst>
              <a:gd name="connisteX0" fmla="*/ 0 w 1093470"/>
              <a:gd name="connsiteY0" fmla="*/ 38913 h 104223"/>
              <a:gd name="connisteX1" fmla="*/ 64770 w 1093470"/>
              <a:gd name="connsiteY1" fmla="*/ 77648 h 104223"/>
              <a:gd name="connisteX2" fmla="*/ 135890 w 1093470"/>
              <a:gd name="connsiteY2" fmla="*/ 103683 h 104223"/>
              <a:gd name="connisteX3" fmla="*/ 200660 w 1093470"/>
              <a:gd name="connsiteY3" fmla="*/ 57963 h 104223"/>
              <a:gd name="connisteX4" fmla="*/ 265430 w 1093470"/>
              <a:gd name="connsiteY4" fmla="*/ 51613 h 104223"/>
              <a:gd name="connisteX5" fmla="*/ 330200 w 1093470"/>
              <a:gd name="connsiteY5" fmla="*/ 6528 h 104223"/>
              <a:gd name="connisteX6" fmla="*/ 407670 w 1093470"/>
              <a:gd name="connsiteY6" fmla="*/ 25578 h 104223"/>
              <a:gd name="connisteX7" fmla="*/ 472440 w 1093470"/>
              <a:gd name="connsiteY7" fmla="*/ 25578 h 104223"/>
              <a:gd name="connisteX8" fmla="*/ 543560 w 1093470"/>
              <a:gd name="connsiteY8" fmla="*/ 19228 h 104223"/>
              <a:gd name="connisteX9" fmla="*/ 614680 w 1093470"/>
              <a:gd name="connsiteY9" fmla="*/ 45263 h 104223"/>
              <a:gd name="connisteX10" fmla="*/ 685800 w 1093470"/>
              <a:gd name="connsiteY10" fmla="*/ 6528 h 104223"/>
              <a:gd name="connisteX11" fmla="*/ 750570 w 1093470"/>
              <a:gd name="connsiteY11" fmla="*/ 38913 h 104223"/>
              <a:gd name="connisteX12" fmla="*/ 821690 w 1093470"/>
              <a:gd name="connsiteY12" fmla="*/ 38913 h 104223"/>
              <a:gd name="connisteX13" fmla="*/ 892810 w 1093470"/>
              <a:gd name="connsiteY13" fmla="*/ 178 h 104223"/>
              <a:gd name="connisteX14" fmla="*/ 957580 w 1093470"/>
              <a:gd name="connsiteY14" fmla="*/ 25578 h 104223"/>
              <a:gd name="connisteX15" fmla="*/ 1028700 w 1093470"/>
              <a:gd name="connsiteY15" fmla="*/ 12878 h 104223"/>
              <a:gd name="connisteX16" fmla="*/ 1093470 w 1093470"/>
              <a:gd name="connsiteY16" fmla="*/ 178 h 10422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</a:cxnLst>
            <a:rect l="l" t="t" r="r" b="b"/>
            <a:pathLst>
              <a:path w="1093470" h="104224">
                <a:moveTo>
                  <a:pt x="0" y="38913"/>
                </a:moveTo>
                <a:cubicBezTo>
                  <a:pt x="11430" y="45898"/>
                  <a:pt x="37465" y="64948"/>
                  <a:pt x="64770" y="77648"/>
                </a:cubicBezTo>
                <a:cubicBezTo>
                  <a:pt x="92075" y="90348"/>
                  <a:pt x="108585" y="107493"/>
                  <a:pt x="135890" y="103683"/>
                </a:cubicBezTo>
                <a:cubicBezTo>
                  <a:pt x="163195" y="99873"/>
                  <a:pt x="174625" y="68123"/>
                  <a:pt x="200660" y="57963"/>
                </a:cubicBezTo>
                <a:cubicBezTo>
                  <a:pt x="226695" y="47803"/>
                  <a:pt x="239395" y="61773"/>
                  <a:pt x="265430" y="51613"/>
                </a:cubicBezTo>
                <a:cubicBezTo>
                  <a:pt x="291465" y="41453"/>
                  <a:pt x="301625" y="11608"/>
                  <a:pt x="330200" y="6528"/>
                </a:cubicBezTo>
                <a:cubicBezTo>
                  <a:pt x="358775" y="1448"/>
                  <a:pt x="379095" y="21768"/>
                  <a:pt x="407670" y="25578"/>
                </a:cubicBezTo>
                <a:cubicBezTo>
                  <a:pt x="436245" y="29388"/>
                  <a:pt x="445135" y="26848"/>
                  <a:pt x="472440" y="25578"/>
                </a:cubicBezTo>
                <a:cubicBezTo>
                  <a:pt x="499745" y="24308"/>
                  <a:pt x="514985" y="15418"/>
                  <a:pt x="543560" y="19228"/>
                </a:cubicBezTo>
                <a:cubicBezTo>
                  <a:pt x="572135" y="23038"/>
                  <a:pt x="586105" y="47803"/>
                  <a:pt x="614680" y="45263"/>
                </a:cubicBezTo>
                <a:cubicBezTo>
                  <a:pt x="643255" y="42723"/>
                  <a:pt x="658495" y="7798"/>
                  <a:pt x="685800" y="6528"/>
                </a:cubicBezTo>
                <a:cubicBezTo>
                  <a:pt x="713105" y="5258"/>
                  <a:pt x="723265" y="32563"/>
                  <a:pt x="750570" y="38913"/>
                </a:cubicBezTo>
                <a:cubicBezTo>
                  <a:pt x="777875" y="45263"/>
                  <a:pt x="793115" y="46533"/>
                  <a:pt x="821690" y="38913"/>
                </a:cubicBezTo>
                <a:cubicBezTo>
                  <a:pt x="850265" y="31293"/>
                  <a:pt x="865505" y="2718"/>
                  <a:pt x="892810" y="178"/>
                </a:cubicBezTo>
                <a:cubicBezTo>
                  <a:pt x="920115" y="-2362"/>
                  <a:pt x="930275" y="23038"/>
                  <a:pt x="957580" y="25578"/>
                </a:cubicBezTo>
                <a:cubicBezTo>
                  <a:pt x="984885" y="28118"/>
                  <a:pt x="1001395" y="17958"/>
                  <a:pt x="1028700" y="12878"/>
                </a:cubicBezTo>
                <a:cubicBezTo>
                  <a:pt x="1056005" y="7798"/>
                  <a:pt x="1082040" y="2718"/>
                  <a:pt x="1093470" y="178"/>
                </a:cubicBezTo>
              </a:path>
            </a:pathLst>
          </a:cu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endParaRPr lang="zh-CN" altLang="en-US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8" grpId="0" bldLvl="0" animBg="1"/>
      <p:bldP spid="19" grpId="0" animBg="1"/>
      <p:bldP spid="20" grpId="0" bldLvl="0" animBg="1"/>
      <p:bldP spid="21" grpId="0"/>
      <p:bldP spid="2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478155" y="977900"/>
            <a:ext cx="8155305" cy="1863090"/>
          </a:xfrm>
          <a:prstGeom prst="rect">
            <a:avLst/>
          </a:prstGeom>
          <a:noFill/>
          <a:ln w="28575" cmpd="sng">
            <a:noFill/>
            <a:prstDash val="solid"/>
          </a:ln>
          <a:effectLst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Work in groups and d</a:t>
            </a:r>
            <a:r>
              <a:rPr lang="zh-CN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esign a future computer. Briefly introduce </a:t>
            </a:r>
            <a:r>
              <a:rPr lang="en-US" altLang="zh-CN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your design, </a:t>
            </a:r>
            <a:r>
              <a:rPr lang="zh-CN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zh-CN" altLang="en-US" sz="32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US" altLang="zh-CN" sz="32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</a:t>
            </a:r>
            <a:r>
              <a:rPr lang="zh-CN" altLang="en-US" sz="32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and writing </a:t>
            </a:r>
            <a:r>
              <a:rPr lang="en-US" altLang="zh-CN" sz="32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zh-CN" altLang="en-US" sz="32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from the text.  </a:t>
            </a:r>
            <a:endParaRPr lang="zh-CN" altLang="en-US" sz="32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标题 9238"/>
          <p:cNvSpPr>
            <a:spLocks noGrp="1"/>
          </p:cNvSpPr>
          <p:nvPr/>
        </p:nvSpPr>
        <p:spPr>
          <a:xfrm>
            <a:off x="351790" y="210503"/>
            <a:ext cx="7010400" cy="6540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Thinking outside the box</a:t>
            </a:r>
            <a:endParaRPr lang="en-US" altLang="zh-CN" sz="3600" i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44540" y="3474720"/>
            <a:ext cx="402336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l"/>
            </a:pPr>
            <a:r>
              <a:rPr lang="en-US" altLang="zh-CN" sz="3200">
                <a:latin typeface="Comic Sans MS" panose="030F0702030302020204" charset="0"/>
                <a:cs typeface="Comic Sans MS" panose="030F0702030302020204" charset="0"/>
              </a:rPr>
              <a:t> size </a:t>
            </a:r>
            <a:endParaRPr lang="en-US" altLang="zh-CN" sz="3200">
              <a:latin typeface="Comic Sans MS" panose="030F0702030302020204" charset="0"/>
              <a:cs typeface="Comic Sans MS" panose="030F0702030302020204" charset="0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 altLang="zh-CN" sz="3200">
                <a:latin typeface="Comic Sans MS" panose="030F0702030302020204" charset="0"/>
                <a:cs typeface="Comic Sans MS" panose="030F0702030302020204" charset="0"/>
              </a:rPr>
              <a:t> shape</a:t>
            </a:r>
            <a:endParaRPr lang="en-US" altLang="zh-CN" sz="3200">
              <a:latin typeface="Comic Sans MS" panose="030F0702030302020204" charset="0"/>
              <a:cs typeface="Comic Sans MS" panose="030F0702030302020204" charset="0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 altLang="zh-CN" sz="3200">
                <a:latin typeface="Comic Sans MS" panose="030F0702030302020204" charset="0"/>
                <a:cs typeface="Comic Sans MS" panose="030F0702030302020204" charset="0"/>
              </a:rPr>
              <a:t> memory</a:t>
            </a:r>
            <a:endParaRPr lang="en-US" altLang="zh-CN" sz="3200">
              <a:latin typeface="Comic Sans MS" panose="030F0702030302020204" charset="0"/>
              <a:cs typeface="Comic Sans MS" panose="030F0702030302020204" charset="0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 altLang="zh-CN" sz="3200">
                <a:latin typeface="Comic Sans MS" panose="030F0702030302020204" charset="0"/>
                <a:cs typeface="Comic Sans MS" panose="030F0702030302020204" charset="0"/>
              </a:rPr>
              <a:t> function</a:t>
            </a:r>
            <a:endParaRPr lang="en-US" altLang="zh-CN" sz="3200">
              <a:latin typeface="Comic Sans MS" panose="030F0702030302020204" charset="0"/>
              <a:cs typeface="Comic Sans MS" panose="030F0702030302020204" charset="0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 altLang="zh-CN" sz="3200">
                <a:latin typeface="Comic Sans MS" panose="030F0702030302020204" charset="0"/>
                <a:cs typeface="Comic Sans MS" panose="030F0702030302020204" charset="0"/>
              </a:rPr>
              <a:t> application</a:t>
            </a:r>
            <a:endParaRPr lang="en-US" altLang="zh-CN" sz="3200">
              <a:latin typeface="Comic Sans MS" panose="030F0702030302020204" charset="0"/>
              <a:cs typeface="Comic Sans MS" panose="030F0702030302020204" charset="0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 altLang="zh-CN" sz="3200">
                <a:latin typeface="Comic Sans MS" panose="030F0702030302020204" charset="0"/>
                <a:cs typeface="Comic Sans MS" panose="030F0702030302020204" charset="0"/>
              </a:rPr>
              <a:t> ...</a:t>
            </a:r>
            <a:endParaRPr lang="en-US" altLang="zh-CN" sz="3200"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410" y="3132455"/>
            <a:ext cx="2285365" cy="167386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225" y="3133090"/>
            <a:ext cx="2318385" cy="167259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10" y="4855210"/>
            <a:ext cx="2285365" cy="15875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6225" y="4855845"/>
            <a:ext cx="2312670" cy="1586865"/>
          </a:xfrm>
          <a:prstGeom prst="rect">
            <a:avLst/>
          </a:prstGeom>
        </p:spPr>
      </p:pic>
      <p:pic>
        <p:nvPicPr>
          <p:cNvPr id="5" name="内容占位符 4" descr="水印"/>
          <p:cNvPicPr>
            <a:picLocks noChangeAspect="1"/>
          </p:cNvPicPr>
          <p:nvPr userDrawn="1">
            <p:ph idx="1"/>
          </p:nvPr>
        </p:nvPicPr>
        <p:blipFill>
          <a:blip r:embed="rId5"/>
          <a:stretch>
            <a:fillRect/>
          </a:stretch>
        </p:blipFill>
        <p:spPr>
          <a:xfrm>
            <a:off x="7693025" y="208280"/>
            <a:ext cx="1316355" cy="426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8" name="矩形 38917"/>
          <p:cNvSpPr/>
          <p:nvPr/>
        </p:nvSpPr>
        <p:spPr>
          <a:xfrm>
            <a:off x="5343525" y="5651500"/>
            <a:ext cx="3380740" cy="4197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1800" b="1">
                <a:ln w="28575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tint val="4549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  <a:latin typeface="Verdana" panose="020B0604030504040204" pitchFamily="34" charset="0"/>
                <a:ea typeface="Verdana" panose="020B0604030504040204" pitchFamily="34" charset="0"/>
              </a:rPr>
              <a:t>Thank You !</a:t>
            </a:r>
            <a:endParaRPr lang="zh-CN" altLang="en-US" sz="1800" b="1">
              <a:ln w="28575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tint val="4549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0340" y="638810"/>
            <a:ext cx="3707765" cy="829945"/>
          </a:xfrm>
          <a:prstGeom prst="rect">
            <a:avLst/>
          </a:prstGeom>
          <a:pattFill prst="dkHorz">
            <a:fgClr>
              <a:schemeClr val="bg2"/>
            </a:fgClr>
            <a:bgClr>
              <a:schemeClr val="bg1"/>
            </a:bgClr>
          </a:pattFill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en-US" altLang="zh-CN" sz="4800" b="1" i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Assignment </a:t>
            </a:r>
            <a:endParaRPr lang="en-US" altLang="zh-CN" sz="4800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74390" y="1986915"/>
            <a:ext cx="5949315" cy="31921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zh-CN" sz="2800" i="1">
                <a:solidFill>
                  <a:srgbClr val="FFFF00"/>
                </a:solidFill>
                <a:latin typeface="Arial Black" panose="020B0A04020102020204" charset="0"/>
                <a:cs typeface="Arial Black" panose="020B0A04020102020204" charset="0"/>
              </a:rPr>
              <a:t>Appreciate</a:t>
            </a:r>
            <a:r>
              <a:rPr lang="en-US" altLang="zh-CN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some beautiful sentence structures from the text. </a:t>
            </a:r>
            <a:endParaRPr lang="en-US" altLang="zh-CN" sz="28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zh-CN" sz="2800" i="1">
                <a:solidFill>
                  <a:srgbClr val="FFFF00"/>
                </a:solidFill>
                <a:latin typeface="Arial Black" panose="020B0A04020102020204" charset="0"/>
                <a:cs typeface="Arial Black" panose="020B0A04020102020204" charset="0"/>
              </a:rPr>
              <a:t>Write</a:t>
            </a:r>
            <a:r>
              <a:rPr lang="en-US" altLang="zh-CN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brief introduction to a future computer, using some good language and writing skills from the text.</a:t>
            </a:r>
            <a:endParaRPr lang="en-US" altLang="zh-CN" sz="28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内容占位符 4" descr="水印"/>
          <p:cNvPicPr>
            <a:picLocks noChangeAspect="1"/>
          </p:cNvPicPr>
          <p:nvPr userDrawn="1">
            <p:ph idx="1"/>
          </p:nvPr>
        </p:nvPicPr>
        <p:blipFill>
          <a:blip r:embed="rId1"/>
          <a:stretch>
            <a:fillRect/>
          </a:stretch>
        </p:blipFill>
        <p:spPr>
          <a:xfrm>
            <a:off x="7693025" y="208280"/>
            <a:ext cx="1316355" cy="426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9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标题 2049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487420" y="2284730"/>
            <a:ext cx="5715000" cy="1905000"/>
          </a:xfrm>
        </p:spPr>
        <p:txBody>
          <a:bodyPr anchor="ctr"/>
          <a:p>
            <a:pPr defTabSz="914400">
              <a:lnSpc>
                <a:spcPct val="140000"/>
              </a:lnSpc>
              <a:buSzPct val="100000"/>
            </a:pPr>
            <a:r>
              <a:rPr lang="en-US" altLang="zh-CN" sz="4000" i="1" kern="120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Rea</a:t>
            </a:r>
            <a:r>
              <a:rPr lang="en-US" altLang="zh-CN" sz="4000" i="1" kern="120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charset="0"/>
                <a:ea typeface="宋体" panose="02010600030101010101" pitchFamily="2" charset="-122"/>
                <a:cs typeface="Arial Black" panose="020B0A04020102020204" charset="0"/>
              </a:rPr>
              <a:t>ding:</a:t>
            </a:r>
            <a:br>
              <a:rPr lang="en-US" altLang="zh-CN" sz="4000" i="1" kern="120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charset="0"/>
                <a:ea typeface="宋体" panose="02010600030101010101" pitchFamily="2" charset="-122"/>
                <a:cs typeface="Arial Black" panose="020B0A04020102020204" charset="0"/>
              </a:rPr>
            </a:br>
            <a:r>
              <a:rPr lang="en-US" altLang="zh-CN" sz="6000" kern="120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WHO AM I ?</a:t>
            </a:r>
            <a:endParaRPr lang="en-US" altLang="zh-CN" sz="6000" kern="1200" baseline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2051" name="副标题 2050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164080" y="5761990"/>
            <a:ext cx="6400800" cy="381000"/>
          </a:xfrm>
        </p:spPr>
        <p:txBody>
          <a:bodyPr anchor="t"/>
          <a:p>
            <a:pPr algn="r" defTabSz="914400">
              <a:buSzPct val="100000"/>
            </a:pPr>
            <a:r>
              <a:rPr lang="zh-CN" altLang="en-US" sz="2800" kern="120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执教者：临海市回浦中学 吴超玲</a:t>
            </a:r>
            <a:endParaRPr lang="zh-CN" altLang="en-US" sz="2800" kern="1200" baseline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50165" y="649605"/>
            <a:ext cx="5926455" cy="645160"/>
          </a:xfrm>
          <a:prstGeom prst="rect">
            <a:avLst/>
          </a:prstGeom>
          <a:pattFill prst="dkHorz">
            <a:fgClr>
              <a:schemeClr val="bg2"/>
            </a:fgClr>
            <a:bgClr>
              <a:schemeClr val="bg1"/>
            </a:bgClr>
          </a:pattFill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en-US" altLang="zh-CN" sz="3200" b="1" i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3600" b="1" i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Module 2 Unit 3 Computers</a:t>
            </a:r>
            <a:endParaRPr lang="en-US" altLang="zh-CN" sz="3600" b="1" i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 descr="水印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68745" y="132715"/>
            <a:ext cx="2518410" cy="814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clrChange>
              <a:clrFrom>
                <a:srgbClr val="F7F7F7">
                  <a:alpha val="100000"/>
                </a:srgbClr>
              </a:clrFrom>
              <a:clrTo>
                <a:srgbClr val="F7F7F7">
                  <a:alpha val="100000"/>
                  <a:alpha val="0"/>
                </a:srgbClr>
              </a:clrTo>
            </a:clrChange>
          </a:blip>
          <a:srcRect l="23264" t="9167" r="22407" b="16777"/>
          <a:stretch>
            <a:fillRect/>
          </a:stretch>
        </p:blipFill>
        <p:spPr>
          <a:xfrm>
            <a:off x="4231640" y="2428875"/>
            <a:ext cx="3303905" cy="2435225"/>
          </a:xfrm>
          <a:prstGeom prst="rect">
            <a:avLst/>
          </a:prstGeom>
        </p:spPr>
      </p:pic>
      <p:sp>
        <p:nvSpPr>
          <p:cNvPr id="9239" name="标题 9238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en-US" altLang="zh-CN" sz="3400">
                <a:latin typeface="Arial Black" panose="020B0A04020102020204" charset="0"/>
                <a:cs typeface="Arial Black" panose="020B0A04020102020204" charset="0"/>
              </a:rPr>
              <a:t>What is it?</a:t>
            </a:r>
            <a:endParaRPr lang="en-US" altLang="zh-CN" sz="3400"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657725" y="1221105"/>
            <a:ext cx="2529205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Computer </a:t>
            </a:r>
            <a:endParaRPr lang="en-US" altLang="zh-CN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611245" y="2061845"/>
            <a:ext cx="4604385" cy="1272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zh-CN" altLang="en-US" sz="32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machine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zh-CN" altLang="en-US" sz="32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dealing with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information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52755" y="986155"/>
            <a:ext cx="2444750" cy="5473700"/>
            <a:chOff x="953" y="1553"/>
            <a:chExt cx="3850" cy="8620"/>
          </a:xfrm>
        </p:grpSpPr>
        <p:sp>
          <p:nvSpPr>
            <p:cNvPr id="12" name="矩形 11"/>
            <p:cNvSpPr/>
            <p:nvPr/>
          </p:nvSpPr>
          <p:spPr>
            <a:xfrm>
              <a:off x="953" y="1553"/>
              <a:ext cx="3850" cy="862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lum contrast="18000"/>
            </a:blip>
            <a:srcRect r="-2738" b="9988"/>
            <a:stretch>
              <a:fillRect/>
            </a:stretch>
          </p:blipFill>
          <p:spPr>
            <a:xfrm>
              <a:off x="1113" y="1707"/>
              <a:ext cx="3551" cy="288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" y="4717"/>
              <a:ext cx="3492" cy="2570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2" y="7489"/>
              <a:ext cx="3555" cy="2542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2868295" y="3873500"/>
            <a:ext cx="6166485" cy="20612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Common Operating Machine</a:t>
            </a:r>
            <a:endParaRPr lang="en-US" altLang="zh-CN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Particularly Used for</a:t>
            </a:r>
            <a:endParaRPr lang="en-US" altLang="zh-CN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Trade, Education, and </a:t>
            </a:r>
            <a:endParaRPr lang="en-US" altLang="zh-CN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endParaRPr lang="en-US" altLang="zh-CN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01110" y="1976755"/>
            <a:ext cx="4469130" cy="1272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32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32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32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32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32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 that can </a:t>
            </a:r>
            <a:r>
              <a:rPr lang="zh-CN" altLang="en-US" sz="32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</a:t>
            </a:r>
            <a:endParaRPr lang="en-US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42895" y="3848100"/>
            <a:ext cx="6166485" cy="20612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32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C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ommon </a:t>
            </a:r>
            <a:r>
              <a:rPr lang="en-US" altLang="zh-CN" sz="32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O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perating </a:t>
            </a:r>
            <a:r>
              <a:rPr lang="en-US" altLang="zh-CN" sz="32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M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achine</a:t>
            </a:r>
            <a:endParaRPr lang="en-US" altLang="zh-CN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32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P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articularly </a:t>
            </a:r>
            <a:r>
              <a:rPr lang="en-US" altLang="zh-CN" sz="32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U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sed for</a:t>
            </a:r>
            <a:endParaRPr lang="en-US" altLang="zh-CN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32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T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rade, </a:t>
            </a:r>
            <a:r>
              <a:rPr lang="en-US" altLang="zh-CN" sz="32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E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ducation, and </a:t>
            </a:r>
            <a:endParaRPr lang="en-US" altLang="zh-CN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32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R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esearch</a:t>
            </a:r>
            <a:endParaRPr lang="en-US" altLang="zh-CN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内容占位符 4" descr="水印"/>
          <p:cNvPicPr>
            <a:picLocks noChangeAspect="1"/>
          </p:cNvPicPr>
          <p:nvPr userDrawn="1">
            <p:ph idx="1"/>
          </p:nvPr>
        </p:nvPicPr>
        <p:blipFill>
          <a:blip r:embed="rId5"/>
          <a:stretch>
            <a:fillRect/>
          </a:stretch>
        </p:blipFill>
        <p:spPr>
          <a:xfrm>
            <a:off x="7693025" y="208280"/>
            <a:ext cx="1316355" cy="426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3" grpId="0"/>
      <p:bldP spid="3" grpId="1"/>
      <p:bldP spid="2" grpId="0"/>
      <p:bldP spid="4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-160120014218"/>
          <p:cNvPicPr>
            <a:picLocks noChangeAspect="1"/>
          </p:cNvPicPr>
          <p:nvPr/>
        </p:nvPicPr>
        <p:blipFill>
          <a:blip r:embed="rId1"/>
          <a:srcRect l="4033" t="19390" r="6021" b="6679"/>
          <a:stretch>
            <a:fillRect/>
          </a:stretch>
        </p:blipFill>
        <p:spPr>
          <a:xfrm>
            <a:off x="456565" y="888365"/>
            <a:ext cx="4618355" cy="5645785"/>
          </a:xfrm>
          <a:prstGeom prst="rect">
            <a:avLst/>
          </a:prstGeom>
        </p:spPr>
      </p:pic>
      <p:sp>
        <p:nvSpPr>
          <p:cNvPr id="9239" name="标题 9238"/>
          <p:cNvSpPr>
            <a:spLocks noGrp="1"/>
          </p:cNvSpPr>
          <p:nvPr>
            <p:ph type="title"/>
          </p:nvPr>
        </p:nvSpPr>
        <p:spPr>
          <a:xfrm>
            <a:off x="394970" y="195263"/>
            <a:ext cx="7010400" cy="654050"/>
          </a:xfrm>
        </p:spPr>
        <p:txBody>
          <a:bodyPr anchor="ctr"/>
          <a:p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Reading: </a:t>
            </a:r>
            <a:r>
              <a:rPr lang="en-US" altLang="zh-CN" sz="36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AM I ?</a:t>
            </a:r>
            <a:endParaRPr lang="en-US" altLang="zh-CN" sz="3600" i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79110" y="572770"/>
            <a:ext cx="2949575" cy="4477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endParaRPr lang="en-US" altLang="zh-CN" sz="40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571500" indent="-571500" algn="dist">
              <a:lnSpc>
                <a:spcPct val="150000"/>
              </a:lnSpc>
              <a:buClr>
                <a:srgbClr val="C00000"/>
              </a:buClr>
              <a:buFont typeface="Wingdings" panose="05000000000000000000" charset="0"/>
              <a:buChar char="p"/>
            </a:pPr>
            <a:r>
              <a:rPr lang="en-US" altLang="zh-CN" sz="4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</a:t>
            </a:r>
            <a:r>
              <a:rPr lang="en-US" altLang="zh-CN" sz="4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ext type</a:t>
            </a:r>
            <a:endParaRPr lang="en-US" altLang="zh-CN" sz="40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571500" indent="-571500" algn="dist">
              <a:lnSpc>
                <a:spcPct val="150000"/>
              </a:lnSpc>
              <a:buClr>
                <a:srgbClr val="C00000"/>
              </a:buClr>
              <a:buFont typeface="Wingdings" panose="05000000000000000000" charset="0"/>
              <a:buChar char="p"/>
            </a:pPr>
            <a:r>
              <a:rPr lang="en-US" altLang="zh-C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Main idea </a:t>
            </a:r>
            <a:endParaRPr lang="en-US" altLang="zh-CN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dist">
              <a:lnSpc>
                <a:spcPct val="150000"/>
              </a:lnSpc>
              <a:buClr>
                <a:srgbClr val="C00000"/>
              </a:buClr>
              <a:buFont typeface="Wingdings" panose="05000000000000000000" charset="0"/>
              <a:buChar char="p"/>
            </a:pPr>
            <a:r>
              <a:rPr lang="en-US" altLang="zh-C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</a:pP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5869940" y="4368800"/>
            <a:ext cx="2562225" cy="1795780"/>
          </a:xfrm>
          <a:prstGeom prst="rect">
            <a:avLst/>
          </a:prstGeom>
        </p:spPr>
      </p:pic>
      <p:pic>
        <p:nvPicPr>
          <p:cNvPr id="5" name="内容占位符 4" descr="水印"/>
          <p:cNvPicPr>
            <a:picLocks noChangeAspect="1"/>
          </p:cNvPicPr>
          <p:nvPr userDrawn="1"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93025" y="208280"/>
            <a:ext cx="1316355" cy="426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2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-160120014218"/>
          <p:cNvPicPr>
            <a:picLocks noChangeAspect="1"/>
          </p:cNvPicPr>
          <p:nvPr/>
        </p:nvPicPr>
        <p:blipFill>
          <a:blip r:embed="rId1"/>
          <a:srcRect l="4033" t="19390" r="6021" b="6679"/>
          <a:stretch>
            <a:fillRect/>
          </a:stretch>
        </p:blipFill>
        <p:spPr>
          <a:xfrm>
            <a:off x="456565" y="888365"/>
            <a:ext cx="4651375" cy="5645785"/>
          </a:xfrm>
          <a:prstGeom prst="rect">
            <a:avLst/>
          </a:prstGeom>
        </p:spPr>
      </p:pic>
      <p:sp>
        <p:nvSpPr>
          <p:cNvPr id="9239" name="标题 9238"/>
          <p:cNvSpPr>
            <a:spLocks noGrp="1"/>
          </p:cNvSpPr>
          <p:nvPr>
            <p:ph type="title"/>
          </p:nvPr>
        </p:nvSpPr>
        <p:spPr>
          <a:xfrm>
            <a:off x="394970" y="195263"/>
            <a:ext cx="7010400" cy="654050"/>
          </a:xfrm>
        </p:spPr>
        <p:txBody>
          <a:bodyPr anchor="ctr"/>
          <a:p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Reading: </a:t>
            </a:r>
            <a:r>
              <a:rPr lang="en-US" altLang="zh-CN" sz="36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AM I ?</a:t>
            </a:r>
            <a:endParaRPr lang="en-US" altLang="zh-CN" sz="3600" i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41010" y="888365"/>
            <a:ext cx="3219450" cy="27971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Text type:</a:t>
            </a:r>
            <a:endParaRPr lang="en-US" altLang="zh-CN" sz="32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10000"/>
              </a:lnSpc>
              <a:buFont typeface="Wingdings" panose="05000000000000000000" charset="0"/>
            </a:pPr>
            <a:r>
              <a:rPr lang="en-US" altLang="zh-CN" sz="3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zh-CN" sz="3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Narrative</a:t>
            </a:r>
            <a:endParaRPr lang="en-US" altLang="zh-CN" sz="32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buFont typeface="Wingdings" panose="05000000000000000000" charset="0"/>
            </a:pPr>
            <a:r>
              <a:rPr lang="en-US" altLang="zh-CN" sz="3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Persuasive</a:t>
            </a:r>
            <a:endParaRPr lang="zh-CN" altLang="en-US" sz="3200" b="1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buFont typeface="Wingdings" panose="05000000000000000000" charset="0"/>
            </a:pPr>
            <a:r>
              <a:rPr lang="en-US" altLang="zh-CN" sz="3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zh-CN" sz="3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Expository</a:t>
            </a:r>
            <a:endParaRPr lang="zh-CN" altLang="en-US" sz="3200" b="1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10000"/>
              </a:lnSpc>
              <a:buFont typeface="Wingdings" panose="05000000000000000000" charset="0"/>
            </a:pPr>
            <a:r>
              <a:rPr lang="en-US" altLang="zh-CN" sz="3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D. Descriptive</a:t>
            </a:r>
            <a:endParaRPr lang="en-US" altLang="zh-CN" sz="3200" b="1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5495925" y="2553335"/>
            <a:ext cx="611505" cy="568325"/>
          </a:xfrm>
          <a:prstGeom prst="ellipse">
            <a:avLst/>
          </a:prstGeom>
          <a:solidFill>
            <a:schemeClr val="accent1">
              <a:alpha val="0"/>
            </a:schemeClr>
          </a:solidFill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489575" y="3736975"/>
            <a:ext cx="3219450" cy="27971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Main idea:</a:t>
            </a:r>
            <a:endParaRPr lang="en-US" altLang="zh-CN" sz="32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10000"/>
              </a:lnSpc>
              <a:buFont typeface="Wingdings" panose="05000000000000000000" charset="0"/>
            </a:pPr>
            <a:r>
              <a:rPr lang="en-US" sz="3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text mainly </a:t>
            </a:r>
            <a:endParaRPr lang="en-US" sz="32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buFont typeface="Wingdings" panose="05000000000000000000" charset="0"/>
            </a:pPr>
            <a:r>
              <a:rPr lang="en-US" sz="3200" b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______________</a:t>
            </a:r>
            <a:endParaRPr lang="en-US" sz="3200" b="1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10000"/>
              </a:lnSpc>
              <a:buFont typeface="Wingdings" panose="05000000000000000000" charset="0"/>
            </a:pPr>
            <a:r>
              <a:rPr lang="en-US" sz="3200" b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____________________________</a:t>
            </a:r>
            <a:endParaRPr lang="en-US" sz="3200" b="1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03240" y="4841240"/>
            <a:ext cx="2870200" cy="17145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  <a:buFont typeface="Wingdings" panose="05000000000000000000" charset="0"/>
            </a:pPr>
            <a:r>
              <a:rPr lang="en-US" sz="3200" b="1" i="1">
                <a:solidFill>
                  <a:srgbClr val="0B1FB5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introduces the </a:t>
            </a:r>
            <a:r>
              <a:rPr lang="en-US" sz="32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development of computers</a:t>
            </a:r>
            <a:r>
              <a:rPr lang="en-US" sz="3200" b="1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</a:t>
            </a:r>
            <a:endParaRPr lang="en-US" sz="3200" b="1" i="1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内容占位符 4" descr="水印"/>
          <p:cNvPicPr>
            <a:picLocks noChangeAspect="1"/>
          </p:cNvPicPr>
          <p:nvPr userDrawn="1"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93025" y="208280"/>
            <a:ext cx="1316355" cy="426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 animBg="1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401320" y="1154430"/>
            <a:ext cx="7010400" cy="333819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en-US" sz="3200" b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A.                                      B.</a:t>
            </a:r>
            <a:endParaRPr lang="en-US" sz="3200" b="1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10000"/>
              </a:lnSpc>
              <a:buFont typeface="Wingdings" panose="05000000000000000000" charset="0"/>
            </a:pPr>
            <a:endParaRPr lang="en-US" sz="3200" b="1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10000"/>
              </a:lnSpc>
              <a:buFont typeface="Wingdings" panose="05000000000000000000" charset="0"/>
            </a:pPr>
            <a:endParaRPr lang="en-US" sz="3200" b="1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10000"/>
              </a:lnSpc>
              <a:buFont typeface="Wingdings" panose="05000000000000000000" charset="0"/>
            </a:pPr>
            <a:endParaRPr lang="en-US" sz="3200" b="1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10000"/>
              </a:lnSpc>
              <a:buFont typeface="Wingdings" panose="05000000000000000000" charset="0"/>
            </a:pPr>
            <a:endParaRPr lang="en-US" sz="3200" b="1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10000"/>
              </a:lnSpc>
              <a:buFont typeface="Wingdings" panose="05000000000000000000" charset="0"/>
            </a:pPr>
            <a:r>
              <a:rPr lang="en-US" sz="3200" b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C.                                      D.  </a:t>
            </a:r>
            <a:endParaRPr lang="en-US" sz="3200" b="1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clrChange>
              <a:clrFrom>
                <a:srgbClr val="FBFBFB">
                  <a:alpha val="100000"/>
                </a:srgbClr>
              </a:clrFrom>
              <a:clrTo>
                <a:srgbClr val="FBFBFB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250" y="4008755"/>
            <a:ext cx="4919345" cy="25425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BFBFB">
                  <a:alpha val="100000"/>
                </a:srgbClr>
              </a:clrFrom>
              <a:clrTo>
                <a:srgbClr val="FBFBFB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3550" y="734695"/>
            <a:ext cx="3933825" cy="32480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clrChange>
              <a:clrFrom>
                <a:srgbClr val="FBFBFB">
                  <a:alpha val="100000"/>
                </a:srgbClr>
              </a:clrFrom>
              <a:clrTo>
                <a:srgbClr val="FBFBFB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2790" y="4065270"/>
            <a:ext cx="4563110" cy="251333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709795" y="1239520"/>
            <a:ext cx="4267835" cy="2395220"/>
            <a:chOff x="8337" y="3497"/>
            <a:chExt cx="4980" cy="195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BFBFB">
                    <a:alpha val="100000"/>
                  </a:srgbClr>
                </a:clrFrom>
                <a:clrTo>
                  <a:srgbClr val="FBFBFB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7" y="3497"/>
              <a:ext cx="4980" cy="182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BFBFB">
                    <a:alpha val="100000"/>
                  </a:srgbClr>
                </a:clrFrom>
                <a:clrTo>
                  <a:srgbClr val="FBFBFB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47" y="3961"/>
              <a:ext cx="1690" cy="727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BFBFB">
                    <a:alpha val="100000"/>
                  </a:srgbClr>
                </a:clrFrom>
                <a:clrTo>
                  <a:srgbClr val="FBFBFB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47" y="4646"/>
              <a:ext cx="1228" cy="805"/>
            </a:xfrm>
            <a:prstGeom prst="rect">
              <a:avLst/>
            </a:prstGeom>
          </p:spPr>
        </p:pic>
      </p:grpSp>
      <p:sp>
        <p:nvSpPr>
          <p:cNvPr id="9239" name="标题 9238"/>
          <p:cNvSpPr>
            <a:spLocks noGrp="1"/>
          </p:cNvSpPr>
          <p:nvPr>
            <p:ph type="title"/>
          </p:nvPr>
        </p:nvSpPr>
        <p:spPr>
          <a:xfrm>
            <a:off x="394970" y="195263"/>
            <a:ext cx="7010400" cy="654050"/>
          </a:xfrm>
        </p:spPr>
        <p:txBody>
          <a:bodyPr anchor="ctr"/>
          <a:p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Reading for the </a:t>
            </a:r>
            <a:r>
              <a:rPr lang="en-US" altLang="zh-CN" sz="36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endParaRPr lang="en-US" altLang="zh-CN" sz="3600" i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346075" y="1239520"/>
            <a:ext cx="611505" cy="568325"/>
          </a:xfrm>
          <a:prstGeom prst="ellipse">
            <a:avLst/>
          </a:prstGeom>
          <a:solidFill>
            <a:schemeClr val="accent1">
              <a:alpha val="0"/>
            </a:schemeClr>
          </a:solidFill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内容占位符 4" descr="水印"/>
          <p:cNvPicPr>
            <a:picLocks noChangeAspect="1"/>
          </p:cNvPicPr>
          <p:nvPr userDrawn="1">
            <p:ph idx="1"/>
          </p:nvPr>
        </p:nvPicPr>
        <p:blipFill>
          <a:blip r:embed="rId7"/>
          <a:stretch>
            <a:fillRect/>
          </a:stretch>
        </p:blipFill>
        <p:spPr>
          <a:xfrm>
            <a:off x="7693025" y="208280"/>
            <a:ext cx="1316355" cy="426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23825" y="833755"/>
            <a:ext cx="8749030" cy="60007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just">
              <a:lnSpc>
                <a:spcPct val="100000"/>
              </a:lnSpc>
            </a:pP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① Over time I have been changed quite a lot. I began as </a:t>
            </a:r>
            <a:r>
              <a:rPr lang="en-US" altLang="zh-CN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1642. Although I was young I could simplify difficult sums. I developed very slowly and</a:t>
            </a:r>
            <a:r>
              <a:rPr lang="en-US" altLang="zh-CN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 took nearly two hundred years before </a:t>
            </a:r>
            <a:r>
              <a:rPr lang="en-US" altLang="zh-CN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After I was programmed</a:t>
            </a:r>
            <a:r>
              <a:rPr lang="en-US" altLang="zh-CN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At that time it was considered </a:t>
            </a:r>
            <a:r>
              <a:rPr lang="en-US" altLang="zh-CN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1936 </a:t>
            </a:r>
            <a:r>
              <a:rPr lang="en-US" altLang="zh-CN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From then on, I</a:t>
            </a:r>
            <a:r>
              <a:rPr lang="en-US" altLang="zh-CN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By the 1940s </a:t>
            </a:r>
            <a:r>
              <a:rPr lang="en-US" altLang="zh-CN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However, </a:t>
            </a:r>
            <a:r>
              <a:rPr lang="en-US" altLang="zh-CN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As time went by, I was made smaller. First as a PC (personal computer) and then as a laptop, I have been used in offices and homes since the 1970s.</a:t>
            </a:r>
            <a:endParaRPr lang="zh-CN" altLang="en-US" sz="24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② These changes only became possible as my memory improved. First it was stored in tube</a:t>
            </a:r>
            <a:r>
              <a:rPr lang="en-US" altLang="zh-CN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on transistors and later on very small chips. As a result </a:t>
            </a:r>
            <a:r>
              <a:rPr lang="en-US" altLang="zh-CN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.Over time </a:t>
            </a:r>
            <a:r>
              <a:rPr lang="en-US" altLang="zh-CN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</a:t>
            </a:r>
            <a:r>
              <a:rPr lang="en-US" altLang="zh-CN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until in the early 1960s </a:t>
            </a:r>
            <a:r>
              <a:rPr lang="en-US" altLang="zh-CN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.I was able to share my knowledge</a:t>
            </a:r>
            <a:r>
              <a:rPr lang="en-US" altLang="zh-CN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through the World Wide Web.</a:t>
            </a:r>
            <a:endParaRPr lang="zh-CN" altLang="en-US" sz="24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③ Since the 1970s many new applications have been found for me. I have become very important</a:t>
            </a:r>
            <a:r>
              <a:rPr lang="en-US" altLang="zh-CN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 have also been </a:t>
            </a:r>
            <a:r>
              <a:rPr lang="en-US" altLang="zh-CN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have even been </a:t>
            </a:r>
            <a:r>
              <a:rPr lang="en-US" altLang="zh-CN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Anyhow, my goal is to provide humans with a life of high quality. I am now truly filled with happiness that I am a devoted friend and helper of the human race!</a:t>
            </a:r>
            <a:endParaRPr lang="zh-CN" altLang="en-US" sz="24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9" name="标题 9238"/>
          <p:cNvSpPr>
            <a:spLocks noGrp="1"/>
          </p:cNvSpPr>
          <p:nvPr>
            <p:ph type="title"/>
          </p:nvPr>
        </p:nvSpPr>
        <p:spPr>
          <a:xfrm>
            <a:off x="394970" y="195263"/>
            <a:ext cx="7010400" cy="654050"/>
          </a:xfrm>
        </p:spPr>
        <p:txBody>
          <a:bodyPr anchor="ctr"/>
          <a:p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Reading for the </a:t>
            </a:r>
            <a:r>
              <a:rPr lang="en-US" altLang="zh-CN" sz="36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idea</a:t>
            </a:r>
            <a:endParaRPr lang="en-US" altLang="zh-CN" sz="3600" i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455" y="849630"/>
            <a:ext cx="8749030" cy="60007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just">
              <a:lnSpc>
                <a:spcPct val="100000"/>
              </a:lnSpc>
            </a:pPr>
            <a:r>
              <a:rPr lang="zh-CN" altLang="en-US" sz="2400" b="1">
                <a:solidFill>
                  <a:srgbClr val="0B1F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① Over time I have been changed quite a lot.</a:t>
            </a:r>
            <a:r>
              <a:rPr lang="zh-CN" alt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began as </a:t>
            </a:r>
            <a:r>
              <a:rPr lang="en-US" altLang="zh-CN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1642. Although I was young I could simplify difficult sums. I developed very slowly and</a:t>
            </a:r>
            <a:r>
              <a:rPr lang="en-US" altLang="zh-CN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 took nearly two hundred years before </a:t>
            </a:r>
            <a:r>
              <a:rPr lang="en-US" altLang="zh-CN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After I was programmed</a:t>
            </a:r>
            <a:r>
              <a:rPr lang="en-US" altLang="zh-CN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At that time it was considered </a:t>
            </a:r>
            <a:r>
              <a:rPr lang="en-US" altLang="zh-CN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r>
              <a:rPr lang="zh-CN" alt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1936 </a:t>
            </a:r>
            <a:r>
              <a:rPr lang="en-US" altLang="zh-CN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From then on, I</a:t>
            </a:r>
            <a:r>
              <a:rPr lang="en-US" altLang="zh-CN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By the 1940s </a:t>
            </a:r>
            <a:r>
              <a:rPr lang="en-US" altLang="zh-CN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However, </a:t>
            </a:r>
            <a:r>
              <a:rPr lang="en-US" altLang="zh-CN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As time went by, I was made smaller. First as a PC (personal computer) and then as a laptop, I have been used in offices and homes since the 1970s.</a:t>
            </a:r>
            <a:endParaRPr lang="zh-CN" altLang="en-US" sz="240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zh-CN" altLang="en-US" sz="2400" b="1">
                <a:solidFill>
                  <a:srgbClr val="0B1F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② These changes only became possible as my memory improved.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it was stored in tube</a:t>
            </a:r>
            <a:r>
              <a:rPr lang="en-US" altLang="zh-CN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zh-CN" alt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on transistors and later on very small chips. As a result </a:t>
            </a:r>
            <a:r>
              <a:rPr lang="en-US" altLang="zh-CN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.Over time </a:t>
            </a:r>
            <a:r>
              <a:rPr lang="en-US" altLang="zh-CN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r>
              <a:rPr lang="zh-CN" alt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</a:t>
            </a:r>
            <a:r>
              <a:rPr lang="en-US" altLang="zh-CN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until in the early 1960s </a:t>
            </a:r>
            <a:r>
              <a:rPr lang="en-US" altLang="zh-CN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.I was able to share my knowledge</a:t>
            </a:r>
            <a:r>
              <a:rPr lang="en-US" altLang="zh-CN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through the World Wide Web.</a:t>
            </a:r>
            <a:endParaRPr lang="zh-CN" altLang="en-US" sz="24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zh-CN" altLang="en-US" sz="2400" b="1">
                <a:solidFill>
                  <a:srgbClr val="0B1F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③ Since the 1970s many new applications have been found for me. </a:t>
            </a:r>
            <a:r>
              <a:rPr lang="zh-CN" alt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become very important</a:t>
            </a:r>
            <a:r>
              <a:rPr lang="en-US" altLang="zh-CN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 have also been </a:t>
            </a:r>
            <a:r>
              <a:rPr lang="en-US" altLang="zh-CN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r>
              <a:rPr lang="zh-CN" alt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have even been </a:t>
            </a:r>
            <a:r>
              <a:rPr lang="en-US" altLang="zh-CN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r>
              <a:rPr lang="zh-CN" alt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Anyhow, my goal is to provide humans with a life of high quality. I am now truly filled with happiness that I am a devoted friend and helper of the human race!</a:t>
            </a:r>
            <a:endParaRPr lang="zh-CN" altLang="en-US" sz="240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458845" y="850265"/>
            <a:ext cx="1231265" cy="511810"/>
          </a:xfrm>
          <a:prstGeom prst="ellipse">
            <a:avLst/>
          </a:prstGeom>
          <a:solidFill>
            <a:schemeClr val="accent1">
              <a:alpha val="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137275" y="3368675"/>
            <a:ext cx="2597150" cy="516255"/>
          </a:xfrm>
          <a:prstGeom prst="ellipse">
            <a:avLst/>
          </a:prstGeom>
          <a:solidFill>
            <a:schemeClr val="bg1">
              <a:alpha val="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374390" y="4830445"/>
            <a:ext cx="2324735" cy="568325"/>
          </a:xfrm>
          <a:prstGeom prst="ellipse">
            <a:avLst/>
          </a:prstGeom>
          <a:solidFill>
            <a:schemeClr val="bg1">
              <a:alpha val="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700" y="833120"/>
            <a:ext cx="9117965" cy="60007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just">
              <a:lnSpc>
                <a:spcPct val="100000"/>
              </a:lnSpc>
            </a:pPr>
            <a:r>
              <a:rPr lang="zh-CN" altLang="en-US" sz="2400" b="1">
                <a:solidFill>
                  <a:srgbClr val="0B1F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① Over time I have been changed quite a lot.</a:t>
            </a:r>
            <a:r>
              <a:rPr lang="zh-CN" altLang="en-US" sz="2400">
                <a:solidFill>
                  <a:srgbClr val="0B1F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began as </a:t>
            </a:r>
            <a:r>
              <a:rPr lang="en-US" altLang="zh-CN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1642. Although I was young I could simplify difficult sums. I developed very slowly and</a:t>
            </a:r>
            <a:r>
              <a:rPr lang="en-US" altLang="zh-CN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 took nearly two hundred years before </a:t>
            </a:r>
            <a:r>
              <a:rPr lang="en-US" altLang="zh-CN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After I was programmed</a:t>
            </a:r>
            <a:r>
              <a:rPr lang="en-US" altLang="zh-CN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At that time it was considered </a:t>
            </a:r>
            <a:r>
              <a:rPr lang="en-US" altLang="zh-CN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1936 </a:t>
            </a:r>
            <a:r>
              <a:rPr lang="en-US" altLang="zh-CN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From then on, I</a:t>
            </a:r>
            <a:r>
              <a:rPr lang="en-US" altLang="zh-CN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By the 1940s </a:t>
            </a:r>
            <a:r>
              <a:rPr lang="en-US" altLang="zh-CN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However, </a:t>
            </a:r>
            <a:r>
              <a:rPr lang="en-US" altLang="zh-CN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As time went by, I was made smaller. First as a PC (personal computer) and then as a laptop, I have been used in offices and homes since the 1970s.</a:t>
            </a:r>
            <a:endParaRPr lang="zh-CN" altLang="en-US" sz="24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zh-CN" altLang="en-US" sz="2400" b="1">
                <a:solidFill>
                  <a:srgbClr val="0B1F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② These changes only became possible as my memory improved. </a:t>
            </a:r>
            <a:r>
              <a:rPr lang="zh-CN" alt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it was stored in tube</a:t>
            </a:r>
            <a:r>
              <a:rPr lang="en-US" altLang="zh-CN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zh-CN" alt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on transistors and later on very small chips. As a result </a:t>
            </a:r>
            <a:r>
              <a:rPr lang="en-US" altLang="zh-CN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.Over time </a:t>
            </a:r>
            <a:r>
              <a:rPr lang="en-US" altLang="zh-CN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r>
              <a:rPr lang="zh-CN" alt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</a:t>
            </a:r>
            <a:r>
              <a:rPr lang="en-US" altLang="zh-CN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until in the early 1960s </a:t>
            </a:r>
            <a:r>
              <a:rPr lang="en-US" altLang="zh-CN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.I was able to share my knowledge</a:t>
            </a:r>
            <a:r>
              <a:rPr lang="en-US" altLang="zh-CN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through the World Wide Web.</a:t>
            </a:r>
            <a:endParaRPr lang="zh-CN" altLang="en-US" sz="240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zh-CN" altLang="en-US" sz="2400" b="1">
                <a:solidFill>
                  <a:srgbClr val="0B1F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③ Since the 1970s many new applications have been found for me.</a:t>
            </a:r>
            <a:r>
              <a:rPr lang="zh-CN" altLang="en-US" sz="2400" b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become very important</a:t>
            </a:r>
            <a:r>
              <a:rPr lang="en-US" altLang="zh-CN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 have also been </a:t>
            </a:r>
            <a:r>
              <a:rPr lang="en-US" altLang="zh-CN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r>
              <a:rPr lang="zh-CN" alt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have even been </a:t>
            </a:r>
            <a:r>
              <a:rPr lang="en-US" altLang="zh-CN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r>
              <a:rPr lang="zh-CN" altLang="en-US"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Anyhow, my goal is to provide humans with a life of high quality. I am now truly filled with happiness that I am a devoted friend and helper of the human race!</a:t>
            </a:r>
            <a:endParaRPr lang="zh-CN" altLang="en-US" sz="240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69900" y="784860"/>
            <a:ext cx="6076315" cy="582930"/>
            <a:chOff x="740" y="1236"/>
            <a:chExt cx="9569" cy="918"/>
          </a:xfrm>
        </p:grpSpPr>
        <p:sp>
          <p:nvSpPr>
            <p:cNvPr id="2" name="矩形 1"/>
            <p:cNvSpPr/>
            <p:nvPr/>
          </p:nvSpPr>
          <p:spPr>
            <a:xfrm>
              <a:off x="740" y="1339"/>
              <a:ext cx="9199" cy="695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90000"/>
              </a:schemeClr>
            </a:solidFill>
            <a:ln w="28575" cmpd="sng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931" y="1236"/>
              <a:ext cx="737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>
                  <a:solidFill>
                    <a:srgbClr val="FF0000"/>
                  </a:solidFill>
                  <a:latin typeface="Arial Black" panose="020B0A04020102020204" charset="0"/>
                  <a:cs typeface="Arial Black" panose="020B0A04020102020204" charset="0"/>
                </a:rPr>
                <a:t>topic sentence</a:t>
              </a:r>
              <a:endParaRPr lang="en-US" altLang="zh-CN" sz="3200">
                <a:solidFill>
                  <a:srgbClr val="FF0000"/>
                </a:solidFill>
                <a:latin typeface="Arial Black" panose="020B0A04020102020204" charset="0"/>
                <a:cs typeface="Arial Black" panose="020B0A0402010202020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15570" y="854710"/>
            <a:ext cx="8983980" cy="2578735"/>
            <a:chOff x="133" y="1339"/>
            <a:chExt cx="14148" cy="4061"/>
          </a:xfrm>
        </p:grpSpPr>
        <p:sp>
          <p:nvSpPr>
            <p:cNvPr id="21" name="矩形 20"/>
            <p:cNvSpPr/>
            <p:nvPr/>
          </p:nvSpPr>
          <p:spPr>
            <a:xfrm>
              <a:off x="133" y="2058"/>
              <a:ext cx="14148" cy="3342"/>
            </a:xfrm>
            <a:prstGeom prst="rect">
              <a:avLst/>
            </a:prstGeom>
            <a:solidFill>
              <a:srgbClr val="FFFFAF">
                <a:alpha val="87000"/>
              </a:srgbClr>
            </a:solidFill>
            <a:ln w="28575" cmpd="sng">
              <a:solidFill>
                <a:srgbClr val="FFFFA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9939" y="1339"/>
              <a:ext cx="4343" cy="696"/>
            </a:xfrm>
            <a:prstGeom prst="rect">
              <a:avLst/>
            </a:prstGeom>
            <a:solidFill>
              <a:srgbClr val="FFFFAF">
                <a:alpha val="78000"/>
              </a:srgbClr>
            </a:solidFill>
            <a:ln w="28575" cmpd="sng">
              <a:solidFill>
                <a:srgbClr val="FFFFA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861185" y="1898650"/>
            <a:ext cx="61029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 i="1">
                <a:solidFill>
                  <a:schemeClr val="tx2"/>
                </a:solidFill>
                <a:latin typeface="Arial Black" panose="020B0A04020102020204" charset="0"/>
                <a:cs typeface="Arial Black" panose="020B0A04020102020204" charset="0"/>
              </a:rPr>
              <a:t>supporting details</a:t>
            </a:r>
            <a:endParaRPr lang="en-US" altLang="zh-CN" sz="4400" i="1">
              <a:solidFill>
                <a:schemeClr val="tx2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4" name="内容占位符 3" descr="水印"/>
          <p:cNvPicPr>
            <a:picLocks noChangeAspect="1"/>
          </p:cNvPicPr>
          <p:nvPr userDrawn="1">
            <p:ph idx="1"/>
          </p:nvPr>
        </p:nvPicPr>
        <p:blipFill>
          <a:blip r:embed="rId1"/>
          <a:stretch>
            <a:fillRect/>
          </a:stretch>
        </p:blipFill>
        <p:spPr>
          <a:xfrm>
            <a:off x="7693025" y="208280"/>
            <a:ext cx="1316355" cy="426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  <p:bldP spid="23" grpId="0"/>
      <p:bldP spid="1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clrChange>
              <a:clrFrom>
                <a:srgbClr val="FBFBFB">
                  <a:alpha val="100000"/>
                </a:srgbClr>
              </a:clrFrom>
              <a:clrTo>
                <a:srgbClr val="FBFBFB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99695" y="1529080"/>
            <a:ext cx="4145280" cy="54768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58435" y="2721610"/>
            <a:ext cx="4598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+ 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supporting details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64810" y="4167505"/>
            <a:ext cx="4598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supporting details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91200" y="5612765"/>
            <a:ext cx="4598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supporting details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05530" y="2721610"/>
            <a:ext cx="20116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...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change...</a:t>
            </a:r>
            <a:endParaRPr lang="en-US" altLang="zh-CN" sz="3200" b="1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05530" y="4167505"/>
            <a:ext cx="233807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algn="l"/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...memory... </a:t>
            </a:r>
            <a:endParaRPr lang="en-US" altLang="zh-CN" sz="32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46170" y="5582285"/>
            <a:ext cx="264287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algn="l"/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... applications...</a:t>
            </a:r>
            <a:endParaRPr lang="en-US" altLang="zh-CN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95950" y="2803525"/>
            <a:ext cx="3356610" cy="3331210"/>
          </a:xfrm>
          <a:prstGeom prst="rect">
            <a:avLst/>
          </a:prstGeom>
          <a:solidFill>
            <a:schemeClr val="bg1">
              <a:alpha val="19000"/>
            </a:schemeClr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116955" y="2155190"/>
            <a:ext cx="28809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Organzied? </a:t>
            </a:r>
            <a:endParaRPr lang="en-US" altLang="zh-CN" sz="40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95605" y="864235"/>
            <a:ext cx="8282940" cy="1291590"/>
            <a:chOff x="623" y="1361"/>
            <a:chExt cx="13044" cy="2034"/>
          </a:xfrm>
        </p:grpSpPr>
        <p:sp>
          <p:nvSpPr>
            <p:cNvPr id="2" name="圆角矩形标注 1"/>
            <p:cNvSpPr/>
            <p:nvPr/>
          </p:nvSpPr>
          <p:spPr>
            <a:xfrm>
              <a:off x="623" y="1574"/>
              <a:ext cx="12121" cy="1821"/>
            </a:xfrm>
            <a:prstGeom prst="wedgeRoundRectCallout">
              <a:avLst>
                <a:gd name="adj1" fmla="val 41469"/>
                <a:gd name="adj2" fmla="val 69439"/>
                <a:gd name="adj3" fmla="val 16667"/>
              </a:avLst>
            </a:prstGeom>
            <a:solidFill>
              <a:schemeClr val="bg1">
                <a:alpha val="0"/>
              </a:schemeClr>
            </a:solidFill>
            <a:ln w="19050">
              <a:solidFill>
                <a:schemeClr val="bg2">
                  <a:lumMod val="9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33" y="1361"/>
              <a:ext cx="12934" cy="2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30000"/>
                </a:lnSpc>
              </a:pPr>
              <a:r>
                <a:rPr lang="en-US" altLang="zh-CN" sz="3000">
                  <a:latin typeface="Comic Sans MS" panose="030F0702030302020204" charset="0"/>
                  <a:cs typeface="Comic Sans MS" panose="030F0702030302020204" charset="0"/>
                </a:rPr>
                <a:t>A. In order o</a:t>
              </a:r>
              <a:r>
                <a:rPr lang="en-US" altLang="zh-CN" sz="3000">
                  <a:solidFill>
                    <a:schemeClr val="tx1"/>
                  </a:solidFill>
                  <a:latin typeface="Comic Sans MS" panose="030F0702030302020204" charset="0"/>
                  <a:cs typeface="Comic Sans MS" panose="030F0702030302020204" charset="0"/>
                </a:rPr>
                <a:t>f </a:t>
              </a:r>
              <a:r>
                <a:rPr lang="en-US" altLang="zh-CN" sz="3000" b="1">
                  <a:solidFill>
                    <a:schemeClr val="tx1"/>
                  </a:solidFill>
                  <a:latin typeface="Comic Sans MS" panose="030F0702030302020204" charset="0"/>
                  <a:cs typeface="Comic Sans MS" panose="030F0702030302020204" charset="0"/>
                </a:rPr>
                <a:t>time</a:t>
              </a:r>
              <a:r>
                <a:rPr lang="en-US" altLang="zh-CN" sz="3000">
                  <a:solidFill>
                    <a:schemeClr val="tx1"/>
                  </a:solidFill>
                  <a:latin typeface="Comic Sans MS" panose="030F0702030302020204" charset="0"/>
                  <a:cs typeface="Comic Sans MS" panose="030F0702030302020204" charset="0"/>
                </a:rPr>
                <a:t>    B. In order of </a:t>
              </a:r>
              <a:r>
                <a:rPr lang="en-US" altLang="zh-CN" sz="3000" b="1">
                  <a:solidFill>
                    <a:schemeClr val="tx1"/>
                  </a:solidFill>
                  <a:latin typeface="Comic Sans MS" panose="030F0702030302020204" charset="0"/>
                  <a:cs typeface="Comic Sans MS" panose="030F0702030302020204" charset="0"/>
                </a:rPr>
                <a:t>space</a:t>
              </a:r>
              <a:r>
                <a:rPr lang="en-US" altLang="zh-CN" sz="3000">
                  <a:solidFill>
                    <a:schemeClr val="tx1"/>
                  </a:solidFill>
                  <a:latin typeface="Comic Sans MS" panose="030F0702030302020204" charset="0"/>
                  <a:cs typeface="Comic Sans MS" panose="030F0702030302020204" charset="0"/>
                </a:rPr>
                <a:t>      </a:t>
              </a:r>
              <a:endParaRPr lang="en-US" altLang="zh-CN" sz="30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3000">
                  <a:solidFill>
                    <a:schemeClr val="tx1"/>
                  </a:solidFill>
                  <a:latin typeface="Comic Sans MS" panose="030F0702030302020204" charset="0"/>
                  <a:cs typeface="Comic Sans MS" panose="030F0702030302020204" charset="0"/>
                </a:rPr>
                <a:t>C. In order of </a:t>
              </a:r>
              <a:r>
                <a:rPr lang="en-US" altLang="zh-CN" sz="3000" b="1">
                  <a:solidFill>
                    <a:schemeClr val="tx1"/>
                  </a:solidFill>
                  <a:latin typeface="Comic Sans MS" panose="030F0702030302020204" charset="0"/>
                  <a:cs typeface="Comic Sans MS" panose="030F0702030302020204" charset="0"/>
                </a:rPr>
                <a:t>logic</a:t>
              </a:r>
              <a:r>
                <a:rPr lang="en-US" altLang="zh-CN" sz="3000">
                  <a:solidFill>
                    <a:schemeClr val="tx1"/>
                  </a:solidFill>
                  <a:latin typeface="Comic Sans MS" panose="030F0702030302020204" charset="0"/>
                  <a:cs typeface="Comic Sans MS" panose="030F0702030302020204" charset="0"/>
                </a:rPr>
                <a:t>    </a:t>
              </a:r>
              <a:endParaRPr lang="en-US" altLang="zh-CN" sz="30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</p:grpSp>
      <p:sp>
        <p:nvSpPr>
          <p:cNvPr id="9239" name="标题 9238"/>
          <p:cNvSpPr>
            <a:spLocks noGrp="1"/>
          </p:cNvSpPr>
          <p:nvPr>
            <p:ph type="title"/>
          </p:nvPr>
        </p:nvSpPr>
        <p:spPr>
          <a:xfrm>
            <a:off x="394970" y="195263"/>
            <a:ext cx="7010400" cy="654050"/>
          </a:xfrm>
        </p:spPr>
        <p:txBody>
          <a:bodyPr anchor="ctr"/>
          <a:p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Reading for the </a:t>
            </a:r>
            <a:r>
              <a:rPr lang="en-US" altLang="zh-CN" sz="36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organziation</a:t>
            </a:r>
            <a:endParaRPr lang="en-US" altLang="zh-CN" sz="3600" i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内容占位符 4" descr="水印"/>
          <p:cNvPicPr>
            <a:picLocks noChangeAspect="1"/>
          </p:cNvPicPr>
          <p:nvPr userDrawn="1"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93025" y="208280"/>
            <a:ext cx="1316355" cy="426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2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138430" y="836930"/>
            <a:ext cx="8781415" cy="60007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just">
              <a:lnSpc>
                <a:spcPct val="100000"/>
              </a:lnSpc>
            </a:pP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① Over time I have been changed quite a lot. </a:t>
            </a: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began as </a:t>
            </a:r>
            <a:r>
              <a:rPr lang="en-US" altLang="zh-CN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1642. Although I was young I could simplify difficult sums. I developed very slowly and</a:t>
            </a:r>
            <a:r>
              <a:rPr lang="en-US" altLang="zh-CN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 took nearly two hundred years before </a:t>
            </a:r>
            <a:r>
              <a:rPr lang="en-US" altLang="zh-CN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After I was programmed</a:t>
            </a:r>
            <a:r>
              <a:rPr lang="en-US" altLang="zh-CN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At that time it was considered </a:t>
            </a:r>
            <a:r>
              <a:rPr lang="en-US" altLang="zh-CN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1936 </a:t>
            </a:r>
            <a:r>
              <a:rPr lang="en-US" altLang="zh-CN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From then on, I</a:t>
            </a:r>
            <a:r>
              <a:rPr lang="en-US" altLang="zh-CN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By the 1940s </a:t>
            </a:r>
            <a:r>
              <a:rPr lang="en-US" altLang="zh-CN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However, </a:t>
            </a:r>
            <a:r>
              <a:rPr lang="en-US" altLang="zh-CN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As time went by, I was made smaller. First as a PC (personal computer) and then as a laptop, I have been used in offices and homes since the 1970s.</a:t>
            </a:r>
            <a:endParaRPr lang="zh-CN" altLang="en-US" sz="24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② These changes only became possible as my memory improved. </a:t>
            </a: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it was stored in tube</a:t>
            </a:r>
            <a:r>
              <a:rPr lang="en-US" altLang="zh-CN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on transistors and later on very small chips. As a result </a:t>
            </a:r>
            <a:r>
              <a:rPr lang="en-US" altLang="zh-CN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.Over time </a:t>
            </a:r>
            <a:r>
              <a:rPr lang="en-US" altLang="zh-CN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</a:t>
            </a:r>
            <a:r>
              <a:rPr lang="en-US" altLang="zh-CN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until in the early 1960s </a:t>
            </a:r>
            <a:r>
              <a:rPr lang="en-US" altLang="zh-CN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.I was able to share my knowledge</a:t>
            </a:r>
            <a:r>
              <a:rPr lang="en-US" altLang="zh-CN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through the World Wide Web.</a:t>
            </a:r>
            <a:endParaRPr lang="zh-CN" altLang="en-US" sz="24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③ Since the 1970s many new applications have been found for me. </a:t>
            </a: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become very important</a:t>
            </a:r>
            <a:r>
              <a:rPr lang="en-US" altLang="zh-CN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 have also been </a:t>
            </a:r>
            <a:r>
              <a:rPr lang="en-US" altLang="zh-CN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have even been </a:t>
            </a:r>
            <a:r>
              <a:rPr lang="en-US" altLang="zh-CN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Anyhow, my goal is to provide humans with a life of high quality. I am now truly filled with happiness that I am a devoted friend and helper of the human race!</a:t>
            </a:r>
            <a:endParaRPr lang="zh-CN" altLang="en-US" sz="24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202295" y="1215390"/>
            <a:ext cx="560705" cy="3810"/>
          </a:xfrm>
          <a:prstGeom prst="line">
            <a:avLst/>
          </a:prstGeom>
          <a:ln w="476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285615" y="1953260"/>
            <a:ext cx="3258185" cy="27940"/>
          </a:xfrm>
          <a:prstGeom prst="line">
            <a:avLst/>
          </a:prstGeom>
          <a:ln w="476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8025130" y="1953260"/>
            <a:ext cx="560705" cy="3810"/>
          </a:xfrm>
          <a:prstGeom prst="line">
            <a:avLst/>
          </a:prstGeom>
          <a:ln w="476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907030" y="2332355"/>
            <a:ext cx="1512570" cy="10160"/>
          </a:xfrm>
          <a:prstGeom prst="line">
            <a:avLst/>
          </a:prstGeom>
          <a:ln w="476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805420" y="2338705"/>
            <a:ext cx="560705" cy="3810"/>
          </a:xfrm>
          <a:prstGeom prst="line">
            <a:avLst/>
          </a:prstGeom>
          <a:ln w="476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28600" y="2667000"/>
            <a:ext cx="1600200" cy="0"/>
          </a:xfrm>
          <a:prstGeom prst="line">
            <a:avLst/>
          </a:prstGeom>
          <a:ln w="476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667000" y="2667000"/>
            <a:ext cx="1524000" cy="0"/>
          </a:xfrm>
          <a:prstGeom prst="line">
            <a:avLst/>
          </a:prstGeom>
          <a:ln w="476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6469380" y="2667000"/>
            <a:ext cx="1988820" cy="27940"/>
          </a:xfrm>
          <a:prstGeom prst="line">
            <a:avLst/>
          </a:prstGeom>
          <a:ln w="476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687320" y="3089275"/>
            <a:ext cx="560705" cy="3810"/>
          </a:xfrm>
          <a:prstGeom prst="line">
            <a:avLst/>
          </a:prstGeom>
          <a:ln w="476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7701280" y="3037205"/>
            <a:ext cx="560705" cy="3810"/>
          </a:xfrm>
          <a:prstGeom prst="line">
            <a:avLst/>
          </a:prstGeom>
          <a:ln w="476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28600" y="4156710"/>
            <a:ext cx="560705" cy="3810"/>
          </a:xfrm>
          <a:prstGeom prst="line">
            <a:avLst/>
          </a:prstGeom>
          <a:ln w="476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3630295" y="4160520"/>
            <a:ext cx="560705" cy="3810"/>
          </a:xfrm>
          <a:prstGeom prst="line">
            <a:avLst/>
          </a:prstGeom>
          <a:ln w="476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6523990" y="4152900"/>
            <a:ext cx="560705" cy="3810"/>
          </a:xfrm>
          <a:prstGeom prst="line">
            <a:avLst/>
          </a:prstGeom>
          <a:ln w="476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2895600" y="4495800"/>
            <a:ext cx="1143000" cy="0"/>
          </a:xfrm>
          <a:prstGeom prst="line">
            <a:avLst/>
          </a:prstGeom>
          <a:ln w="476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5372100" y="4495800"/>
            <a:ext cx="2933700" cy="0"/>
          </a:xfrm>
          <a:prstGeom prst="line">
            <a:avLst/>
          </a:prstGeom>
          <a:ln w="476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527675" y="5644515"/>
            <a:ext cx="560705" cy="3810"/>
          </a:xfrm>
          <a:prstGeom prst="line">
            <a:avLst/>
          </a:prstGeom>
          <a:ln w="476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8202295" y="5640705"/>
            <a:ext cx="560705" cy="3810"/>
          </a:xfrm>
          <a:prstGeom prst="line">
            <a:avLst/>
          </a:prstGeom>
          <a:ln w="476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1451610" y="6007100"/>
            <a:ext cx="910590" cy="12700"/>
          </a:xfrm>
          <a:prstGeom prst="line">
            <a:avLst/>
          </a:prstGeom>
          <a:ln w="476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547370" y="1262380"/>
            <a:ext cx="3766820" cy="768350"/>
          </a:xfrm>
          <a:prstGeom prst="rect">
            <a:avLst/>
          </a:prstGeom>
          <a:solidFill>
            <a:srgbClr val="FFFFAF">
              <a:alpha val="91000"/>
            </a:srgbClr>
          </a:solidFill>
        </p:spPr>
        <p:txBody>
          <a:bodyPr wrap="none" rtlCol="0" anchor="t">
            <a:spAutoFit/>
          </a:bodyPr>
          <a:p>
            <a:r>
              <a:rPr lang="en-US" altLang="zh-CN" sz="44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 order of time</a:t>
            </a:r>
            <a:endParaRPr lang="en-US" altLang="zh-CN" sz="4400" b="1" i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943100" y="3529965"/>
            <a:ext cx="3766820" cy="768350"/>
          </a:xfrm>
          <a:prstGeom prst="rect">
            <a:avLst/>
          </a:prstGeom>
          <a:solidFill>
            <a:srgbClr val="FFFFAF">
              <a:alpha val="91000"/>
            </a:srgbClr>
          </a:solidFill>
        </p:spPr>
        <p:txBody>
          <a:bodyPr wrap="none" rtlCol="0" anchor="t">
            <a:spAutoFit/>
          </a:bodyPr>
          <a:p>
            <a:pPr lvl="0" algn="l"/>
            <a:r>
              <a:rPr lang="en-US" altLang="zh-CN" sz="44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 order of time</a:t>
            </a:r>
            <a:endParaRPr lang="en-US" altLang="zh-CN" sz="4400" b="1" i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652520" y="5648325"/>
            <a:ext cx="3891280" cy="768350"/>
          </a:xfrm>
          <a:prstGeom prst="rect">
            <a:avLst/>
          </a:prstGeom>
          <a:solidFill>
            <a:srgbClr val="FFFFAF">
              <a:alpha val="91000"/>
            </a:srgbClr>
          </a:solidFill>
        </p:spPr>
        <p:txBody>
          <a:bodyPr wrap="none" rtlCol="0" anchor="t">
            <a:spAutoFit/>
          </a:bodyPr>
          <a:p>
            <a:pPr lvl="0" algn="l"/>
            <a:r>
              <a:rPr lang="en-US" altLang="zh-CN" sz="44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 order of logic</a:t>
            </a:r>
            <a:endParaRPr lang="en-US" altLang="zh-CN" sz="4400" b="1" i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239" name="标题 9238"/>
          <p:cNvSpPr>
            <a:spLocks noGrp="1"/>
          </p:cNvSpPr>
          <p:nvPr>
            <p:ph type="title"/>
          </p:nvPr>
        </p:nvSpPr>
        <p:spPr>
          <a:xfrm>
            <a:off x="394970" y="195263"/>
            <a:ext cx="7010400" cy="654050"/>
          </a:xfrm>
        </p:spPr>
        <p:txBody>
          <a:bodyPr anchor="ctr"/>
          <a:p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Reading for the </a:t>
            </a:r>
            <a:r>
              <a:rPr lang="en-US" altLang="zh-CN" sz="36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organziation</a:t>
            </a:r>
            <a:endParaRPr lang="en-US" altLang="zh-CN" sz="3600" i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内容占位符 4" descr="水印"/>
          <p:cNvPicPr>
            <a:picLocks noChangeAspect="1"/>
          </p:cNvPicPr>
          <p:nvPr userDrawn="1">
            <p:ph idx="1"/>
          </p:nvPr>
        </p:nvPicPr>
        <p:blipFill>
          <a:blip r:embed="rId1"/>
          <a:stretch>
            <a:fillRect/>
          </a:stretch>
        </p:blipFill>
        <p:spPr>
          <a:xfrm>
            <a:off x="7693025" y="208280"/>
            <a:ext cx="1316355" cy="426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30" grpId="0" bldLvl="0" animBg="1"/>
      <p:bldP spid="31" grpId="1" animBg="1"/>
    </p:bldLst>
  </p:timing>
</p:sld>
</file>

<file path=ppt/tags/tag1.xml><?xml version="1.0" encoding="utf-8"?>
<p:tagLst xmlns:p="http://schemas.openxmlformats.org/presentationml/2006/main">
  <p:tag name="REFSHAPE" val="215312036"/>
</p:tagLst>
</file>

<file path=ppt/tags/tag2.xml><?xml version="1.0" encoding="utf-8"?>
<p:tagLst xmlns:p="http://schemas.openxmlformats.org/presentationml/2006/main">
  <p:tag name="REFSHAPE" val="215310404"/>
</p:tagLst>
</file>

<file path=ppt/tags/tag3.xml><?xml version="1.0" encoding="utf-8"?>
<p:tagLst xmlns:p="http://schemas.openxmlformats.org/presentationml/2006/main">
  <p:tag name="REFSHAPE" val="215312444"/>
</p:tagLst>
</file>

<file path=ppt/theme/theme1.xml><?xml version="1.0" encoding="utf-8"?>
<a:theme xmlns:a="http://schemas.openxmlformats.org/drawingml/2006/main" name="010TGp_BizCom_bl">
  <a:themeElements>
    <a:clrScheme name="">
      <a:dk1>
        <a:srgbClr val="1C3A8E"/>
      </a:dk1>
      <a:lt1>
        <a:srgbClr val="FFFFFF"/>
      </a:lt1>
      <a:dk2>
        <a:srgbClr val="000000"/>
      </a:dk2>
      <a:lt2>
        <a:srgbClr val="DDDDDD"/>
      </a:lt2>
      <a:accent1>
        <a:srgbClr val="438FE3"/>
      </a:accent1>
      <a:accent2>
        <a:srgbClr val="CC9900"/>
      </a:accent2>
      <a:accent3>
        <a:srgbClr val="FFFFFF"/>
      </a:accent3>
      <a:accent4>
        <a:srgbClr val="16307A"/>
      </a:accent4>
      <a:accent5>
        <a:srgbClr val="B0C6EE"/>
      </a:accent5>
      <a:accent6>
        <a:srgbClr val="B78900"/>
      </a:accent6>
      <a:hlink>
        <a:srgbClr val="33CCCC"/>
      </a:hlink>
      <a:folHlink>
        <a:srgbClr val="969696"/>
      </a:folHlink>
    </a:clrScheme>
    <a:fontScheme name="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666699"/>
        </a:dk1>
        <a:lt1>
          <a:srgbClr val="FFFFFF"/>
        </a:lt1>
        <a:dk2>
          <a:srgbClr val="000000"/>
        </a:dk2>
        <a:lt2>
          <a:srgbClr val="F7F4D5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75783"/>
        </a:accent4>
        <a:accent5>
          <a:srgbClr val="BCD8C6"/>
        </a:accent5>
        <a:accent6>
          <a:srgbClr val="B27EC1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9698D"/>
        </a:dk1>
        <a:lt1>
          <a:srgbClr val="FFFFFF"/>
        </a:lt1>
        <a:dk2>
          <a:srgbClr val="000000"/>
        </a:dk2>
        <a:lt2>
          <a:srgbClr val="D6E1E2"/>
        </a:lt2>
        <a:accent1>
          <a:srgbClr val="FF5050"/>
        </a:accent1>
        <a:accent2>
          <a:srgbClr val="FF9933"/>
        </a:accent2>
        <a:accent3>
          <a:srgbClr val="FFFFFF"/>
        </a:accent3>
        <a:accent4>
          <a:srgbClr val="225979"/>
        </a:accent4>
        <a:accent5>
          <a:srgbClr val="FFB3B3"/>
        </a:accent5>
        <a:accent6>
          <a:srgbClr val="E5892D"/>
        </a:accent6>
        <a:hlink>
          <a:srgbClr val="00CC99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1C3A8E"/>
        </a:dk1>
        <a:lt1>
          <a:srgbClr val="FFFFFF"/>
        </a:lt1>
        <a:dk2>
          <a:srgbClr val="000000"/>
        </a:dk2>
        <a:lt2>
          <a:srgbClr val="DDDDDD"/>
        </a:lt2>
        <a:accent1>
          <a:srgbClr val="438FE3"/>
        </a:accent1>
        <a:accent2>
          <a:srgbClr val="CC9900"/>
        </a:accent2>
        <a:accent3>
          <a:srgbClr val="FFFFFF"/>
        </a:accent3>
        <a:accent4>
          <a:srgbClr val="16307A"/>
        </a:accent4>
        <a:accent5>
          <a:srgbClr val="B0C6EE"/>
        </a:accent5>
        <a:accent6>
          <a:srgbClr val="B78900"/>
        </a:accent6>
        <a:hlink>
          <a:srgbClr val="33CC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010TGp_BizCom_bl">
  <a:themeElements>
    <a:clrScheme name="">
      <a:dk1>
        <a:srgbClr val="1C3A8E"/>
      </a:dk1>
      <a:lt1>
        <a:srgbClr val="FFFFFF"/>
      </a:lt1>
      <a:dk2>
        <a:srgbClr val="000000"/>
      </a:dk2>
      <a:lt2>
        <a:srgbClr val="DDDDDD"/>
      </a:lt2>
      <a:accent1>
        <a:srgbClr val="438FE3"/>
      </a:accent1>
      <a:accent2>
        <a:srgbClr val="CC9900"/>
      </a:accent2>
      <a:accent3>
        <a:srgbClr val="FFFFFF"/>
      </a:accent3>
      <a:accent4>
        <a:srgbClr val="16307A"/>
      </a:accent4>
      <a:accent5>
        <a:srgbClr val="B0C6EE"/>
      </a:accent5>
      <a:accent6>
        <a:srgbClr val="B78900"/>
      </a:accent6>
      <a:hlink>
        <a:srgbClr val="33CCCC"/>
      </a:hlink>
      <a:folHlink>
        <a:srgbClr val="969696"/>
      </a:folHlink>
    </a:clrScheme>
    <a:fontScheme name="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666699"/>
        </a:dk1>
        <a:lt1>
          <a:srgbClr val="FFFFFF"/>
        </a:lt1>
        <a:dk2>
          <a:srgbClr val="000000"/>
        </a:dk2>
        <a:lt2>
          <a:srgbClr val="F7F4D5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75783"/>
        </a:accent4>
        <a:accent5>
          <a:srgbClr val="BCD8C6"/>
        </a:accent5>
        <a:accent6>
          <a:srgbClr val="B27EC1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9698D"/>
        </a:dk1>
        <a:lt1>
          <a:srgbClr val="FFFFFF"/>
        </a:lt1>
        <a:dk2>
          <a:srgbClr val="000000"/>
        </a:dk2>
        <a:lt2>
          <a:srgbClr val="D6E1E2"/>
        </a:lt2>
        <a:accent1>
          <a:srgbClr val="FF5050"/>
        </a:accent1>
        <a:accent2>
          <a:srgbClr val="FF9933"/>
        </a:accent2>
        <a:accent3>
          <a:srgbClr val="FFFFFF"/>
        </a:accent3>
        <a:accent4>
          <a:srgbClr val="225979"/>
        </a:accent4>
        <a:accent5>
          <a:srgbClr val="FFB3B3"/>
        </a:accent5>
        <a:accent6>
          <a:srgbClr val="E5892D"/>
        </a:accent6>
        <a:hlink>
          <a:srgbClr val="00CC99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1C3A8E"/>
        </a:dk1>
        <a:lt1>
          <a:srgbClr val="FFFFFF"/>
        </a:lt1>
        <a:dk2>
          <a:srgbClr val="000000"/>
        </a:dk2>
        <a:lt2>
          <a:srgbClr val="DDDDDD"/>
        </a:lt2>
        <a:accent1>
          <a:srgbClr val="438FE3"/>
        </a:accent1>
        <a:accent2>
          <a:srgbClr val="CC9900"/>
        </a:accent2>
        <a:accent3>
          <a:srgbClr val="FFFFFF"/>
        </a:accent3>
        <a:accent4>
          <a:srgbClr val="16307A"/>
        </a:accent4>
        <a:accent5>
          <a:srgbClr val="B0C6EE"/>
        </a:accent5>
        <a:accent6>
          <a:srgbClr val="B78900"/>
        </a:accent6>
        <a:hlink>
          <a:srgbClr val="33CC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7427</Words>
  <Application>WPS 演示</Application>
  <PresentationFormat>On-screen Show</PresentationFormat>
  <Paragraphs>268</Paragraphs>
  <Slides>16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6" baseType="lpstr">
      <vt:lpstr>Arial</vt:lpstr>
      <vt:lpstr>宋体</vt:lpstr>
      <vt:lpstr>Wingdings</vt:lpstr>
      <vt:lpstr>Verdana</vt:lpstr>
      <vt:lpstr>Arial Black</vt:lpstr>
      <vt:lpstr>仿宋</vt:lpstr>
      <vt:lpstr>Times New Roman</vt:lpstr>
      <vt:lpstr>Wingdings</vt:lpstr>
      <vt:lpstr>Comic Sans MS</vt:lpstr>
      <vt:lpstr>Webdings</vt:lpstr>
      <vt:lpstr>Calibri</vt:lpstr>
      <vt:lpstr>微软雅黑</vt:lpstr>
      <vt:lpstr>Arial Unicode MS</vt:lpstr>
      <vt:lpstr>HelveticaNeue</vt:lpstr>
      <vt:lpstr>NumberOnly</vt:lpstr>
      <vt:lpstr>华文新魏</vt:lpstr>
      <vt:lpstr>010TGp_BizCom_bl</vt:lpstr>
      <vt:lpstr>1_010TGp_BizCom_bl</vt:lpstr>
      <vt:lpstr>Photoshop.Image.7</vt:lpstr>
      <vt:lpstr>Photoshop.Image.7</vt:lpstr>
      <vt:lpstr>PowerPoint 演示文稿</vt:lpstr>
      <vt:lpstr>Reading: WHO AM I ?</vt:lpstr>
      <vt:lpstr>What is it?</vt:lpstr>
      <vt:lpstr>Reading: WHO AM I ?</vt:lpstr>
      <vt:lpstr>Reading: WHO AM I ?</vt:lpstr>
      <vt:lpstr>Reading for the structure</vt:lpstr>
      <vt:lpstr>Reading for the main idea</vt:lpstr>
      <vt:lpstr>Reading for the organziation</vt:lpstr>
      <vt:lpstr>Reading for the organziation</vt:lpstr>
      <vt:lpstr>Memory</vt:lpstr>
      <vt:lpstr>Memory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Guild Design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www.themegallery.com</dc:creator>
  <cp:lastModifiedBy>曹小等</cp:lastModifiedBy>
  <cp:revision>20</cp:revision>
  <dcterms:created xsi:type="dcterms:W3CDTF">2006-10-25T02:35:00Z</dcterms:created>
  <dcterms:modified xsi:type="dcterms:W3CDTF">2019-10-10T05:43:09Z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