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9" r:id="rId1"/>
    <p:sldMasterId id="2147483731" r:id="rId2"/>
    <p:sldMasterId id="2147483733" r:id="rId3"/>
  </p:sldMasterIdLst>
  <p:notesMasterIdLst>
    <p:notesMasterId r:id="rId20"/>
  </p:notesMasterIdLst>
  <p:sldIdLst>
    <p:sldId id="404" r:id="rId4"/>
    <p:sldId id="256" r:id="rId5"/>
    <p:sldId id="391" r:id="rId6"/>
    <p:sldId id="377" r:id="rId7"/>
    <p:sldId id="397" r:id="rId8"/>
    <p:sldId id="398" r:id="rId9"/>
    <p:sldId id="399" r:id="rId10"/>
    <p:sldId id="394" r:id="rId11"/>
    <p:sldId id="400" r:id="rId12"/>
    <p:sldId id="401" r:id="rId13"/>
    <p:sldId id="388" r:id="rId14"/>
    <p:sldId id="396" r:id="rId15"/>
    <p:sldId id="378" r:id="rId16"/>
    <p:sldId id="390" r:id="rId17"/>
    <p:sldId id="402" r:id="rId18"/>
    <p:sldId id="403" r:id="rId19"/>
  </p:sldIdLst>
  <p:sldSz cx="9144000" cy="6858000" type="screen4x3"/>
  <p:notesSz cx="6858000" cy="9144000"/>
  <p:defaultTextStyle>
    <a:defPPr>
      <a:defRPr lang="zh-CN"/>
    </a:defPPr>
    <a:lvl1pPr algn="l" rtl="0" eaLnBrk="0" fontAlgn="base" hangingPunct="0">
      <a:spcBef>
        <a:spcPct val="0"/>
      </a:spcBef>
      <a:spcAft>
        <a:spcPct val="0"/>
      </a:spcAft>
      <a:defRPr kern="1200">
        <a:solidFill>
          <a:schemeClr val="tx1"/>
        </a:solidFill>
        <a:latin typeface="Arial" panose="020B0604020202020204" pitchFamily="34" charset="0"/>
        <a:ea typeface="宋体" panose="02010600030101010101" pitchFamily="2" charset="-122"/>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宋体" panose="02010600030101010101" pitchFamily="2" charset="-122"/>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宋体" panose="02010600030101010101" pitchFamily="2" charset="-122"/>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宋体" panose="02010600030101010101" pitchFamily="2" charset="-122"/>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宋体" panose="02010600030101010101" pitchFamily="2" charset="-122"/>
        <a:cs typeface="+mn-cs"/>
      </a:defRPr>
    </a:lvl5pPr>
    <a:lvl6pPr marL="2286000" algn="l" defTabSz="914400" rtl="0" eaLnBrk="1" latinLnBrk="0" hangingPunct="1">
      <a:defRPr kern="1200">
        <a:solidFill>
          <a:schemeClr val="tx1"/>
        </a:solidFill>
        <a:latin typeface="Arial" panose="020B0604020202020204" pitchFamily="34" charset="0"/>
        <a:ea typeface="宋体" panose="02010600030101010101" pitchFamily="2" charset="-122"/>
        <a:cs typeface="+mn-cs"/>
      </a:defRPr>
    </a:lvl6pPr>
    <a:lvl7pPr marL="2743200" algn="l" defTabSz="914400" rtl="0" eaLnBrk="1" latinLnBrk="0" hangingPunct="1">
      <a:defRPr kern="1200">
        <a:solidFill>
          <a:schemeClr val="tx1"/>
        </a:solidFill>
        <a:latin typeface="Arial" panose="020B0604020202020204" pitchFamily="34" charset="0"/>
        <a:ea typeface="宋体" panose="02010600030101010101" pitchFamily="2" charset="-122"/>
        <a:cs typeface="+mn-cs"/>
      </a:defRPr>
    </a:lvl7pPr>
    <a:lvl8pPr marL="3200400" algn="l" defTabSz="914400" rtl="0" eaLnBrk="1" latinLnBrk="0" hangingPunct="1">
      <a:defRPr kern="1200">
        <a:solidFill>
          <a:schemeClr val="tx1"/>
        </a:solidFill>
        <a:latin typeface="Arial" panose="020B0604020202020204" pitchFamily="34" charset="0"/>
        <a:ea typeface="宋体" panose="02010600030101010101" pitchFamily="2" charset="-122"/>
        <a:cs typeface="+mn-cs"/>
      </a:defRPr>
    </a:lvl8pPr>
    <a:lvl9pPr marL="3657600" algn="l" defTabSz="914400" rtl="0" eaLnBrk="1" latinLnBrk="0" hangingPunct="1">
      <a:defRPr kern="1200">
        <a:solidFill>
          <a:schemeClr val="tx1"/>
        </a:solidFill>
        <a:latin typeface="Arial" panose="020B0604020202020204" pitchFamily="34" charset="0"/>
        <a:ea typeface="宋体" panose="02010600030101010101" pitchFamily="2" charset="-122"/>
        <a:cs typeface="+mn-cs"/>
      </a:defRPr>
    </a:lvl9pPr>
  </p:defaultTextStyle>
  <p:extLst>
    <p:ext uri="{EFAFB233-063F-42B5-8137-9DF3F51BA10A}">
      <p15:sldGuideLst xmlns:p15="http://schemas.microsoft.com/office/powerpoint/2012/main">
        <p15:guide id="1" orient="horz" pos="2160">
          <p15:clr>
            <a:srgbClr val="A4A3A4"/>
          </p15:clr>
        </p15:guide>
        <p15:guide id="2" pos="290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A7320D"/>
    <a:srgbClr val="1A4B9A"/>
    <a:srgbClr val="CC0000"/>
    <a:srgbClr val="1A8E9A"/>
    <a:srgbClr val="FF5353"/>
    <a:srgbClr val="FFFF00"/>
    <a:srgbClr val="ECE961"/>
    <a:srgbClr val="3333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1" autoAdjust="0"/>
    <p:restoredTop sz="94389" autoAdjust="0"/>
  </p:normalViewPr>
  <p:slideViewPr>
    <p:cSldViewPr>
      <p:cViewPr varScale="1">
        <p:scale>
          <a:sx n="98" d="100"/>
          <a:sy n="98" d="100"/>
        </p:scale>
        <p:origin x="840" y="192"/>
      </p:cViewPr>
      <p:guideLst>
        <p:guide orient="horz" pos="2160"/>
        <p:guide pos="2904"/>
      </p:guideLst>
    </p:cSldViewPr>
  </p:slideViewPr>
  <p:notesTextViewPr>
    <p:cViewPr>
      <p:scale>
        <a:sx n="1" d="1"/>
        <a:sy n="1" d="1"/>
      </p:scale>
      <p:origin x="0" y="0"/>
    </p:cViewPr>
  </p:notesTextViewPr>
  <p:notesViewPr>
    <p:cSldViewPr>
      <p:cViewPr varScale="1">
        <p:scale>
          <a:sx n="79" d="100"/>
          <a:sy n="79" d="100"/>
        </p:scale>
        <p:origin x="4080" y="200"/>
      </p:cViewPr>
      <p:guideLst/>
    </p:cSldViewPr>
  </p:notesViewPr>
  <p:gridSpacing cx="76198" cy="7619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3" Type="http://schemas.openxmlformats.org/officeDocument/2006/relationships/slideMaster" Target="slideMasters/slideMaster3.xml"/><Relationship Id="rId21" Type="http://schemas.openxmlformats.org/officeDocument/2006/relationships/presProps" Target="presProp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tableStyles" Target="tableStyle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theme" Target="theme/theme1.xml"/><Relationship Id="rId10" Type="http://schemas.openxmlformats.org/officeDocument/2006/relationships/slide" Target="slides/slide7.xml"/><Relationship Id="rId19" Type="http://schemas.openxmlformats.org/officeDocument/2006/relationships/slide" Target="slides/slide16.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6146" name="页眉占位符 6145"/>
          <p:cNvSpPr>
            <a:spLocks noGrp="1"/>
          </p:cNvSpPr>
          <p:nvPr>
            <p:ph type="hdr" sz="quarter"/>
          </p:nvPr>
        </p:nvSpPr>
        <p:spPr>
          <a:xfrm>
            <a:off x="0" y="0"/>
            <a:ext cx="2971800" cy="457200"/>
          </a:xfrm>
          <a:prstGeom prst="rect">
            <a:avLst/>
          </a:prstGeom>
          <a:noFill/>
          <a:ln w="9525">
            <a:noFill/>
          </a:ln>
        </p:spPr>
        <p:txBody>
          <a:bodyPr/>
          <a:lstStyle>
            <a:lvl1pPr eaLnBrk="1" hangingPunct="1">
              <a:buFont typeface="Arial" panose="020B0604020202020204" pitchFamily="34" charset="0"/>
              <a:buNone/>
              <a:defRPr sz="1200" noProof="1">
                <a:latin typeface="Arial" panose="020B0604020202020204" pitchFamily="34" charset="0"/>
                <a:ea typeface="宋体" panose="02010600030101010101" pitchFamily="2" charset="-122"/>
              </a:defRPr>
            </a:lvl1pPr>
          </a:lstStyle>
          <a:p>
            <a:pPr>
              <a:defRPr/>
            </a:pPr>
            <a:endParaRPr lang="zh-CN"/>
          </a:p>
        </p:txBody>
      </p:sp>
      <p:sp>
        <p:nvSpPr>
          <p:cNvPr id="6147" name="日期占位符 6146"/>
          <p:cNvSpPr>
            <a:spLocks noGrp="1"/>
          </p:cNvSpPr>
          <p:nvPr>
            <p:ph type="dt" idx="1"/>
          </p:nvPr>
        </p:nvSpPr>
        <p:spPr>
          <a:xfrm>
            <a:off x="3884613" y="0"/>
            <a:ext cx="2971800" cy="457200"/>
          </a:xfrm>
          <a:prstGeom prst="rect">
            <a:avLst/>
          </a:prstGeom>
          <a:noFill/>
          <a:ln w="9525">
            <a:noFill/>
          </a:ln>
        </p:spPr>
        <p:txBody>
          <a:bodyPr/>
          <a:lstStyle>
            <a:lvl1pPr algn="r" eaLnBrk="1" hangingPunct="1">
              <a:buFont typeface="Arial" panose="020B0604020202020204" pitchFamily="34" charset="0"/>
              <a:buNone/>
              <a:defRPr sz="1200" noProof="1">
                <a:latin typeface="Arial" panose="020B0604020202020204" pitchFamily="34" charset="0"/>
                <a:ea typeface="宋体" panose="02010600030101010101" pitchFamily="2" charset="-122"/>
              </a:defRPr>
            </a:lvl1pPr>
          </a:lstStyle>
          <a:p>
            <a:pPr>
              <a:defRPr/>
            </a:pPr>
            <a:endParaRPr lang="zh-CN" altLang="en-US"/>
          </a:p>
        </p:txBody>
      </p:sp>
      <p:sp>
        <p:nvSpPr>
          <p:cNvPr id="37892" name="幻灯片图像占位符 6147"/>
          <p:cNvSpPr>
            <a:spLocks noGrp="1" noRot="1" noChangeAspect="1" noChangeArrowheads="1"/>
          </p:cNvSpPr>
          <p:nvPr>
            <p:ph type="sldImg" idx="4294967295"/>
          </p:nvPr>
        </p:nvSpPr>
        <p:spPr bwMode="auto">
          <a:xfrm>
            <a:off x="1143000" y="685800"/>
            <a:ext cx="4572000" cy="3429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sp>
      <p:sp>
        <p:nvSpPr>
          <p:cNvPr id="6149" name="文本占位符 6148"/>
          <p:cNvSpPr>
            <a:spLocks noGrp="1" noRot="1" noChangeArrowheads="1"/>
          </p:cNvSpPr>
          <p:nvPr>
            <p:ph type="body" sz="quarter" idx="4294967295"/>
          </p:nvPr>
        </p:nvSpPr>
        <p:spPr bwMode="auto">
          <a:xfrm>
            <a:off x="685800" y="4343400"/>
            <a:ext cx="5486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150" name="页脚占位符 6149"/>
          <p:cNvSpPr>
            <a:spLocks noGrp="1"/>
          </p:cNvSpPr>
          <p:nvPr>
            <p:ph type="ftr" sz="quarter" idx="4"/>
          </p:nvPr>
        </p:nvSpPr>
        <p:spPr>
          <a:xfrm>
            <a:off x="0" y="8685213"/>
            <a:ext cx="2971800" cy="457200"/>
          </a:xfrm>
          <a:prstGeom prst="rect">
            <a:avLst/>
          </a:prstGeom>
          <a:noFill/>
          <a:ln w="9525">
            <a:noFill/>
          </a:ln>
        </p:spPr>
        <p:txBody>
          <a:bodyPr anchor="b"/>
          <a:lstStyle>
            <a:lvl1pPr eaLnBrk="1" hangingPunct="1">
              <a:buFont typeface="Arial" panose="020B0604020202020204" pitchFamily="34" charset="0"/>
              <a:buNone/>
              <a:defRPr sz="1200" noProof="1">
                <a:latin typeface="Arial" panose="020B0604020202020204" pitchFamily="34" charset="0"/>
                <a:ea typeface="宋体" panose="02010600030101010101" pitchFamily="2" charset="-122"/>
              </a:defRPr>
            </a:lvl1pPr>
          </a:lstStyle>
          <a:p>
            <a:pPr>
              <a:defRPr/>
            </a:pPr>
            <a:endParaRPr lang="zh-CN"/>
          </a:p>
        </p:txBody>
      </p:sp>
      <p:sp>
        <p:nvSpPr>
          <p:cNvPr id="6151" name="灯片编号占位符 6150"/>
          <p:cNvSpPr>
            <a:spLocks noGrp="1"/>
          </p:cNvSpPr>
          <p:nvPr>
            <p:ph type="sldNum" sz="quarter" idx="5"/>
          </p:nvPr>
        </p:nvSpPr>
        <p:spPr>
          <a:xfrm>
            <a:off x="3884613" y="8685213"/>
            <a:ext cx="2971800" cy="457200"/>
          </a:xfrm>
          <a:prstGeom prst="rect">
            <a:avLst/>
          </a:prstGeom>
          <a:noFill/>
          <a:ln w="9525">
            <a:noFill/>
          </a:ln>
        </p:spPr>
        <p:txBody>
          <a:bodyPr anchor="b"/>
          <a:lstStyle>
            <a:lvl1pPr algn="r" eaLnBrk="1" hangingPunct="1">
              <a:buFont typeface="Arial" panose="020B0604020202020204" pitchFamily="34" charset="0"/>
              <a:buNone/>
              <a:defRPr sz="1200" noProof="1">
                <a:latin typeface="Arial" panose="020B0604020202020204" pitchFamily="34" charset="0"/>
                <a:ea typeface="宋体" panose="02010600030101010101" pitchFamily="2" charset="-122"/>
                <a:cs typeface="+mn-ea"/>
              </a:defRPr>
            </a:lvl1pPr>
          </a:lstStyle>
          <a:p>
            <a:pPr>
              <a:defRPr/>
            </a:pPr>
            <a:fld id="{8E6DBC61-E375-40ED-9BDC-87F7B20EAA27}" type="slidenum">
              <a:rPr lang="en-US" altLang="zh-CN"/>
              <a:pPr>
                <a:defRPr/>
              </a:pPr>
              <a:t>‹#›</a:t>
            </a:fld>
            <a:endParaRPr lang="zh-CN">
              <a:cs typeface="+mn-cs"/>
            </a:endParaRPr>
          </a:p>
        </p:txBody>
      </p:sp>
    </p:spTree>
    <p:extLst>
      <p:ext uri="{BB962C8B-B14F-4D97-AF65-F5344CB8AC3E}">
        <p14:creationId xmlns:p14="http://schemas.microsoft.com/office/powerpoint/2010/main" val="46368213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anose="020B0604020202020204" pitchFamily="34" charset="0"/>
        <a:ea typeface="宋体" panose="02010600030101010101" pitchFamily="2" charset="-122"/>
      </a:defRPr>
    </a:lvl1pPr>
    <a:lvl2pPr marL="457200" lvl="1" algn="l" rtl="0" eaLnBrk="0" fontAlgn="base" hangingPunct="0">
      <a:spcBef>
        <a:spcPct val="30000"/>
      </a:spcBef>
      <a:spcAft>
        <a:spcPct val="0"/>
      </a:spcAft>
      <a:defRPr sz="1200" kern="1200">
        <a:solidFill>
          <a:schemeClr val="tx1"/>
        </a:solidFill>
        <a:latin typeface="Arial" panose="020B0604020202020204" pitchFamily="34" charset="0"/>
        <a:ea typeface="宋体" panose="02010600030101010101" pitchFamily="2" charset="-122"/>
      </a:defRPr>
    </a:lvl2pPr>
    <a:lvl3pPr marL="914400" lvl="2" algn="l" rtl="0" eaLnBrk="0" fontAlgn="base" hangingPunct="0">
      <a:spcBef>
        <a:spcPct val="30000"/>
      </a:spcBef>
      <a:spcAft>
        <a:spcPct val="0"/>
      </a:spcAft>
      <a:defRPr sz="1200" kern="1200">
        <a:solidFill>
          <a:schemeClr val="tx1"/>
        </a:solidFill>
        <a:latin typeface="Arial" panose="020B0604020202020204" pitchFamily="34" charset="0"/>
        <a:ea typeface="宋体" panose="02010600030101010101" pitchFamily="2" charset="-122"/>
      </a:defRPr>
    </a:lvl3pPr>
    <a:lvl4pPr marL="1371600" lvl="3" algn="l" rtl="0" eaLnBrk="0" fontAlgn="base" hangingPunct="0">
      <a:spcBef>
        <a:spcPct val="30000"/>
      </a:spcBef>
      <a:spcAft>
        <a:spcPct val="0"/>
      </a:spcAft>
      <a:defRPr sz="1200" kern="1200">
        <a:solidFill>
          <a:schemeClr val="tx1"/>
        </a:solidFill>
        <a:latin typeface="Arial" panose="020B0604020202020204" pitchFamily="34" charset="0"/>
        <a:ea typeface="宋体" panose="02010600030101010101" pitchFamily="2" charset="-122"/>
      </a:defRPr>
    </a:lvl4pPr>
    <a:lvl5pPr marL="1828800" lvl="4" algn="l" rtl="0" eaLnBrk="0" fontAlgn="base" hangingPunct="0">
      <a:spcBef>
        <a:spcPct val="30000"/>
      </a:spcBef>
      <a:spcAft>
        <a:spcPct val="0"/>
      </a:spcAft>
      <a:defRPr sz="1200" kern="1200">
        <a:solidFill>
          <a:schemeClr val="tx1"/>
        </a:solidFill>
        <a:latin typeface="Arial" panose="020B0604020202020204" pitchFamily="34" charset="0"/>
        <a:ea typeface="宋体" panose="02010600030101010101" pitchFamily="2" charset="-122"/>
      </a:defRPr>
    </a:lvl5pPr>
    <a:lvl6pPr marL="2286000" lvl="5" indent="0" algn="l" defTabSz="914400" eaLnBrk="1" fontAlgn="base" latinLnBrk="0" hangingPunct="1">
      <a:lnSpc>
        <a:spcPct val="100000"/>
      </a:lnSpc>
      <a:spcBef>
        <a:spcPct val="30000"/>
      </a:spcBef>
      <a:spcAft>
        <a:spcPct val="0"/>
      </a:spcAft>
      <a:buNone/>
      <a:defRPr sz="1200" b="0" i="0" u="none" kern="1200" baseline="0">
        <a:solidFill>
          <a:schemeClr val="tx1"/>
        </a:solidFill>
        <a:latin typeface="Arial" panose="020B0604020202020204" pitchFamily="34" charset="0"/>
        <a:ea typeface="宋体" panose="02010600030101010101" pitchFamily="2" charset="-122"/>
      </a:defRPr>
    </a:lvl6pPr>
    <a:lvl7pPr marL="2743200" lvl="6" indent="0" algn="l" defTabSz="914400" eaLnBrk="1" fontAlgn="base" latinLnBrk="0" hangingPunct="1">
      <a:lnSpc>
        <a:spcPct val="100000"/>
      </a:lnSpc>
      <a:spcBef>
        <a:spcPct val="30000"/>
      </a:spcBef>
      <a:spcAft>
        <a:spcPct val="0"/>
      </a:spcAft>
      <a:buNone/>
      <a:defRPr sz="1200" b="0" i="0" u="none" kern="1200" baseline="0">
        <a:solidFill>
          <a:schemeClr val="tx1"/>
        </a:solidFill>
        <a:latin typeface="Arial" panose="020B0604020202020204" pitchFamily="34" charset="0"/>
        <a:ea typeface="宋体" panose="02010600030101010101" pitchFamily="2" charset="-122"/>
      </a:defRPr>
    </a:lvl7pPr>
    <a:lvl8pPr marL="3200400" lvl="7" indent="0" algn="l" defTabSz="914400" eaLnBrk="1" fontAlgn="base" latinLnBrk="0" hangingPunct="1">
      <a:lnSpc>
        <a:spcPct val="100000"/>
      </a:lnSpc>
      <a:spcBef>
        <a:spcPct val="30000"/>
      </a:spcBef>
      <a:spcAft>
        <a:spcPct val="0"/>
      </a:spcAft>
      <a:buNone/>
      <a:defRPr sz="1200" b="0" i="0" u="none" kern="1200" baseline="0">
        <a:solidFill>
          <a:schemeClr val="tx1"/>
        </a:solidFill>
        <a:latin typeface="Arial" panose="020B0604020202020204" pitchFamily="34" charset="0"/>
        <a:ea typeface="宋体" panose="02010600030101010101" pitchFamily="2" charset="-122"/>
      </a:defRPr>
    </a:lvl8pPr>
    <a:lvl9pPr marL="3657600" lvl="8" indent="0" algn="l" defTabSz="914400" eaLnBrk="1" fontAlgn="base" latinLnBrk="0" hangingPunct="1">
      <a:lnSpc>
        <a:spcPct val="100000"/>
      </a:lnSpc>
      <a:spcBef>
        <a:spcPct val="30000"/>
      </a:spcBef>
      <a:spcAft>
        <a:spcPct val="0"/>
      </a:spcAft>
      <a:buNone/>
      <a:defRPr sz="1200" b="0" i="0" u="none" kern="1200" baseline="0">
        <a:solidFill>
          <a:schemeClr val="tx1"/>
        </a:solidFill>
        <a:latin typeface="Arial" panose="020B0604020202020204" pitchFamily="34" charset="0"/>
        <a:ea typeface="宋体" panose="02010600030101010101" pitchFamily="2" charset="-122"/>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showMasterPhAnim="0" type="title">
  <p:cSld name="标题幻灯片">
    <p:spTree>
      <p:nvGrpSpPr>
        <p:cNvPr id="1" name=""/>
        <p:cNvGrpSpPr/>
        <p:nvPr/>
      </p:nvGrpSpPr>
      <p:grpSpPr>
        <a:xfrm>
          <a:off x="0" y="0"/>
          <a:ext cx="0" cy="0"/>
          <a:chOff x="0" y="0"/>
          <a:chExt cx="0" cy="0"/>
        </a:xfrm>
      </p:grpSpPr>
      <p:sp>
        <p:nvSpPr>
          <p:cNvPr id="4" name="任意多边形 2054"/>
          <p:cNvSpPr>
            <a:spLocks noChangeArrowheads="1"/>
          </p:cNvSpPr>
          <p:nvPr/>
        </p:nvSpPr>
        <p:spPr bwMode="auto">
          <a:xfrm>
            <a:off x="685800" y="2393950"/>
            <a:ext cx="7772400" cy="109538"/>
          </a:xfrm>
          <a:custGeom>
            <a:avLst/>
            <a:gdLst>
              <a:gd name="T0" fmla="*/ 0 w 1000"/>
              <a:gd name="T1" fmla="*/ 0 h 1000"/>
              <a:gd name="T2" fmla="*/ 618 w 1000"/>
              <a:gd name="T3" fmla="*/ 0 h 1000"/>
              <a:gd name="T4" fmla="*/ 618 w 1000"/>
              <a:gd name="T5" fmla="*/ 1000 h 1000"/>
              <a:gd name="T6" fmla="*/ 0 w 1000"/>
              <a:gd name="T7" fmla="*/ 1000 h 1000"/>
              <a:gd name="T8" fmla="*/ 0 w 1000"/>
              <a:gd name="T9" fmla="*/ 0 h 1000"/>
              <a:gd name="T10" fmla="*/ 1000 w 1000"/>
              <a:gd name="T11" fmla="*/ 0 h 1000"/>
            </a:gdLst>
            <a:ahLst/>
            <a:cxnLst>
              <a:cxn ang="0">
                <a:pos x="T0" y="T1"/>
              </a:cxn>
              <a:cxn ang="0">
                <a:pos x="T2" y="T3"/>
              </a:cxn>
              <a:cxn ang="0">
                <a:pos x="T4" y="T5"/>
              </a:cxn>
              <a:cxn ang="0">
                <a:pos x="T6" y="T7"/>
              </a:cxn>
              <a:cxn ang="0">
                <a:pos x="T8" y="T9"/>
              </a:cxn>
              <a:cxn ang="0">
                <a:pos x="T10" y="T11"/>
              </a:cxn>
            </a:cxnLst>
            <a:rect l="0" t="0" r="r" b="b"/>
            <a:pathLst>
              <a:path w="1000" h="1000" stroke="0">
                <a:moveTo>
                  <a:pt x="0" y="0"/>
                </a:moveTo>
                <a:lnTo>
                  <a:pt x="618" y="0"/>
                </a:lnTo>
                <a:lnTo>
                  <a:pt x="618" y="1000"/>
                </a:lnTo>
                <a:lnTo>
                  <a:pt x="0" y="1000"/>
                </a:lnTo>
                <a:close/>
              </a:path>
              <a:path w="1000" h="1000">
                <a:moveTo>
                  <a:pt x="0" y="0"/>
                </a:moveTo>
                <a:lnTo>
                  <a:pt x="1000" y="0"/>
                </a:lnTo>
              </a:path>
            </a:pathLst>
          </a:custGeom>
          <a:solidFill>
            <a:schemeClr val="accent2"/>
          </a:solidFill>
          <a:ln w="9525">
            <a:solidFill>
              <a:schemeClr val="accent2"/>
            </a:solidFill>
            <a:bevel/>
            <a:headEnd/>
            <a:tailEnd/>
          </a:ln>
        </p:spPr>
        <p:txBody>
          <a:bodyPr/>
          <a:lstStyle>
            <a:lvl1pPr>
              <a:defRPr>
                <a:solidFill>
                  <a:schemeClr val="tx1"/>
                </a:solidFill>
                <a:latin typeface="Arial" panose="020B0604020202020204" pitchFamily="34" charset="0"/>
                <a:ea typeface="宋体" panose="02010600030101010101" pitchFamily="2" charset="-122"/>
              </a:defRPr>
            </a:lvl1pPr>
            <a:lvl2pPr>
              <a:defRPr>
                <a:solidFill>
                  <a:schemeClr val="tx1"/>
                </a:solidFill>
                <a:latin typeface="Arial" panose="020B0604020202020204" pitchFamily="34" charset="0"/>
                <a:ea typeface="宋体" panose="02010600030101010101" pitchFamily="2" charset="-122"/>
              </a:defRPr>
            </a:lvl2pPr>
            <a:lvl3pPr>
              <a:defRPr>
                <a:solidFill>
                  <a:schemeClr val="tx1"/>
                </a:solidFill>
                <a:latin typeface="Arial" panose="020B0604020202020204" pitchFamily="34" charset="0"/>
                <a:ea typeface="宋体" panose="02010600030101010101" pitchFamily="2" charset="-122"/>
              </a:defRPr>
            </a:lvl3pPr>
            <a:lvl4pPr>
              <a:defRPr>
                <a:solidFill>
                  <a:schemeClr val="tx1"/>
                </a:solidFill>
                <a:latin typeface="Arial" panose="020B0604020202020204" pitchFamily="34" charset="0"/>
                <a:ea typeface="宋体" panose="02010600030101010101" pitchFamily="2" charset="-122"/>
              </a:defRPr>
            </a:lvl4pPr>
            <a:lvl5pPr>
              <a:defRPr>
                <a:solidFill>
                  <a:schemeClr val="tx1"/>
                </a:solidFill>
                <a:latin typeface="Arial" panose="020B0604020202020204" pitchFamily="34" charset="0"/>
                <a:ea typeface="宋体" panose="02010600030101010101" pitchFamily="2" charset="-122"/>
              </a:defRPr>
            </a:lvl5pPr>
            <a:lvl6pPr fontAlgn="base">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fontAlgn="base">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fontAlgn="base">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fontAlgn="base">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buFont typeface="Arial" panose="020B0604020202020204" pitchFamily="34" charset="0"/>
              <a:buNone/>
              <a:defRPr/>
            </a:pPr>
            <a:endParaRPr lang="zh-CN" altLang="en-US"/>
          </a:p>
        </p:txBody>
      </p:sp>
      <p:pic>
        <p:nvPicPr>
          <p:cNvPr id="5" name="图片 11"/>
          <p:cNvPicPr>
            <a:picLocks/>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6248400" y="79375"/>
            <a:ext cx="2860675" cy="925513"/>
          </a:xfrm>
          <a:prstGeom prst="rect">
            <a:avLst/>
          </a:prstGeom>
          <a:noFill/>
          <a:ln>
            <a:noFill/>
          </a:ln>
          <a:extLst>
            <a:ext uri="{909E8E84-426E-40DD-AFC4-6F175D3DCCD1}">
              <a14:hiddenFill xmlns:a14="http://schemas.microsoft.com/office/drawing/2010/main">
                <a:solidFill>
                  <a:srgbClr val="FFFFFF">
                    <a:alpha val="55000"/>
                  </a:srgbClr>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0" name="标题 2049"/>
          <p:cNvSpPr>
            <a:spLocks noGrp="1"/>
          </p:cNvSpPr>
          <p:nvPr>
            <p:ph type="ctrTitle"/>
          </p:nvPr>
        </p:nvSpPr>
        <p:spPr>
          <a:xfrm>
            <a:off x="685800" y="990600"/>
            <a:ext cx="7772400" cy="1371600"/>
          </a:xfrm>
          <a:prstGeom prst="rect">
            <a:avLst/>
          </a:prstGeom>
          <a:noFill/>
          <a:ln w="9525">
            <a:noFill/>
          </a:ln>
        </p:spPr>
        <p:txBody>
          <a:bodyPr/>
          <a:lstStyle>
            <a:lvl1pPr lvl="0">
              <a:defRPr sz="4000" kern="1200"/>
            </a:lvl1pPr>
          </a:lstStyle>
          <a:p>
            <a:pPr lvl="0"/>
            <a:r>
              <a:rPr lang="zh-CN" altLang="en-US" noProof="1"/>
              <a:t>单击此处编辑母版标题样式</a:t>
            </a:r>
          </a:p>
        </p:txBody>
      </p:sp>
      <p:sp>
        <p:nvSpPr>
          <p:cNvPr id="2051" name="副标题 2050"/>
          <p:cNvSpPr>
            <a:spLocks noGrp="1"/>
          </p:cNvSpPr>
          <p:nvPr>
            <p:ph type="subTitle" idx="1"/>
          </p:nvPr>
        </p:nvSpPr>
        <p:spPr>
          <a:xfrm>
            <a:off x="1447800" y="3429000"/>
            <a:ext cx="7010400" cy="1600200"/>
          </a:xfrm>
          <a:prstGeom prst="rect">
            <a:avLst/>
          </a:prstGeom>
          <a:noFill/>
          <a:ln w="9525">
            <a:noFill/>
          </a:ln>
        </p:spPr>
        <p:txBody>
          <a:bodyPr/>
          <a:lstStyle>
            <a:lvl1pPr marL="0" lvl="0" indent="0">
              <a:buNone/>
              <a:defRPr sz="2800" kern="1200"/>
            </a:lvl1pPr>
            <a:lvl2pPr marL="457200" lvl="1" indent="-457200" algn="ctr">
              <a:buNone/>
              <a:defRPr sz="2800" kern="1200"/>
            </a:lvl2pPr>
            <a:lvl3pPr marL="909955" lvl="2" indent="-909955" algn="ctr">
              <a:buNone/>
              <a:defRPr sz="2800" kern="1200"/>
            </a:lvl3pPr>
            <a:lvl4pPr marL="1306830" lvl="3" indent="-1306830" algn="ctr">
              <a:buNone/>
              <a:defRPr sz="2800" kern="1200"/>
            </a:lvl4pPr>
            <a:lvl5pPr marL="1695450" lvl="4" indent="-1695450" algn="ctr">
              <a:buNone/>
              <a:defRPr sz="2800" kern="1200"/>
            </a:lvl5pPr>
          </a:lstStyle>
          <a:p>
            <a:pPr lvl="0"/>
            <a:r>
              <a:rPr lang="zh-CN" altLang="en-US" noProof="1"/>
              <a:t>单击此处编辑母版副标题样式</a:t>
            </a:r>
          </a:p>
        </p:txBody>
      </p:sp>
      <p:sp>
        <p:nvSpPr>
          <p:cNvPr id="6" name="日期占位符 2051"/>
          <p:cNvSpPr>
            <a:spLocks noGrp="1"/>
          </p:cNvSpPr>
          <p:nvPr>
            <p:ph type="dt" sz="half" idx="10"/>
          </p:nvPr>
        </p:nvSpPr>
        <p:spPr>
          <a:xfrm>
            <a:off x="685800" y="6248400"/>
            <a:ext cx="1905000" cy="457200"/>
          </a:xfrm>
        </p:spPr>
        <p:txBody>
          <a:bodyPr anchor="t"/>
          <a:lstStyle>
            <a:lvl1pPr>
              <a:defRPr/>
            </a:lvl1pPr>
          </a:lstStyle>
          <a:p>
            <a:pPr>
              <a:defRPr/>
            </a:pPr>
            <a:endParaRPr lang="zh-CN" altLang="en-US"/>
          </a:p>
        </p:txBody>
      </p:sp>
      <p:sp>
        <p:nvSpPr>
          <p:cNvPr id="7" name="页脚占位符 2052"/>
          <p:cNvSpPr>
            <a:spLocks noGrp="1"/>
          </p:cNvSpPr>
          <p:nvPr>
            <p:ph type="ftr" sz="quarter" idx="11"/>
          </p:nvPr>
        </p:nvSpPr>
        <p:spPr>
          <a:xfrm>
            <a:off x="3124200" y="6248400"/>
            <a:ext cx="2895600" cy="457200"/>
          </a:xfrm>
        </p:spPr>
        <p:txBody>
          <a:bodyPr anchor="t"/>
          <a:lstStyle>
            <a:lvl1pPr>
              <a:defRPr/>
            </a:lvl1pPr>
          </a:lstStyle>
          <a:p>
            <a:pPr>
              <a:defRPr/>
            </a:pPr>
            <a:endParaRPr lang="zh-CN"/>
          </a:p>
        </p:txBody>
      </p:sp>
      <p:sp>
        <p:nvSpPr>
          <p:cNvPr id="8" name="灯片编号占位符 2053"/>
          <p:cNvSpPr>
            <a:spLocks noGrp="1"/>
          </p:cNvSpPr>
          <p:nvPr>
            <p:ph type="sldNum" sz="quarter" idx="12"/>
          </p:nvPr>
        </p:nvSpPr>
        <p:spPr>
          <a:xfrm>
            <a:off x="6553200" y="6248400"/>
            <a:ext cx="1905000" cy="457200"/>
          </a:xfrm>
        </p:spPr>
        <p:txBody>
          <a:bodyPr anchor="t"/>
          <a:lstStyle>
            <a:lvl1pPr>
              <a:defRPr/>
            </a:lvl1pPr>
          </a:lstStyle>
          <a:p>
            <a:pPr>
              <a:defRPr/>
            </a:pPr>
            <a:fld id="{9A9E7224-241B-4875-9D9B-91551E7687C5}" type="slidenum">
              <a:rPr lang="en-US" altLang="zh-CN"/>
              <a:pPr>
                <a:defRPr/>
              </a:pPr>
              <a:t>‹#›</a:t>
            </a:fld>
            <a:endParaRPr lang="zh-CN"/>
          </a:p>
        </p:txBody>
      </p:sp>
    </p:spTree>
    <p:extLst>
      <p:ext uri="{BB962C8B-B14F-4D97-AF65-F5344CB8AC3E}">
        <p14:creationId xmlns:p14="http://schemas.microsoft.com/office/powerpoint/2010/main" val="3228736648"/>
      </p:ext>
    </p:extLst>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noProof="1"/>
              <a:t>单击此处编辑母版标题样式</a:t>
            </a:r>
          </a:p>
        </p:txBody>
      </p:sp>
      <p:sp>
        <p:nvSpPr>
          <p:cNvPr id="3" name="竖排文字占位符 2"/>
          <p:cNvSpPr>
            <a:spLocks noGrp="1"/>
          </p:cNvSpPr>
          <p:nvPr>
            <p:ph type="body" orient="vert" idx="1"/>
          </p:nvPr>
        </p:nvSpPr>
        <p:spPr/>
        <p:txBody>
          <a:bodyPr vert="eaVert"/>
          <a:lstStyle/>
          <a:p>
            <a:pPr lvl="0"/>
            <a:r>
              <a:rPr lang="zh-CN" altLang="en-US" noProof="1"/>
              <a:t>单击此处编辑母版文本样式</a:t>
            </a:r>
          </a:p>
          <a:p>
            <a:pPr lvl="1"/>
            <a:r>
              <a:rPr lang="zh-CN" altLang="en-US" noProof="1"/>
              <a:t>第二级</a:t>
            </a:r>
          </a:p>
          <a:p>
            <a:pPr lvl="2"/>
            <a:r>
              <a:rPr lang="zh-CN" altLang="en-US" noProof="1"/>
              <a:t>第三级</a:t>
            </a:r>
          </a:p>
          <a:p>
            <a:pPr lvl="3"/>
            <a:r>
              <a:rPr lang="zh-CN" altLang="en-US" noProof="1"/>
              <a:t>第四级</a:t>
            </a:r>
          </a:p>
          <a:p>
            <a:pPr lvl="4"/>
            <a:r>
              <a:rPr lang="zh-CN" altLang="en-US" noProof="1"/>
              <a:t>第五级</a:t>
            </a:r>
          </a:p>
        </p:txBody>
      </p:sp>
      <p:sp>
        <p:nvSpPr>
          <p:cNvPr id="4" name="日期占位符 1029"/>
          <p:cNvSpPr>
            <a:spLocks noGrp="1"/>
          </p:cNvSpPr>
          <p:nvPr>
            <p:ph type="dt" sz="half" idx="10"/>
          </p:nvPr>
        </p:nvSpPr>
        <p:spPr/>
        <p:txBody>
          <a:bodyPr/>
          <a:lstStyle>
            <a:lvl1pPr>
              <a:defRPr/>
            </a:lvl1pPr>
          </a:lstStyle>
          <a:p>
            <a:pPr>
              <a:defRPr/>
            </a:pPr>
            <a:endParaRPr lang="zh-CN" altLang="en-US"/>
          </a:p>
        </p:txBody>
      </p:sp>
      <p:sp>
        <p:nvSpPr>
          <p:cNvPr id="5" name="页脚占位符 1030"/>
          <p:cNvSpPr>
            <a:spLocks noGrp="1"/>
          </p:cNvSpPr>
          <p:nvPr>
            <p:ph type="ftr" sz="quarter" idx="11"/>
          </p:nvPr>
        </p:nvSpPr>
        <p:spPr/>
        <p:txBody>
          <a:bodyPr/>
          <a:lstStyle>
            <a:lvl1pPr>
              <a:defRPr/>
            </a:lvl1pPr>
          </a:lstStyle>
          <a:p>
            <a:pPr>
              <a:defRPr/>
            </a:pPr>
            <a:endParaRPr lang="zh-CN"/>
          </a:p>
        </p:txBody>
      </p:sp>
      <p:sp>
        <p:nvSpPr>
          <p:cNvPr id="6" name="灯片编号占位符 1031"/>
          <p:cNvSpPr>
            <a:spLocks noGrp="1"/>
          </p:cNvSpPr>
          <p:nvPr>
            <p:ph type="sldNum" sz="quarter" idx="12"/>
          </p:nvPr>
        </p:nvSpPr>
        <p:spPr/>
        <p:txBody>
          <a:bodyPr/>
          <a:lstStyle>
            <a:lvl1pPr>
              <a:defRPr/>
            </a:lvl1pPr>
          </a:lstStyle>
          <a:p>
            <a:pPr>
              <a:defRPr/>
            </a:pPr>
            <a:fld id="{872A6A92-CD7B-428B-BDC8-3EBA3C8A588E}" type="slidenum">
              <a:rPr lang="en-US" altLang="zh-CN"/>
              <a:pPr>
                <a:defRPr/>
              </a:pPr>
              <a:t>‹#›</a:t>
            </a:fld>
            <a:endParaRPr lang="zh-CN"/>
          </a:p>
        </p:txBody>
      </p:sp>
    </p:spTree>
    <p:extLst>
      <p:ext uri="{BB962C8B-B14F-4D97-AF65-F5344CB8AC3E}">
        <p14:creationId xmlns:p14="http://schemas.microsoft.com/office/powerpoint/2010/main" val="29002501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版">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573441" y="304800"/>
            <a:ext cx="2002234" cy="5715000"/>
          </a:xfrm>
        </p:spPr>
        <p:txBody>
          <a:bodyPr vert="eaVert"/>
          <a:lstStyle/>
          <a:p>
            <a:r>
              <a:rPr lang="zh-CN" altLang="en-US" noProof="1"/>
              <a:t>单击此处编辑母版标题样式</a:t>
            </a:r>
          </a:p>
        </p:txBody>
      </p:sp>
      <p:sp>
        <p:nvSpPr>
          <p:cNvPr id="3" name="竖排文字占位符 2"/>
          <p:cNvSpPr>
            <a:spLocks noGrp="1"/>
          </p:cNvSpPr>
          <p:nvPr>
            <p:ph type="body" orient="vert" idx="1"/>
          </p:nvPr>
        </p:nvSpPr>
        <p:spPr>
          <a:xfrm>
            <a:off x="566738" y="304800"/>
            <a:ext cx="5890631" cy="5715000"/>
          </a:xfrm>
        </p:spPr>
        <p:txBody>
          <a:bodyPr vert="eaVert"/>
          <a:lstStyle/>
          <a:p>
            <a:pPr lvl="0"/>
            <a:r>
              <a:rPr lang="zh-CN" altLang="en-US" noProof="1"/>
              <a:t>单击此处编辑母版文本样式</a:t>
            </a:r>
          </a:p>
          <a:p>
            <a:pPr lvl="1"/>
            <a:r>
              <a:rPr lang="zh-CN" altLang="en-US" noProof="1"/>
              <a:t>第二级</a:t>
            </a:r>
          </a:p>
          <a:p>
            <a:pPr lvl="2"/>
            <a:r>
              <a:rPr lang="zh-CN" altLang="en-US" noProof="1"/>
              <a:t>第三级</a:t>
            </a:r>
          </a:p>
          <a:p>
            <a:pPr lvl="3"/>
            <a:r>
              <a:rPr lang="zh-CN" altLang="en-US" noProof="1"/>
              <a:t>第四级</a:t>
            </a:r>
          </a:p>
          <a:p>
            <a:pPr lvl="4"/>
            <a:r>
              <a:rPr lang="zh-CN" altLang="en-US" noProof="1"/>
              <a:t>第五级</a:t>
            </a:r>
          </a:p>
        </p:txBody>
      </p:sp>
      <p:sp>
        <p:nvSpPr>
          <p:cNvPr id="4" name="日期占位符 1029"/>
          <p:cNvSpPr>
            <a:spLocks noGrp="1"/>
          </p:cNvSpPr>
          <p:nvPr>
            <p:ph type="dt" sz="half" idx="10"/>
          </p:nvPr>
        </p:nvSpPr>
        <p:spPr/>
        <p:txBody>
          <a:bodyPr/>
          <a:lstStyle>
            <a:lvl1pPr>
              <a:defRPr/>
            </a:lvl1pPr>
          </a:lstStyle>
          <a:p>
            <a:pPr>
              <a:defRPr/>
            </a:pPr>
            <a:endParaRPr lang="zh-CN" altLang="en-US"/>
          </a:p>
        </p:txBody>
      </p:sp>
      <p:sp>
        <p:nvSpPr>
          <p:cNvPr id="5" name="页脚占位符 1030"/>
          <p:cNvSpPr>
            <a:spLocks noGrp="1"/>
          </p:cNvSpPr>
          <p:nvPr>
            <p:ph type="ftr" sz="quarter" idx="11"/>
          </p:nvPr>
        </p:nvSpPr>
        <p:spPr/>
        <p:txBody>
          <a:bodyPr/>
          <a:lstStyle>
            <a:lvl1pPr>
              <a:defRPr/>
            </a:lvl1pPr>
          </a:lstStyle>
          <a:p>
            <a:pPr>
              <a:defRPr/>
            </a:pPr>
            <a:endParaRPr lang="zh-CN"/>
          </a:p>
        </p:txBody>
      </p:sp>
      <p:sp>
        <p:nvSpPr>
          <p:cNvPr id="6" name="灯片编号占位符 1031"/>
          <p:cNvSpPr>
            <a:spLocks noGrp="1"/>
          </p:cNvSpPr>
          <p:nvPr>
            <p:ph type="sldNum" sz="quarter" idx="12"/>
          </p:nvPr>
        </p:nvSpPr>
        <p:spPr/>
        <p:txBody>
          <a:bodyPr/>
          <a:lstStyle>
            <a:lvl1pPr>
              <a:defRPr/>
            </a:lvl1pPr>
          </a:lstStyle>
          <a:p>
            <a:pPr>
              <a:defRPr/>
            </a:pPr>
            <a:fld id="{912BA5E6-403F-4830-86DF-7DC56C4BB8C9}" type="slidenum">
              <a:rPr lang="en-US" altLang="zh-CN"/>
              <a:pPr>
                <a:defRPr/>
              </a:pPr>
              <a:t>‹#›</a:t>
            </a:fld>
            <a:endParaRPr lang="zh-CN"/>
          </a:p>
        </p:txBody>
      </p:sp>
    </p:spTree>
    <p:extLst>
      <p:ext uri="{BB962C8B-B14F-4D97-AF65-F5344CB8AC3E}">
        <p14:creationId xmlns:p14="http://schemas.microsoft.com/office/powerpoint/2010/main" val="310563226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showMasterPhAnim="0" type="title">
  <p:cSld name="标题幻灯片">
    <p:spTree>
      <p:nvGrpSpPr>
        <p:cNvPr id="1" name=""/>
        <p:cNvGrpSpPr/>
        <p:nvPr/>
      </p:nvGrpSpPr>
      <p:grpSpPr>
        <a:xfrm>
          <a:off x="0" y="0"/>
          <a:ext cx="0" cy="0"/>
          <a:chOff x="0" y="0"/>
          <a:chExt cx="0" cy="0"/>
        </a:xfrm>
      </p:grpSpPr>
      <p:grpSp>
        <p:nvGrpSpPr>
          <p:cNvPr id="4" name="组合 4097"/>
          <p:cNvGrpSpPr>
            <a:grpSpLocks/>
          </p:cNvGrpSpPr>
          <p:nvPr/>
        </p:nvGrpSpPr>
        <p:grpSpPr bwMode="auto">
          <a:xfrm>
            <a:off x="-6350" y="20638"/>
            <a:ext cx="9144000" cy="6858000"/>
            <a:chOff x="0" y="0"/>
            <a:chExt cx="5760" cy="4320"/>
          </a:xfrm>
        </p:grpSpPr>
        <p:sp>
          <p:nvSpPr>
            <p:cNvPr id="5" name="任意多边形 4098"/>
            <p:cNvSpPr>
              <a:spLocks noChangeArrowheads="1"/>
            </p:cNvSpPr>
            <p:nvPr/>
          </p:nvSpPr>
          <p:spPr bwMode="auto">
            <a:xfrm>
              <a:off x="0" y="3072"/>
              <a:ext cx="5760" cy="1248"/>
            </a:xfrm>
            <a:custGeom>
              <a:avLst/>
              <a:gdLst>
                <a:gd name="T0" fmla="*/ 6027 w 6027"/>
                <a:gd name="T1" fmla="*/ 2296 h 2296"/>
                <a:gd name="T2" fmla="*/ 0 w 6027"/>
                <a:gd name="T3" fmla="*/ 2296 h 2296"/>
                <a:gd name="T4" fmla="*/ 0 w 6027"/>
                <a:gd name="T5" fmla="*/ 0 h 2296"/>
                <a:gd name="T6" fmla="*/ 6027 w 6027"/>
                <a:gd name="T7" fmla="*/ 0 h 2296"/>
                <a:gd name="T8" fmla="*/ 6027 w 6027"/>
                <a:gd name="T9" fmla="*/ 2296 h 2296"/>
                <a:gd name="T10" fmla="*/ 6027 w 6027"/>
                <a:gd name="T11" fmla="*/ 2296 h 2296"/>
              </a:gdLst>
              <a:ahLst/>
              <a:cxnLst>
                <a:cxn ang="0">
                  <a:pos x="T0" y="T1"/>
                </a:cxn>
                <a:cxn ang="0">
                  <a:pos x="T2" y="T3"/>
                </a:cxn>
                <a:cxn ang="0">
                  <a:pos x="T4" y="T5"/>
                </a:cxn>
                <a:cxn ang="0">
                  <a:pos x="T6" y="T7"/>
                </a:cxn>
                <a:cxn ang="0">
                  <a:pos x="T8" y="T9"/>
                </a:cxn>
                <a:cxn ang="0">
                  <a:pos x="T10" y="T11"/>
                </a:cxn>
              </a:cxnLst>
              <a:rect l="0" t="0" r="r" b="b"/>
              <a:pathLst>
                <a:path w="6027" h="2296">
                  <a:moveTo>
                    <a:pt x="6027" y="2296"/>
                  </a:moveTo>
                  <a:lnTo>
                    <a:pt x="0" y="2296"/>
                  </a:lnTo>
                  <a:lnTo>
                    <a:pt x="0" y="0"/>
                  </a:lnTo>
                  <a:lnTo>
                    <a:pt x="6027" y="0"/>
                  </a:lnTo>
                  <a:lnTo>
                    <a:pt x="6027" y="2296"/>
                  </a:lnTo>
                  <a:close/>
                </a:path>
              </a:pathLst>
            </a:custGeom>
            <a:gradFill rotWithShape="0">
              <a:gsLst>
                <a:gs pos="0">
                  <a:schemeClr val="bg1"/>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a:solidFill>
                    <a:schemeClr val="tx1"/>
                  </a:solidFill>
                  <a:latin typeface="Arial" panose="020B0604020202020204" pitchFamily="34" charset="0"/>
                  <a:ea typeface="宋体" panose="02010600030101010101" pitchFamily="2" charset="-122"/>
                </a:defRPr>
              </a:lvl1pPr>
              <a:lvl2pPr>
                <a:defRPr>
                  <a:solidFill>
                    <a:schemeClr val="tx1"/>
                  </a:solidFill>
                  <a:latin typeface="Arial" panose="020B0604020202020204" pitchFamily="34" charset="0"/>
                  <a:ea typeface="宋体" panose="02010600030101010101" pitchFamily="2" charset="-122"/>
                </a:defRPr>
              </a:lvl2pPr>
              <a:lvl3pPr>
                <a:defRPr>
                  <a:solidFill>
                    <a:schemeClr val="tx1"/>
                  </a:solidFill>
                  <a:latin typeface="Arial" panose="020B0604020202020204" pitchFamily="34" charset="0"/>
                  <a:ea typeface="宋体" panose="02010600030101010101" pitchFamily="2" charset="-122"/>
                </a:defRPr>
              </a:lvl3pPr>
              <a:lvl4pPr>
                <a:defRPr>
                  <a:solidFill>
                    <a:schemeClr val="tx1"/>
                  </a:solidFill>
                  <a:latin typeface="Arial" panose="020B0604020202020204" pitchFamily="34" charset="0"/>
                  <a:ea typeface="宋体" panose="02010600030101010101" pitchFamily="2" charset="-122"/>
                </a:defRPr>
              </a:lvl4pPr>
              <a:lvl5pPr>
                <a:defRPr>
                  <a:solidFill>
                    <a:schemeClr val="tx1"/>
                  </a:solidFill>
                  <a:latin typeface="Arial" panose="020B0604020202020204" pitchFamily="34" charset="0"/>
                  <a:ea typeface="宋体" panose="02010600030101010101" pitchFamily="2" charset="-122"/>
                </a:defRPr>
              </a:lvl5pPr>
              <a:lvl6pPr fontAlgn="base">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fontAlgn="base">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fontAlgn="base">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fontAlgn="base">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buFont typeface="Arial" panose="020B0604020202020204" pitchFamily="34" charset="0"/>
                <a:buNone/>
                <a:defRPr/>
              </a:pPr>
              <a:endParaRPr lang="zh-CN" altLang="en-US"/>
            </a:p>
          </p:txBody>
        </p:sp>
        <p:sp>
          <p:nvSpPr>
            <p:cNvPr id="6" name="任意多边形 4099"/>
            <p:cNvSpPr>
              <a:spLocks noChangeArrowheads="1"/>
            </p:cNvSpPr>
            <p:nvPr/>
          </p:nvSpPr>
          <p:spPr bwMode="auto">
            <a:xfrm>
              <a:off x="0" y="0"/>
              <a:ext cx="5760" cy="3072"/>
            </a:xfrm>
            <a:custGeom>
              <a:avLst/>
              <a:gdLst>
                <a:gd name="T0" fmla="*/ 6027 w 6027"/>
                <a:gd name="T1" fmla="*/ 2296 h 2296"/>
                <a:gd name="T2" fmla="*/ 0 w 6027"/>
                <a:gd name="T3" fmla="*/ 2296 h 2296"/>
                <a:gd name="T4" fmla="*/ 0 w 6027"/>
                <a:gd name="T5" fmla="*/ 0 h 2296"/>
                <a:gd name="T6" fmla="*/ 6027 w 6027"/>
                <a:gd name="T7" fmla="*/ 0 h 2296"/>
                <a:gd name="T8" fmla="*/ 6027 w 6027"/>
                <a:gd name="T9" fmla="*/ 2296 h 2296"/>
                <a:gd name="T10" fmla="*/ 6027 w 6027"/>
                <a:gd name="T11" fmla="*/ 2296 h 2296"/>
              </a:gdLst>
              <a:ahLst/>
              <a:cxnLst>
                <a:cxn ang="0">
                  <a:pos x="T0" y="T1"/>
                </a:cxn>
                <a:cxn ang="0">
                  <a:pos x="T2" y="T3"/>
                </a:cxn>
                <a:cxn ang="0">
                  <a:pos x="T4" y="T5"/>
                </a:cxn>
                <a:cxn ang="0">
                  <a:pos x="T6" y="T7"/>
                </a:cxn>
                <a:cxn ang="0">
                  <a:pos x="T8" y="T9"/>
                </a:cxn>
                <a:cxn ang="0">
                  <a:pos x="T10" y="T11"/>
                </a:cxn>
              </a:cxnLst>
              <a:rect l="0" t="0" r="r" b="b"/>
              <a:pathLst>
                <a:path w="6027" h="2296">
                  <a:moveTo>
                    <a:pt x="6027" y="2296"/>
                  </a:moveTo>
                  <a:lnTo>
                    <a:pt x="0" y="2296"/>
                  </a:lnTo>
                  <a:lnTo>
                    <a:pt x="0" y="0"/>
                  </a:lnTo>
                  <a:lnTo>
                    <a:pt x="6027" y="0"/>
                  </a:lnTo>
                  <a:lnTo>
                    <a:pt x="6027" y="2296"/>
                  </a:lnTo>
                  <a:close/>
                </a:path>
              </a:pathLst>
            </a:custGeom>
            <a:gradFill rotWithShape="0">
              <a:gsLst>
                <a:gs pos="0">
                  <a:srgbClr val="001847"/>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a:solidFill>
                    <a:schemeClr val="tx1"/>
                  </a:solidFill>
                  <a:latin typeface="Arial" panose="020B0604020202020204" pitchFamily="34" charset="0"/>
                  <a:ea typeface="宋体" panose="02010600030101010101" pitchFamily="2" charset="-122"/>
                </a:defRPr>
              </a:lvl1pPr>
              <a:lvl2pPr>
                <a:defRPr>
                  <a:solidFill>
                    <a:schemeClr val="tx1"/>
                  </a:solidFill>
                  <a:latin typeface="Arial" panose="020B0604020202020204" pitchFamily="34" charset="0"/>
                  <a:ea typeface="宋体" panose="02010600030101010101" pitchFamily="2" charset="-122"/>
                </a:defRPr>
              </a:lvl2pPr>
              <a:lvl3pPr>
                <a:defRPr>
                  <a:solidFill>
                    <a:schemeClr val="tx1"/>
                  </a:solidFill>
                  <a:latin typeface="Arial" panose="020B0604020202020204" pitchFamily="34" charset="0"/>
                  <a:ea typeface="宋体" panose="02010600030101010101" pitchFamily="2" charset="-122"/>
                </a:defRPr>
              </a:lvl3pPr>
              <a:lvl4pPr>
                <a:defRPr>
                  <a:solidFill>
                    <a:schemeClr val="tx1"/>
                  </a:solidFill>
                  <a:latin typeface="Arial" panose="020B0604020202020204" pitchFamily="34" charset="0"/>
                  <a:ea typeface="宋体" panose="02010600030101010101" pitchFamily="2" charset="-122"/>
                </a:defRPr>
              </a:lvl4pPr>
              <a:lvl5pPr>
                <a:defRPr>
                  <a:solidFill>
                    <a:schemeClr val="tx1"/>
                  </a:solidFill>
                  <a:latin typeface="Arial" panose="020B0604020202020204" pitchFamily="34" charset="0"/>
                  <a:ea typeface="宋体" panose="02010600030101010101" pitchFamily="2" charset="-122"/>
                </a:defRPr>
              </a:lvl5pPr>
              <a:lvl6pPr fontAlgn="base">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fontAlgn="base">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fontAlgn="base">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fontAlgn="base">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buFont typeface="Arial" panose="020B0604020202020204" pitchFamily="34" charset="0"/>
                <a:buNone/>
                <a:defRPr/>
              </a:pPr>
              <a:endParaRPr lang="zh-CN" altLang="en-US"/>
            </a:p>
          </p:txBody>
        </p:sp>
      </p:grpSp>
      <p:sp>
        <p:nvSpPr>
          <p:cNvPr id="7" name="任意多边形 4100"/>
          <p:cNvSpPr>
            <a:spLocks noChangeArrowheads="1"/>
          </p:cNvSpPr>
          <p:nvPr/>
        </p:nvSpPr>
        <p:spPr bwMode="auto">
          <a:xfrm>
            <a:off x="6242050" y="6269038"/>
            <a:ext cx="2895600" cy="609600"/>
          </a:xfrm>
          <a:custGeom>
            <a:avLst/>
            <a:gdLst>
              <a:gd name="T0" fmla="*/ 5748 w 5748"/>
              <a:gd name="T1" fmla="*/ 246 h 246"/>
              <a:gd name="T2" fmla="*/ 0 w 5748"/>
              <a:gd name="T3" fmla="*/ 246 h 246"/>
              <a:gd name="T4" fmla="*/ 0 w 5748"/>
              <a:gd name="T5" fmla="*/ 0 h 246"/>
              <a:gd name="T6" fmla="*/ 5748 w 5748"/>
              <a:gd name="T7" fmla="*/ 0 h 246"/>
              <a:gd name="T8" fmla="*/ 5748 w 5748"/>
              <a:gd name="T9" fmla="*/ 246 h 246"/>
              <a:gd name="T10" fmla="*/ 5748 w 5748"/>
              <a:gd name="T11" fmla="*/ 246 h 246"/>
            </a:gdLst>
            <a:ahLst/>
            <a:cxnLst>
              <a:cxn ang="0">
                <a:pos x="T0" y="T1"/>
              </a:cxn>
              <a:cxn ang="0">
                <a:pos x="T2" y="T3"/>
              </a:cxn>
              <a:cxn ang="0">
                <a:pos x="T4" y="T5"/>
              </a:cxn>
              <a:cxn ang="0">
                <a:pos x="T6" y="T7"/>
              </a:cxn>
              <a:cxn ang="0">
                <a:pos x="T8" y="T9"/>
              </a:cxn>
              <a:cxn ang="0">
                <a:pos x="T10" y="T11"/>
              </a:cxn>
            </a:cxnLst>
            <a:rect l="0" t="0" r="r" b="b"/>
            <a:pathLst>
              <a:path w="5748" h="246">
                <a:moveTo>
                  <a:pt x="5748" y="246"/>
                </a:moveTo>
                <a:lnTo>
                  <a:pt x="0" y="246"/>
                </a:lnTo>
                <a:lnTo>
                  <a:pt x="0" y="0"/>
                </a:lnTo>
                <a:lnTo>
                  <a:pt x="5748" y="0"/>
                </a:lnTo>
                <a:lnTo>
                  <a:pt x="5748" y="246"/>
                </a:lnTo>
                <a:close/>
              </a:path>
            </a:pathLst>
          </a:custGeom>
          <a:gradFill rotWithShape="0">
            <a:gsLst>
              <a:gs pos="0">
                <a:schemeClr val="bg1"/>
              </a:gs>
              <a:gs pos="100000">
                <a:schemeClr val="hlink"/>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a:solidFill>
                  <a:schemeClr val="tx1"/>
                </a:solidFill>
                <a:latin typeface="Arial" panose="020B0604020202020204" pitchFamily="34" charset="0"/>
                <a:ea typeface="宋体" panose="02010600030101010101" pitchFamily="2" charset="-122"/>
              </a:defRPr>
            </a:lvl1pPr>
            <a:lvl2pPr>
              <a:defRPr>
                <a:solidFill>
                  <a:schemeClr val="tx1"/>
                </a:solidFill>
                <a:latin typeface="Arial" panose="020B0604020202020204" pitchFamily="34" charset="0"/>
                <a:ea typeface="宋体" panose="02010600030101010101" pitchFamily="2" charset="-122"/>
              </a:defRPr>
            </a:lvl2pPr>
            <a:lvl3pPr>
              <a:defRPr>
                <a:solidFill>
                  <a:schemeClr val="tx1"/>
                </a:solidFill>
                <a:latin typeface="Arial" panose="020B0604020202020204" pitchFamily="34" charset="0"/>
                <a:ea typeface="宋体" panose="02010600030101010101" pitchFamily="2" charset="-122"/>
              </a:defRPr>
            </a:lvl3pPr>
            <a:lvl4pPr>
              <a:defRPr>
                <a:solidFill>
                  <a:schemeClr val="tx1"/>
                </a:solidFill>
                <a:latin typeface="Arial" panose="020B0604020202020204" pitchFamily="34" charset="0"/>
                <a:ea typeface="宋体" panose="02010600030101010101" pitchFamily="2" charset="-122"/>
              </a:defRPr>
            </a:lvl4pPr>
            <a:lvl5pPr>
              <a:defRPr>
                <a:solidFill>
                  <a:schemeClr val="tx1"/>
                </a:solidFill>
                <a:latin typeface="Arial" panose="020B0604020202020204" pitchFamily="34" charset="0"/>
                <a:ea typeface="宋体" panose="02010600030101010101" pitchFamily="2" charset="-122"/>
              </a:defRPr>
            </a:lvl5pPr>
            <a:lvl6pPr fontAlgn="base">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fontAlgn="base">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fontAlgn="base">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fontAlgn="base">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buFont typeface="Arial" panose="020B0604020202020204" pitchFamily="34" charset="0"/>
              <a:buNone/>
              <a:defRPr/>
            </a:pPr>
            <a:endParaRPr lang="zh-CN" altLang="en-US"/>
          </a:p>
        </p:txBody>
      </p:sp>
      <p:grpSp>
        <p:nvGrpSpPr>
          <p:cNvPr id="8" name="组合 4101"/>
          <p:cNvGrpSpPr>
            <a:grpSpLocks/>
          </p:cNvGrpSpPr>
          <p:nvPr/>
        </p:nvGrpSpPr>
        <p:grpSpPr bwMode="auto">
          <a:xfrm>
            <a:off x="-1588" y="6034088"/>
            <a:ext cx="7845426" cy="850900"/>
            <a:chOff x="0" y="0"/>
            <a:chExt cx="4942" cy="536"/>
          </a:xfrm>
        </p:grpSpPr>
        <p:sp>
          <p:nvSpPr>
            <p:cNvPr id="9" name="任意多边形 4102"/>
            <p:cNvSpPr>
              <a:spLocks noChangeArrowheads="1"/>
            </p:cNvSpPr>
            <p:nvPr userDrawn="1"/>
          </p:nvSpPr>
          <p:spPr bwMode="auto">
            <a:xfrm>
              <a:off x="1488" y="0"/>
              <a:ext cx="3240" cy="536"/>
            </a:xfrm>
            <a:custGeom>
              <a:avLst/>
              <a:gdLst>
                <a:gd name="T0" fmla="*/ 3132 w 3240"/>
                <a:gd name="T1" fmla="*/ 469 h 536"/>
                <a:gd name="T2" fmla="*/ 2995 w 3240"/>
                <a:gd name="T3" fmla="*/ 395 h 536"/>
                <a:gd name="T4" fmla="*/ 2911 w 3240"/>
                <a:gd name="T5" fmla="*/ 375 h 536"/>
                <a:gd name="T6" fmla="*/ 2678 w 3240"/>
                <a:gd name="T7" fmla="*/ 228 h 536"/>
                <a:gd name="T8" fmla="*/ 2553 w 3240"/>
                <a:gd name="T9" fmla="*/ 74 h 536"/>
                <a:gd name="T10" fmla="*/ 2457 w 3240"/>
                <a:gd name="T11" fmla="*/ 7 h 536"/>
                <a:gd name="T12" fmla="*/ 2403 w 3240"/>
                <a:gd name="T13" fmla="*/ 47 h 536"/>
                <a:gd name="T14" fmla="*/ 2289 w 3240"/>
                <a:gd name="T15" fmla="*/ 74 h 536"/>
                <a:gd name="T16" fmla="*/ 2134 w 3240"/>
                <a:gd name="T17" fmla="*/ 74 h 536"/>
                <a:gd name="T18" fmla="*/ 2044 w 3240"/>
                <a:gd name="T19" fmla="*/ 128 h 536"/>
                <a:gd name="T20" fmla="*/ 1775 w 3240"/>
                <a:gd name="T21" fmla="*/ 222 h 536"/>
                <a:gd name="T22" fmla="*/ 1602 w 3240"/>
                <a:gd name="T23" fmla="*/ 181 h 536"/>
                <a:gd name="T24" fmla="*/ 1560 w 3240"/>
                <a:gd name="T25" fmla="*/ 101 h 536"/>
                <a:gd name="T26" fmla="*/ 1542 w 3240"/>
                <a:gd name="T27" fmla="*/ 87 h 536"/>
                <a:gd name="T28" fmla="*/ 1446 w 3240"/>
                <a:gd name="T29" fmla="*/ 60 h 536"/>
                <a:gd name="T30" fmla="*/ 1375 w 3240"/>
                <a:gd name="T31" fmla="*/ 74 h 536"/>
                <a:gd name="T32" fmla="*/ 1309 w 3240"/>
                <a:gd name="T33" fmla="*/ 87 h 536"/>
                <a:gd name="T34" fmla="*/ 1243 w 3240"/>
                <a:gd name="T35" fmla="*/ 13 h 536"/>
                <a:gd name="T36" fmla="*/ 1225 w 3240"/>
                <a:gd name="T37" fmla="*/ 0 h 536"/>
                <a:gd name="T38" fmla="*/ 1189 w 3240"/>
                <a:gd name="T39" fmla="*/ 0 h 536"/>
                <a:gd name="T40" fmla="*/ 1106 w 3240"/>
                <a:gd name="T41" fmla="*/ 34 h 536"/>
                <a:gd name="T42" fmla="*/ 1106 w 3240"/>
                <a:gd name="T43" fmla="*/ 34 h 536"/>
                <a:gd name="T44" fmla="*/ 1094 w 3240"/>
                <a:gd name="T45" fmla="*/ 40 h 536"/>
                <a:gd name="T46" fmla="*/ 1070 w 3240"/>
                <a:gd name="T47" fmla="*/ 54 h 536"/>
                <a:gd name="T48" fmla="*/ 1034 w 3240"/>
                <a:gd name="T49" fmla="*/ 74 h 536"/>
                <a:gd name="T50" fmla="*/ 1004 w 3240"/>
                <a:gd name="T51" fmla="*/ 74 h 536"/>
                <a:gd name="T52" fmla="*/ 986 w 3240"/>
                <a:gd name="T53" fmla="*/ 74 h 536"/>
                <a:gd name="T54" fmla="*/ 956 w 3240"/>
                <a:gd name="T55" fmla="*/ 81 h 536"/>
                <a:gd name="T56" fmla="*/ 920 w 3240"/>
                <a:gd name="T57" fmla="*/ 94 h 536"/>
                <a:gd name="T58" fmla="*/ 884 w 3240"/>
                <a:gd name="T59" fmla="*/ 107 h 536"/>
                <a:gd name="T60" fmla="*/ 843 w 3240"/>
                <a:gd name="T61" fmla="*/ 128 h 536"/>
                <a:gd name="T62" fmla="*/ 813 w 3240"/>
                <a:gd name="T63" fmla="*/ 141 h 536"/>
                <a:gd name="T64" fmla="*/ 789 w 3240"/>
                <a:gd name="T65" fmla="*/ 148 h 536"/>
                <a:gd name="T66" fmla="*/ 783 w 3240"/>
                <a:gd name="T67" fmla="*/ 154 h 536"/>
                <a:gd name="T68" fmla="*/ 556 w 3240"/>
                <a:gd name="T69" fmla="*/ 228 h 536"/>
                <a:gd name="T70" fmla="*/ 394 w 3240"/>
                <a:gd name="T71" fmla="*/ 294 h 536"/>
                <a:gd name="T72" fmla="*/ 107 w 3240"/>
                <a:gd name="T73" fmla="*/ 462 h 536"/>
                <a:gd name="T74" fmla="*/ 0 w 3240"/>
                <a:gd name="T75" fmla="*/ 536 h 536"/>
                <a:gd name="T76" fmla="*/ 3240 w 3240"/>
                <a:gd name="T77" fmla="*/ 536 h 536"/>
                <a:gd name="T78" fmla="*/ 3132 w 3240"/>
                <a:gd name="T79" fmla="*/ 469 h 536"/>
                <a:gd name="T80" fmla="*/ 3132 w 3240"/>
                <a:gd name="T81" fmla="*/ 469 h 5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3240" h="536">
                  <a:moveTo>
                    <a:pt x="3132" y="469"/>
                  </a:moveTo>
                  <a:lnTo>
                    <a:pt x="2995" y="395"/>
                  </a:lnTo>
                  <a:lnTo>
                    <a:pt x="2911" y="375"/>
                  </a:lnTo>
                  <a:lnTo>
                    <a:pt x="2678" y="228"/>
                  </a:lnTo>
                  <a:lnTo>
                    <a:pt x="2553" y="74"/>
                  </a:lnTo>
                  <a:lnTo>
                    <a:pt x="2457" y="7"/>
                  </a:lnTo>
                  <a:lnTo>
                    <a:pt x="2403" y="47"/>
                  </a:lnTo>
                  <a:lnTo>
                    <a:pt x="2289" y="74"/>
                  </a:lnTo>
                  <a:lnTo>
                    <a:pt x="2134" y="74"/>
                  </a:lnTo>
                  <a:lnTo>
                    <a:pt x="2044" y="128"/>
                  </a:lnTo>
                  <a:lnTo>
                    <a:pt x="1775" y="222"/>
                  </a:lnTo>
                  <a:lnTo>
                    <a:pt x="1602" y="181"/>
                  </a:lnTo>
                  <a:lnTo>
                    <a:pt x="1560" y="101"/>
                  </a:lnTo>
                  <a:lnTo>
                    <a:pt x="1542" y="87"/>
                  </a:lnTo>
                  <a:lnTo>
                    <a:pt x="1446" y="60"/>
                  </a:lnTo>
                  <a:lnTo>
                    <a:pt x="1375" y="74"/>
                  </a:lnTo>
                  <a:lnTo>
                    <a:pt x="1309" y="87"/>
                  </a:lnTo>
                  <a:lnTo>
                    <a:pt x="1243" y="13"/>
                  </a:lnTo>
                  <a:lnTo>
                    <a:pt x="1225" y="0"/>
                  </a:lnTo>
                  <a:lnTo>
                    <a:pt x="1189" y="0"/>
                  </a:lnTo>
                  <a:lnTo>
                    <a:pt x="1106" y="34"/>
                  </a:lnTo>
                  <a:lnTo>
                    <a:pt x="1094" y="40"/>
                  </a:lnTo>
                  <a:lnTo>
                    <a:pt x="1070" y="54"/>
                  </a:lnTo>
                  <a:lnTo>
                    <a:pt x="1034" y="74"/>
                  </a:lnTo>
                  <a:lnTo>
                    <a:pt x="1004" y="74"/>
                  </a:lnTo>
                  <a:lnTo>
                    <a:pt x="986" y="74"/>
                  </a:lnTo>
                  <a:lnTo>
                    <a:pt x="956" y="81"/>
                  </a:lnTo>
                  <a:lnTo>
                    <a:pt x="920" y="94"/>
                  </a:lnTo>
                  <a:lnTo>
                    <a:pt x="884" y="107"/>
                  </a:lnTo>
                  <a:lnTo>
                    <a:pt x="843" y="128"/>
                  </a:lnTo>
                  <a:lnTo>
                    <a:pt x="813" y="141"/>
                  </a:lnTo>
                  <a:lnTo>
                    <a:pt x="789" y="148"/>
                  </a:lnTo>
                  <a:lnTo>
                    <a:pt x="783" y="154"/>
                  </a:lnTo>
                  <a:lnTo>
                    <a:pt x="556" y="228"/>
                  </a:lnTo>
                  <a:lnTo>
                    <a:pt x="394" y="294"/>
                  </a:lnTo>
                  <a:lnTo>
                    <a:pt x="107" y="462"/>
                  </a:lnTo>
                  <a:lnTo>
                    <a:pt x="0" y="536"/>
                  </a:lnTo>
                  <a:lnTo>
                    <a:pt x="3240" y="536"/>
                  </a:lnTo>
                  <a:lnTo>
                    <a:pt x="3132" y="469"/>
                  </a:lnTo>
                  <a:close/>
                </a:path>
              </a:pathLst>
            </a:custGeom>
            <a:gradFill rotWithShape="0">
              <a:gsLst>
                <a:gs pos="0">
                  <a:srgbClr val="847864"/>
                </a:gs>
                <a:gs pos="100000">
                  <a:schemeClr val="bg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a:solidFill>
                    <a:schemeClr val="tx1"/>
                  </a:solidFill>
                  <a:latin typeface="Arial" panose="020B0604020202020204" pitchFamily="34" charset="0"/>
                  <a:ea typeface="宋体" panose="02010600030101010101" pitchFamily="2" charset="-122"/>
                </a:defRPr>
              </a:lvl1pPr>
              <a:lvl2pPr>
                <a:defRPr>
                  <a:solidFill>
                    <a:schemeClr val="tx1"/>
                  </a:solidFill>
                  <a:latin typeface="Arial" panose="020B0604020202020204" pitchFamily="34" charset="0"/>
                  <a:ea typeface="宋体" panose="02010600030101010101" pitchFamily="2" charset="-122"/>
                </a:defRPr>
              </a:lvl2pPr>
              <a:lvl3pPr>
                <a:defRPr>
                  <a:solidFill>
                    <a:schemeClr val="tx1"/>
                  </a:solidFill>
                  <a:latin typeface="Arial" panose="020B0604020202020204" pitchFamily="34" charset="0"/>
                  <a:ea typeface="宋体" panose="02010600030101010101" pitchFamily="2" charset="-122"/>
                </a:defRPr>
              </a:lvl3pPr>
              <a:lvl4pPr>
                <a:defRPr>
                  <a:solidFill>
                    <a:schemeClr val="tx1"/>
                  </a:solidFill>
                  <a:latin typeface="Arial" panose="020B0604020202020204" pitchFamily="34" charset="0"/>
                  <a:ea typeface="宋体" panose="02010600030101010101" pitchFamily="2" charset="-122"/>
                </a:defRPr>
              </a:lvl4pPr>
              <a:lvl5pPr>
                <a:defRPr>
                  <a:solidFill>
                    <a:schemeClr val="tx1"/>
                  </a:solidFill>
                  <a:latin typeface="Arial" panose="020B0604020202020204" pitchFamily="34" charset="0"/>
                  <a:ea typeface="宋体" panose="02010600030101010101" pitchFamily="2" charset="-122"/>
                </a:defRPr>
              </a:lvl5pPr>
              <a:lvl6pPr fontAlgn="base">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fontAlgn="base">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fontAlgn="base">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fontAlgn="base">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buFont typeface="Arial" panose="020B0604020202020204" pitchFamily="34" charset="0"/>
                <a:buNone/>
                <a:defRPr/>
              </a:pPr>
              <a:endParaRPr lang="zh-CN" altLang="en-US"/>
            </a:p>
          </p:txBody>
        </p:sp>
        <p:grpSp>
          <p:nvGrpSpPr>
            <p:cNvPr id="10" name="组合 4103"/>
            <p:cNvGrpSpPr>
              <a:grpSpLocks/>
            </p:cNvGrpSpPr>
            <p:nvPr userDrawn="1"/>
          </p:nvGrpSpPr>
          <p:grpSpPr bwMode="auto">
            <a:xfrm>
              <a:off x="2486" y="0"/>
              <a:ext cx="2456" cy="536"/>
              <a:chOff x="0" y="0"/>
              <a:chExt cx="2456" cy="536"/>
            </a:xfrm>
          </p:grpSpPr>
          <p:sp>
            <p:nvSpPr>
              <p:cNvPr id="12" name="任意多边形 4104"/>
              <p:cNvSpPr>
                <a:spLocks noChangeArrowheads="1"/>
              </p:cNvSpPr>
              <p:nvPr userDrawn="1"/>
            </p:nvSpPr>
            <p:spPr bwMode="auto">
              <a:xfrm>
                <a:off x="1462" y="7"/>
                <a:ext cx="994" cy="529"/>
              </a:xfrm>
              <a:custGeom>
                <a:avLst/>
                <a:gdLst>
                  <a:gd name="T0" fmla="*/ 636 w 994"/>
                  <a:gd name="T1" fmla="*/ 373 h 529"/>
                  <a:gd name="T2" fmla="*/ 495 w 994"/>
                  <a:gd name="T3" fmla="*/ 370 h 529"/>
                  <a:gd name="T4" fmla="*/ 280 w 994"/>
                  <a:gd name="T5" fmla="*/ 249 h 529"/>
                  <a:gd name="T6" fmla="*/ 127 w 994"/>
                  <a:gd name="T7" fmla="*/ 66 h 529"/>
                  <a:gd name="T8" fmla="*/ 0 w 994"/>
                  <a:gd name="T9" fmla="*/ 0 h 529"/>
                  <a:gd name="T10" fmla="*/ 22 w 994"/>
                  <a:gd name="T11" fmla="*/ 26 h 529"/>
                  <a:gd name="T12" fmla="*/ 0 w 994"/>
                  <a:gd name="T13" fmla="*/ 65 h 529"/>
                  <a:gd name="T14" fmla="*/ 30 w 994"/>
                  <a:gd name="T15" fmla="*/ 119 h 529"/>
                  <a:gd name="T16" fmla="*/ 75 w 994"/>
                  <a:gd name="T17" fmla="*/ 243 h 529"/>
                  <a:gd name="T18" fmla="*/ 45 w 994"/>
                  <a:gd name="T19" fmla="*/ 422 h 529"/>
                  <a:gd name="T20" fmla="*/ 200 w 994"/>
                  <a:gd name="T21" fmla="*/ 329 h 529"/>
                  <a:gd name="T22" fmla="*/ 592 w 994"/>
                  <a:gd name="T23" fmla="*/ 527 h 529"/>
                  <a:gd name="T24" fmla="*/ 994 w 994"/>
                  <a:gd name="T25" fmla="*/ 529 h 529"/>
                  <a:gd name="T26" fmla="*/ 828 w 994"/>
                  <a:gd name="T27" fmla="*/ 473 h 529"/>
                  <a:gd name="T28" fmla="*/ 636 w 994"/>
                  <a:gd name="T29" fmla="*/ 373 h 5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994" h="529">
                    <a:moveTo>
                      <a:pt x="636" y="373"/>
                    </a:moveTo>
                    <a:lnTo>
                      <a:pt x="495" y="370"/>
                    </a:lnTo>
                    <a:lnTo>
                      <a:pt x="280" y="249"/>
                    </a:lnTo>
                    <a:lnTo>
                      <a:pt x="127" y="66"/>
                    </a:lnTo>
                    <a:lnTo>
                      <a:pt x="0" y="0"/>
                    </a:lnTo>
                    <a:lnTo>
                      <a:pt x="22" y="26"/>
                    </a:lnTo>
                    <a:lnTo>
                      <a:pt x="0" y="65"/>
                    </a:lnTo>
                    <a:lnTo>
                      <a:pt x="30" y="119"/>
                    </a:lnTo>
                    <a:lnTo>
                      <a:pt x="75" y="243"/>
                    </a:lnTo>
                    <a:lnTo>
                      <a:pt x="45" y="422"/>
                    </a:lnTo>
                    <a:lnTo>
                      <a:pt x="200" y="329"/>
                    </a:lnTo>
                    <a:lnTo>
                      <a:pt x="592" y="527"/>
                    </a:lnTo>
                    <a:lnTo>
                      <a:pt x="994" y="529"/>
                    </a:lnTo>
                    <a:lnTo>
                      <a:pt x="828" y="473"/>
                    </a:lnTo>
                    <a:lnTo>
                      <a:pt x="636" y="373"/>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a:solidFill>
                      <a:schemeClr val="tx1"/>
                    </a:solidFill>
                    <a:latin typeface="Arial" panose="020B0604020202020204" pitchFamily="34" charset="0"/>
                    <a:ea typeface="宋体" panose="02010600030101010101" pitchFamily="2" charset="-122"/>
                  </a:defRPr>
                </a:lvl1pPr>
                <a:lvl2pPr>
                  <a:defRPr>
                    <a:solidFill>
                      <a:schemeClr val="tx1"/>
                    </a:solidFill>
                    <a:latin typeface="Arial" panose="020B0604020202020204" pitchFamily="34" charset="0"/>
                    <a:ea typeface="宋体" panose="02010600030101010101" pitchFamily="2" charset="-122"/>
                  </a:defRPr>
                </a:lvl2pPr>
                <a:lvl3pPr>
                  <a:defRPr>
                    <a:solidFill>
                      <a:schemeClr val="tx1"/>
                    </a:solidFill>
                    <a:latin typeface="Arial" panose="020B0604020202020204" pitchFamily="34" charset="0"/>
                    <a:ea typeface="宋体" panose="02010600030101010101" pitchFamily="2" charset="-122"/>
                  </a:defRPr>
                </a:lvl3pPr>
                <a:lvl4pPr>
                  <a:defRPr>
                    <a:solidFill>
                      <a:schemeClr val="tx1"/>
                    </a:solidFill>
                    <a:latin typeface="Arial" panose="020B0604020202020204" pitchFamily="34" charset="0"/>
                    <a:ea typeface="宋体" panose="02010600030101010101" pitchFamily="2" charset="-122"/>
                  </a:defRPr>
                </a:lvl4pPr>
                <a:lvl5pPr>
                  <a:defRPr>
                    <a:solidFill>
                      <a:schemeClr val="tx1"/>
                    </a:solidFill>
                    <a:latin typeface="Arial" panose="020B0604020202020204" pitchFamily="34" charset="0"/>
                    <a:ea typeface="宋体" panose="02010600030101010101" pitchFamily="2" charset="-122"/>
                  </a:defRPr>
                </a:lvl5pPr>
                <a:lvl6pPr fontAlgn="base">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fontAlgn="base">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fontAlgn="base">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fontAlgn="base">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buFont typeface="Arial" panose="020B0604020202020204" pitchFamily="34" charset="0"/>
                  <a:buNone/>
                  <a:defRPr/>
                </a:pPr>
                <a:endParaRPr lang="zh-CN" altLang="en-US"/>
              </a:p>
            </p:txBody>
          </p:sp>
          <p:sp>
            <p:nvSpPr>
              <p:cNvPr id="13" name="任意多边形 4105"/>
              <p:cNvSpPr>
                <a:spLocks noChangeArrowheads="1"/>
              </p:cNvSpPr>
              <p:nvPr userDrawn="1"/>
            </p:nvSpPr>
            <p:spPr bwMode="auto">
              <a:xfrm>
                <a:off x="191" y="0"/>
                <a:ext cx="186" cy="395"/>
              </a:xfrm>
              <a:custGeom>
                <a:avLst/>
                <a:gdLst>
                  <a:gd name="T0" fmla="*/ 36 w 186"/>
                  <a:gd name="T1" fmla="*/ 0 h 353"/>
                  <a:gd name="T2" fmla="*/ 54 w 186"/>
                  <a:gd name="T3" fmla="*/ 18 h 353"/>
                  <a:gd name="T4" fmla="*/ 24 w 186"/>
                  <a:gd name="T5" fmla="*/ 30 h 353"/>
                  <a:gd name="T6" fmla="*/ 18 w 186"/>
                  <a:gd name="T7" fmla="*/ 66 h 353"/>
                  <a:gd name="T8" fmla="*/ 42 w 186"/>
                  <a:gd name="T9" fmla="*/ 114 h 353"/>
                  <a:gd name="T10" fmla="*/ 48 w 186"/>
                  <a:gd name="T11" fmla="*/ 162 h 353"/>
                  <a:gd name="T12" fmla="*/ 0 w 186"/>
                  <a:gd name="T13" fmla="*/ 353 h 353"/>
                  <a:gd name="T14" fmla="*/ 54 w 186"/>
                  <a:gd name="T15" fmla="*/ 233 h 353"/>
                  <a:gd name="T16" fmla="*/ 84 w 186"/>
                  <a:gd name="T17" fmla="*/ 216 h 353"/>
                  <a:gd name="T18" fmla="*/ 126 w 186"/>
                  <a:gd name="T19" fmla="*/ 126 h 353"/>
                  <a:gd name="T20" fmla="*/ 144 w 186"/>
                  <a:gd name="T21" fmla="*/ 120 h 353"/>
                  <a:gd name="T22" fmla="*/ 144 w 186"/>
                  <a:gd name="T23" fmla="*/ 90 h 353"/>
                  <a:gd name="T24" fmla="*/ 186 w 186"/>
                  <a:gd name="T25" fmla="*/ 66 h 353"/>
                  <a:gd name="T26" fmla="*/ 162 w 186"/>
                  <a:gd name="T27" fmla="*/ 60 h 353"/>
                  <a:gd name="T28" fmla="*/ 36 w 186"/>
                  <a:gd name="T29" fmla="*/ 0 h 353"/>
                  <a:gd name="T30" fmla="*/ 36 w 186"/>
                  <a:gd name="T31" fmla="*/ 0 h 3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86" h="353">
                    <a:moveTo>
                      <a:pt x="36" y="0"/>
                    </a:moveTo>
                    <a:lnTo>
                      <a:pt x="54" y="18"/>
                    </a:lnTo>
                    <a:lnTo>
                      <a:pt x="24" y="30"/>
                    </a:lnTo>
                    <a:lnTo>
                      <a:pt x="18" y="66"/>
                    </a:lnTo>
                    <a:lnTo>
                      <a:pt x="42" y="114"/>
                    </a:lnTo>
                    <a:lnTo>
                      <a:pt x="48" y="162"/>
                    </a:lnTo>
                    <a:lnTo>
                      <a:pt x="0" y="353"/>
                    </a:lnTo>
                    <a:lnTo>
                      <a:pt x="54" y="233"/>
                    </a:lnTo>
                    <a:lnTo>
                      <a:pt x="84" y="216"/>
                    </a:lnTo>
                    <a:lnTo>
                      <a:pt x="126" y="126"/>
                    </a:lnTo>
                    <a:lnTo>
                      <a:pt x="144" y="120"/>
                    </a:lnTo>
                    <a:lnTo>
                      <a:pt x="144" y="90"/>
                    </a:lnTo>
                    <a:lnTo>
                      <a:pt x="186" y="66"/>
                    </a:lnTo>
                    <a:lnTo>
                      <a:pt x="162" y="60"/>
                    </a:lnTo>
                    <a:lnTo>
                      <a:pt x="36" y="0"/>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a:solidFill>
                      <a:schemeClr val="tx1"/>
                    </a:solidFill>
                    <a:latin typeface="Arial" panose="020B0604020202020204" pitchFamily="34" charset="0"/>
                    <a:ea typeface="宋体" panose="02010600030101010101" pitchFamily="2" charset="-122"/>
                  </a:defRPr>
                </a:lvl1pPr>
                <a:lvl2pPr>
                  <a:defRPr>
                    <a:solidFill>
                      <a:schemeClr val="tx1"/>
                    </a:solidFill>
                    <a:latin typeface="Arial" panose="020B0604020202020204" pitchFamily="34" charset="0"/>
                    <a:ea typeface="宋体" panose="02010600030101010101" pitchFamily="2" charset="-122"/>
                  </a:defRPr>
                </a:lvl2pPr>
                <a:lvl3pPr>
                  <a:defRPr>
                    <a:solidFill>
                      <a:schemeClr val="tx1"/>
                    </a:solidFill>
                    <a:latin typeface="Arial" panose="020B0604020202020204" pitchFamily="34" charset="0"/>
                    <a:ea typeface="宋体" panose="02010600030101010101" pitchFamily="2" charset="-122"/>
                  </a:defRPr>
                </a:lvl3pPr>
                <a:lvl4pPr>
                  <a:defRPr>
                    <a:solidFill>
                      <a:schemeClr val="tx1"/>
                    </a:solidFill>
                    <a:latin typeface="Arial" panose="020B0604020202020204" pitchFamily="34" charset="0"/>
                    <a:ea typeface="宋体" panose="02010600030101010101" pitchFamily="2" charset="-122"/>
                  </a:defRPr>
                </a:lvl4pPr>
                <a:lvl5pPr>
                  <a:defRPr>
                    <a:solidFill>
                      <a:schemeClr val="tx1"/>
                    </a:solidFill>
                    <a:latin typeface="Arial" panose="020B0604020202020204" pitchFamily="34" charset="0"/>
                    <a:ea typeface="宋体" panose="02010600030101010101" pitchFamily="2" charset="-122"/>
                  </a:defRPr>
                </a:lvl5pPr>
                <a:lvl6pPr fontAlgn="base">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fontAlgn="base">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fontAlgn="base">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fontAlgn="base">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buFont typeface="Arial" panose="020B0604020202020204" pitchFamily="34" charset="0"/>
                  <a:buNone/>
                  <a:defRPr/>
                </a:pPr>
                <a:endParaRPr lang="zh-CN" altLang="en-US"/>
              </a:p>
            </p:txBody>
          </p:sp>
          <p:sp>
            <p:nvSpPr>
              <p:cNvPr id="14" name="任意多边形 4106"/>
              <p:cNvSpPr>
                <a:spLocks noChangeArrowheads="1"/>
              </p:cNvSpPr>
              <p:nvPr userDrawn="1"/>
            </p:nvSpPr>
            <p:spPr bwMode="auto">
              <a:xfrm>
                <a:off x="544" y="101"/>
                <a:ext cx="378" cy="271"/>
              </a:xfrm>
              <a:custGeom>
                <a:avLst/>
                <a:gdLst>
                  <a:gd name="T0" fmla="*/ 18 w 378"/>
                  <a:gd name="T1" fmla="*/ 0 h 271"/>
                  <a:gd name="T2" fmla="*/ 12 w 378"/>
                  <a:gd name="T3" fmla="*/ 13 h 271"/>
                  <a:gd name="T4" fmla="*/ 0 w 378"/>
                  <a:gd name="T5" fmla="*/ 40 h 271"/>
                  <a:gd name="T6" fmla="*/ 60 w 378"/>
                  <a:gd name="T7" fmla="*/ 121 h 271"/>
                  <a:gd name="T8" fmla="*/ 310 w 378"/>
                  <a:gd name="T9" fmla="*/ 271 h 271"/>
                  <a:gd name="T10" fmla="*/ 290 w 378"/>
                  <a:gd name="T11" fmla="*/ 139 h 271"/>
                  <a:gd name="T12" fmla="*/ 378 w 378"/>
                  <a:gd name="T13" fmla="*/ 76 h 271"/>
                  <a:gd name="T14" fmla="*/ 251 w 378"/>
                  <a:gd name="T15" fmla="*/ 94 h 271"/>
                  <a:gd name="T16" fmla="*/ 90 w 378"/>
                  <a:gd name="T17" fmla="*/ 54 h 271"/>
                  <a:gd name="T18" fmla="*/ 18 w 378"/>
                  <a:gd name="T19" fmla="*/ 0 h 271"/>
                  <a:gd name="T20" fmla="*/ 18 w 378"/>
                  <a:gd name="T21" fmla="*/ 0 h 2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78" h="271">
                    <a:moveTo>
                      <a:pt x="18" y="0"/>
                    </a:moveTo>
                    <a:lnTo>
                      <a:pt x="12" y="13"/>
                    </a:lnTo>
                    <a:lnTo>
                      <a:pt x="0" y="40"/>
                    </a:lnTo>
                    <a:lnTo>
                      <a:pt x="60" y="121"/>
                    </a:lnTo>
                    <a:lnTo>
                      <a:pt x="310" y="271"/>
                    </a:lnTo>
                    <a:lnTo>
                      <a:pt x="290" y="139"/>
                    </a:lnTo>
                    <a:lnTo>
                      <a:pt x="378" y="76"/>
                    </a:lnTo>
                    <a:lnTo>
                      <a:pt x="251" y="94"/>
                    </a:lnTo>
                    <a:lnTo>
                      <a:pt x="90" y="54"/>
                    </a:lnTo>
                    <a:lnTo>
                      <a:pt x="18" y="0"/>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a:solidFill>
                      <a:schemeClr val="tx1"/>
                    </a:solidFill>
                    <a:latin typeface="Arial" panose="020B0604020202020204" pitchFamily="34" charset="0"/>
                    <a:ea typeface="宋体" panose="02010600030101010101" pitchFamily="2" charset="-122"/>
                  </a:defRPr>
                </a:lvl1pPr>
                <a:lvl2pPr>
                  <a:defRPr>
                    <a:solidFill>
                      <a:schemeClr val="tx1"/>
                    </a:solidFill>
                    <a:latin typeface="Arial" panose="020B0604020202020204" pitchFamily="34" charset="0"/>
                    <a:ea typeface="宋体" panose="02010600030101010101" pitchFamily="2" charset="-122"/>
                  </a:defRPr>
                </a:lvl2pPr>
                <a:lvl3pPr>
                  <a:defRPr>
                    <a:solidFill>
                      <a:schemeClr val="tx1"/>
                    </a:solidFill>
                    <a:latin typeface="Arial" panose="020B0604020202020204" pitchFamily="34" charset="0"/>
                    <a:ea typeface="宋体" panose="02010600030101010101" pitchFamily="2" charset="-122"/>
                  </a:defRPr>
                </a:lvl3pPr>
                <a:lvl4pPr>
                  <a:defRPr>
                    <a:solidFill>
                      <a:schemeClr val="tx1"/>
                    </a:solidFill>
                    <a:latin typeface="Arial" panose="020B0604020202020204" pitchFamily="34" charset="0"/>
                    <a:ea typeface="宋体" panose="02010600030101010101" pitchFamily="2" charset="-122"/>
                  </a:defRPr>
                </a:lvl4pPr>
                <a:lvl5pPr>
                  <a:defRPr>
                    <a:solidFill>
                      <a:schemeClr val="tx1"/>
                    </a:solidFill>
                    <a:latin typeface="Arial" panose="020B0604020202020204" pitchFamily="34" charset="0"/>
                    <a:ea typeface="宋体" panose="02010600030101010101" pitchFamily="2" charset="-122"/>
                  </a:defRPr>
                </a:lvl5pPr>
                <a:lvl6pPr fontAlgn="base">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fontAlgn="base">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fontAlgn="base">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fontAlgn="base">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buFont typeface="Arial" panose="020B0604020202020204" pitchFamily="34" charset="0"/>
                  <a:buNone/>
                  <a:defRPr/>
                </a:pPr>
                <a:endParaRPr lang="zh-CN" altLang="en-US"/>
              </a:p>
            </p:txBody>
          </p:sp>
          <p:sp>
            <p:nvSpPr>
              <p:cNvPr id="15" name="任意多边形 4107"/>
              <p:cNvSpPr>
                <a:spLocks noChangeArrowheads="1"/>
              </p:cNvSpPr>
              <p:nvPr userDrawn="1"/>
            </p:nvSpPr>
            <p:spPr bwMode="auto">
              <a:xfrm>
                <a:off x="1142" y="74"/>
                <a:ext cx="155" cy="74"/>
              </a:xfrm>
              <a:custGeom>
                <a:avLst/>
                <a:gdLst>
                  <a:gd name="T0" fmla="*/ 114 w 155"/>
                  <a:gd name="T1" fmla="*/ 0 h 66"/>
                  <a:gd name="T2" fmla="*/ 0 w 155"/>
                  <a:gd name="T3" fmla="*/ 0 h 66"/>
                  <a:gd name="T4" fmla="*/ 0 w 155"/>
                  <a:gd name="T5" fmla="*/ 0 h 66"/>
                  <a:gd name="T6" fmla="*/ 6 w 155"/>
                  <a:gd name="T7" fmla="*/ 6 h 66"/>
                  <a:gd name="T8" fmla="*/ 6 w 155"/>
                  <a:gd name="T9" fmla="*/ 18 h 66"/>
                  <a:gd name="T10" fmla="*/ 0 w 155"/>
                  <a:gd name="T11" fmla="*/ 24 h 66"/>
                  <a:gd name="T12" fmla="*/ 78 w 155"/>
                  <a:gd name="T13" fmla="*/ 60 h 66"/>
                  <a:gd name="T14" fmla="*/ 96 w 155"/>
                  <a:gd name="T15" fmla="*/ 42 h 66"/>
                  <a:gd name="T16" fmla="*/ 155 w 155"/>
                  <a:gd name="T17" fmla="*/ 66 h 66"/>
                  <a:gd name="T18" fmla="*/ 126 w 155"/>
                  <a:gd name="T19" fmla="*/ 24 h 66"/>
                  <a:gd name="T20" fmla="*/ 149 w 155"/>
                  <a:gd name="T21" fmla="*/ 0 h 66"/>
                  <a:gd name="T22" fmla="*/ 114 w 155"/>
                  <a:gd name="T23" fmla="*/ 0 h 66"/>
                  <a:gd name="T24" fmla="*/ 114 w 155"/>
                  <a:gd name="T25" fmla="*/ 0 h 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5" h="66">
                    <a:moveTo>
                      <a:pt x="114" y="0"/>
                    </a:moveTo>
                    <a:lnTo>
                      <a:pt x="0" y="0"/>
                    </a:lnTo>
                    <a:lnTo>
                      <a:pt x="6" y="6"/>
                    </a:lnTo>
                    <a:lnTo>
                      <a:pt x="6" y="18"/>
                    </a:lnTo>
                    <a:lnTo>
                      <a:pt x="0" y="24"/>
                    </a:lnTo>
                    <a:lnTo>
                      <a:pt x="78" y="60"/>
                    </a:lnTo>
                    <a:lnTo>
                      <a:pt x="96" y="42"/>
                    </a:lnTo>
                    <a:lnTo>
                      <a:pt x="155" y="66"/>
                    </a:lnTo>
                    <a:lnTo>
                      <a:pt x="126" y="24"/>
                    </a:lnTo>
                    <a:lnTo>
                      <a:pt x="149" y="0"/>
                    </a:lnTo>
                    <a:lnTo>
                      <a:pt x="114" y="0"/>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a:solidFill>
                      <a:schemeClr val="tx1"/>
                    </a:solidFill>
                    <a:latin typeface="Arial" panose="020B0604020202020204" pitchFamily="34" charset="0"/>
                    <a:ea typeface="宋体" panose="02010600030101010101" pitchFamily="2" charset="-122"/>
                  </a:defRPr>
                </a:lvl1pPr>
                <a:lvl2pPr>
                  <a:defRPr>
                    <a:solidFill>
                      <a:schemeClr val="tx1"/>
                    </a:solidFill>
                    <a:latin typeface="Arial" panose="020B0604020202020204" pitchFamily="34" charset="0"/>
                    <a:ea typeface="宋体" panose="02010600030101010101" pitchFamily="2" charset="-122"/>
                  </a:defRPr>
                </a:lvl2pPr>
                <a:lvl3pPr>
                  <a:defRPr>
                    <a:solidFill>
                      <a:schemeClr val="tx1"/>
                    </a:solidFill>
                    <a:latin typeface="Arial" panose="020B0604020202020204" pitchFamily="34" charset="0"/>
                    <a:ea typeface="宋体" panose="02010600030101010101" pitchFamily="2" charset="-122"/>
                  </a:defRPr>
                </a:lvl3pPr>
                <a:lvl4pPr>
                  <a:defRPr>
                    <a:solidFill>
                      <a:schemeClr val="tx1"/>
                    </a:solidFill>
                    <a:latin typeface="Arial" panose="020B0604020202020204" pitchFamily="34" charset="0"/>
                    <a:ea typeface="宋体" panose="02010600030101010101" pitchFamily="2" charset="-122"/>
                  </a:defRPr>
                </a:lvl4pPr>
                <a:lvl5pPr>
                  <a:defRPr>
                    <a:solidFill>
                      <a:schemeClr val="tx1"/>
                    </a:solidFill>
                    <a:latin typeface="Arial" panose="020B0604020202020204" pitchFamily="34" charset="0"/>
                    <a:ea typeface="宋体" panose="02010600030101010101" pitchFamily="2" charset="-122"/>
                  </a:defRPr>
                </a:lvl5pPr>
                <a:lvl6pPr fontAlgn="base">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fontAlgn="base">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fontAlgn="base">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fontAlgn="base">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buFont typeface="Arial" panose="020B0604020202020204" pitchFamily="34" charset="0"/>
                  <a:buNone/>
                  <a:defRPr/>
                </a:pPr>
                <a:endParaRPr lang="zh-CN" altLang="en-US"/>
              </a:p>
            </p:txBody>
          </p:sp>
          <p:sp>
            <p:nvSpPr>
              <p:cNvPr id="16" name="任意多边形 4108"/>
              <p:cNvSpPr>
                <a:spLocks noChangeArrowheads="1"/>
              </p:cNvSpPr>
              <p:nvPr userDrawn="1"/>
            </p:nvSpPr>
            <p:spPr bwMode="auto">
              <a:xfrm>
                <a:off x="0" y="67"/>
                <a:ext cx="42" cy="81"/>
              </a:xfrm>
              <a:custGeom>
                <a:avLst/>
                <a:gdLst>
                  <a:gd name="T0" fmla="*/ 6 w 42"/>
                  <a:gd name="T1" fmla="*/ 36 h 72"/>
                  <a:gd name="T2" fmla="*/ 0 w 42"/>
                  <a:gd name="T3" fmla="*/ 18 h 72"/>
                  <a:gd name="T4" fmla="*/ 12 w 42"/>
                  <a:gd name="T5" fmla="*/ 6 h 72"/>
                  <a:gd name="T6" fmla="*/ 0 w 42"/>
                  <a:gd name="T7" fmla="*/ 6 h 72"/>
                  <a:gd name="T8" fmla="*/ 12 w 42"/>
                  <a:gd name="T9" fmla="*/ 6 h 72"/>
                  <a:gd name="T10" fmla="*/ 24 w 42"/>
                  <a:gd name="T11" fmla="*/ 6 h 72"/>
                  <a:gd name="T12" fmla="*/ 36 w 42"/>
                  <a:gd name="T13" fmla="*/ 6 h 72"/>
                  <a:gd name="T14" fmla="*/ 42 w 42"/>
                  <a:gd name="T15" fmla="*/ 0 h 72"/>
                  <a:gd name="T16" fmla="*/ 30 w 42"/>
                  <a:gd name="T17" fmla="*/ 18 h 72"/>
                  <a:gd name="T18" fmla="*/ 42 w 42"/>
                  <a:gd name="T19" fmla="*/ 48 h 72"/>
                  <a:gd name="T20" fmla="*/ 12 w 42"/>
                  <a:gd name="T21" fmla="*/ 72 h 72"/>
                  <a:gd name="T22" fmla="*/ 6 w 42"/>
                  <a:gd name="T23" fmla="*/ 36 h 72"/>
                  <a:gd name="T24" fmla="*/ 6 w 42"/>
                  <a:gd name="T25" fmla="*/ 36 h 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2" h="72">
                    <a:moveTo>
                      <a:pt x="6" y="36"/>
                    </a:moveTo>
                    <a:lnTo>
                      <a:pt x="0" y="18"/>
                    </a:lnTo>
                    <a:lnTo>
                      <a:pt x="12" y="6"/>
                    </a:lnTo>
                    <a:lnTo>
                      <a:pt x="0" y="6"/>
                    </a:lnTo>
                    <a:lnTo>
                      <a:pt x="12" y="6"/>
                    </a:lnTo>
                    <a:lnTo>
                      <a:pt x="24" y="6"/>
                    </a:lnTo>
                    <a:lnTo>
                      <a:pt x="36" y="6"/>
                    </a:lnTo>
                    <a:lnTo>
                      <a:pt x="42" y="0"/>
                    </a:lnTo>
                    <a:lnTo>
                      <a:pt x="30" y="18"/>
                    </a:lnTo>
                    <a:lnTo>
                      <a:pt x="42" y="48"/>
                    </a:lnTo>
                    <a:lnTo>
                      <a:pt x="12" y="72"/>
                    </a:lnTo>
                    <a:lnTo>
                      <a:pt x="6" y="36"/>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a:solidFill>
                      <a:schemeClr val="tx1"/>
                    </a:solidFill>
                    <a:latin typeface="Arial" panose="020B0604020202020204" pitchFamily="34" charset="0"/>
                    <a:ea typeface="宋体" panose="02010600030101010101" pitchFamily="2" charset="-122"/>
                  </a:defRPr>
                </a:lvl1pPr>
                <a:lvl2pPr>
                  <a:defRPr>
                    <a:solidFill>
                      <a:schemeClr val="tx1"/>
                    </a:solidFill>
                    <a:latin typeface="Arial" panose="020B0604020202020204" pitchFamily="34" charset="0"/>
                    <a:ea typeface="宋体" panose="02010600030101010101" pitchFamily="2" charset="-122"/>
                  </a:defRPr>
                </a:lvl2pPr>
                <a:lvl3pPr>
                  <a:defRPr>
                    <a:solidFill>
                      <a:schemeClr val="tx1"/>
                    </a:solidFill>
                    <a:latin typeface="Arial" panose="020B0604020202020204" pitchFamily="34" charset="0"/>
                    <a:ea typeface="宋体" panose="02010600030101010101" pitchFamily="2" charset="-122"/>
                  </a:defRPr>
                </a:lvl3pPr>
                <a:lvl4pPr>
                  <a:defRPr>
                    <a:solidFill>
                      <a:schemeClr val="tx1"/>
                    </a:solidFill>
                    <a:latin typeface="Arial" panose="020B0604020202020204" pitchFamily="34" charset="0"/>
                    <a:ea typeface="宋体" panose="02010600030101010101" pitchFamily="2" charset="-122"/>
                  </a:defRPr>
                </a:lvl4pPr>
                <a:lvl5pPr>
                  <a:defRPr>
                    <a:solidFill>
                      <a:schemeClr val="tx1"/>
                    </a:solidFill>
                    <a:latin typeface="Arial" panose="020B0604020202020204" pitchFamily="34" charset="0"/>
                    <a:ea typeface="宋体" panose="02010600030101010101" pitchFamily="2" charset="-122"/>
                  </a:defRPr>
                </a:lvl5pPr>
                <a:lvl6pPr fontAlgn="base">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fontAlgn="base">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fontAlgn="base">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fontAlgn="base">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buFont typeface="Arial" panose="020B0604020202020204" pitchFamily="34" charset="0"/>
                  <a:buNone/>
                  <a:defRPr/>
                </a:pPr>
                <a:endParaRPr lang="zh-CN" altLang="en-US"/>
              </a:p>
            </p:txBody>
          </p:sp>
        </p:grpSp>
        <p:sp>
          <p:nvSpPr>
            <p:cNvPr id="11" name="任意多边形 4109"/>
            <p:cNvSpPr>
              <a:spLocks noChangeArrowheads="1"/>
            </p:cNvSpPr>
            <p:nvPr userDrawn="1"/>
          </p:nvSpPr>
          <p:spPr bwMode="auto">
            <a:xfrm>
              <a:off x="0" y="0"/>
              <a:ext cx="3976" cy="535"/>
            </a:xfrm>
            <a:custGeom>
              <a:avLst/>
              <a:gdLst>
                <a:gd name="T0" fmla="*/ 3976 w 3976"/>
                <a:gd name="T1" fmla="*/ 527 h 527"/>
                <a:gd name="T2" fmla="*/ 3970 w 3976"/>
                <a:gd name="T3" fmla="*/ 527 h 527"/>
                <a:gd name="T4" fmla="*/ 3844 w 3976"/>
                <a:gd name="T5" fmla="*/ 509 h 527"/>
                <a:gd name="T6" fmla="*/ 2487 w 3976"/>
                <a:gd name="T7" fmla="*/ 305 h 527"/>
                <a:gd name="T8" fmla="*/ 2039 w 3976"/>
                <a:gd name="T9" fmla="*/ 36 h 527"/>
                <a:gd name="T10" fmla="*/ 1907 w 3976"/>
                <a:gd name="T11" fmla="*/ 24 h 527"/>
                <a:gd name="T12" fmla="*/ 1883 w 3976"/>
                <a:gd name="T13" fmla="*/ 54 h 527"/>
                <a:gd name="T14" fmla="*/ 1859 w 3976"/>
                <a:gd name="T15" fmla="*/ 54 h 527"/>
                <a:gd name="T16" fmla="*/ 1830 w 3976"/>
                <a:gd name="T17" fmla="*/ 30 h 527"/>
                <a:gd name="T18" fmla="*/ 1704 w 3976"/>
                <a:gd name="T19" fmla="*/ 102 h 527"/>
                <a:gd name="T20" fmla="*/ 1608 w 3976"/>
                <a:gd name="T21" fmla="*/ 126 h 527"/>
                <a:gd name="T22" fmla="*/ 1561 w 3976"/>
                <a:gd name="T23" fmla="*/ 132 h 527"/>
                <a:gd name="T24" fmla="*/ 1495 w 3976"/>
                <a:gd name="T25" fmla="*/ 102 h 527"/>
                <a:gd name="T26" fmla="*/ 1357 w 3976"/>
                <a:gd name="T27" fmla="*/ 126 h 527"/>
                <a:gd name="T28" fmla="*/ 1285 w 3976"/>
                <a:gd name="T29" fmla="*/ 24 h 527"/>
                <a:gd name="T30" fmla="*/ 1280 w 3976"/>
                <a:gd name="T31" fmla="*/ 18 h 527"/>
                <a:gd name="T32" fmla="*/ 1262 w 3976"/>
                <a:gd name="T33" fmla="*/ 12 h 527"/>
                <a:gd name="T34" fmla="*/ 1238 w 3976"/>
                <a:gd name="T35" fmla="*/ 6 h 527"/>
                <a:gd name="T36" fmla="*/ 1220 w 3976"/>
                <a:gd name="T37" fmla="*/ 0 h 527"/>
                <a:gd name="T38" fmla="*/ 1196 w 3976"/>
                <a:gd name="T39" fmla="*/ 0 h 527"/>
                <a:gd name="T40" fmla="*/ 1166 w 3976"/>
                <a:gd name="T41" fmla="*/ 0 h 527"/>
                <a:gd name="T42" fmla="*/ 1142 w 3976"/>
                <a:gd name="T43" fmla="*/ 0 h 527"/>
                <a:gd name="T44" fmla="*/ 1136 w 3976"/>
                <a:gd name="T45" fmla="*/ 0 h 527"/>
                <a:gd name="T46" fmla="*/ 1130 w 3976"/>
                <a:gd name="T47" fmla="*/ 0 h 527"/>
                <a:gd name="T48" fmla="*/ 1124 w 3976"/>
                <a:gd name="T49" fmla="*/ 6 h 527"/>
                <a:gd name="T50" fmla="*/ 1118 w 3976"/>
                <a:gd name="T51" fmla="*/ 12 h 527"/>
                <a:gd name="T52" fmla="*/ 1100 w 3976"/>
                <a:gd name="T53" fmla="*/ 18 h 527"/>
                <a:gd name="T54" fmla="*/ 1088 w 3976"/>
                <a:gd name="T55" fmla="*/ 18 h 527"/>
                <a:gd name="T56" fmla="*/ 1070 w 3976"/>
                <a:gd name="T57" fmla="*/ 24 h 527"/>
                <a:gd name="T58" fmla="*/ 1052 w 3976"/>
                <a:gd name="T59" fmla="*/ 30 h 527"/>
                <a:gd name="T60" fmla="*/ 1034 w 3976"/>
                <a:gd name="T61" fmla="*/ 36 h 527"/>
                <a:gd name="T62" fmla="*/ 1028 w 3976"/>
                <a:gd name="T63" fmla="*/ 42 h 527"/>
                <a:gd name="T64" fmla="*/ 969 w 3976"/>
                <a:gd name="T65" fmla="*/ 60 h 527"/>
                <a:gd name="T66" fmla="*/ 921 w 3976"/>
                <a:gd name="T67" fmla="*/ 72 h 527"/>
                <a:gd name="T68" fmla="*/ 855 w 3976"/>
                <a:gd name="T69" fmla="*/ 48 h 527"/>
                <a:gd name="T70" fmla="*/ 825 w 3976"/>
                <a:gd name="T71" fmla="*/ 48 h 527"/>
                <a:gd name="T72" fmla="*/ 759 w 3976"/>
                <a:gd name="T73" fmla="*/ 72 h 527"/>
                <a:gd name="T74" fmla="*/ 735 w 3976"/>
                <a:gd name="T75" fmla="*/ 72 h 527"/>
                <a:gd name="T76" fmla="*/ 706 w 3976"/>
                <a:gd name="T77" fmla="*/ 60 h 527"/>
                <a:gd name="T78" fmla="*/ 640 w 3976"/>
                <a:gd name="T79" fmla="*/ 60 h 527"/>
                <a:gd name="T80" fmla="*/ 544 w 3976"/>
                <a:gd name="T81" fmla="*/ 72 h 527"/>
                <a:gd name="T82" fmla="*/ 389 w 3976"/>
                <a:gd name="T83" fmla="*/ 18 h 527"/>
                <a:gd name="T84" fmla="*/ 323 w 3976"/>
                <a:gd name="T85" fmla="*/ 60 h 527"/>
                <a:gd name="T86" fmla="*/ 317 w 3976"/>
                <a:gd name="T87" fmla="*/ 60 h 527"/>
                <a:gd name="T88" fmla="*/ 305 w 3976"/>
                <a:gd name="T89" fmla="*/ 72 h 527"/>
                <a:gd name="T90" fmla="*/ 287 w 3976"/>
                <a:gd name="T91" fmla="*/ 78 h 527"/>
                <a:gd name="T92" fmla="*/ 263 w 3976"/>
                <a:gd name="T93" fmla="*/ 90 h 527"/>
                <a:gd name="T94" fmla="*/ 203 w 3976"/>
                <a:gd name="T95" fmla="*/ 120 h 527"/>
                <a:gd name="T96" fmla="*/ 149 w 3976"/>
                <a:gd name="T97" fmla="*/ 150 h 527"/>
                <a:gd name="T98" fmla="*/ 78 w 3976"/>
                <a:gd name="T99" fmla="*/ 168 h 527"/>
                <a:gd name="T100" fmla="*/ 0 w 3976"/>
                <a:gd name="T101" fmla="*/ 180 h 527"/>
                <a:gd name="T102" fmla="*/ 0 w 3976"/>
                <a:gd name="T103" fmla="*/ 527 h 527"/>
                <a:gd name="T104" fmla="*/ 1010 w 3976"/>
                <a:gd name="T105" fmla="*/ 527 h 527"/>
                <a:gd name="T106" fmla="*/ 3725 w 3976"/>
                <a:gd name="T107" fmla="*/ 527 h 527"/>
                <a:gd name="T108" fmla="*/ 3976 w 3976"/>
                <a:gd name="T109" fmla="*/ 527 h 527"/>
                <a:gd name="T110" fmla="*/ 3976 w 3976"/>
                <a:gd name="T111" fmla="*/ 527 h 5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3976" h="527">
                  <a:moveTo>
                    <a:pt x="3976" y="527"/>
                  </a:moveTo>
                  <a:lnTo>
                    <a:pt x="3970" y="527"/>
                  </a:lnTo>
                  <a:lnTo>
                    <a:pt x="3844" y="509"/>
                  </a:lnTo>
                  <a:lnTo>
                    <a:pt x="2487" y="305"/>
                  </a:lnTo>
                  <a:lnTo>
                    <a:pt x="2039" y="36"/>
                  </a:lnTo>
                  <a:lnTo>
                    <a:pt x="1907" y="24"/>
                  </a:lnTo>
                  <a:lnTo>
                    <a:pt x="1883" y="54"/>
                  </a:lnTo>
                  <a:lnTo>
                    <a:pt x="1859" y="54"/>
                  </a:lnTo>
                  <a:lnTo>
                    <a:pt x="1830" y="30"/>
                  </a:lnTo>
                  <a:lnTo>
                    <a:pt x="1704" y="102"/>
                  </a:lnTo>
                  <a:lnTo>
                    <a:pt x="1608" y="126"/>
                  </a:lnTo>
                  <a:lnTo>
                    <a:pt x="1561" y="132"/>
                  </a:lnTo>
                  <a:lnTo>
                    <a:pt x="1495" y="102"/>
                  </a:lnTo>
                  <a:lnTo>
                    <a:pt x="1357" y="126"/>
                  </a:lnTo>
                  <a:lnTo>
                    <a:pt x="1285" y="24"/>
                  </a:lnTo>
                  <a:lnTo>
                    <a:pt x="1280" y="18"/>
                  </a:lnTo>
                  <a:lnTo>
                    <a:pt x="1262" y="12"/>
                  </a:lnTo>
                  <a:lnTo>
                    <a:pt x="1238" y="6"/>
                  </a:lnTo>
                  <a:lnTo>
                    <a:pt x="1220" y="0"/>
                  </a:lnTo>
                  <a:lnTo>
                    <a:pt x="1196" y="0"/>
                  </a:lnTo>
                  <a:lnTo>
                    <a:pt x="1166" y="0"/>
                  </a:lnTo>
                  <a:lnTo>
                    <a:pt x="1142" y="0"/>
                  </a:lnTo>
                  <a:lnTo>
                    <a:pt x="1136" y="0"/>
                  </a:lnTo>
                  <a:lnTo>
                    <a:pt x="1130" y="0"/>
                  </a:lnTo>
                  <a:lnTo>
                    <a:pt x="1124" y="6"/>
                  </a:lnTo>
                  <a:lnTo>
                    <a:pt x="1118" y="12"/>
                  </a:lnTo>
                  <a:lnTo>
                    <a:pt x="1100" y="18"/>
                  </a:lnTo>
                  <a:lnTo>
                    <a:pt x="1088" y="18"/>
                  </a:lnTo>
                  <a:lnTo>
                    <a:pt x="1070" y="24"/>
                  </a:lnTo>
                  <a:lnTo>
                    <a:pt x="1052" y="30"/>
                  </a:lnTo>
                  <a:lnTo>
                    <a:pt x="1034" y="36"/>
                  </a:lnTo>
                  <a:lnTo>
                    <a:pt x="1028" y="42"/>
                  </a:lnTo>
                  <a:lnTo>
                    <a:pt x="969" y="60"/>
                  </a:lnTo>
                  <a:lnTo>
                    <a:pt x="921" y="72"/>
                  </a:lnTo>
                  <a:lnTo>
                    <a:pt x="855" y="48"/>
                  </a:lnTo>
                  <a:lnTo>
                    <a:pt x="825" y="48"/>
                  </a:lnTo>
                  <a:lnTo>
                    <a:pt x="759" y="72"/>
                  </a:lnTo>
                  <a:lnTo>
                    <a:pt x="735" y="72"/>
                  </a:lnTo>
                  <a:lnTo>
                    <a:pt x="706" y="60"/>
                  </a:lnTo>
                  <a:lnTo>
                    <a:pt x="640" y="60"/>
                  </a:lnTo>
                  <a:lnTo>
                    <a:pt x="544" y="72"/>
                  </a:lnTo>
                  <a:lnTo>
                    <a:pt x="389" y="18"/>
                  </a:lnTo>
                  <a:lnTo>
                    <a:pt x="323" y="60"/>
                  </a:lnTo>
                  <a:lnTo>
                    <a:pt x="317" y="60"/>
                  </a:lnTo>
                  <a:lnTo>
                    <a:pt x="305" y="72"/>
                  </a:lnTo>
                  <a:lnTo>
                    <a:pt x="287" y="78"/>
                  </a:lnTo>
                  <a:lnTo>
                    <a:pt x="263" y="90"/>
                  </a:lnTo>
                  <a:lnTo>
                    <a:pt x="203" y="120"/>
                  </a:lnTo>
                  <a:lnTo>
                    <a:pt x="149" y="150"/>
                  </a:lnTo>
                  <a:lnTo>
                    <a:pt x="78" y="168"/>
                  </a:lnTo>
                  <a:lnTo>
                    <a:pt x="0" y="180"/>
                  </a:lnTo>
                  <a:lnTo>
                    <a:pt x="0" y="527"/>
                  </a:lnTo>
                  <a:lnTo>
                    <a:pt x="1010" y="527"/>
                  </a:lnTo>
                  <a:lnTo>
                    <a:pt x="3725" y="527"/>
                  </a:lnTo>
                  <a:lnTo>
                    <a:pt x="3976" y="527"/>
                  </a:lnTo>
                  <a:close/>
                </a:path>
              </a:pathLst>
            </a:custGeom>
            <a:gradFill rotWithShape="0">
              <a:gsLst>
                <a:gs pos="0">
                  <a:srgbClr val="73654F"/>
                </a:gs>
                <a:gs pos="100000">
                  <a:schemeClr val="bg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a:solidFill>
                    <a:schemeClr val="tx1"/>
                  </a:solidFill>
                  <a:latin typeface="Arial" panose="020B0604020202020204" pitchFamily="34" charset="0"/>
                  <a:ea typeface="宋体" panose="02010600030101010101" pitchFamily="2" charset="-122"/>
                </a:defRPr>
              </a:lvl1pPr>
              <a:lvl2pPr>
                <a:defRPr>
                  <a:solidFill>
                    <a:schemeClr val="tx1"/>
                  </a:solidFill>
                  <a:latin typeface="Arial" panose="020B0604020202020204" pitchFamily="34" charset="0"/>
                  <a:ea typeface="宋体" panose="02010600030101010101" pitchFamily="2" charset="-122"/>
                </a:defRPr>
              </a:lvl2pPr>
              <a:lvl3pPr>
                <a:defRPr>
                  <a:solidFill>
                    <a:schemeClr val="tx1"/>
                  </a:solidFill>
                  <a:latin typeface="Arial" panose="020B0604020202020204" pitchFamily="34" charset="0"/>
                  <a:ea typeface="宋体" panose="02010600030101010101" pitchFamily="2" charset="-122"/>
                </a:defRPr>
              </a:lvl3pPr>
              <a:lvl4pPr>
                <a:defRPr>
                  <a:solidFill>
                    <a:schemeClr val="tx1"/>
                  </a:solidFill>
                  <a:latin typeface="Arial" panose="020B0604020202020204" pitchFamily="34" charset="0"/>
                  <a:ea typeface="宋体" panose="02010600030101010101" pitchFamily="2" charset="-122"/>
                </a:defRPr>
              </a:lvl4pPr>
              <a:lvl5pPr>
                <a:defRPr>
                  <a:solidFill>
                    <a:schemeClr val="tx1"/>
                  </a:solidFill>
                  <a:latin typeface="Arial" panose="020B0604020202020204" pitchFamily="34" charset="0"/>
                  <a:ea typeface="宋体" panose="02010600030101010101" pitchFamily="2" charset="-122"/>
                </a:defRPr>
              </a:lvl5pPr>
              <a:lvl6pPr fontAlgn="base">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fontAlgn="base">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fontAlgn="base">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fontAlgn="base">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buFont typeface="Arial" panose="020B0604020202020204" pitchFamily="34" charset="0"/>
                <a:buNone/>
                <a:defRPr/>
              </a:pPr>
              <a:endParaRPr lang="zh-CN" altLang="en-US"/>
            </a:p>
          </p:txBody>
        </p:sp>
      </p:grpSp>
      <p:grpSp>
        <p:nvGrpSpPr>
          <p:cNvPr id="17" name="组合 4110"/>
          <p:cNvGrpSpPr>
            <a:grpSpLocks/>
          </p:cNvGrpSpPr>
          <p:nvPr/>
        </p:nvGrpSpPr>
        <p:grpSpPr bwMode="auto">
          <a:xfrm>
            <a:off x="627063" y="6021388"/>
            <a:ext cx="5684837" cy="849312"/>
            <a:chOff x="0" y="0"/>
            <a:chExt cx="3581" cy="535"/>
          </a:xfrm>
        </p:grpSpPr>
        <p:sp>
          <p:nvSpPr>
            <p:cNvPr id="18" name="任意多边形 4111"/>
            <p:cNvSpPr>
              <a:spLocks noChangeArrowheads="1"/>
            </p:cNvSpPr>
            <p:nvPr userDrawn="1"/>
          </p:nvSpPr>
          <p:spPr bwMode="auto">
            <a:xfrm>
              <a:off x="801" y="0"/>
              <a:ext cx="365" cy="291"/>
            </a:xfrm>
            <a:custGeom>
              <a:avLst/>
              <a:gdLst>
                <a:gd name="T0" fmla="*/ 24 w 365"/>
                <a:gd name="T1" fmla="*/ 24 h 287"/>
                <a:gd name="T2" fmla="*/ 0 w 365"/>
                <a:gd name="T3" fmla="*/ 60 h 287"/>
                <a:gd name="T4" fmla="*/ 66 w 365"/>
                <a:gd name="T5" fmla="*/ 108 h 287"/>
                <a:gd name="T6" fmla="*/ 143 w 365"/>
                <a:gd name="T7" fmla="*/ 180 h 287"/>
                <a:gd name="T8" fmla="*/ 191 w 365"/>
                <a:gd name="T9" fmla="*/ 168 h 287"/>
                <a:gd name="T10" fmla="*/ 341 w 365"/>
                <a:gd name="T11" fmla="*/ 287 h 287"/>
                <a:gd name="T12" fmla="*/ 305 w 365"/>
                <a:gd name="T13" fmla="*/ 174 h 287"/>
                <a:gd name="T14" fmla="*/ 365 w 365"/>
                <a:gd name="T15" fmla="*/ 132 h 287"/>
                <a:gd name="T16" fmla="*/ 359 w 365"/>
                <a:gd name="T17" fmla="*/ 126 h 287"/>
                <a:gd name="T18" fmla="*/ 335 w 365"/>
                <a:gd name="T19" fmla="*/ 114 h 287"/>
                <a:gd name="T20" fmla="*/ 299 w 365"/>
                <a:gd name="T21" fmla="*/ 90 h 287"/>
                <a:gd name="T22" fmla="*/ 257 w 365"/>
                <a:gd name="T23" fmla="*/ 72 h 287"/>
                <a:gd name="T24" fmla="*/ 215 w 365"/>
                <a:gd name="T25" fmla="*/ 54 h 287"/>
                <a:gd name="T26" fmla="*/ 173 w 365"/>
                <a:gd name="T27" fmla="*/ 36 h 287"/>
                <a:gd name="T28" fmla="*/ 143 w 365"/>
                <a:gd name="T29" fmla="*/ 24 h 287"/>
                <a:gd name="T30" fmla="*/ 131 w 365"/>
                <a:gd name="T31" fmla="*/ 18 h 287"/>
                <a:gd name="T32" fmla="*/ 107 w 365"/>
                <a:gd name="T33" fmla="*/ 18 h 287"/>
                <a:gd name="T34" fmla="*/ 95 w 365"/>
                <a:gd name="T35" fmla="*/ 18 h 287"/>
                <a:gd name="T36" fmla="*/ 72 w 365"/>
                <a:gd name="T37" fmla="*/ 12 h 287"/>
                <a:gd name="T38" fmla="*/ 66 w 365"/>
                <a:gd name="T39" fmla="*/ 12 h 287"/>
                <a:gd name="T40" fmla="*/ 54 w 365"/>
                <a:gd name="T41" fmla="*/ 6 h 287"/>
                <a:gd name="T42" fmla="*/ 42 w 365"/>
                <a:gd name="T43" fmla="*/ 0 h 287"/>
                <a:gd name="T44" fmla="*/ 30 w 365"/>
                <a:gd name="T45" fmla="*/ 0 h 287"/>
                <a:gd name="T46" fmla="*/ 24 w 365"/>
                <a:gd name="T47" fmla="*/ 24 h 287"/>
                <a:gd name="T48" fmla="*/ 24 w 365"/>
                <a:gd name="T49" fmla="*/ 24 h 2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365" h="287">
                  <a:moveTo>
                    <a:pt x="24" y="24"/>
                  </a:moveTo>
                  <a:lnTo>
                    <a:pt x="0" y="60"/>
                  </a:lnTo>
                  <a:lnTo>
                    <a:pt x="66" y="108"/>
                  </a:lnTo>
                  <a:lnTo>
                    <a:pt x="143" y="180"/>
                  </a:lnTo>
                  <a:lnTo>
                    <a:pt x="191" y="168"/>
                  </a:lnTo>
                  <a:lnTo>
                    <a:pt x="341" y="287"/>
                  </a:lnTo>
                  <a:lnTo>
                    <a:pt x="305" y="174"/>
                  </a:lnTo>
                  <a:lnTo>
                    <a:pt x="365" y="132"/>
                  </a:lnTo>
                  <a:lnTo>
                    <a:pt x="359" y="126"/>
                  </a:lnTo>
                  <a:lnTo>
                    <a:pt x="335" y="114"/>
                  </a:lnTo>
                  <a:lnTo>
                    <a:pt x="299" y="90"/>
                  </a:lnTo>
                  <a:lnTo>
                    <a:pt x="257" y="72"/>
                  </a:lnTo>
                  <a:lnTo>
                    <a:pt x="215" y="54"/>
                  </a:lnTo>
                  <a:lnTo>
                    <a:pt x="173" y="36"/>
                  </a:lnTo>
                  <a:lnTo>
                    <a:pt x="143" y="24"/>
                  </a:lnTo>
                  <a:lnTo>
                    <a:pt x="131" y="18"/>
                  </a:lnTo>
                  <a:lnTo>
                    <a:pt x="107" y="18"/>
                  </a:lnTo>
                  <a:lnTo>
                    <a:pt x="95" y="18"/>
                  </a:lnTo>
                  <a:lnTo>
                    <a:pt x="72" y="12"/>
                  </a:lnTo>
                  <a:lnTo>
                    <a:pt x="66" y="12"/>
                  </a:lnTo>
                  <a:lnTo>
                    <a:pt x="54" y="6"/>
                  </a:lnTo>
                  <a:lnTo>
                    <a:pt x="42" y="0"/>
                  </a:lnTo>
                  <a:lnTo>
                    <a:pt x="30" y="0"/>
                  </a:lnTo>
                  <a:lnTo>
                    <a:pt x="24" y="24"/>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a:solidFill>
                    <a:schemeClr val="tx1"/>
                  </a:solidFill>
                  <a:latin typeface="Arial" panose="020B0604020202020204" pitchFamily="34" charset="0"/>
                  <a:ea typeface="宋体" panose="02010600030101010101" pitchFamily="2" charset="-122"/>
                </a:defRPr>
              </a:lvl1pPr>
              <a:lvl2pPr>
                <a:defRPr>
                  <a:solidFill>
                    <a:schemeClr val="tx1"/>
                  </a:solidFill>
                  <a:latin typeface="Arial" panose="020B0604020202020204" pitchFamily="34" charset="0"/>
                  <a:ea typeface="宋体" panose="02010600030101010101" pitchFamily="2" charset="-122"/>
                </a:defRPr>
              </a:lvl2pPr>
              <a:lvl3pPr>
                <a:defRPr>
                  <a:solidFill>
                    <a:schemeClr val="tx1"/>
                  </a:solidFill>
                  <a:latin typeface="Arial" panose="020B0604020202020204" pitchFamily="34" charset="0"/>
                  <a:ea typeface="宋体" panose="02010600030101010101" pitchFamily="2" charset="-122"/>
                </a:defRPr>
              </a:lvl3pPr>
              <a:lvl4pPr>
                <a:defRPr>
                  <a:solidFill>
                    <a:schemeClr val="tx1"/>
                  </a:solidFill>
                  <a:latin typeface="Arial" panose="020B0604020202020204" pitchFamily="34" charset="0"/>
                  <a:ea typeface="宋体" panose="02010600030101010101" pitchFamily="2" charset="-122"/>
                </a:defRPr>
              </a:lvl4pPr>
              <a:lvl5pPr>
                <a:defRPr>
                  <a:solidFill>
                    <a:schemeClr val="tx1"/>
                  </a:solidFill>
                  <a:latin typeface="Arial" panose="020B0604020202020204" pitchFamily="34" charset="0"/>
                  <a:ea typeface="宋体" panose="02010600030101010101" pitchFamily="2" charset="-122"/>
                </a:defRPr>
              </a:lvl5pPr>
              <a:lvl6pPr fontAlgn="base">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fontAlgn="base">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fontAlgn="base">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fontAlgn="base">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buFont typeface="Arial" panose="020B0604020202020204" pitchFamily="34" charset="0"/>
                <a:buNone/>
                <a:defRPr/>
              </a:pPr>
              <a:endParaRPr lang="zh-CN" altLang="en-US"/>
            </a:p>
          </p:txBody>
        </p:sp>
        <p:sp>
          <p:nvSpPr>
            <p:cNvPr id="19" name="任意多边形 4112"/>
            <p:cNvSpPr>
              <a:spLocks noChangeArrowheads="1"/>
            </p:cNvSpPr>
            <p:nvPr userDrawn="1"/>
          </p:nvSpPr>
          <p:spPr bwMode="auto">
            <a:xfrm>
              <a:off x="1548" y="36"/>
              <a:ext cx="2033" cy="499"/>
            </a:xfrm>
            <a:custGeom>
              <a:avLst/>
              <a:gdLst>
                <a:gd name="T0" fmla="*/ 186 w 2033"/>
                <a:gd name="T1" fmla="*/ 18 h 499"/>
                <a:gd name="T2" fmla="*/ 138 w 2033"/>
                <a:gd name="T3" fmla="*/ 6 h 499"/>
                <a:gd name="T4" fmla="*/ 96 w 2033"/>
                <a:gd name="T5" fmla="*/ 0 h 499"/>
                <a:gd name="T6" fmla="*/ 36 w 2033"/>
                <a:gd name="T7" fmla="*/ 0 h 499"/>
                <a:gd name="T8" fmla="*/ 12 w 2033"/>
                <a:gd name="T9" fmla="*/ 25 h 499"/>
                <a:gd name="T10" fmla="*/ 0 w 2033"/>
                <a:gd name="T11" fmla="*/ 128 h 499"/>
                <a:gd name="T12" fmla="*/ 60 w 2033"/>
                <a:gd name="T13" fmla="*/ 104 h 499"/>
                <a:gd name="T14" fmla="*/ 90 w 2033"/>
                <a:gd name="T15" fmla="*/ 134 h 499"/>
                <a:gd name="T16" fmla="*/ 150 w 2033"/>
                <a:gd name="T17" fmla="*/ 153 h 499"/>
                <a:gd name="T18" fmla="*/ 209 w 2033"/>
                <a:gd name="T19" fmla="*/ 273 h 499"/>
                <a:gd name="T20" fmla="*/ 401 w 2033"/>
                <a:gd name="T21" fmla="*/ 359 h 499"/>
                <a:gd name="T22" fmla="*/ 777 w 2033"/>
                <a:gd name="T23" fmla="*/ 359 h 499"/>
                <a:gd name="T24" fmla="*/ 2033 w 2033"/>
                <a:gd name="T25" fmla="*/ 499 h 499"/>
                <a:gd name="T26" fmla="*/ 2033 w 2033"/>
                <a:gd name="T27" fmla="*/ 499 h 499"/>
                <a:gd name="T28" fmla="*/ 1991 w 2033"/>
                <a:gd name="T29" fmla="*/ 493 h 499"/>
                <a:gd name="T30" fmla="*/ 676 w 2033"/>
                <a:gd name="T31" fmla="*/ 243 h 499"/>
                <a:gd name="T32" fmla="*/ 514 w 2033"/>
                <a:gd name="T33" fmla="*/ 159 h 499"/>
                <a:gd name="T34" fmla="*/ 425 w 2033"/>
                <a:gd name="T35" fmla="*/ 110 h 499"/>
                <a:gd name="T36" fmla="*/ 365 w 2033"/>
                <a:gd name="T37" fmla="*/ 92 h 499"/>
                <a:gd name="T38" fmla="*/ 281 w 2033"/>
                <a:gd name="T39" fmla="*/ 61 h 499"/>
                <a:gd name="T40" fmla="*/ 186 w 2033"/>
                <a:gd name="T41" fmla="*/ 18 h 499"/>
                <a:gd name="T42" fmla="*/ 186 w 2033"/>
                <a:gd name="T43" fmla="*/ 18 h 4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2033" h="499">
                  <a:moveTo>
                    <a:pt x="186" y="18"/>
                  </a:moveTo>
                  <a:lnTo>
                    <a:pt x="138" y="6"/>
                  </a:lnTo>
                  <a:lnTo>
                    <a:pt x="96" y="0"/>
                  </a:lnTo>
                  <a:lnTo>
                    <a:pt x="36" y="0"/>
                  </a:lnTo>
                  <a:lnTo>
                    <a:pt x="12" y="25"/>
                  </a:lnTo>
                  <a:lnTo>
                    <a:pt x="0" y="128"/>
                  </a:lnTo>
                  <a:lnTo>
                    <a:pt x="60" y="104"/>
                  </a:lnTo>
                  <a:lnTo>
                    <a:pt x="90" y="134"/>
                  </a:lnTo>
                  <a:lnTo>
                    <a:pt x="150" y="153"/>
                  </a:lnTo>
                  <a:lnTo>
                    <a:pt x="209" y="273"/>
                  </a:lnTo>
                  <a:lnTo>
                    <a:pt x="401" y="359"/>
                  </a:lnTo>
                  <a:lnTo>
                    <a:pt x="777" y="359"/>
                  </a:lnTo>
                  <a:lnTo>
                    <a:pt x="2033" y="499"/>
                  </a:lnTo>
                  <a:lnTo>
                    <a:pt x="1991" y="493"/>
                  </a:lnTo>
                  <a:lnTo>
                    <a:pt x="676" y="243"/>
                  </a:lnTo>
                  <a:lnTo>
                    <a:pt x="514" y="159"/>
                  </a:lnTo>
                  <a:lnTo>
                    <a:pt x="425" y="110"/>
                  </a:lnTo>
                  <a:lnTo>
                    <a:pt x="365" y="92"/>
                  </a:lnTo>
                  <a:lnTo>
                    <a:pt x="281" y="61"/>
                  </a:lnTo>
                  <a:lnTo>
                    <a:pt x="186" y="18"/>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a:solidFill>
                    <a:schemeClr val="tx1"/>
                  </a:solidFill>
                  <a:latin typeface="Arial" panose="020B0604020202020204" pitchFamily="34" charset="0"/>
                  <a:ea typeface="宋体" panose="02010600030101010101" pitchFamily="2" charset="-122"/>
                </a:defRPr>
              </a:lvl1pPr>
              <a:lvl2pPr>
                <a:defRPr>
                  <a:solidFill>
                    <a:schemeClr val="tx1"/>
                  </a:solidFill>
                  <a:latin typeface="Arial" panose="020B0604020202020204" pitchFamily="34" charset="0"/>
                  <a:ea typeface="宋体" panose="02010600030101010101" pitchFamily="2" charset="-122"/>
                </a:defRPr>
              </a:lvl2pPr>
              <a:lvl3pPr>
                <a:defRPr>
                  <a:solidFill>
                    <a:schemeClr val="tx1"/>
                  </a:solidFill>
                  <a:latin typeface="Arial" panose="020B0604020202020204" pitchFamily="34" charset="0"/>
                  <a:ea typeface="宋体" panose="02010600030101010101" pitchFamily="2" charset="-122"/>
                </a:defRPr>
              </a:lvl3pPr>
              <a:lvl4pPr>
                <a:defRPr>
                  <a:solidFill>
                    <a:schemeClr val="tx1"/>
                  </a:solidFill>
                  <a:latin typeface="Arial" panose="020B0604020202020204" pitchFamily="34" charset="0"/>
                  <a:ea typeface="宋体" panose="02010600030101010101" pitchFamily="2" charset="-122"/>
                </a:defRPr>
              </a:lvl4pPr>
              <a:lvl5pPr>
                <a:defRPr>
                  <a:solidFill>
                    <a:schemeClr val="tx1"/>
                  </a:solidFill>
                  <a:latin typeface="Arial" panose="020B0604020202020204" pitchFamily="34" charset="0"/>
                  <a:ea typeface="宋体" panose="02010600030101010101" pitchFamily="2" charset="-122"/>
                </a:defRPr>
              </a:lvl5pPr>
              <a:lvl6pPr fontAlgn="base">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fontAlgn="base">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fontAlgn="base">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fontAlgn="base">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buFont typeface="Arial" panose="020B0604020202020204" pitchFamily="34" charset="0"/>
                <a:buNone/>
                <a:defRPr/>
              </a:pPr>
              <a:endParaRPr lang="zh-CN" altLang="en-US"/>
            </a:p>
          </p:txBody>
        </p:sp>
        <p:sp>
          <p:nvSpPr>
            <p:cNvPr id="20" name="任意多边形 4113"/>
            <p:cNvSpPr>
              <a:spLocks noChangeArrowheads="1"/>
            </p:cNvSpPr>
            <p:nvPr userDrawn="1"/>
          </p:nvSpPr>
          <p:spPr bwMode="auto">
            <a:xfrm>
              <a:off x="1435" y="30"/>
              <a:ext cx="71" cy="61"/>
            </a:xfrm>
            <a:custGeom>
              <a:avLst/>
              <a:gdLst>
                <a:gd name="T0" fmla="*/ 0 w 71"/>
                <a:gd name="T1" fmla="*/ 18 h 60"/>
                <a:gd name="T2" fmla="*/ 6 w 71"/>
                <a:gd name="T3" fmla="*/ 18 h 60"/>
                <a:gd name="T4" fmla="*/ 12 w 71"/>
                <a:gd name="T5" fmla="*/ 12 h 60"/>
                <a:gd name="T6" fmla="*/ 6 w 71"/>
                <a:gd name="T7" fmla="*/ 6 h 60"/>
                <a:gd name="T8" fmla="*/ 0 w 71"/>
                <a:gd name="T9" fmla="*/ 0 h 60"/>
                <a:gd name="T10" fmla="*/ 29 w 71"/>
                <a:gd name="T11" fmla="*/ 18 h 60"/>
                <a:gd name="T12" fmla="*/ 53 w 71"/>
                <a:gd name="T13" fmla="*/ 18 h 60"/>
                <a:gd name="T14" fmla="*/ 59 w 71"/>
                <a:gd name="T15" fmla="*/ 30 h 60"/>
                <a:gd name="T16" fmla="*/ 65 w 71"/>
                <a:gd name="T17" fmla="*/ 42 h 60"/>
                <a:gd name="T18" fmla="*/ 71 w 71"/>
                <a:gd name="T19" fmla="*/ 54 h 60"/>
                <a:gd name="T20" fmla="*/ 71 w 71"/>
                <a:gd name="T21" fmla="*/ 60 h 60"/>
                <a:gd name="T22" fmla="*/ 59 w 71"/>
                <a:gd name="T23" fmla="*/ 54 h 60"/>
                <a:gd name="T24" fmla="*/ 47 w 71"/>
                <a:gd name="T25" fmla="*/ 42 h 60"/>
                <a:gd name="T26" fmla="*/ 23 w 71"/>
                <a:gd name="T27" fmla="*/ 30 h 60"/>
                <a:gd name="T28" fmla="*/ 23 w 71"/>
                <a:gd name="T29" fmla="*/ 36 h 60"/>
                <a:gd name="T30" fmla="*/ 18 w 71"/>
                <a:gd name="T31" fmla="*/ 42 h 60"/>
                <a:gd name="T32" fmla="*/ 12 w 71"/>
                <a:gd name="T33" fmla="*/ 48 h 60"/>
                <a:gd name="T34" fmla="*/ 6 w 71"/>
                <a:gd name="T35" fmla="*/ 48 h 60"/>
                <a:gd name="T36" fmla="*/ 6 w 71"/>
                <a:gd name="T37" fmla="*/ 48 h 60"/>
                <a:gd name="T38" fmla="*/ 6 w 71"/>
                <a:gd name="T39" fmla="*/ 36 h 60"/>
                <a:gd name="T40" fmla="*/ 0 w 71"/>
                <a:gd name="T41" fmla="*/ 18 h 60"/>
                <a:gd name="T42" fmla="*/ 0 w 71"/>
                <a:gd name="T43" fmla="*/ 18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71" h="60">
                  <a:moveTo>
                    <a:pt x="0" y="18"/>
                  </a:moveTo>
                  <a:lnTo>
                    <a:pt x="6" y="18"/>
                  </a:lnTo>
                  <a:lnTo>
                    <a:pt x="12" y="12"/>
                  </a:lnTo>
                  <a:lnTo>
                    <a:pt x="6" y="6"/>
                  </a:lnTo>
                  <a:lnTo>
                    <a:pt x="0" y="0"/>
                  </a:lnTo>
                  <a:lnTo>
                    <a:pt x="29" y="18"/>
                  </a:lnTo>
                  <a:lnTo>
                    <a:pt x="53" y="18"/>
                  </a:lnTo>
                  <a:lnTo>
                    <a:pt x="59" y="30"/>
                  </a:lnTo>
                  <a:lnTo>
                    <a:pt x="65" y="42"/>
                  </a:lnTo>
                  <a:lnTo>
                    <a:pt x="71" y="54"/>
                  </a:lnTo>
                  <a:lnTo>
                    <a:pt x="71" y="60"/>
                  </a:lnTo>
                  <a:lnTo>
                    <a:pt x="59" y="54"/>
                  </a:lnTo>
                  <a:lnTo>
                    <a:pt x="47" y="42"/>
                  </a:lnTo>
                  <a:lnTo>
                    <a:pt x="23" y="30"/>
                  </a:lnTo>
                  <a:lnTo>
                    <a:pt x="23" y="36"/>
                  </a:lnTo>
                  <a:lnTo>
                    <a:pt x="18" y="42"/>
                  </a:lnTo>
                  <a:lnTo>
                    <a:pt x="12" y="48"/>
                  </a:lnTo>
                  <a:lnTo>
                    <a:pt x="6" y="48"/>
                  </a:lnTo>
                  <a:lnTo>
                    <a:pt x="6" y="36"/>
                  </a:lnTo>
                  <a:lnTo>
                    <a:pt x="0" y="18"/>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a:solidFill>
                    <a:schemeClr val="tx1"/>
                  </a:solidFill>
                  <a:latin typeface="Arial" panose="020B0604020202020204" pitchFamily="34" charset="0"/>
                  <a:ea typeface="宋体" panose="02010600030101010101" pitchFamily="2" charset="-122"/>
                </a:defRPr>
              </a:lvl1pPr>
              <a:lvl2pPr>
                <a:defRPr>
                  <a:solidFill>
                    <a:schemeClr val="tx1"/>
                  </a:solidFill>
                  <a:latin typeface="Arial" panose="020B0604020202020204" pitchFamily="34" charset="0"/>
                  <a:ea typeface="宋体" panose="02010600030101010101" pitchFamily="2" charset="-122"/>
                </a:defRPr>
              </a:lvl2pPr>
              <a:lvl3pPr>
                <a:defRPr>
                  <a:solidFill>
                    <a:schemeClr val="tx1"/>
                  </a:solidFill>
                  <a:latin typeface="Arial" panose="020B0604020202020204" pitchFamily="34" charset="0"/>
                  <a:ea typeface="宋体" panose="02010600030101010101" pitchFamily="2" charset="-122"/>
                </a:defRPr>
              </a:lvl3pPr>
              <a:lvl4pPr>
                <a:defRPr>
                  <a:solidFill>
                    <a:schemeClr val="tx1"/>
                  </a:solidFill>
                  <a:latin typeface="Arial" panose="020B0604020202020204" pitchFamily="34" charset="0"/>
                  <a:ea typeface="宋体" panose="02010600030101010101" pitchFamily="2" charset="-122"/>
                </a:defRPr>
              </a:lvl4pPr>
              <a:lvl5pPr>
                <a:defRPr>
                  <a:solidFill>
                    <a:schemeClr val="tx1"/>
                  </a:solidFill>
                  <a:latin typeface="Arial" panose="020B0604020202020204" pitchFamily="34" charset="0"/>
                  <a:ea typeface="宋体" panose="02010600030101010101" pitchFamily="2" charset="-122"/>
                </a:defRPr>
              </a:lvl5pPr>
              <a:lvl6pPr fontAlgn="base">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fontAlgn="base">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fontAlgn="base">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fontAlgn="base">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buFont typeface="Arial" panose="020B0604020202020204" pitchFamily="34" charset="0"/>
                <a:buNone/>
                <a:defRPr/>
              </a:pPr>
              <a:endParaRPr lang="zh-CN" altLang="en-US"/>
            </a:p>
          </p:txBody>
        </p:sp>
        <p:sp>
          <p:nvSpPr>
            <p:cNvPr id="21" name="任意多边形 4114"/>
            <p:cNvSpPr>
              <a:spLocks noChangeArrowheads="1"/>
            </p:cNvSpPr>
            <p:nvPr userDrawn="1"/>
          </p:nvSpPr>
          <p:spPr bwMode="auto">
            <a:xfrm>
              <a:off x="460" y="49"/>
              <a:ext cx="161" cy="164"/>
            </a:xfrm>
            <a:custGeom>
              <a:avLst/>
              <a:gdLst>
                <a:gd name="T0" fmla="*/ 30 w 161"/>
                <a:gd name="T1" fmla="*/ 0 h 162"/>
                <a:gd name="T2" fmla="*/ 48 w 161"/>
                <a:gd name="T3" fmla="*/ 6 h 162"/>
                <a:gd name="T4" fmla="*/ 72 w 161"/>
                <a:gd name="T5" fmla="*/ 6 h 162"/>
                <a:gd name="T6" fmla="*/ 114 w 161"/>
                <a:gd name="T7" fmla="*/ 12 h 162"/>
                <a:gd name="T8" fmla="*/ 96 w 161"/>
                <a:gd name="T9" fmla="*/ 54 h 162"/>
                <a:gd name="T10" fmla="*/ 96 w 161"/>
                <a:gd name="T11" fmla="*/ 60 h 162"/>
                <a:gd name="T12" fmla="*/ 102 w 161"/>
                <a:gd name="T13" fmla="*/ 72 h 162"/>
                <a:gd name="T14" fmla="*/ 108 w 161"/>
                <a:gd name="T15" fmla="*/ 84 h 162"/>
                <a:gd name="T16" fmla="*/ 120 w 161"/>
                <a:gd name="T17" fmla="*/ 96 h 162"/>
                <a:gd name="T18" fmla="*/ 143 w 161"/>
                <a:gd name="T19" fmla="*/ 114 h 162"/>
                <a:gd name="T20" fmla="*/ 155 w 161"/>
                <a:gd name="T21" fmla="*/ 138 h 162"/>
                <a:gd name="T22" fmla="*/ 161 w 161"/>
                <a:gd name="T23" fmla="*/ 156 h 162"/>
                <a:gd name="T24" fmla="*/ 161 w 161"/>
                <a:gd name="T25" fmla="*/ 162 h 162"/>
                <a:gd name="T26" fmla="*/ 96 w 161"/>
                <a:gd name="T27" fmla="*/ 102 h 162"/>
                <a:gd name="T28" fmla="*/ 30 w 161"/>
                <a:gd name="T29" fmla="*/ 54 h 162"/>
                <a:gd name="T30" fmla="*/ 0 w 161"/>
                <a:gd name="T31" fmla="*/ 0 h 162"/>
                <a:gd name="T32" fmla="*/ 30 w 161"/>
                <a:gd name="T33" fmla="*/ 0 h 162"/>
                <a:gd name="T34" fmla="*/ 30 w 161"/>
                <a:gd name="T35" fmla="*/ 0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61" h="162">
                  <a:moveTo>
                    <a:pt x="30" y="0"/>
                  </a:moveTo>
                  <a:lnTo>
                    <a:pt x="48" y="6"/>
                  </a:lnTo>
                  <a:lnTo>
                    <a:pt x="72" y="6"/>
                  </a:lnTo>
                  <a:lnTo>
                    <a:pt x="114" y="12"/>
                  </a:lnTo>
                  <a:lnTo>
                    <a:pt x="96" y="54"/>
                  </a:lnTo>
                  <a:lnTo>
                    <a:pt x="96" y="60"/>
                  </a:lnTo>
                  <a:lnTo>
                    <a:pt x="102" y="72"/>
                  </a:lnTo>
                  <a:lnTo>
                    <a:pt x="108" y="84"/>
                  </a:lnTo>
                  <a:lnTo>
                    <a:pt x="120" y="96"/>
                  </a:lnTo>
                  <a:lnTo>
                    <a:pt x="143" y="114"/>
                  </a:lnTo>
                  <a:lnTo>
                    <a:pt x="155" y="138"/>
                  </a:lnTo>
                  <a:lnTo>
                    <a:pt x="161" y="156"/>
                  </a:lnTo>
                  <a:lnTo>
                    <a:pt x="161" y="162"/>
                  </a:lnTo>
                  <a:lnTo>
                    <a:pt x="96" y="102"/>
                  </a:lnTo>
                  <a:lnTo>
                    <a:pt x="30" y="54"/>
                  </a:lnTo>
                  <a:lnTo>
                    <a:pt x="0" y="0"/>
                  </a:lnTo>
                  <a:lnTo>
                    <a:pt x="30" y="0"/>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a:solidFill>
                    <a:schemeClr val="tx1"/>
                  </a:solidFill>
                  <a:latin typeface="Arial" panose="020B0604020202020204" pitchFamily="34" charset="0"/>
                  <a:ea typeface="宋体" panose="02010600030101010101" pitchFamily="2" charset="-122"/>
                </a:defRPr>
              </a:lvl1pPr>
              <a:lvl2pPr>
                <a:defRPr>
                  <a:solidFill>
                    <a:schemeClr val="tx1"/>
                  </a:solidFill>
                  <a:latin typeface="Arial" panose="020B0604020202020204" pitchFamily="34" charset="0"/>
                  <a:ea typeface="宋体" panose="02010600030101010101" pitchFamily="2" charset="-122"/>
                </a:defRPr>
              </a:lvl2pPr>
              <a:lvl3pPr>
                <a:defRPr>
                  <a:solidFill>
                    <a:schemeClr val="tx1"/>
                  </a:solidFill>
                  <a:latin typeface="Arial" panose="020B0604020202020204" pitchFamily="34" charset="0"/>
                  <a:ea typeface="宋体" panose="02010600030101010101" pitchFamily="2" charset="-122"/>
                </a:defRPr>
              </a:lvl3pPr>
              <a:lvl4pPr>
                <a:defRPr>
                  <a:solidFill>
                    <a:schemeClr val="tx1"/>
                  </a:solidFill>
                  <a:latin typeface="Arial" panose="020B0604020202020204" pitchFamily="34" charset="0"/>
                  <a:ea typeface="宋体" panose="02010600030101010101" pitchFamily="2" charset="-122"/>
                </a:defRPr>
              </a:lvl4pPr>
              <a:lvl5pPr>
                <a:defRPr>
                  <a:solidFill>
                    <a:schemeClr val="tx1"/>
                  </a:solidFill>
                  <a:latin typeface="Arial" panose="020B0604020202020204" pitchFamily="34" charset="0"/>
                  <a:ea typeface="宋体" panose="02010600030101010101" pitchFamily="2" charset="-122"/>
                </a:defRPr>
              </a:lvl5pPr>
              <a:lvl6pPr fontAlgn="base">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fontAlgn="base">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fontAlgn="base">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fontAlgn="base">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buFont typeface="Arial" panose="020B0604020202020204" pitchFamily="34" charset="0"/>
                <a:buNone/>
                <a:defRPr/>
              </a:pPr>
              <a:endParaRPr lang="zh-CN" altLang="en-US"/>
            </a:p>
          </p:txBody>
        </p:sp>
        <p:sp>
          <p:nvSpPr>
            <p:cNvPr id="22" name="任意多边形 4115"/>
            <p:cNvSpPr>
              <a:spLocks noChangeArrowheads="1"/>
            </p:cNvSpPr>
            <p:nvPr userDrawn="1"/>
          </p:nvSpPr>
          <p:spPr bwMode="auto">
            <a:xfrm>
              <a:off x="311" y="61"/>
              <a:ext cx="59" cy="61"/>
            </a:xfrm>
            <a:custGeom>
              <a:avLst/>
              <a:gdLst>
                <a:gd name="T0" fmla="*/ 59 w 59"/>
                <a:gd name="T1" fmla="*/ 6 h 60"/>
                <a:gd name="T2" fmla="*/ 41 w 59"/>
                <a:gd name="T3" fmla="*/ 30 h 60"/>
                <a:gd name="T4" fmla="*/ 41 w 59"/>
                <a:gd name="T5" fmla="*/ 36 h 60"/>
                <a:gd name="T6" fmla="*/ 47 w 59"/>
                <a:gd name="T7" fmla="*/ 42 h 60"/>
                <a:gd name="T8" fmla="*/ 53 w 59"/>
                <a:gd name="T9" fmla="*/ 54 h 60"/>
                <a:gd name="T10" fmla="*/ 53 w 59"/>
                <a:gd name="T11" fmla="*/ 60 h 60"/>
                <a:gd name="T12" fmla="*/ 47 w 59"/>
                <a:gd name="T13" fmla="*/ 54 h 60"/>
                <a:gd name="T14" fmla="*/ 35 w 59"/>
                <a:gd name="T15" fmla="*/ 48 h 60"/>
                <a:gd name="T16" fmla="*/ 23 w 59"/>
                <a:gd name="T17" fmla="*/ 36 h 60"/>
                <a:gd name="T18" fmla="*/ 17 w 59"/>
                <a:gd name="T19" fmla="*/ 30 h 60"/>
                <a:gd name="T20" fmla="*/ 0 w 59"/>
                <a:gd name="T21" fmla="*/ 0 h 60"/>
                <a:gd name="T22" fmla="*/ 59 w 59"/>
                <a:gd name="T23" fmla="*/ 6 h 60"/>
                <a:gd name="T24" fmla="*/ 59 w 59"/>
                <a:gd name="T25" fmla="*/ 6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59" h="60">
                  <a:moveTo>
                    <a:pt x="59" y="6"/>
                  </a:moveTo>
                  <a:lnTo>
                    <a:pt x="41" y="30"/>
                  </a:lnTo>
                  <a:lnTo>
                    <a:pt x="41" y="36"/>
                  </a:lnTo>
                  <a:lnTo>
                    <a:pt x="47" y="42"/>
                  </a:lnTo>
                  <a:lnTo>
                    <a:pt x="53" y="54"/>
                  </a:lnTo>
                  <a:lnTo>
                    <a:pt x="53" y="60"/>
                  </a:lnTo>
                  <a:lnTo>
                    <a:pt x="47" y="54"/>
                  </a:lnTo>
                  <a:lnTo>
                    <a:pt x="35" y="48"/>
                  </a:lnTo>
                  <a:lnTo>
                    <a:pt x="23" y="36"/>
                  </a:lnTo>
                  <a:lnTo>
                    <a:pt x="17" y="30"/>
                  </a:lnTo>
                  <a:lnTo>
                    <a:pt x="0" y="0"/>
                  </a:lnTo>
                  <a:lnTo>
                    <a:pt x="59" y="6"/>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a:solidFill>
                    <a:schemeClr val="tx1"/>
                  </a:solidFill>
                  <a:latin typeface="Arial" panose="020B0604020202020204" pitchFamily="34" charset="0"/>
                  <a:ea typeface="宋体" panose="02010600030101010101" pitchFamily="2" charset="-122"/>
                </a:defRPr>
              </a:lvl1pPr>
              <a:lvl2pPr>
                <a:defRPr>
                  <a:solidFill>
                    <a:schemeClr val="tx1"/>
                  </a:solidFill>
                  <a:latin typeface="Arial" panose="020B0604020202020204" pitchFamily="34" charset="0"/>
                  <a:ea typeface="宋体" panose="02010600030101010101" pitchFamily="2" charset="-122"/>
                </a:defRPr>
              </a:lvl2pPr>
              <a:lvl3pPr>
                <a:defRPr>
                  <a:solidFill>
                    <a:schemeClr val="tx1"/>
                  </a:solidFill>
                  <a:latin typeface="Arial" panose="020B0604020202020204" pitchFamily="34" charset="0"/>
                  <a:ea typeface="宋体" panose="02010600030101010101" pitchFamily="2" charset="-122"/>
                </a:defRPr>
              </a:lvl3pPr>
              <a:lvl4pPr>
                <a:defRPr>
                  <a:solidFill>
                    <a:schemeClr val="tx1"/>
                  </a:solidFill>
                  <a:latin typeface="Arial" panose="020B0604020202020204" pitchFamily="34" charset="0"/>
                  <a:ea typeface="宋体" panose="02010600030101010101" pitchFamily="2" charset="-122"/>
                </a:defRPr>
              </a:lvl4pPr>
              <a:lvl5pPr>
                <a:defRPr>
                  <a:solidFill>
                    <a:schemeClr val="tx1"/>
                  </a:solidFill>
                  <a:latin typeface="Arial" panose="020B0604020202020204" pitchFamily="34" charset="0"/>
                  <a:ea typeface="宋体" panose="02010600030101010101" pitchFamily="2" charset="-122"/>
                </a:defRPr>
              </a:lvl5pPr>
              <a:lvl6pPr fontAlgn="base">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fontAlgn="base">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fontAlgn="base">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fontAlgn="base">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buFont typeface="Arial" panose="020B0604020202020204" pitchFamily="34" charset="0"/>
                <a:buNone/>
                <a:defRPr/>
              </a:pPr>
              <a:endParaRPr lang="zh-CN" altLang="en-US"/>
            </a:p>
          </p:txBody>
        </p:sp>
        <p:sp>
          <p:nvSpPr>
            <p:cNvPr id="23" name="任意多边形 4116"/>
            <p:cNvSpPr>
              <a:spLocks noChangeArrowheads="1"/>
            </p:cNvSpPr>
            <p:nvPr userDrawn="1"/>
          </p:nvSpPr>
          <p:spPr bwMode="auto">
            <a:xfrm>
              <a:off x="0" y="18"/>
              <a:ext cx="245" cy="207"/>
            </a:xfrm>
            <a:custGeom>
              <a:avLst/>
              <a:gdLst>
                <a:gd name="T0" fmla="*/ 233 w 245"/>
                <a:gd name="T1" fmla="*/ 36 h 204"/>
                <a:gd name="T2" fmla="*/ 245 w 245"/>
                <a:gd name="T3" fmla="*/ 42 h 204"/>
                <a:gd name="T4" fmla="*/ 209 w 245"/>
                <a:gd name="T5" fmla="*/ 84 h 204"/>
                <a:gd name="T6" fmla="*/ 143 w 245"/>
                <a:gd name="T7" fmla="*/ 132 h 204"/>
                <a:gd name="T8" fmla="*/ 167 w 245"/>
                <a:gd name="T9" fmla="*/ 156 h 204"/>
                <a:gd name="T10" fmla="*/ 179 w 245"/>
                <a:gd name="T11" fmla="*/ 204 h 204"/>
                <a:gd name="T12" fmla="*/ 77 w 245"/>
                <a:gd name="T13" fmla="*/ 132 h 204"/>
                <a:gd name="T14" fmla="*/ 47 w 245"/>
                <a:gd name="T15" fmla="*/ 84 h 204"/>
                <a:gd name="T16" fmla="*/ 89 w 245"/>
                <a:gd name="T17" fmla="*/ 66 h 204"/>
                <a:gd name="T18" fmla="*/ 59 w 245"/>
                <a:gd name="T19" fmla="*/ 36 h 204"/>
                <a:gd name="T20" fmla="*/ 0 w 245"/>
                <a:gd name="T21" fmla="*/ 12 h 204"/>
                <a:gd name="T22" fmla="*/ 0 w 245"/>
                <a:gd name="T23" fmla="*/ 0 h 204"/>
                <a:gd name="T24" fmla="*/ 6 w 245"/>
                <a:gd name="T25" fmla="*/ 0 h 204"/>
                <a:gd name="T26" fmla="*/ 12 w 245"/>
                <a:gd name="T27" fmla="*/ 0 h 204"/>
                <a:gd name="T28" fmla="*/ 47 w 245"/>
                <a:gd name="T29" fmla="*/ 6 h 204"/>
                <a:gd name="T30" fmla="*/ 77 w 245"/>
                <a:gd name="T31" fmla="*/ 6 h 204"/>
                <a:gd name="T32" fmla="*/ 83 w 245"/>
                <a:gd name="T33" fmla="*/ 6 h 204"/>
                <a:gd name="T34" fmla="*/ 89 w 245"/>
                <a:gd name="T35" fmla="*/ 6 h 204"/>
                <a:gd name="T36" fmla="*/ 101 w 245"/>
                <a:gd name="T37" fmla="*/ 12 h 204"/>
                <a:gd name="T38" fmla="*/ 125 w 245"/>
                <a:gd name="T39" fmla="*/ 12 h 204"/>
                <a:gd name="T40" fmla="*/ 143 w 245"/>
                <a:gd name="T41" fmla="*/ 18 h 204"/>
                <a:gd name="T42" fmla="*/ 149 w 245"/>
                <a:gd name="T43" fmla="*/ 18 h 204"/>
                <a:gd name="T44" fmla="*/ 149 w 245"/>
                <a:gd name="T45" fmla="*/ 18 h 204"/>
                <a:gd name="T46" fmla="*/ 203 w 245"/>
                <a:gd name="T47" fmla="*/ 24 h 204"/>
                <a:gd name="T48" fmla="*/ 233 w 245"/>
                <a:gd name="T49" fmla="*/ 36 h 204"/>
                <a:gd name="T50" fmla="*/ 233 w 245"/>
                <a:gd name="T51" fmla="*/ 36 h 2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245" h="204">
                  <a:moveTo>
                    <a:pt x="233" y="36"/>
                  </a:moveTo>
                  <a:lnTo>
                    <a:pt x="245" y="42"/>
                  </a:lnTo>
                  <a:lnTo>
                    <a:pt x="209" y="84"/>
                  </a:lnTo>
                  <a:lnTo>
                    <a:pt x="143" y="132"/>
                  </a:lnTo>
                  <a:lnTo>
                    <a:pt x="167" y="156"/>
                  </a:lnTo>
                  <a:lnTo>
                    <a:pt x="179" y="204"/>
                  </a:lnTo>
                  <a:lnTo>
                    <a:pt x="77" y="132"/>
                  </a:lnTo>
                  <a:lnTo>
                    <a:pt x="47" y="84"/>
                  </a:lnTo>
                  <a:lnTo>
                    <a:pt x="89" y="66"/>
                  </a:lnTo>
                  <a:lnTo>
                    <a:pt x="59" y="36"/>
                  </a:lnTo>
                  <a:lnTo>
                    <a:pt x="0" y="12"/>
                  </a:lnTo>
                  <a:lnTo>
                    <a:pt x="0" y="0"/>
                  </a:lnTo>
                  <a:lnTo>
                    <a:pt x="6" y="0"/>
                  </a:lnTo>
                  <a:lnTo>
                    <a:pt x="12" y="0"/>
                  </a:lnTo>
                  <a:lnTo>
                    <a:pt x="47" y="6"/>
                  </a:lnTo>
                  <a:lnTo>
                    <a:pt x="77" y="6"/>
                  </a:lnTo>
                  <a:lnTo>
                    <a:pt x="83" y="6"/>
                  </a:lnTo>
                  <a:lnTo>
                    <a:pt x="89" y="6"/>
                  </a:lnTo>
                  <a:lnTo>
                    <a:pt x="101" y="12"/>
                  </a:lnTo>
                  <a:lnTo>
                    <a:pt x="125" y="12"/>
                  </a:lnTo>
                  <a:lnTo>
                    <a:pt x="143" y="18"/>
                  </a:lnTo>
                  <a:lnTo>
                    <a:pt x="149" y="18"/>
                  </a:lnTo>
                  <a:lnTo>
                    <a:pt x="203" y="24"/>
                  </a:lnTo>
                  <a:lnTo>
                    <a:pt x="233" y="36"/>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a:solidFill>
                    <a:schemeClr val="tx1"/>
                  </a:solidFill>
                  <a:latin typeface="Arial" panose="020B0604020202020204" pitchFamily="34" charset="0"/>
                  <a:ea typeface="宋体" panose="02010600030101010101" pitchFamily="2" charset="-122"/>
                </a:defRPr>
              </a:lvl1pPr>
              <a:lvl2pPr>
                <a:defRPr>
                  <a:solidFill>
                    <a:schemeClr val="tx1"/>
                  </a:solidFill>
                  <a:latin typeface="Arial" panose="020B0604020202020204" pitchFamily="34" charset="0"/>
                  <a:ea typeface="宋体" panose="02010600030101010101" pitchFamily="2" charset="-122"/>
                </a:defRPr>
              </a:lvl2pPr>
              <a:lvl3pPr>
                <a:defRPr>
                  <a:solidFill>
                    <a:schemeClr val="tx1"/>
                  </a:solidFill>
                  <a:latin typeface="Arial" panose="020B0604020202020204" pitchFamily="34" charset="0"/>
                  <a:ea typeface="宋体" panose="02010600030101010101" pitchFamily="2" charset="-122"/>
                </a:defRPr>
              </a:lvl3pPr>
              <a:lvl4pPr>
                <a:defRPr>
                  <a:solidFill>
                    <a:schemeClr val="tx1"/>
                  </a:solidFill>
                  <a:latin typeface="Arial" panose="020B0604020202020204" pitchFamily="34" charset="0"/>
                  <a:ea typeface="宋体" panose="02010600030101010101" pitchFamily="2" charset="-122"/>
                </a:defRPr>
              </a:lvl4pPr>
              <a:lvl5pPr>
                <a:defRPr>
                  <a:solidFill>
                    <a:schemeClr val="tx1"/>
                  </a:solidFill>
                  <a:latin typeface="Arial" panose="020B0604020202020204" pitchFamily="34" charset="0"/>
                  <a:ea typeface="宋体" panose="02010600030101010101" pitchFamily="2" charset="-122"/>
                </a:defRPr>
              </a:lvl5pPr>
              <a:lvl6pPr fontAlgn="base">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fontAlgn="base">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fontAlgn="base">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fontAlgn="base">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buFont typeface="Arial" panose="020B0604020202020204" pitchFamily="34" charset="0"/>
                <a:buNone/>
                <a:defRPr/>
              </a:pPr>
              <a:endParaRPr lang="zh-CN" altLang="en-US"/>
            </a:p>
          </p:txBody>
        </p:sp>
      </p:grpSp>
      <p:sp>
        <p:nvSpPr>
          <p:cNvPr id="4118" name="标题 4117"/>
          <p:cNvSpPr>
            <a:spLocks noGrp="1"/>
          </p:cNvSpPr>
          <p:nvPr>
            <p:ph type="ctrTitle" sz="quarter"/>
          </p:nvPr>
        </p:nvSpPr>
        <p:spPr>
          <a:xfrm>
            <a:off x="457200" y="1447800"/>
            <a:ext cx="8229600" cy="1736725"/>
          </a:xfrm>
          <a:prstGeom prst="rect">
            <a:avLst/>
          </a:prstGeom>
          <a:noFill/>
          <a:ln w="9525">
            <a:noFill/>
          </a:ln>
        </p:spPr>
        <p:txBody>
          <a:bodyPr/>
          <a:lstStyle>
            <a:lvl1pPr lvl="0">
              <a:defRPr sz="5400" kern="1200"/>
            </a:lvl1pPr>
          </a:lstStyle>
          <a:p>
            <a:pPr lvl="0"/>
            <a:r>
              <a:rPr lang="zh-CN" altLang="en-US" noProof="1"/>
              <a:t>单击此处编辑母版标题样式</a:t>
            </a:r>
          </a:p>
        </p:txBody>
      </p:sp>
      <p:sp>
        <p:nvSpPr>
          <p:cNvPr id="4119" name="副标题 4118"/>
          <p:cNvSpPr>
            <a:spLocks noGrp="1"/>
          </p:cNvSpPr>
          <p:nvPr>
            <p:ph type="subTitle" sz="quarter" idx="1"/>
          </p:nvPr>
        </p:nvSpPr>
        <p:spPr>
          <a:xfrm>
            <a:off x="1371600" y="3429000"/>
            <a:ext cx="6400800" cy="1752600"/>
          </a:xfrm>
          <a:prstGeom prst="rect">
            <a:avLst/>
          </a:prstGeom>
          <a:noFill/>
          <a:ln w="9525">
            <a:noFill/>
          </a:ln>
        </p:spPr>
        <p:txBody>
          <a:bodyPr/>
          <a:lstStyle>
            <a:lvl1pPr marL="0" lvl="0" indent="0" algn="ctr">
              <a:buNone/>
              <a:defRPr kern="1200">
                <a:effectLst>
                  <a:outerShdw blurRad="38100" dist="38100" dir="2700000">
                    <a:srgbClr val="000000"/>
                  </a:outerShdw>
                </a:effectLst>
              </a:defRPr>
            </a:lvl1pPr>
            <a:lvl2pPr marL="457200" lvl="1" indent="-457200" algn="ctr">
              <a:buNone/>
              <a:defRPr kern="1200">
                <a:effectLst>
                  <a:outerShdw blurRad="38100" dist="38100" dir="2700000">
                    <a:srgbClr val="000000"/>
                  </a:outerShdw>
                </a:effectLst>
              </a:defRPr>
            </a:lvl2pPr>
            <a:lvl3pPr marL="914400" lvl="2" indent="-914400" algn="ctr">
              <a:buNone/>
              <a:defRPr kern="1200">
                <a:effectLst>
                  <a:outerShdw blurRad="38100" dist="38100" dir="2700000">
                    <a:srgbClr val="000000"/>
                  </a:outerShdw>
                </a:effectLst>
              </a:defRPr>
            </a:lvl3pPr>
            <a:lvl4pPr marL="1371600" lvl="3" indent="-1371600" algn="ctr">
              <a:buNone/>
              <a:defRPr kern="1200">
                <a:effectLst>
                  <a:outerShdw blurRad="38100" dist="38100" dir="2700000">
                    <a:srgbClr val="000000"/>
                  </a:outerShdw>
                </a:effectLst>
              </a:defRPr>
            </a:lvl4pPr>
            <a:lvl5pPr marL="1828800" lvl="4" indent="-1828800" algn="ctr">
              <a:buNone/>
              <a:defRPr kern="1200">
                <a:effectLst>
                  <a:outerShdw blurRad="38100" dist="38100" dir="2700000">
                    <a:srgbClr val="000000"/>
                  </a:outerShdw>
                </a:effectLst>
              </a:defRPr>
            </a:lvl5pPr>
          </a:lstStyle>
          <a:p>
            <a:pPr lvl="0"/>
            <a:r>
              <a:rPr lang="zh-CN" altLang="en-US" noProof="1"/>
              <a:t>单击此处编辑母版副标题样式</a:t>
            </a:r>
          </a:p>
        </p:txBody>
      </p:sp>
      <p:sp>
        <p:nvSpPr>
          <p:cNvPr id="24" name="日期占位符 4119"/>
          <p:cNvSpPr>
            <a:spLocks noGrp="1"/>
          </p:cNvSpPr>
          <p:nvPr>
            <p:ph type="dt" sz="quarter" idx="10"/>
          </p:nvPr>
        </p:nvSpPr>
        <p:spPr/>
        <p:txBody>
          <a:bodyPr/>
          <a:lstStyle>
            <a:lvl1pPr>
              <a:defRPr/>
            </a:lvl1pPr>
          </a:lstStyle>
          <a:p>
            <a:pPr>
              <a:defRPr/>
            </a:pPr>
            <a:endParaRPr lang="zh-CN" altLang="en-US"/>
          </a:p>
        </p:txBody>
      </p:sp>
      <p:sp>
        <p:nvSpPr>
          <p:cNvPr id="25" name="灯片编号占位符 4120"/>
          <p:cNvSpPr>
            <a:spLocks noGrp="1"/>
          </p:cNvSpPr>
          <p:nvPr>
            <p:ph type="sldNum" sz="quarter" idx="11"/>
          </p:nvPr>
        </p:nvSpPr>
        <p:spPr/>
        <p:txBody>
          <a:bodyPr/>
          <a:lstStyle>
            <a:lvl1pPr>
              <a:defRPr/>
            </a:lvl1pPr>
          </a:lstStyle>
          <a:p>
            <a:pPr>
              <a:defRPr/>
            </a:pPr>
            <a:fld id="{50AAD881-49F4-42CA-8866-2E28C532D6F4}" type="slidenum">
              <a:rPr lang="en-US" altLang="zh-CN"/>
              <a:pPr>
                <a:defRPr/>
              </a:pPr>
              <a:t>‹#›</a:t>
            </a:fld>
            <a:endParaRPr lang="zh-CN"/>
          </a:p>
        </p:txBody>
      </p:sp>
      <p:sp>
        <p:nvSpPr>
          <p:cNvPr id="26" name="页脚占位符 4121"/>
          <p:cNvSpPr>
            <a:spLocks noGrp="1"/>
          </p:cNvSpPr>
          <p:nvPr>
            <p:ph type="ftr" sz="quarter" idx="12"/>
          </p:nvPr>
        </p:nvSpPr>
        <p:spPr/>
        <p:txBody>
          <a:bodyPr/>
          <a:lstStyle>
            <a:lvl1pPr>
              <a:defRPr/>
            </a:lvl1pPr>
          </a:lstStyle>
          <a:p>
            <a:pPr>
              <a:defRPr/>
            </a:pPr>
            <a:endParaRPr lang="zh-CN"/>
          </a:p>
        </p:txBody>
      </p:sp>
    </p:spTree>
    <p:extLst>
      <p:ext uri="{BB962C8B-B14F-4D97-AF65-F5344CB8AC3E}">
        <p14:creationId xmlns:p14="http://schemas.microsoft.com/office/powerpoint/2010/main" val="1155946386"/>
      </p:ext>
    </p:extLst>
  </p:cSld>
  <p:clrMapOvr>
    <a:masterClrMapping/>
  </p:clrMapOvr>
  <p:hf sldNum="0"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noProof="1"/>
              <a:t>单击此处编辑母版标题样式</a:t>
            </a:r>
          </a:p>
        </p:txBody>
      </p:sp>
      <p:sp>
        <p:nvSpPr>
          <p:cNvPr id="3" name="内容占位符 2"/>
          <p:cNvSpPr>
            <a:spLocks noGrp="1"/>
          </p:cNvSpPr>
          <p:nvPr>
            <p:ph idx="1"/>
          </p:nvPr>
        </p:nvSpPr>
        <p:spPr/>
        <p:txBody>
          <a:bodyPr/>
          <a:lstStyle/>
          <a:p>
            <a:pPr lvl="0"/>
            <a:r>
              <a:rPr lang="zh-CN" altLang="en-US" noProof="1"/>
              <a:t>单击此处编辑母版文本样式</a:t>
            </a:r>
          </a:p>
          <a:p>
            <a:pPr lvl="1"/>
            <a:r>
              <a:rPr lang="zh-CN" altLang="en-US" noProof="1"/>
              <a:t>第二级</a:t>
            </a:r>
          </a:p>
          <a:p>
            <a:pPr lvl="2"/>
            <a:r>
              <a:rPr lang="zh-CN" altLang="en-US" noProof="1"/>
              <a:t>第三级</a:t>
            </a:r>
          </a:p>
          <a:p>
            <a:pPr lvl="3"/>
            <a:r>
              <a:rPr lang="zh-CN" altLang="en-US" noProof="1"/>
              <a:t>第四级</a:t>
            </a:r>
          </a:p>
          <a:p>
            <a:pPr lvl="4"/>
            <a:r>
              <a:rPr lang="zh-CN" altLang="en-US" noProof="1"/>
              <a:t>第五级</a:t>
            </a:r>
          </a:p>
        </p:txBody>
      </p:sp>
      <p:sp>
        <p:nvSpPr>
          <p:cNvPr id="4" name="日期占位符 3095"/>
          <p:cNvSpPr>
            <a:spLocks noGrp="1"/>
          </p:cNvSpPr>
          <p:nvPr>
            <p:ph type="dt" sz="half" idx="10"/>
          </p:nvPr>
        </p:nvSpPr>
        <p:spPr/>
        <p:txBody>
          <a:bodyPr/>
          <a:lstStyle>
            <a:lvl1pPr>
              <a:defRPr/>
            </a:lvl1pPr>
          </a:lstStyle>
          <a:p>
            <a:pPr>
              <a:defRPr/>
            </a:pPr>
            <a:endParaRPr lang="zh-CN" altLang="en-US"/>
          </a:p>
        </p:txBody>
      </p:sp>
      <p:sp>
        <p:nvSpPr>
          <p:cNvPr id="5" name="页脚占位符 3096"/>
          <p:cNvSpPr>
            <a:spLocks noGrp="1"/>
          </p:cNvSpPr>
          <p:nvPr>
            <p:ph type="ftr" sz="quarter" idx="11"/>
          </p:nvPr>
        </p:nvSpPr>
        <p:spPr/>
        <p:txBody>
          <a:bodyPr/>
          <a:lstStyle>
            <a:lvl1pPr>
              <a:defRPr/>
            </a:lvl1pPr>
          </a:lstStyle>
          <a:p>
            <a:pPr>
              <a:defRPr/>
            </a:pPr>
            <a:endParaRPr lang="zh-CN"/>
          </a:p>
        </p:txBody>
      </p:sp>
      <p:sp>
        <p:nvSpPr>
          <p:cNvPr id="6" name="灯片编号占位符 3097"/>
          <p:cNvSpPr>
            <a:spLocks noGrp="1"/>
          </p:cNvSpPr>
          <p:nvPr>
            <p:ph type="sldNum" sz="quarter" idx="12"/>
          </p:nvPr>
        </p:nvSpPr>
        <p:spPr/>
        <p:txBody>
          <a:bodyPr/>
          <a:lstStyle>
            <a:lvl1pPr>
              <a:defRPr/>
            </a:lvl1pPr>
          </a:lstStyle>
          <a:p>
            <a:pPr>
              <a:defRPr/>
            </a:pPr>
            <a:fld id="{D9F7ED95-17EB-4C4C-B4AC-8EC06411B73A}" type="slidenum">
              <a:rPr lang="en-US" altLang="zh-CN"/>
              <a:pPr>
                <a:defRPr/>
              </a:pPr>
              <a:t>‹#›</a:t>
            </a:fld>
            <a:endParaRPr lang="zh-CN"/>
          </a:p>
        </p:txBody>
      </p:sp>
    </p:spTree>
    <p:extLst>
      <p:ext uri="{BB962C8B-B14F-4D97-AF65-F5344CB8AC3E}">
        <p14:creationId xmlns:p14="http://schemas.microsoft.com/office/powerpoint/2010/main" val="405362422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623888" y="1709738"/>
            <a:ext cx="7886700" cy="2852737"/>
          </a:xfrm>
        </p:spPr>
        <p:txBody>
          <a:bodyPr anchor="b"/>
          <a:lstStyle>
            <a:lvl1pPr>
              <a:defRPr sz="4500"/>
            </a:lvl1pPr>
          </a:lstStyle>
          <a:p>
            <a:r>
              <a:rPr lang="zh-CN" altLang="en-US" noProof="1"/>
              <a:t>单击此处编辑母版标题样式</a:t>
            </a:r>
          </a:p>
        </p:txBody>
      </p:sp>
      <p:sp>
        <p:nvSpPr>
          <p:cNvPr id="3" name="文本占位符 2"/>
          <p:cNvSpPr>
            <a:spLocks noGrp="1"/>
          </p:cNvSpPr>
          <p:nvPr>
            <p:ph type="body" idx="1"/>
          </p:nvPr>
        </p:nvSpPr>
        <p:spPr>
          <a:xfrm>
            <a:off x="623888" y="4589463"/>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CN" altLang="en-US" noProof="1"/>
              <a:t>单击此处编辑母版文本样式</a:t>
            </a:r>
          </a:p>
        </p:txBody>
      </p:sp>
      <p:sp>
        <p:nvSpPr>
          <p:cNvPr id="4" name="日期占位符 3095"/>
          <p:cNvSpPr>
            <a:spLocks noGrp="1"/>
          </p:cNvSpPr>
          <p:nvPr>
            <p:ph type="dt" sz="half" idx="10"/>
          </p:nvPr>
        </p:nvSpPr>
        <p:spPr/>
        <p:txBody>
          <a:bodyPr/>
          <a:lstStyle>
            <a:lvl1pPr>
              <a:defRPr/>
            </a:lvl1pPr>
          </a:lstStyle>
          <a:p>
            <a:pPr>
              <a:defRPr/>
            </a:pPr>
            <a:endParaRPr lang="zh-CN" altLang="en-US"/>
          </a:p>
        </p:txBody>
      </p:sp>
      <p:sp>
        <p:nvSpPr>
          <p:cNvPr id="5" name="页脚占位符 3096"/>
          <p:cNvSpPr>
            <a:spLocks noGrp="1"/>
          </p:cNvSpPr>
          <p:nvPr>
            <p:ph type="ftr" sz="quarter" idx="11"/>
          </p:nvPr>
        </p:nvSpPr>
        <p:spPr/>
        <p:txBody>
          <a:bodyPr/>
          <a:lstStyle>
            <a:lvl1pPr>
              <a:defRPr/>
            </a:lvl1pPr>
          </a:lstStyle>
          <a:p>
            <a:pPr>
              <a:defRPr/>
            </a:pPr>
            <a:endParaRPr lang="zh-CN"/>
          </a:p>
        </p:txBody>
      </p:sp>
      <p:sp>
        <p:nvSpPr>
          <p:cNvPr id="6" name="灯片编号占位符 3097"/>
          <p:cNvSpPr>
            <a:spLocks noGrp="1"/>
          </p:cNvSpPr>
          <p:nvPr>
            <p:ph type="sldNum" sz="quarter" idx="12"/>
          </p:nvPr>
        </p:nvSpPr>
        <p:spPr/>
        <p:txBody>
          <a:bodyPr/>
          <a:lstStyle>
            <a:lvl1pPr>
              <a:defRPr/>
            </a:lvl1pPr>
          </a:lstStyle>
          <a:p>
            <a:pPr>
              <a:defRPr/>
            </a:pPr>
            <a:fld id="{A73ED85D-B9E6-4062-8862-B8F5A6133F6E}" type="slidenum">
              <a:rPr lang="en-US" altLang="zh-CN"/>
              <a:pPr>
                <a:defRPr/>
              </a:pPr>
              <a:t>‹#›</a:t>
            </a:fld>
            <a:endParaRPr lang="zh-CN"/>
          </a:p>
        </p:txBody>
      </p:sp>
    </p:spTree>
    <p:extLst>
      <p:ext uri="{BB962C8B-B14F-4D97-AF65-F5344CB8AC3E}">
        <p14:creationId xmlns:p14="http://schemas.microsoft.com/office/powerpoint/2010/main" val="111938003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noProof="1"/>
              <a:t>单击此处编辑母版标题样式</a:t>
            </a:r>
          </a:p>
        </p:txBody>
      </p:sp>
      <p:sp>
        <p:nvSpPr>
          <p:cNvPr id="3" name="内容占位符 2"/>
          <p:cNvSpPr>
            <a:spLocks noGrp="1"/>
          </p:cNvSpPr>
          <p:nvPr>
            <p:ph sz="half" idx="1"/>
          </p:nvPr>
        </p:nvSpPr>
        <p:spPr>
          <a:xfrm>
            <a:off x="457200" y="1600200"/>
            <a:ext cx="4032504" cy="4495800"/>
          </a:xfrm>
        </p:spPr>
        <p:txBody>
          <a:bodyPr/>
          <a:lstStyle/>
          <a:p>
            <a:pPr lvl="0"/>
            <a:r>
              <a:rPr lang="zh-CN" altLang="en-US" noProof="1"/>
              <a:t>单击此处编辑母版文本样式</a:t>
            </a:r>
          </a:p>
          <a:p>
            <a:pPr lvl="1"/>
            <a:r>
              <a:rPr lang="zh-CN" altLang="en-US" noProof="1"/>
              <a:t>第二级</a:t>
            </a:r>
          </a:p>
          <a:p>
            <a:pPr lvl="2"/>
            <a:r>
              <a:rPr lang="zh-CN" altLang="en-US" noProof="1"/>
              <a:t>第三级</a:t>
            </a:r>
          </a:p>
          <a:p>
            <a:pPr lvl="3"/>
            <a:r>
              <a:rPr lang="zh-CN" altLang="en-US" noProof="1"/>
              <a:t>第四级</a:t>
            </a:r>
          </a:p>
          <a:p>
            <a:pPr lvl="4"/>
            <a:r>
              <a:rPr lang="zh-CN" altLang="en-US" noProof="1"/>
              <a:t>第五级</a:t>
            </a:r>
          </a:p>
        </p:txBody>
      </p:sp>
      <p:sp>
        <p:nvSpPr>
          <p:cNvPr id="4" name="内容占位符 3"/>
          <p:cNvSpPr>
            <a:spLocks noGrp="1"/>
          </p:cNvSpPr>
          <p:nvPr>
            <p:ph sz="half" idx="2"/>
          </p:nvPr>
        </p:nvSpPr>
        <p:spPr>
          <a:xfrm>
            <a:off x="4654296" y="1600200"/>
            <a:ext cx="4032504" cy="4495800"/>
          </a:xfrm>
        </p:spPr>
        <p:txBody>
          <a:bodyPr/>
          <a:lstStyle/>
          <a:p>
            <a:pPr lvl="0"/>
            <a:r>
              <a:rPr lang="zh-CN" altLang="en-US" noProof="1"/>
              <a:t>单击此处编辑母版文本样式</a:t>
            </a:r>
          </a:p>
          <a:p>
            <a:pPr lvl="1"/>
            <a:r>
              <a:rPr lang="zh-CN" altLang="en-US" noProof="1"/>
              <a:t>第二级</a:t>
            </a:r>
          </a:p>
          <a:p>
            <a:pPr lvl="2"/>
            <a:r>
              <a:rPr lang="zh-CN" altLang="en-US" noProof="1"/>
              <a:t>第三级</a:t>
            </a:r>
          </a:p>
          <a:p>
            <a:pPr lvl="3"/>
            <a:r>
              <a:rPr lang="zh-CN" altLang="en-US" noProof="1"/>
              <a:t>第四级</a:t>
            </a:r>
          </a:p>
          <a:p>
            <a:pPr lvl="4"/>
            <a:r>
              <a:rPr lang="zh-CN" altLang="en-US" noProof="1"/>
              <a:t>第五级</a:t>
            </a:r>
          </a:p>
        </p:txBody>
      </p:sp>
      <p:sp>
        <p:nvSpPr>
          <p:cNvPr id="5" name="日期占位符 3095"/>
          <p:cNvSpPr>
            <a:spLocks noGrp="1"/>
          </p:cNvSpPr>
          <p:nvPr>
            <p:ph type="dt" sz="half" idx="10"/>
          </p:nvPr>
        </p:nvSpPr>
        <p:spPr/>
        <p:txBody>
          <a:bodyPr/>
          <a:lstStyle>
            <a:lvl1pPr>
              <a:defRPr/>
            </a:lvl1pPr>
          </a:lstStyle>
          <a:p>
            <a:pPr>
              <a:defRPr/>
            </a:pPr>
            <a:endParaRPr lang="zh-CN" altLang="en-US"/>
          </a:p>
        </p:txBody>
      </p:sp>
      <p:sp>
        <p:nvSpPr>
          <p:cNvPr id="6" name="页脚占位符 3096"/>
          <p:cNvSpPr>
            <a:spLocks noGrp="1"/>
          </p:cNvSpPr>
          <p:nvPr>
            <p:ph type="ftr" sz="quarter" idx="11"/>
          </p:nvPr>
        </p:nvSpPr>
        <p:spPr/>
        <p:txBody>
          <a:bodyPr/>
          <a:lstStyle>
            <a:lvl1pPr>
              <a:defRPr/>
            </a:lvl1pPr>
          </a:lstStyle>
          <a:p>
            <a:pPr>
              <a:defRPr/>
            </a:pPr>
            <a:endParaRPr lang="zh-CN"/>
          </a:p>
        </p:txBody>
      </p:sp>
      <p:sp>
        <p:nvSpPr>
          <p:cNvPr id="7" name="灯片编号占位符 3097"/>
          <p:cNvSpPr>
            <a:spLocks noGrp="1"/>
          </p:cNvSpPr>
          <p:nvPr>
            <p:ph type="sldNum" sz="quarter" idx="12"/>
          </p:nvPr>
        </p:nvSpPr>
        <p:spPr/>
        <p:txBody>
          <a:bodyPr/>
          <a:lstStyle>
            <a:lvl1pPr>
              <a:defRPr/>
            </a:lvl1pPr>
          </a:lstStyle>
          <a:p>
            <a:pPr>
              <a:defRPr/>
            </a:pPr>
            <a:fld id="{BEA3E71F-A847-4B7D-A6B7-F44699AAA55D}" type="slidenum">
              <a:rPr lang="en-US" altLang="zh-CN"/>
              <a:pPr>
                <a:defRPr/>
              </a:pPr>
              <a:t>‹#›</a:t>
            </a:fld>
            <a:endParaRPr lang="zh-CN"/>
          </a:p>
        </p:txBody>
      </p:sp>
    </p:spTree>
    <p:extLst>
      <p:ext uri="{BB962C8B-B14F-4D97-AF65-F5344CB8AC3E}">
        <p14:creationId xmlns:p14="http://schemas.microsoft.com/office/powerpoint/2010/main" val="80359174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629841" y="365125"/>
            <a:ext cx="7886700" cy="1325563"/>
          </a:xfrm>
        </p:spPr>
        <p:txBody>
          <a:bodyPr/>
          <a:lstStyle/>
          <a:p>
            <a:r>
              <a:rPr lang="zh-CN" altLang="en-US" noProof="1"/>
              <a:t>单击此处编辑母版标题样式</a:t>
            </a:r>
          </a:p>
        </p:txBody>
      </p:sp>
      <p:sp>
        <p:nvSpPr>
          <p:cNvPr id="3" name="文本占位符 2"/>
          <p:cNvSpPr>
            <a:spLocks noGrp="1"/>
          </p:cNvSpPr>
          <p:nvPr>
            <p:ph type="body" idx="1"/>
          </p:nvPr>
        </p:nvSpPr>
        <p:spPr>
          <a:xfrm>
            <a:off x="890081" y="1778438"/>
            <a:ext cx="3655181" cy="823912"/>
          </a:xfrm>
        </p:spPr>
        <p:txBody>
          <a:bodyPr anchor="ctr"/>
          <a:lstStyle>
            <a:lvl1pPr marL="0" indent="0">
              <a:buNone/>
              <a:defRPr sz="2100"/>
            </a:lvl1pPr>
            <a:lvl2pPr marL="342900" indent="0">
              <a:buNone/>
              <a:defRPr sz="1800"/>
            </a:lvl2pPr>
            <a:lvl3pPr marL="685800" indent="0">
              <a:buNone/>
              <a:defRPr sz="1500"/>
            </a:lvl3pPr>
            <a:lvl4pPr marL="1028700" indent="0">
              <a:buNone/>
              <a:defRPr sz="1350"/>
            </a:lvl4pPr>
            <a:lvl5pPr marL="1371600" indent="0">
              <a:buNone/>
              <a:defRPr sz="1350"/>
            </a:lvl5pPr>
            <a:lvl6pPr marL="1714500" indent="0">
              <a:buNone/>
              <a:defRPr sz="1350"/>
            </a:lvl6pPr>
            <a:lvl7pPr marL="2057400" indent="0">
              <a:buNone/>
              <a:defRPr sz="1350"/>
            </a:lvl7pPr>
            <a:lvl8pPr marL="2400300" indent="0">
              <a:buNone/>
              <a:defRPr sz="1350"/>
            </a:lvl8pPr>
            <a:lvl9pPr marL="2743200" indent="0">
              <a:buNone/>
              <a:defRPr sz="1350"/>
            </a:lvl9pPr>
          </a:lstStyle>
          <a:p>
            <a:pPr lvl="0"/>
            <a:r>
              <a:rPr lang="zh-CN" altLang="en-US" noProof="1"/>
              <a:t>单击此处编辑母版文本样式</a:t>
            </a:r>
          </a:p>
        </p:txBody>
      </p:sp>
      <p:sp>
        <p:nvSpPr>
          <p:cNvPr id="4" name="内容占位符 3"/>
          <p:cNvSpPr>
            <a:spLocks noGrp="1"/>
          </p:cNvSpPr>
          <p:nvPr>
            <p:ph sz="half" idx="2"/>
          </p:nvPr>
        </p:nvSpPr>
        <p:spPr>
          <a:xfrm>
            <a:off x="890081" y="2665379"/>
            <a:ext cx="3655181" cy="3524284"/>
          </a:xfrm>
        </p:spPr>
        <p:txBody>
          <a:bodyPr/>
          <a:lstStyle/>
          <a:p>
            <a:pPr lvl="0"/>
            <a:r>
              <a:rPr lang="zh-CN" altLang="en-US" noProof="1"/>
              <a:t>单击此处编辑母版文本样式</a:t>
            </a:r>
          </a:p>
          <a:p>
            <a:pPr lvl="1"/>
            <a:r>
              <a:rPr lang="zh-CN" altLang="en-US" noProof="1"/>
              <a:t>第二级</a:t>
            </a:r>
          </a:p>
          <a:p>
            <a:pPr lvl="2"/>
            <a:r>
              <a:rPr lang="zh-CN" altLang="en-US" noProof="1"/>
              <a:t>第三级</a:t>
            </a:r>
          </a:p>
          <a:p>
            <a:pPr lvl="3"/>
            <a:r>
              <a:rPr lang="zh-CN" altLang="en-US" noProof="1"/>
              <a:t>第四级</a:t>
            </a:r>
          </a:p>
          <a:p>
            <a:pPr lvl="4"/>
            <a:r>
              <a:rPr lang="zh-CN" altLang="en-US" noProof="1"/>
              <a:t>第五级</a:t>
            </a:r>
          </a:p>
        </p:txBody>
      </p:sp>
      <p:sp>
        <p:nvSpPr>
          <p:cNvPr id="5" name="文本占位符 4"/>
          <p:cNvSpPr>
            <a:spLocks noGrp="1"/>
          </p:cNvSpPr>
          <p:nvPr>
            <p:ph type="body" sz="quarter" idx="3"/>
          </p:nvPr>
        </p:nvSpPr>
        <p:spPr>
          <a:xfrm>
            <a:off x="4692704" y="1778438"/>
            <a:ext cx="3673182" cy="823912"/>
          </a:xfrm>
        </p:spPr>
        <p:txBody>
          <a:bodyPr anchor="ctr"/>
          <a:lstStyle>
            <a:lvl1pPr marL="0" indent="0">
              <a:buNone/>
              <a:defRPr sz="2100"/>
            </a:lvl1pPr>
            <a:lvl2pPr marL="342900" indent="0">
              <a:buNone/>
              <a:defRPr sz="1800"/>
            </a:lvl2pPr>
            <a:lvl3pPr marL="685800" indent="0">
              <a:buNone/>
              <a:defRPr sz="1500"/>
            </a:lvl3pPr>
            <a:lvl4pPr marL="1028700" indent="0">
              <a:buNone/>
              <a:defRPr sz="1350"/>
            </a:lvl4pPr>
            <a:lvl5pPr marL="1371600" indent="0">
              <a:buNone/>
              <a:defRPr sz="1350"/>
            </a:lvl5pPr>
            <a:lvl6pPr marL="1714500" indent="0">
              <a:buNone/>
              <a:defRPr sz="1350"/>
            </a:lvl6pPr>
            <a:lvl7pPr marL="2057400" indent="0">
              <a:buNone/>
              <a:defRPr sz="1350"/>
            </a:lvl7pPr>
            <a:lvl8pPr marL="2400300" indent="0">
              <a:buNone/>
              <a:defRPr sz="1350"/>
            </a:lvl8pPr>
            <a:lvl9pPr marL="2743200" indent="0">
              <a:buNone/>
              <a:defRPr sz="1350"/>
            </a:lvl9pPr>
          </a:lstStyle>
          <a:p>
            <a:pPr lvl="0"/>
            <a:r>
              <a:rPr lang="zh-CN" altLang="en-US" noProof="1"/>
              <a:t>单击此处编辑母版文本样式</a:t>
            </a:r>
          </a:p>
        </p:txBody>
      </p:sp>
      <p:sp>
        <p:nvSpPr>
          <p:cNvPr id="6" name="内容占位符 5"/>
          <p:cNvSpPr>
            <a:spLocks noGrp="1"/>
          </p:cNvSpPr>
          <p:nvPr>
            <p:ph sz="quarter" idx="4"/>
          </p:nvPr>
        </p:nvSpPr>
        <p:spPr>
          <a:xfrm>
            <a:off x="4692704" y="2665379"/>
            <a:ext cx="3673182" cy="3524284"/>
          </a:xfrm>
        </p:spPr>
        <p:txBody>
          <a:bodyPr/>
          <a:lstStyle/>
          <a:p>
            <a:pPr lvl="0"/>
            <a:r>
              <a:rPr lang="zh-CN" altLang="en-US" noProof="1"/>
              <a:t>单击此处编辑母版文本样式</a:t>
            </a:r>
          </a:p>
          <a:p>
            <a:pPr lvl="1"/>
            <a:r>
              <a:rPr lang="zh-CN" altLang="en-US" noProof="1"/>
              <a:t>第二级</a:t>
            </a:r>
          </a:p>
          <a:p>
            <a:pPr lvl="2"/>
            <a:r>
              <a:rPr lang="zh-CN" altLang="en-US" noProof="1"/>
              <a:t>第三级</a:t>
            </a:r>
          </a:p>
          <a:p>
            <a:pPr lvl="3"/>
            <a:r>
              <a:rPr lang="zh-CN" altLang="en-US" noProof="1"/>
              <a:t>第四级</a:t>
            </a:r>
          </a:p>
          <a:p>
            <a:pPr lvl="4"/>
            <a:r>
              <a:rPr lang="zh-CN" altLang="en-US" noProof="1"/>
              <a:t>第五级</a:t>
            </a:r>
          </a:p>
        </p:txBody>
      </p:sp>
      <p:sp>
        <p:nvSpPr>
          <p:cNvPr id="7" name="日期占位符 3095"/>
          <p:cNvSpPr>
            <a:spLocks noGrp="1"/>
          </p:cNvSpPr>
          <p:nvPr>
            <p:ph type="dt" sz="half" idx="10"/>
          </p:nvPr>
        </p:nvSpPr>
        <p:spPr/>
        <p:txBody>
          <a:bodyPr/>
          <a:lstStyle>
            <a:lvl1pPr>
              <a:defRPr/>
            </a:lvl1pPr>
          </a:lstStyle>
          <a:p>
            <a:pPr>
              <a:defRPr/>
            </a:pPr>
            <a:endParaRPr lang="zh-CN" altLang="en-US"/>
          </a:p>
        </p:txBody>
      </p:sp>
      <p:sp>
        <p:nvSpPr>
          <p:cNvPr id="8" name="页脚占位符 3096"/>
          <p:cNvSpPr>
            <a:spLocks noGrp="1"/>
          </p:cNvSpPr>
          <p:nvPr>
            <p:ph type="ftr" sz="quarter" idx="11"/>
          </p:nvPr>
        </p:nvSpPr>
        <p:spPr/>
        <p:txBody>
          <a:bodyPr/>
          <a:lstStyle>
            <a:lvl1pPr>
              <a:defRPr/>
            </a:lvl1pPr>
          </a:lstStyle>
          <a:p>
            <a:pPr>
              <a:defRPr/>
            </a:pPr>
            <a:endParaRPr lang="zh-CN"/>
          </a:p>
        </p:txBody>
      </p:sp>
      <p:sp>
        <p:nvSpPr>
          <p:cNvPr id="9" name="灯片编号占位符 3097"/>
          <p:cNvSpPr>
            <a:spLocks noGrp="1"/>
          </p:cNvSpPr>
          <p:nvPr>
            <p:ph type="sldNum" sz="quarter" idx="12"/>
          </p:nvPr>
        </p:nvSpPr>
        <p:spPr/>
        <p:txBody>
          <a:bodyPr/>
          <a:lstStyle>
            <a:lvl1pPr>
              <a:defRPr/>
            </a:lvl1pPr>
          </a:lstStyle>
          <a:p>
            <a:pPr>
              <a:defRPr/>
            </a:pPr>
            <a:fld id="{ED7015AB-178F-4D9B-BB27-1BDF1EBA3D87}" type="slidenum">
              <a:rPr lang="en-US" altLang="zh-CN"/>
              <a:pPr>
                <a:defRPr/>
              </a:pPr>
              <a:t>‹#›</a:t>
            </a:fld>
            <a:endParaRPr lang="zh-CN"/>
          </a:p>
        </p:txBody>
      </p:sp>
    </p:spTree>
    <p:extLst>
      <p:ext uri="{BB962C8B-B14F-4D97-AF65-F5344CB8AC3E}">
        <p14:creationId xmlns:p14="http://schemas.microsoft.com/office/powerpoint/2010/main" val="424410933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noProof="1"/>
              <a:t>单击此处编辑母版标题样式</a:t>
            </a:r>
          </a:p>
        </p:txBody>
      </p:sp>
      <p:sp>
        <p:nvSpPr>
          <p:cNvPr id="3" name="日期占位符 3095"/>
          <p:cNvSpPr>
            <a:spLocks noGrp="1"/>
          </p:cNvSpPr>
          <p:nvPr>
            <p:ph type="dt" sz="half" idx="10"/>
          </p:nvPr>
        </p:nvSpPr>
        <p:spPr/>
        <p:txBody>
          <a:bodyPr/>
          <a:lstStyle>
            <a:lvl1pPr>
              <a:defRPr/>
            </a:lvl1pPr>
          </a:lstStyle>
          <a:p>
            <a:pPr>
              <a:defRPr/>
            </a:pPr>
            <a:endParaRPr lang="zh-CN" altLang="en-US"/>
          </a:p>
        </p:txBody>
      </p:sp>
      <p:sp>
        <p:nvSpPr>
          <p:cNvPr id="4" name="页脚占位符 3096"/>
          <p:cNvSpPr>
            <a:spLocks noGrp="1"/>
          </p:cNvSpPr>
          <p:nvPr>
            <p:ph type="ftr" sz="quarter" idx="11"/>
          </p:nvPr>
        </p:nvSpPr>
        <p:spPr/>
        <p:txBody>
          <a:bodyPr/>
          <a:lstStyle>
            <a:lvl1pPr>
              <a:defRPr/>
            </a:lvl1pPr>
          </a:lstStyle>
          <a:p>
            <a:pPr>
              <a:defRPr/>
            </a:pPr>
            <a:endParaRPr lang="zh-CN"/>
          </a:p>
        </p:txBody>
      </p:sp>
      <p:sp>
        <p:nvSpPr>
          <p:cNvPr id="5" name="灯片编号占位符 3097"/>
          <p:cNvSpPr>
            <a:spLocks noGrp="1"/>
          </p:cNvSpPr>
          <p:nvPr>
            <p:ph type="sldNum" sz="quarter" idx="12"/>
          </p:nvPr>
        </p:nvSpPr>
        <p:spPr/>
        <p:txBody>
          <a:bodyPr/>
          <a:lstStyle>
            <a:lvl1pPr>
              <a:defRPr/>
            </a:lvl1pPr>
          </a:lstStyle>
          <a:p>
            <a:pPr>
              <a:defRPr/>
            </a:pPr>
            <a:fld id="{292783FA-F634-47A9-A688-9CAB550DA999}" type="slidenum">
              <a:rPr lang="en-US" altLang="zh-CN"/>
              <a:pPr>
                <a:defRPr/>
              </a:pPr>
              <a:t>‹#›</a:t>
            </a:fld>
            <a:endParaRPr lang="zh-CN"/>
          </a:p>
        </p:txBody>
      </p:sp>
    </p:spTree>
    <p:extLst>
      <p:ext uri="{BB962C8B-B14F-4D97-AF65-F5344CB8AC3E}">
        <p14:creationId xmlns:p14="http://schemas.microsoft.com/office/powerpoint/2010/main" val="294252502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3095"/>
          <p:cNvSpPr>
            <a:spLocks noGrp="1"/>
          </p:cNvSpPr>
          <p:nvPr>
            <p:ph type="dt" sz="half" idx="10"/>
          </p:nvPr>
        </p:nvSpPr>
        <p:spPr/>
        <p:txBody>
          <a:bodyPr/>
          <a:lstStyle>
            <a:lvl1pPr>
              <a:defRPr/>
            </a:lvl1pPr>
          </a:lstStyle>
          <a:p>
            <a:pPr>
              <a:defRPr/>
            </a:pPr>
            <a:endParaRPr lang="zh-CN" altLang="en-US"/>
          </a:p>
        </p:txBody>
      </p:sp>
      <p:sp>
        <p:nvSpPr>
          <p:cNvPr id="3" name="页脚占位符 3096"/>
          <p:cNvSpPr>
            <a:spLocks noGrp="1"/>
          </p:cNvSpPr>
          <p:nvPr>
            <p:ph type="ftr" sz="quarter" idx="11"/>
          </p:nvPr>
        </p:nvSpPr>
        <p:spPr/>
        <p:txBody>
          <a:bodyPr/>
          <a:lstStyle>
            <a:lvl1pPr>
              <a:defRPr/>
            </a:lvl1pPr>
          </a:lstStyle>
          <a:p>
            <a:pPr>
              <a:defRPr/>
            </a:pPr>
            <a:endParaRPr lang="zh-CN"/>
          </a:p>
        </p:txBody>
      </p:sp>
      <p:sp>
        <p:nvSpPr>
          <p:cNvPr id="4" name="灯片编号占位符 3097"/>
          <p:cNvSpPr>
            <a:spLocks noGrp="1"/>
          </p:cNvSpPr>
          <p:nvPr>
            <p:ph type="sldNum" sz="quarter" idx="12"/>
          </p:nvPr>
        </p:nvSpPr>
        <p:spPr/>
        <p:txBody>
          <a:bodyPr/>
          <a:lstStyle>
            <a:lvl1pPr>
              <a:defRPr/>
            </a:lvl1pPr>
          </a:lstStyle>
          <a:p>
            <a:pPr>
              <a:defRPr/>
            </a:pPr>
            <a:fld id="{B74D1559-29E3-4E38-B8C3-FBAA0E2ABCA4}" type="slidenum">
              <a:rPr lang="en-US" altLang="zh-CN"/>
              <a:pPr>
                <a:defRPr/>
              </a:pPr>
              <a:t>‹#›</a:t>
            </a:fld>
            <a:endParaRPr lang="zh-CN"/>
          </a:p>
        </p:txBody>
      </p:sp>
    </p:spTree>
    <p:extLst>
      <p:ext uri="{BB962C8B-B14F-4D97-AF65-F5344CB8AC3E}">
        <p14:creationId xmlns:p14="http://schemas.microsoft.com/office/powerpoint/2010/main" val="287119391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2949178" cy="1600200"/>
          </a:xfrm>
        </p:spPr>
        <p:txBody>
          <a:bodyPr anchor="b"/>
          <a:lstStyle>
            <a:lvl1pPr>
              <a:defRPr sz="2400"/>
            </a:lvl1pPr>
          </a:lstStyle>
          <a:p>
            <a:r>
              <a:rPr lang="zh-CN" altLang="en-US" noProof="1"/>
              <a:t>单击此处编辑母版标题样式</a:t>
            </a:r>
          </a:p>
        </p:txBody>
      </p:sp>
      <p:sp>
        <p:nvSpPr>
          <p:cNvPr id="3" name="内容占位符 2"/>
          <p:cNvSpPr>
            <a:spLocks noGrp="1"/>
          </p:cNvSpPr>
          <p:nvPr>
            <p:ph idx="1"/>
          </p:nvPr>
        </p:nvSpPr>
        <p:spPr>
          <a:xfrm>
            <a:off x="3887391" y="987425"/>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zh-CN" altLang="en-US" noProof="1"/>
              <a:t>单击此处编辑母版文本样式</a:t>
            </a:r>
          </a:p>
          <a:p>
            <a:pPr lvl="1"/>
            <a:r>
              <a:rPr lang="zh-CN" altLang="en-US" noProof="1"/>
              <a:t>第二级</a:t>
            </a:r>
          </a:p>
          <a:p>
            <a:pPr lvl="2"/>
            <a:r>
              <a:rPr lang="zh-CN" altLang="en-US" noProof="1"/>
              <a:t>第三级</a:t>
            </a:r>
          </a:p>
          <a:p>
            <a:pPr lvl="3"/>
            <a:r>
              <a:rPr lang="zh-CN" altLang="en-US" noProof="1"/>
              <a:t>第四级</a:t>
            </a:r>
          </a:p>
          <a:p>
            <a:pPr lvl="4"/>
            <a:r>
              <a:rPr lang="zh-CN" altLang="en-US" noProof="1"/>
              <a:t>第五级</a:t>
            </a:r>
          </a:p>
        </p:txBody>
      </p:sp>
      <p:sp>
        <p:nvSpPr>
          <p:cNvPr id="4" name="文本占位符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noProof="1"/>
              <a:t>单击此处编辑母版文本样式</a:t>
            </a:r>
          </a:p>
        </p:txBody>
      </p:sp>
      <p:sp>
        <p:nvSpPr>
          <p:cNvPr id="5" name="日期占位符 3095"/>
          <p:cNvSpPr>
            <a:spLocks noGrp="1"/>
          </p:cNvSpPr>
          <p:nvPr>
            <p:ph type="dt" sz="half" idx="10"/>
          </p:nvPr>
        </p:nvSpPr>
        <p:spPr/>
        <p:txBody>
          <a:bodyPr/>
          <a:lstStyle>
            <a:lvl1pPr>
              <a:defRPr/>
            </a:lvl1pPr>
          </a:lstStyle>
          <a:p>
            <a:pPr>
              <a:defRPr/>
            </a:pPr>
            <a:endParaRPr lang="zh-CN" altLang="en-US"/>
          </a:p>
        </p:txBody>
      </p:sp>
      <p:sp>
        <p:nvSpPr>
          <p:cNvPr id="6" name="页脚占位符 3096"/>
          <p:cNvSpPr>
            <a:spLocks noGrp="1"/>
          </p:cNvSpPr>
          <p:nvPr>
            <p:ph type="ftr" sz="quarter" idx="11"/>
          </p:nvPr>
        </p:nvSpPr>
        <p:spPr/>
        <p:txBody>
          <a:bodyPr/>
          <a:lstStyle>
            <a:lvl1pPr>
              <a:defRPr/>
            </a:lvl1pPr>
          </a:lstStyle>
          <a:p>
            <a:pPr>
              <a:defRPr/>
            </a:pPr>
            <a:endParaRPr lang="zh-CN"/>
          </a:p>
        </p:txBody>
      </p:sp>
      <p:sp>
        <p:nvSpPr>
          <p:cNvPr id="7" name="灯片编号占位符 3097"/>
          <p:cNvSpPr>
            <a:spLocks noGrp="1"/>
          </p:cNvSpPr>
          <p:nvPr>
            <p:ph type="sldNum" sz="quarter" idx="12"/>
          </p:nvPr>
        </p:nvSpPr>
        <p:spPr/>
        <p:txBody>
          <a:bodyPr/>
          <a:lstStyle>
            <a:lvl1pPr>
              <a:defRPr/>
            </a:lvl1pPr>
          </a:lstStyle>
          <a:p>
            <a:pPr>
              <a:defRPr/>
            </a:pPr>
            <a:fld id="{FE7EA404-E464-4ADE-8800-EDDEF6AD3084}" type="slidenum">
              <a:rPr lang="en-US" altLang="zh-CN"/>
              <a:pPr>
                <a:defRPr/>
              </a:pPr>
              <a:t>‹#›</a:t>
            </a:fld>
            <a:endParaRPr lang="zh-CN"/>
          </a:p>
        </p:txBody>
      </p:sp>
    </p:spTree>
    <p:extLst>
      <p:ext uri="{BB962C8B-B14F-4D97-AF65-F5344CB8AC3E}">
        <p14:creationId xmlns:p14="http://schemas.microsoft.com/office/powerpoint/2010/main" val="26515780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noProof="1"/>
              <a:t>单击此处编辑母版标题样式</a:t>
            </a:r>
          </a:p>
        </p:txBody>
      </p:sp>
      <p:sp>
        <p:nvSpPr>
          <p:cNvPr id="3" name="内容占位符 2"/>
          <p:cNvSpPr>
            <a:spLocks noGrp="1"/>
          </p:cNvSpPr>
          <p:nvPr>
            <p:ph idx="1"/>
          </p:nvPr>
        </p:nvSpPr>
        <p:spPr/>
        <p:txBody>
          <a:bodyPr/>
          <a:lstStyle/>
          <a:p>
            <a:pPr lvl="0"/>
            <a:r>
              <a:rPr lang="zh-CN" altLang="en-US" noProof="1"/>
              <a:t>单击此处编辑母版文本样式</a:t>
            </a:r>
          </a:p>
          <a:p>
            <a:pPr lvl="1"/>
            <a:r>
              <a:rPr lang="zh-CN" altLang="en-US" noProof="1"/>
              <a:t>第二级</a:t>
            </a:r>
          </a:p>
          <a:p>
            <a:pPr lvl="2"/>
            <a:r>
              <a:rPr lang="zh-CN" altLang="en-US" noProof="1"/>
              <a:t>第三级</a:t>
            </a:r>
          </a:p>
          <a:p>
            <a:pPr lvl="3"/>
            <a:r>
              <a:rPr lang="zh-CN" altLang="en-US" noProof="1"/>
              <a:t>第四级</a:t>
            </a:r>
          </a:p>
          <a:p>
            <a:pPr lvl="4"/>
            <a:r>
              <a:rPr lang="zh-CN" altLang="en-US" noProof="1"/>
              <a:t>第五级</a:t>
            </a:r>
          </a:p>
        </p:txBody>
      </p:sp>
      <p:sp>
        <p:nvSpPr>
          <p:cNvPr id="4" name="日期占位符 1029"/>
          <p:cNvSpPr>
            <a:spLocks noGrp="1"/>
          </p:cNvSpPr>
          <p:nvPr>
            <p:ph type="dt" sz="half" idx="10"/>
          </p:nvPr>
        </p:nvSpPr>
        <p:spPr/>
        <p:txBody>
          <a:bodyPr/>
          <a:lstStyle>
            <a:lvl1pPr>
              <a:defRPr/>
            </a:lvl1pPr>
          </a:lstStyle>
          <a:p>
            <a:pPr>
              <a:defRPr/>
            </a:pPr>
            <a:endParaRPr lang="zh-CN" altLang="en-US"/>
          </a:p>
        </p:txBody>
      </p:sp>
      <p:sp>
        <p:nvSpPr>
          <p:cNvPr id="5" name="页脚占位符 1030"/>
          <p:cNvSpPr>
            <a:spLocks noGrp="1"/>
          </p:cNvSpPr>
          <p:nvPr>
            <p:ph type="ftr" sz="quarter" idx="11"/>
          </p:nvPr>
        </p:nvSpPr>
        <p:spPr/>
        <p:txBody>
          <a:bodyPr/>
          <a:lstStyle>
            <a:lvl1pPr>
              <a:defRPr/>
            </a:lvl1pPr>
          </a:lstStyle>
          <a:p>
            <a:pPr>
              <a:defRPr/>
            </a:pPr>
            <a:endParaRPr lang="zh-CN"/>
          </a:p>
        </p:txBody>
      </p:sp>
      <p:sp>
        <p:nvSpPr>
          <p:cNvPr id="6" name="灯片编号占位符 1031"/>
          <p:cNvSpPr>
            <a:spLocks noGrp="1"/>
          </p:cNvSpPr>
          <p:nvPr>
            <p:ph type="sldNum" sz="quarter" idx="12"/>
          </p:nvPr>
        </p:nvSpPr>
        <p:spPr/>
        <p:txBody>
          <a:bodyPr/>
          <a:lstStyle>
            <a:lvl1pPr>
              <a:defRPr/>
            </a:lvl1pPr>
          </a:lstStyle>
          <a:p>
            <a:pPr>
              <a:defRPr/>
            </a:pPr>
            <a:fld id="{DB50DB37-53D6-4D7C-B15B-423F267BD751}" type="slidenum">
              <a:rPr lang="en-US" altLang="zh-CN"/>
              <a:pPr>
                <a:defRPr/>
              </a:pPr>
              <a:t>‹#›</a:t>
            </a:fld>
            <a:endParaRPr lang="zh-CN"/>
          </a:p>
        </p:txBody>
      </p:sp>
    </p:spTree>
    <p:extLst>
      <p:ext uri="{BB962C8B-B14F-4D97-AF65-F5344CB8AC3E}">
        <p14:creationId xmlns:p14="http://schemas.microsoft.com/office/powerpoint/2010/main" val="344797519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3124012" cy="1600200"/>
          </a:xfrm>
        </p:spPr>
        <p:txBody>
          <a:bodyPr anchor="b"/>
          <a:lstStyle>
            <a:lvl1pPr>
              <a:defRPr sz="2400"/>
            </a:lvl1pPr>
          </a:lstStyle>
          <a:p>
            <a:r>
              <a:rPr lang="zh-CN" altLang="en-US" noProof="1"/>
              <a:t>单击此处编辑母版标题样式</a:t>
            </a:r>
          </a:p>
        </p:txBody>
      </p:sp>
      <p:sp>
        <p:nvSpPr>
          <p:cNvPr id="3" name="图片占位符 2"/>
          <p:cNvSpPr>
            <a:spLocks noGrp="1"/>
          </p:cNvSpPr>
          <p:nvPr>
            <p:ph type="pic" idx="1"/>
          </p:nvPr>
        </p:nvSpPr>
        <p:spPr>
          <a:xfrm>
            <a:off x="3887391" y="457201"/>
            <a:ext cx="4629150" cy="540385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pPr lvl="0"/>
            <a:endParaRPr lang="zh-CN" altLang="en-US" noProof="1"/>
          </a:p>
        </p:txBody>
      </p:sp>
      <p:sp>
        <p:nvSpPr>
          <p:cNvPr id="4" name="文本占位符 3"/>
          <p:cNvSpPr>
            <a:spLocks noGrp="1"/>
          </p:cNvSpPr>
          <p:nvPr>
            <p:ph type="body" sz="half" idx="2"/>
          </p:nvPr>
        </p:nvSpPr>
        <p:spPr>
          <a:xfrm>
            <a:off x="629841" y="2057400"/>
            <a:ext cx="3124012" cy="3811588"/>
          </a:xfrm>
        </p:spPr>
        <p:txBody>
          <a:bodyPr/>
          <a:lstStyle>
            <a:lvl1pPr marL="0" indent="0">
              <a:buNone/>
              <a:defRPr sz="1500"/>
            </a:lvl1pPr>
            <a:lvl2pPr marL="342900" indent="0">
              <a:buNone/>
              <a:defRPr sz="1350"/>
            </a:lvl2pPr>
            <a:lvl3pPr marL="685800" indent="0">
              <a:buNone/>
              <a:defRPr sz="1200"/>
            </a:lvl3pPr>
            <a:lvl4pPr marL="1028700" indent="0">
              <a:buNone/>
              <a:defRPr sz="1050"/>
            </a:lvl4pPr>
            <a:lvl5pPr marL="1371600" indent="0">
              <a:buNone/>
              <a:defRPr sz="1050"/>
            </a:lvl5pPr>
            <a:lvl6pPr marL="1714500" indent="0">
              <a:buNone/>
              <a:defRPr sz="1050"/>
            </a:lvl6pPr>
            <a:lvl7pPr marL="2057400" indent="0">
              <a:buNone/>
              <a:defRPr sz="1050"/>
            </a:lvl7pPr>
            <a:lvl8pPr marL="2400300" indent="0">
              <a:buNone/>
              <a:defRPr sz="1050"/>
            </a:lvl8pPr>
            <a:lvl9pPr marL="2743200" indent="0">
              <a:buNone/>
              <a:defRPr sz="1050"/>
            </a:lvl9pPr>
          </a:lstStyle>
          <a:p>
            <a:pPr lvl="0"/>
            <a:r>
              <a:rPr lang="zh-CN" altLang="en-US" noProof="1"/>
              <a:t>单击此处编辑母版文本样式</a:t>
            </a:r>
          </a:p>
        </p:txBody>
      </p:sp>
      <p:sp>
        <p:nvSpPr>
          <p:cNvPr id="5" name="日期占位符 3095"/>
          <p:cNvSpPr>
            <a:spLocks noGrp="1"/>
          </p:cNvSpPr>
          <p:nvPr>
            <p:ph type="dt" sz="half" idx="10"/>
          </p:nvPr>
        </p:nvSpPr>
        <p:spPr/>
        <p:txBody>
          <a:bodyPr/>
          <a:lstStyle>
            <a:lvl1pPr>
              <a:defRPr/>
            </a:lvl1pPr>
          </a:lstStyle>
          <a:p>
            <a:pPr>
              <a:defRPr/>
            </a:pPr>
            <a:endParaRPr lang="zh-CN" altLang="en-US"/>
          </a:p>
        </p:txBody>
      </p:sp>
      <p:sp>
        <p:nvSpPr>
          <p:cNvPr id="6" name="页脚占位符 3096"/>
          <p:cNvSpPr>
            <a:spLocks noGrp="1"/>
          </p:cNvSpPr>
          <p:nvPr>
            <p:ph type="ftr" sz="quarter" idx="11"/>
          </p:nvPr>
        </p:nvSpPr>
        <p:spPr/>
        <p:txBody>
          <a:bodyPr/>
          <a:lstStyle>
            <a:lvl1pPr>
              <a:defRPr/>
            </a:lvl1pPr>
          </a:lstStyle>
          <a:p>
            <a:pPr>
              <a:defRPr/>
            </a:pPr>
            <a:endParaRPr lang="zh-CN"/>
          </a:p>
        </p:txBody>
      </p:sp>
      <p:sp>
        <p:nvSpPr>
          <p:cNvPr id="7" name="灯片编号占位符 3097"/>
          <p:cNvSpPr>
            <a:spLocks noGrp="1"/>
          </p:cNvSpPr>
          <p:nvPr>
            <p:ph type="sldNum" sz="quarter" idx="12"/>
          </p:nvPr>
        </p:nvSpPr>
        <p:spPr/>
        <p:txBody>
          <a:bodyPr/>
          <a:lstStyle>
            <a:lvl1pPr>
              <a:defRPr/>
            </a:lvl1pPr>
          </a:lstStyle>
          <a:p>
            <a:pPr>
              <a:defRPr/>
            </a:pPr>
            <a:fld id="{883DB9C1-AFB1-4FF2-AB82-75BB5DB1A12B}" type="slidenum">
              <a:rPr lang="en-US" altLang="zh-CN"/>
              <a:pPr>
                <a:defRPr/>
              </a:pPr>
              <a:t>‹#›</a:t>
            </a:fld>
            <a:endParaRPr lang="zh-CN"/>
          </a:p>
        </p:txBody>
      </p:sp>
    </p:spTree>
    <p:extLst>
      <p:ext uri="{BB962C8B-B14F-4D97-AF65-F5344CB8AC3E}">
        <p14:creationId xmlns:p14="http://schemas.microsoft.com/office/powerpoint/2010/main" val="242472749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noProof="1"/>
              <a:t>单击此处编辑母版标题样式</a:t>
            </a:r>
          </a:p>
        </p:txBody>
      </p:sp>
      <p:sp>
        <p:nvSpPr>
          <p:cNvPr id="3" name="竖排文字占位符 2"/>
          <p:cNvSpPr>
            <a:spLocks noGrp="1"/>
          </p:cNvSpPr>
          <p:nvPr>
            <p:ph type="body" orient="vert" idx="1"/>
          </p:nvPr>
        </p:nvSpPr>
        <p:spPr/>
        <p:txBody>
          <a:bodyPr vert="eaVert"/>
          <a:lstStyle/>
          <a:p>
            <a:pPr lvl="0"/>
            <a:r>
              <a:rPr lang="zh-CN" altLang="en-US" noProof="1"/>
              <a:t>单击此处编辑母版文本样式</a:t>
            </a:r>
          </a:p>
          <a:p>
            <a:pPr lvl="1"/>
            <a:r>
              <a:rPr lang="zh-CN" altLang="en-US" noProof="1"/>
              <a:t>第二级</a:t>
            </a:r>
          </a:p>
          <a:p>
            <a:pPr lvl="2"/>
            <a:r>
              <a:rPr lang="zh-CN" altLang="en-US" noProof="1"/>
              <a:t>第三级</a:t>
            </a:r>
          </a:p>
          <a:p>
            <a:pPr lvl="3"/>
            <a:r>
              <a:rPr lang="zh-CN" altLang="en-US" noProof="1"/>
              <a:t>第四级</a:t>
            </a:r>
          </a:p>
          <a:p>
            <a:pPr lvl="4"/>
            <a:r>
              <a:rPr lang="zh-CN" altLang="en-US" noProof="1"/>
              <a:t>第五级</a:t>
            </a:r>
          </a:p>
        </p:txBody>
      </p:sp>
      <p:sp>
        <p:nvSpPr>
          <p:cNvPr id="4" name="日期占位符 3095"/>
          <p:cNvSpPr>
            <a:spLocks noGrp="1"/>
          </p:cNvSpPr>
          <p:nvPr>
            <p:ph type="dt" sz="half" idx="10"/>
          </p:nvPr>
        </p:nvSpPr>
        <p:spPr/>
        <p:txBody>
          <a:bodyPr/>
          <a:lstStyle>
            <a:lvl1pPr>
              <a:defRPr/>
            </a:lvl1pPr>
          </a:lstStyle>
          <a:p>
            <a:pPr>
              <a:defRPr/>
            </a:pPr>
            <a:endParaRPr lang="zh-CN" altLang="en-US"/>
          </a:p>
        </p:txBody>
      </p:sp>
      <p:sp>
        <p:nvSpPr>
          <p:cNvPr id="5" name="页脚占位符 3096"/>
          <p:cNvSpPr>
            <a:spLocks noGrp="1"/>
          </p:cNvSpPr>
          <p:nvPr>
            <p:ph type="ftr" sz="quarter" idx="11"/>
          </p:nvPr>
        </p:nvSpPr>
        <p:spPr/>
        <p:txBody>
          <a:bodyPr/>
          <a:lstStyle>
            <a:lvl1pPr>
              <a:defRPr/>
            </a:lvl1pPr>
          </a:lstStyle>
          <a:p>
            <a:pPr>
              <a:defRPr/>
            </a:pPr>
            <a:endParaRPr lang="zh-CN"/>
          </a:p>
        </p:txBody>
      </p:sp>
      <p:sp>
        <p:nvSpPr>
          <p:cNvPr id="6" name="灯片编号占位符 3097"/>
          <p:cNvSpPr>
            <a:spLocks noGrp="1"/>
          </p:cNvSpPr>
          <p:nvPr>
            <p:ph type="sldNum" sz="quarter" idx="12"/>
          </p:nvPr>
        </p:nvSpPr>
        <p:spPr/>
        <p:txBody>
          <a:bodyPr/>
          <a:lstStyle>
            <a:lvl1pPr>
              <a:defRPr/>
            </a:lvl1pPr>
          </a:lstStyle>
          <a:p>
            <a:pPr>
              <a:defRPr/>
            </a:pPr>
            <a:fld id="{F4318A9D-C278-4C7C-AB93-AC2186CAB15A}" type="slidenum">
              <a:rPr lang="en-US" altLang="zh-CN"/>
              <a:pPr>
                <a:defRPr/>
              </a:pPr>
              <a:t>‹#›</a:t>
            </a:fld>
            <a:endParaRPr lang="zh-CN"/>
          </a:p>
        </p:txBody>
      </p:sp>
    </p:spTree>
    <p:extLst>
      <p:ext uri="{BB962C8B-B14F-4D97-AF65-F5344CB8AC3E}">
        <p14:creationId xmlns:p14="http://schemas.microsoft.com/office/powerpoint/2010/main" val="161252641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竖版">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28600"/>
            <a:ext cx="2057400" cy="5867400"/>
          </a:xfrm>
        </p:spPr>
        <p:txBody>
          <a:bodyPr vert="eaVert"/>
          <a:lstStyle/>
          <a:p>
            <a:r>
              <a:rPr lang="zh-CN" altLang="en-US" noProof="1"/>
              <a:t>单击此处编辑母版标题样式</a:t>
            </a:r>
          </a:p>
        </p:txBody>
      </p:sp>
      <p:sp>
        <p:nvSpPr>
          <p:cNvPr id="3" name="竖排文字占位符 2"/>
          <p:cNvSpPr>
            <a:spLocks noGrp="1"/>
          </p:cNvSpPr>
          <p:nvPr>
            <p:ph type="body" orient="vert" idx="1"/>
          </p:nvPr>
        </p:nvSpPr>
        <p:spPr>
          <a:xfrm>
            <a:off x="457200" y="228600"/>
            <a:ext cx="6052930" cy="5867400"/>
          </a:xfrm>
        </p:spPr>
        <p:txBody>
          <a:bodyPr vert="eaVert"/>
          <a:lstStyle/>
          <a:p>
            <a:pPr lvl="0"/>
            <a:r>
              <a:rPr lang="zh-CN" altLang="en-US" noProof="1"/>
              <a:t>单击此处编辑母版文本样式</a:t>
            </a:r>
          </a:p>
          <a:p>
            <a:pPr lvl="1"/>
            <a:r>
              <a:rPr lang="zh-CN" altLang="en-US" noProof="1"/>
              <a:t>第二级</a:t>
            </a:r>
          </a:p>
          <a:p>
            <a:pPr lvl="2"/>
            <a:r>
              <a:rPr lang="zh-CN" altLang="en-US" noProof="1"/>
              <a:t>第三级</a:t>
            </a:r>
          </a:p>
          <a:p>
            <a:pPr lvl="3"/>
            <a:r>
              <a:rPr lang="zh-CN" altLang="en-US" noProof="1"/>
              <a:t>第四级</a:t>
            </a:r>
          </a:p>
          <a:p>
            <a:pPr lvl="4"/>
            <a:r>
              <a:rPr lang="zh-CN" altLang="en-US" noProof="1"/>
              <a:t>第五级</a:t>
            </a:r>
          </a:p>
        </p:txBody>
      </p:sp>
      <p:sp>
        <p:nvSpPr>
          <p:cNvPr id="4" name="日期占位符 3095"/>
          <p:cNvSpPr>
            <a:spLocks noGrp="1"/>
          </p:cNvSpPr>
          <p:nvPr>
            <p:ph type="dt" sz="half" idx="10"/>
          </p:nvPr>
        </p:nvSpPr>
        <p:spPr/>
        <p:txBody>
          <a:bodyPr/>
          <a:lstStyle>
            <a:lvl1pPr>
              <a:defRPr/>
            </a:lvl1pPr>
          </a:lstStyle>
          <a:p>
            <a:pPr>
              <a:defRPr/>
            </a:pPr>
            <a:endParaRPr lang="zh-CN" altLang="en-US"/>
          </a:p>
        </p:txBody>
      </p:sp>
      <p:sp>
        <p:nvSpPr>
          <p:cNvPr id="5" name="页脚占位符 3096"/>
          <p:cNvSpPr>
            <a:spLocks noGrp="1"/>
          </p:cNvSpPr>
          <p:nvPr>
            <p:ph type="ftr" sz="quarter" idx="11"/>
          </p:nvPr>
        </p:nvSpPr>
        <p:spPr/>
        <p:txBody>
          <a:bodyPr/>
          <a:lstStyle>
            <a:lvl1pPr>
              <a:defRPr/>
            </a:lvl1pPr>
          </a:lstStyle>
          <a:p>
            <a:pPr>
              <a:defRPr/>
            </a:pPr>
            <a:endParaRPr lang="zh-CN"/>
          </a:p>
        </p:txBody>
      </p:sp>
      <p:sp>
        <p:nvSpPr>
          <p:cNvPr id="6" name="灯片编号占位符 3097"/>
          <p:cNvSpPr>
            <a:spLocks noGrp="1"/>
          </p:cNvSpPr>
          <p:nvPr>
            <p:ph type="sldNum" sz="quarter" idx="12"/>
          </p:nvPr>
        </p:nvSpPr>
        <p:spPr/>
        <p:txBody>
          <a:bodyPr/>
          <a:lstStyle>
            <a:lvl1pPr>
              <a:defRPr/>
            </a:lvl1pPr>
          </a:lstStyle>
          <a:p>
            <a:pPr>
              <a:defRPr/>
            </a:pPr>
            <a:fld id="{CFDF8A04-01EF-466B-A983-E8FCE5574F53}" type="slidenum">
              <a:rPr lang="en-US" altLang="zh-CN"/>
              <a:pPr>
                <a:defRPr/>
              </a:pPr>
              <a:t>‹#›</a:t>
            </a:fld>
            <a:endParaRPr lang="zh-CN"/>
          </a:p>
        </p:txBody>
      </p:sp>
    </p:spTree>
    <p:extLst>
      <p:ext uri="{BB962C8B-B14F-4D97-AF65-F5344CB8AC3E}">
        <p14:creationId xmlns:p14="http://schemas.microsoft.com/office/powerpoint/2010/main" val="358689039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143000" y="1122363"/>
            <a:ext cx="6858000" cy="2387600"/>
          </a:xfrm>
        </p:spPr>
        <p:txBody>
          <a:bodyPr anchor="b"/>
          <a:lstStyle>
            <a:lvl1pPr algn="ctr">
              <a:defRPr sz="4500"/>
            </a:lvl1pPr>
          </a:lstStyle>
          <a:p>
            <a:r>
              <a:rPr lang="zh-CN" altLang="en-US" noProof="1"/>
              <a:t>单击此处编辑母版标题样式</a:t>
            </a:r>
          </a:p>
        </p:txBody>
      </p:sp>
      <p:sp>
        <p:nvSpPr>
          <p:cNvPr id="3" name="副标题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zh-CN" altLang="en-US" noProof="1"/>
              <a:t>单击此处编辑母版副标题样式</a:t>
            </a:r>
          </a:p>
        </p:txBody>
      </p:sp>
      <p:sp>
        <p:nvSpPr>
          <p:cNvPr id="4" name="日期占位符 5123"/>
          <p:cNvSpPr>
            <a:spLocks noGrp="1"/>
          </p:cNvSpPr>
          <p:nvPr>
            <p:ph type="dt" sz="half" idx="10"/>
          </p:nvPr>
        </p:nvSpPr>
        <p:spPr/>
        <p:txBody>
          <a:bodyPr/>
          <a:lstStyle>
            <a:lvl1pPr>
              <a:defRPr/>
            </a:lvl1pPr>
          </a:lstStyle>
          <a:p>
            <a:pPr>
              <a:defRPr/>
            </a:pPr>
            <a:endParaRPr lang="zh-CN" altLang="en-US"/>
          </a:p>
        </p:txBody>
      </p:sp>
      <p:sp>
        <p:nvSpPr>
          <p:cNvPr id="5" name="页脚占位符 5124"/>
          <p:cNvSpPr>
            <a:spLocks noGrp="1"/>
          </p:cNvSpPr>
          <p:nvPr>
            <p:ph type="ftr" sz="quarter" idx="11"/>
          </p:nvPr>
        </p:nvSpPr>
        <p:spPr/>
        <p:txBody>
          <a:bodyPr/>
          <a:lstStyle>
            <a:lvl1pPr>
              <a:defRPr/>
            </a:lvl1pPr>
          </a:lstStyle>
          <a:p>
            <a:pPr>
              <a:defRPr/>
            </a:pPr>
            <a:endParaRPr lang="zh-CN"/>
          </a:p>
        </p:txBody>
      </p:sp>
      <p:sp>
        <p:nvSpPr>
          <p:cNvPr id="6" name="灯片编号占位符 5125"/>
          <p:cNvSpPr>
            <a:spLocks noGrp="1"/>
          </p:cNvSpPr>
          <p:nvPr>
            <p:ph type="sldNum" sz="quarter" idx="12"/>
          </p:nvPr>
        </p:nvSpPr>
        <p:spPr/>
        <p:txBody>
          <a:bodyPr/>
          <a:lstStyle>
            <a:lvl1pPr>
              <a:defRPr/>
            </a:lvl1pPr>
          </a:lstStyle>
          <a:p>
            <a:pPr>
              <a:defRPr/>
            </a:pPr>
            <a:fld id="{235B69D0-1A78-421F-A439-51C86ACC4453}" type="slidenum">
              <a:rPr lang="en-US" altLang="zh-CN"/>
              <a:pPr>
                <a:defRPr/>
              </a:pPr>
              <a:t>‹#›</a:t>
            </a:fld>
            <a:endParaRPr lang="zh-CN"/>
          </a:p>
        </p:txBody>
      </p:sp>
    </p:spTree>
    <p:extLst>
      <p:ext uri="{BB962C8B-B14F-4D97-AF65-F5344CB8AC3E}">
        <p14:creationId xmlns:p14="http://schemas.microsoft.com/office/powerpoint/2010/main" val="280822604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noProof="1"/>
              <a:t>单击此处编辑母版标题样式</a:t>
            </a:r>
          </a:p>
        </p:txBody>
      </p:sp>
      <p:sp>
        <p:nvSpPr>
          <p:cNvPr id="3" name="内容占位符 2"/>
          <p:cNvSpPr>
            <a:spLocks noGrp="1"/>
          </p:cNvSpPr>
          <p:nvPr>
            <p:ph idx="1"/>
          </p:nvPr>
        </p:nvSpPr>
        <p:spPr/>
        <p:txBody>
          <a:bodyPr/>
          <a:lstStyle/>
          <a:p>
            <a:pPr lvl="0"/>
            <a:r>
              <a:rPr lang="zh-CN" altLang="en-US" noProof="1"/>
              <a:t>单击此处编辑母版文本样式</a:t>
            </a:r>
          </a:p>
          <a:p>
            <a:pPr lvl="1"/>
            <a:r>
              <a:rPr lang="zh-CN" altLang="en-US" noProof="1"/>
              <a:t>第二级</a:t>
            </a:r>
          </a:p>
          <a:p>
            <a:pPr lvl="2"/>
            <a:r>
              <a:rPr lang="zh-CN" altLang="en-US" noProof="1"/>
              <a:t>第三级</a:t>
            </a:r>
          </a:p>
          <a:p>
            <a:pPr lvl="3"/>
            <a:r>
              <a:rPr lang="zh-CN" altLang="en-US" noProof="1"/>
              <a:t>第四级</a:t>
            </a:r>
          </a:p>
          <a:p>
            <a:pPr lvl="4"/>
            <a:r>
              <a:rPr lang="zh-CN" altLang="en-US" noProof="1"/>
              <a:t>第五级</a:t>
            </a:r>
          </a:p>
        </p:txBody>
      </p:sp>
      <p:sp>
        <p:nvSpPr>
          <p:cNvPr id="4" name="日期占位符 5123"/>
          <p:cNvSpPr>
            <a:spLocks noGrp="1"/>
          </p:cNvSpPr>
          <p:nvPr>
            <p:ph type="dt" sz="half" idx="10"/>
          </p:nvPr>
        </p:nvSpPr>
        <p:spPr/>
        <p:txBody>
          <a:bodyPr/>
          <a:lstStyle>
            <a:lvl1pPr>
              <a:defRPr/>
            </a:lvl1pPr>
          </a:lstStyle>
          <a:p>
            <a:pPr>
              <a:defRPr/>
            </a:pPr>
            <a:endParaRPr lang="zh-CN" altLang="en-US"/>
          </a:p>
        </p:txBody>
      </p:sp>
      <p:sp>
        <p:nvSpPr>
          <p:cNvPr id="5" name="页脚占位符 5124"/>
          <p:cNvSpPr>
            <a:spLocks noGrp="1"/>
          </p:cNvSpPr>
          <p:nvPr>
            <p:ph type="ftr" sz="quarter" idx="11"/>
          </p:nvPr>
        </p:nvSpPr>
        <p:spPr/>
        <p:txBody>
          <a:bodyPr/>
          <a:lstStyle>
            <a:lvl1pPr>
              <a:defRPr/>
            </a:lvl1pPr>
          </a:lstStyle>
          <a:p>
            <a:pPr>
              <a:defRPr/>
            </a:pPr>
            <a:endParaRPr lang="zh-CN"/>
          </a:p>
        </p:txBody>
      </p:sp>
      <p:sp>
        <p:nvSpPr>
          <p:cNvPr id="6" name="灯片编号占位符 5125"/>
          <p:cNvSpPr>
            <a:spLocks noGrp="1"/>
          </p:cNvSpPr>
          <p:nvPr>
            <p:ph type="sldNum" sz="quarter" idx="12"/>
          </p:nvPr>
        </p:nvSpPr>
        <p:spPr/>
        <p:txBody>
          <a:bodyPr/>
          <a:lstStyle>
            <a:lvl1pPr>
              <a:defRPr/>
            </a:lvl1pPr>
          </a:lstStyle>
          <a:p>
            <a:pPr>
              <a:defRPr/>
            </a:pPr>
            <a:fld id="{CF826E5D-FBC4-4B97-8C73-AE1751304B98}" type="slidenum">
              <a:rPr lang="en-US" altLang="zh-CN"/>
              <a:pPr>
                <a:defRPr/>
              </a:pPr>
              <a:t>‹#›</a:t>
            </a:fld>
            <a:endParaRPr lang="zh-CN"/>
          </a:p>
        </p:txBody>
      </p:sp>
    </p:spTree>
    <p:extLst>
      <p:ext uri="{BB962C8B-B14F-4D97-AF65-F5344CB8AC3E}">
        <p14:creationId xmlns:p14="http://schemas.microsoft.com/office/powerpoint/2010/main" val="3353835043"/>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623888" y="1709738"/>
            <a:ext cx="7886700" cy="2852737"/>
          </a:xfrm>
        </p:spPr>
        <p:txBody>
          <a:bodyPr anchor="b"/>
          <a:lstStyle>
            <a:lvl1pPr>
              <a:defRPr sz="4500"/>
            </a:lvl1pPr>
          </a:lstStyle>
          <a:p>
            <a:r>
              <a:rPr lang="zh-CN" altLang="en-US" noProof="1"/>
              <a:t>单击此处编辑母版标题样式</a:t>
            </a:r>
          </a:p>
        </p:txBody>
      </p:sp>
      <p:sp>
        <p:nvSpPr>
          <p:cNvPr id="3" name="文本占位符 2"/>
          <p:cNvSpPr>
            <a:spLocks noGrp="1"/>
          </p:cNvSpPr>
          <p:nvPr>
            <p:ph type="body" idx="1"/>
          </p:nvPr>
        </p:nvSpPr>
        <p:spPr>
          <a:xfrm>
            <a:off x="623888" y="4589463"/>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CN" altLang="en-US" noProof="1"/>
              <a:t>单击此处编辑母版文本样式</a:t>
            </a:r>
          </a:p>
        </p:txBody>
      </p:sp>
      <p:sp>
        <p:nvSpPr>
          <p:cNvPr id="4" name="日期占位符 5123"/>
          <p:cNvSpPr>
            <a:spLocks noGrp="1"/>
          </p:cNvSpPr>
          <p:nvPr>
            <p:ph type="dt" sz="half" idx="10"/>
          </p:nvPr>
        </p:nvSpPr>
        <p:spPr/>
        <p:txBody>
          <a:bodyPr/>
          <a:lstStyle>
            <a:lvl1pPr>
              <a:defRPr/>
            </a:lvl1pPr>
          </a:lstStyle>
          <a:p>
            <a:pPr>
              <a:defRPr/>
            </a:pPr>
            <a:endParaRPr lang="zh-CN" altLang="en-US"/>
          </a:p>
        </p:txBody>
      </p:sp>
      <p:sp>
        <p:nvSpPr>
          <p:cNvPr id="5" name="页脚占位符 5124"/>
          <p:cNvSpPr>
            <a:spLocks noGrp="1"/>
          </p:cNvSpPr>
          <p:nvPr>
            <p:ph type="ftr" sz="quarter" idx="11"/>
          </p:nvPr>
        </p:nvSpPr>
        <p:spPr/>
        <p:txBody>
          <a:bodyPr/>
          <a:lstStyle>
            <a:lvl1pPr>
              <a:defRPr/>
            </a:lvl1pPr>
          </a:lstStyle>
          <a:p>
            <a:pPr>
              <a:defRPr/>
            </a:pPr>
            <a:endParaRPr lang="zh-CN"/>
          </a:p>
        </p:txBody>
      </p:sp>
      <p:sp>
        <p:nvSpPr>
          <p:cNvPr id="6" name="灯片编号占位符 5125"/>
          <p:cNvSpPr>
            <a:spLocks noGrp="1"/>
          </p:cNvSpPr>
          <p:nvPr>
            <p:ph type="sldNum" sz="quarter" idx="12"/>
          </p:nvPr>
        </p:nvSpPr>
        <p:spPr/>
        <p:txBody>
          <a:bodyPr/>
          <a:lstStyle>
            <a:lvl1pPr>
              <a:defRPr/>
            </a:lvl1pPr>
          </a:lstStyle>
          <a:p>
            <a:pPr>
              <a:defRPr/>
            </a:pPr>
            <a:fld id="{35C28E4D-75CF-4E33-8D49-3545E11FE89F}" type="slidenum">
              <a:rPr lang="en-US" altLang="zh-CN"/>
              <a:pPr>
                <a:defRPr/>
              </a:pPr>
              <a:t>‹#›</a:t>
            </a:fld>
            <a:endParaRPr lang="zh-CN"/>
          </a:p>
        </p:txBody>
      </p:sp>
    </p:spTree>
    <p:extLst>
      <p:ext uri="{BB962C8B-B14F-4D97-AF65-F5344CB8AC3E}">
        <p14:creationId xmlns:p14="http://schemas.microsoft.com/office/powerpoint/2010/main" val="203063384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noProof="1"/>
              <a:t>单击此处编辑母版标题样式</a:t>
            </a:r>
          </a:p>
        </p:txBody>
      </p:sp>
      <p:sp>
        <p:nvSpPr>
          <p:cNvPr id="3" name="内容占位符 2"/>
          <p:cNvSpPr>
            <a:spLocks noGrp="1"/>
          </p:cNvSpPr>
          <p:nvPr>
            <p:ph sz="half" idx="1"/>
          </p:nvPr>
        </p:nvSpPr>
        <p:spPr>
          <a:xfrm>
            <a:off x="457200" y="1600200"/>
            <a:ext cx="4032504" cy="4525963"/>
          </a:xfrm>
        </p:spPr>
        <p:txBody>
          <a:bodyPr/>
          <a:lstStyle/>
          <a:p>
            <a:pPr lvl="0"/>
            <a:r>
              <a:rPr lang="zh-CN" altLang="en-US" noProof="1"/>
              <a:t>单击此处编辑母版文本样式</a:t>
            </a:r>
          </a:p>
          <a:p>
            <a:pPr lvl="1"/>
            <a:r>
              <a:rPr lang="zh-CN" altLang="en-US" noProof="1"/>
              <a:t>第二级</a:t>
            </a:r>
          </a:p>
          <a:p>
            <a:pPr lvl="2"/>
            <a:r>
              <a:rPr lang="zh-CN" altLang="en-US" noProof="1"/>
              <a:t>第三级</a:t>
            </a:r>
          </a:p>
          <a:p>
            <a:pPr lvl="3"/>
            <a:r>
              <a:rPr lang="zh-CN" altLang="en-US" noProof="1"/>
              <a:t>第四级</a:t>
            </a:r>
          </a:p>
          <a:p>
            <a:pPr lvl="4"/>
            <a:r>
              <a:rPr lang="zh-CN" altLang="en-US" noProof="1"/>
              <a:t>第五级</a:t>
            </a:r>
          </a:p>
        </p:txBody>
      </p:sp>
      <p:sp>
        <p:nvSpPr>
          <p:cNvPr id="4" name="内容占位符 3"/>
          <p:cNvSpPr>
            <a:spLocks noGrp="1"/>
          </p:cNvSpPr>
          <p:nvPr>
            <p:ph sz="half" idx="2"/>
          </p:nvPr>
        </p:nvSpPr>
        <p:spPr>
          <a:xfrm>
            <a:off x="4654296" y="1600200"/>
            <a:ext cx="4032504" cy="4525963"/>
          </a:xfrm>
        </p:spPr>
        <p:txBody>
          <a:bodyPr/>
          <a:lstStyle/>
          <a:p>
            <a:pPr lvl="0"/>
            <a:r>
              <a:rPr lang="zh-CN" altLang="en-US" noProof="1"/>
              <a:t>单击此处编辑母版文本样式</a:t>
            </a:r>
          </a:p>
          <a:p>
            <a:pPr lvl="1"/>
            <a:r>
              <a:rPr lang="zh-CN" altLang="en-US" noProof="1"/>
              <a:t>第二级</a:t>
            </a:r>
          </a:p>
          <a:p>
            <a:pPr lvl="2"/>
            <a:r>
              <a:rPr lang="zh-CN" altLang="en-US" noProof="1"/>
              <a:t>第三级</a:t>
            </a:r>
          </a:p>
          <a:p>
            <a:pPr lvl="3"/>
            <a:r>
              <a:rPr lang="zh-CN" altLang="en-US" noProof="1"/>
              <a:t>第四级</a:t>
            </a:r>
          </a:p>
          <a:p>
            <a:pPr lvl="4"/>
            <a:r>
              <a:rPr lang="zh-CN" altLang="en-US" noProof="1"/>
              <a:t>第五级</a:t>
            </a:r>
          </a:p>
        </p:txBody>
      </p:sp>
      <p:sp>
        <p:nvSpPr>
          <p:cNvPr id="5" name="日期占位符 5123"/>
          <p:cNvSpPr>
            <a:spLocks noGrp="1"/>
          </p:cNvSpPr>
          <p:nvPr>
            <p:ph type="dt" sz="half" idx="10"/>
          </p:nvPr>
        </p:nvSpPr>
        <p:spPr/>
        <p:txBody>
          <a:bodyPr/>
          <a:lstStyle>
            <a:lvl1pPr>
              <a:defRPr/>
            </a:lvl1pPr>
          </a:lstStyle>
          <a:p>
            <a:pPr>
              <a:defRPr/>
            </a:pPr>
            <a:endParaRPr lang="zh-CN" altLang="en-US"/>
          </a:p>
        </p:txBody>
      </p:sp>
      <p:sp>
        <p:nvSpPr>
          <p:cNvPr id="6" name="页脚占位符 5124"/>
          <p:cNvSpPr>
            <a:spLocks noGrp="1"/>
          </p:cNvSpPr>
          <p:nvPr>
            <p:ph type="ftr" sz="quarter" idx="11"/>
          </p:nvPr>
        </p:nvSpPr>
        <p:spPr/>
        <p:txBody>
          <a:bodyPr/>
          <a:lstStyle>
            <a:lvl1pPr>
              <a:defRPr/>
            </a:lvl1pPr>
          </a:lstStyle>
          <a:p>
            <a:pPr>
              <a:defRPr/>
            </a:pPr>
            <a:endParaRPr lang="zh-CN"/>
          </a:p>
        </p:txBody>
      </p:sp>
      <p:sp>
        <p:nvSpPr>
          <p:cNvPr id="7" name="灯片编号占位符 5125"/>
          <p:cNvSpPr>
            <a:spLocks noGrp="1"/>
          </p:cNvSpPr>
          <p:nvPr>
            <p:ph type="sldNum" sz="quarter" idx="12"/>
          </p:nvPr>
        </p:nvSpPr>
        <p:spPr/>
        <p:txBody>
          <a:bodyPr/>
          <a:lstStyle>
            <a:lvl1pPr>
              <a:defRPr/>
            </a:lvl1pPr>
          </a:lstStyle>
          <a:p>
            <a:pPr>
              <a:defRPr/>
            </a:pPr>
            <a:fld id="{C5BFF891-009A-492B-A7AB-783C28D54309}" type="slidenum">
              <a:rPr lang="en-US" altLang="zh-CN"/>
              <a:pPr>
                <a:defRPr/>
              </a:pPr>
              <a:t>‹#›</a:t>
            </a:fld>
            <a:endParaRPr lang="zh-CN"/>
          </a:p>
        </p:txBody>
      </p:sp>
    </p:spTree>
    <p:extLst>
      <p:ext uri="{BB962C8B-B14F-4D97-AF65-F5344CB8AC3E}">
        <p14:creationId xmlns:p14="http://schemas.microsoft.com/office/powerpoint/2010/main" val="3153756885"/>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629841" y="365125"/>
            <a:ext cx="7886700" cy="1325563"/>
          </a:xfrm>
        </p:spPr>
        <p:txBody>
          <a:bodyPr/>
          <a:lstStyle/>
          <a:p>
            <a:r>
              <a:rPr lang="zh-CN" altLang="en-US" noProof="1"/>
              <a:t>单击此处编辑母版标题样式</a:t>
            </a:r>
          </a:p>
        </p:txBody>
      </p:sp>
      <p:sp>
        <p:nvSpPr>
          <p:cNvPr id="3" name="文本占位符 2"/>
          <p:cNvSpPr>
            <a:spLocks noGrp="1"/>
          </p:cNvSpPr>
          <p:nvPr>
            <p:ph type="body" idx="1"/>
          </p:nvPr>
        </p:nvSpPr>
        <p:spPr>
          <a:xfrm>
            <a:off x="890081" y="1778438"/>
            <a:ext cx="3655181" cy="823912"/>
          </a:xfrm>
        </p:spPr>
        <p:txBody>
          <a:bodyPr anchor="ctr"/>
          <a:lstStyle>
            <a:lvl1pPr marL="0" indent="0">
              <a:buNone/>
              <a:defRPr sz="2100"/>
            </a:lvl1pPr>
            <a:lvl2pPr marL="342900" indent="0">
              <a:buNone/>
              <a:defRPr sz="1800"/>
            </a:lvl2pPr>
            <a:lvl3pPr marL="685800" indent="0">
              <a:buNone/>
              <a:defRPr sz="1500"/>
            </a:lvl3pPr>
            <a:lvl4pPr marL="1028700" indent="0">
              <a:buNone/>
              <a:defRPr sz="1350"/>
            </a:lvl4pPr>
            <a:lvl5pPr marL="1371600" indent="0">
              <a:buNone/>
              <a:defRPr sz="1350"/>
            </a:lvl5pPr>
            <a:lvl6pPr marL="1714500" indent="0">
              <a:buNone/>
              <a:defRPr sz="1350"/>
            </a:lvl6pPr>
            <a:lvl7pPr marL="2057400" indent="0">
              <a:buNone/>
              <a:defRPr sz="1350"/>
            </a:lvl7pPr>
            <a:lvl8pPr marL="2400300" indent="0">
              <a:buNone/>
              <a:defRPr sz="1350"/>
            </a:lvl8pPr>
            <a:lvl9pPr marL="2743200" indent="0">
              <a:buNone/>
              <a:defRPr sz="1350"/>
            </a:lvl9pPr>
          </a:lstStyle>
          <a:p>
            <a:pPr lvl="0"/>
            <a:r>
              <a:rPr lang="zh-CN" altLang="en-US" noProof="1"/>
              <a:t>单击此处编辑母版文本样式</a:t>
            </a:r>
          </a:p>
        </p:txBody>
      </p:sp>
      <p:sp>
        <p:nvSpPr>
          <p:cNvPr id="4" name="内容占位符 3"/>
          <p:cNvSpPr>
            <a:spLocks noGrp="1"/>
          </p:cNvSpPr>
          <p:nvPr>
            <p:ph sz="half" idx="2"/>
          </p:nvPr>
        </p:nvSpPr>
        <p:spPr>
          <a:xfrm>
            <a:off x="890081" y="2665379"/>
            <a:ext cx="3655181" cy="3524284"/>
          </a:xfrm>
        </p:spPr>
        <p:txBody>
          <a:bodyPr/>
          <a:lstStyle/>
          <a:p>
            <a:pPr lvl="0"/>
            <a:r>
              <a:rPr lang="zh-CN" altLang="en-US" noProof="1"/>
              <a:t>单击此处编辑母版文本样式</a:t>
            </a:r>
          </a:p>
          <a:p>
            <a:pPr lvl="1"/>
            <a:r>
              <a:rPr lang="zh-CN" altLang="en-US" noProof="1"/>
              <a:t>第二级</a:t>
            </a:r>
          </a:p>
          <a:p>
            <a:pPr lvl="2"/>
            <a:r>
              <a:rPr lang="zh-CN" altLang="en-US" noProof="1"/>
              <a:t>第三级</a:t>
            </a:r>
          </a:p>
          <a:p>
            <a:pPr lvl="3"/>
            <a:r>
              <a:rPr lang="zh-CN" altLang="en-US" noProof="1"/>
              <a:t>第四级</a:t>
            </a:r>
          </a:p>
          <a:p>
            <a:pPr lvl="4"/>
            <a:r>
              <a:rPr lang="zh-CN" altLang="en-US" noProof="1"/>
              <a:t>第五级</a:t>
            </a:r>
          </a:p>
        </p:txBody>
      </p:sp>
      <p:sp>
        <p:nvSpPr>
          <p:cNvPr id="5" name="文本占位符 4"/>
          <p:cNvSpPr>
            <a:spLocks noGrp="1"/>
          </p:cNvSpPr>
          <p:nvPr>
            <p:ph type="body" sz="quarter" idx="3"/>
          </p:nvPr>
        </p:nvSpPr>
        <p:spPr>
          <a:xfrm>
            <a:off x="4692704" y="1778438"/>
            <a:ext cx="3673182" cy="823912"/>
          </a:xfrm>
        </p:spPr>
        <p:txBody>
          <a:bodyPr anchor="ctr"/>
          <a:lstStyle>
            <a:lvl1pPr marL="0" indent="0">
              <a:buNone/>
              <a:defRPr sz="2100"/>
            </a:lvl1pPr>
            <a:lvl2pPr marL="342900" indent="0">
              <a:buNone/>
              <a:defRPr sz="1800"/>
            </a:lvl2pPr>
            <a:lvl3pPr marL="685800" indent="0">
              <a:buNone/>
              <a:defRPr sz="1500"/>
            </a:lvl3pPr>
            <a:lvl4pPr marL="1028700" indent="0">
              <a:buNone/>
              <a:defRPr sz="1350"/>
            </a:lvl4pPr>
            <a:lvl5pPr marL="1371600" indent="0">
              <a:buNone/>
              <a:defRPr sz="1350"/>
            </a:lvl5pPr>
            <a:lvl6pPr marL="1714500" indent="0">
              <a:buNone/>
              <a:defRPr sz="1350"/>
            </a:lvl6pPr>
            <a:lvl7pPr marL="2057400" indent="0">
              <a:buNone/>
              <a:defRPr sz="1350"/>
            </a:lvl7pPr>
            <a:lvl8pPr marL="2400300" indent="0">
              <a:buNone/>
              <a:defRPr sz="1350"/>
            </a:lvl8pPr>
            <a:lvl9pPr marL="2743200" indent="0">
              <a:buNone/>
              <a:defRPr sz="1350"/>
            </a:lvl9pPr>
          </a:lstStyle>
          <a:p>
            <a:pPr lvl="0"/>
            <a:r>
              <a:rPr lang="zh-CN" altLang="en-US" noProof="1"/>
              <a:t>单击此处编辑母版文本样式</a:t>
            </a:r>
          </a:p>
        </p:txBody>
      </p:sp>
      <p:sp>
        <p:nvSpPr>
          <p:cNvPr id="6" name="内容占位符 5"/>
          <p:cNvSpPr>
            <a:spLocks noGrp="1"/>
          </p:cNvSpPr>
          <p:nvPr>
            <p:ph sz="quarter" idx="4"/>
          </p:nvPr>
        </p:nvSpPr>
        <p:spPr>
          <a:xfrm>
            <a:off x="4692704" y="2665379"/>
            <a:ext cx="3673182" cy="3524284"/>
          </a:xfrm>
        </p:spPr>
        <p:txBody>
          <a:bodyPr/>
          <a:lstStyle/>
          <a:p>
            <a:pPr lvl="0"/>
            <a:r>
              <a:rPr lang="zh-CN" altLang="en-US" noProof="1"/>
              <a:t>单击此处编辑母版文本样式</a:t>
            </a:r>
          </a:p>
          <a:p>
            <a:pPr lvl="1"/>
            <a:r>
              <a:rPr lang="zh-CN" altLang="en-US" noProof="1"/>
              <a:t>第二级</a:t>
            </a:r>
          </a:p>
          <a:p>
            <a:pPr lvl="2"/>
            <a:r>
              <a:rPr lang="zh-CN" altLang="en-US" noProof="1"/>
              <a:t>第三级</a:t>
            </a:r>
          </a:p>
          <a:p>
            <a:pPr lvl="3"/>
            <a:r>
              <a:rPr lang="zh-CN" altLang="en-US" noProof="1"/>
              <a:t>第四级</a:t>
            </a:r>
          </a:p>
          <a:p>
            <a:pPr lvl="4"/>
            <a:r>
              <a:rPr lang="zh-CN" altLang="en-US" noProof="1"/>
              <a:t>第五级</a:t>
            </a:r>
          </a:p>
        </p:txBody>
      </p:sp>
      <p:sp>
        <p:nvSpPr>
          <p:cNvPr id="7" name="日期占位符 5123"/>
          <p:cNvSpPr>
            <a:spLocks noGrp="1"/>
          </p:cNvSpPr>
          <p:nvPr>
            <p:ph type="dt" sz="half" idx="10"/>
          </p:nvPr>
        </p:nvSpPr>
        <p:spPr/>
        <p:txBody>
          <a:bodyPr/>
          <a:lstStyle>
            <a:lvl1pPr>
              <a:defRPr/>
            </a:lvl1pPr>
          </a:lstStyle>
          <a:p>
            <a:pPr>
              <a:defRPr/>
            </a:pPr>
            <a:endParaRPr lang="zh-CN" altLang="en-US"/>
          </a:p>
        </p:txBody>
      </p:sp>
      <p:sp>
        <p:nvSpPr>
          <p:cNvPr id="8" name="页脚占位符 5124"/>
          <p:cNvSpPr>
            <a:spLocks noGrp="1"/>
          </p:cNvSpPr>
          <p:nvPr>
            <p:ph type="ftr" sz="quarter" idx="11"/>
          </p:nvPr>
        </p:nvSpPr>
        <p:spPr/>
        <p:txBody>
          <a:bodyPr/>
          <a:lstStyle>
            <a:lvl1pPr>
              <a:defRPr/>
            </a:lvl1pPr>
          </a:lstStyle>
          <a:p>
            <a:pPr>
              <a:defRPr/>
            </a:pPr>
            <a:endParaRPr lang="zh-CN"/>
          </a:p>
        </p:txBody>
      </p:sp>
      <p:sp>
        <p:nvSpPr>
          <p:cNvPr id="9" name="灯片编号占位符 5125"/>
          <p:cNvSpPr>
            <a:spLocks noGrp="1"/>
          </p:cNvSpPr>
          <p:nvPr>
            <p:ph type="sldNum" sz="quarter" idx="12"/>
          </p:nvPr>
        </p:nvSpPr>
        <p:spPr/>
        <p:txBody>
          <a:bodyPr/>
          <a:lstStyle>
            <a:lvl1pPr>
              <a:defRPr/>
            </a:lvl1pPr>
          </a:lstStyle>
          <a:p>
            <a:pPr>
              <a:defRPr/>
            </a:pPr>
            <a:fld id="{5C105088-E22C-49A7-854C-1B0D50CEDC63}" type="slidenum">
              <a:rPr lang="en-US" altLang="zh-CN"/>
              <a:pPr>
                <a:defRPr/>
              </a:pPr>
              <a:t>‹#›</a:t>
            </a:fld>
            <a:endParaRPr lang="zh-CN"/>
          </a:p>
        </p:txBody>
      </p:sp>
    </p:spTree>
    <p:extLst>
      <p:ext uri="{BB962C8B-B14F-4D97-AF65-F5344CB8AC3E}">
        <p14:creationId xmlns:p14="http://schemas.microsoft.com/office/powerpoint/2010/main" val="2158315763"/>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noProof="1"/>
              <a:t>单击此处编辑母版标题样式</a:t>
            </a:r>
          </a:p>
        </p:txBody>
      </p:sp>
      <p:sp>
        <p:nvSpPr>
          <p:cNvPr id="3" name="日期占位符 5123"/>
          <p:cNvSpPr>
            <a:spLocks noGrp="1"/>
          </p:cNvSpPr>
          <p:nvPr>
            <p:ph type="dt" sz="half" idx="10"/>
          </p:nvPr>
        </p:nvSpPr>
        <p:spPr/>
        <p:txBody>
          <a:bodyPr/>
          <a:lstStyle>
            <a:lvl1pPr>
              <a:defRPr/>
            </a:lvl1pPr>
          </a:lstStyle>
          <a:p>
            <a:pPr>
              <a:defRPr/>
            </a:pPr>
            <a:endParaRPr lang="zh-CN" altLang="en-US"/>
          </a:p>
        </p:txBody>
      </p:sp>
      <p:sp>
        <p:nvSpPr>
          <p:cNvPr id="4" name="页脚占位符 5124"/>
          <p:cNvSpPr>
            <a:spLocks noGrp="1"/>
          </p:cNvSpPr>
          <p:nvPr>
            <p:ph type="ftr" sz="quarter" idx="11"/>
          </p:nvPr>
        </p:nvSpPr>
        <p:spPr/>
        <p:txBody>
          <a:bodyPr/>
          <a:lstStyle>
            <a:lvl1pPr>
              <a:defRPr/>
            </a:lvl1pPr>
          </a:lstStyle>
          <a:p>
            <a:pPr>
              <a:defRPr/>
            </a:pPr>
            <a:endParaRPr lang="zh-CN"/>
          </a:p>
        </p:txBody>
      </p:sp>
      <p:sp>
        <p:nvSpPr>
          <p:cNvPr id="5" name="灯片编号占位符 5125"/>
          <p:cNvSpPr>
            <a:spLocks noGrp="1"/>
          </p:cNvSpPr>
          <p:nvPr>
            <p:ph type="sldNum" sz="quarter" idx="12"/>
          </p:nvPr>
        </p:nvSpPr>
        <p:spPr/>
        <p:txBody>
          <a:bodyPr/>
          <a:lstStyle>
            <a:lvl1pPr>
              <a:defRPr/>
            </a:lvl1pPr>
          </a:lstStyle>
          <a:p>
            <a:pPr>
              <a:defRPr/>
            </a:pPr>
            <a:fld id="{B805ABB0-5B12-4EDC-8025-FDE24403D591}" type="slidenum">
              <a:rPr lang="en-US" altLang="zh-CN"/>
              <a:pPr>
                <a:defRPr/>
              </a:pPr>
              <a:t>‹#›</a:t>
            </a:fld>
            <a:endParaRPr lang="zh-CN"/>
          </a:p>
        </p:txBody>
      </p:sp>
    </p:spTree>
    <p:extLst>
      <p:ext uri="{BB962C8B-B14F-4D97-AF65-F5344CB8AC3E}">
        <p14:creationId xmlns:p14="http://schemas.microsoft.com/office/powerpoint/2010/main" val="392670052"/>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5123"/>
          <p:cNvSpPr>
            <a:spLocks noGrp="1"/>
          </p:cNvSpPr>
          <p:nvPr>
            <p:ph type="dt" sz="half" idx="10"/>
          </p:nvPr>
        </p:nvSpPr>
        <p:spPr/>
        <p:txBody>
          <a:bodyPr/>
          <a:lstStyle>
            <a:lvl1pPr>
              <a:defRPr/>
            </a:lvl1pPr>
          </a:lstStyle>
          <a:p>
            <a:pPr>
              <a:defRPr/>
            </a:pPr>
            <a:endParaRPr lang="zh-CN" altLang="en-US"/>
          </a:p>
        </p:txBody>
      </p:sp>
      <p:sp>
        <p:nvSpPr>
          <p:cNvPr id="3" name="页脚占位符 5124"/>
          <p:cNvSpPr>
            <a:spLocks noGrp="1"/>
          </p:cNvSpPr>
          <p:nvPr>
            <p:ph type="ftr" sz="quarter" idx="11"/>
          </p:nvPr>
        </p:nvSpPr>
        <p:spPr/>
        <p:txBody>
          <a:bodyPr/>
          <a:lstStyle>
            <a:lvl1pPr>
              <a:defRPr/>
            </a:lvl1pPr>
          </a:lstStyle>
          <a:p>
            <a:pPr>
              <a:defRPr/>
            </a:pPr>
            <a:endParaRPr lang="zh-CN"/>
          </a:p>
        </p:txBody>
      </p:sp>
      <p:sp>
        <p:nvSpPr>
          <p:cNvPr id="4" name="灯片编号占位符 5125"/>
          <p:cNvSpPr>
            <a:spLocks noGrp="1"/>
          </p:cNvSpPr>
          <p:nvPr>
            <p:ph type="sldNum" sz="quarter" idx="12"/>
          </p:nvPr>
        </p:nvSpPr>
        <p:spPr/>
        <p:txBody>
          <a:bodyPr/>
          <a:lstStyle>
            <a:lvl1pPr>
              <a:defRPr/>
            </a:lvl1pPr>
          </a:lstStyle>
          <a:p>
            <a:pPr>
              <a:defRPr/>
            </a:pPr>
            <a:fld id="{33971CAF-A931-4337-974E-B56A59293BE1}" type="slidenum">
              <a:rPr lang="en-US" altLang="zh-CN"/>
              <a:pPr>
                <a:defRPr/>
              </a:pPr>
              <a:t>‹#›</a:t>
            </a:fld>
            <a:endParaRPr lang="zh-CN"/>
          </a:p>
        </p:txBody>
      </p:sp>
    </p:spTree>
    <p:extLst>
      <p:ext uri="{BB962C8B-B14F-4D97-AF65-F5344CB8AC3E}">
        <p14:creationId xmlns:p14="http://schemas.microsoft.com/office/powerpoint/2010/main" val="5392659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623888" y="1709738"/>
            <a:ext cx="7886700" cy="2852737"/>
          </a:xfrm>
        </p:spPr>
        <p:txBody>
          <a:bodyPr/>
          <a:lstStyle>
            <a:lvl1pPr>
              <a:defRPr sz="4500"/>
            </a:lvl1pPr>
          </a:lstStyle>
          <a:p>
            <a:r>
              <a:rPr lang="zh-CN" altLang="en-US" noProof="1"/>
              <a:t>单击此处编辑母版标题样式</a:t>
            </a:r>
          </a:p>
        </p:txBody>
      </p:sp>
      <p:sp>
        <p:nvSpPr>
          <p:cNvPr id="3" name="文本占位符 2"/>
          <p:cNvSpPr>
            <a:spLocks noGrp="1"/>
          </p:cNvSpPr>
          <p:nvPr>
            <p:ph type="body" idx="1"/>
          </p:nvPr>
        </p:nvSpPr>
        <p:spPr>
          <a:xfrm>
            <a:off x="623888" y="4589463"/>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CN" altLang="en-US" noProof="1"/>
              <a:t>单击此处编辑母版文本样式</a:t>
            </a:r>
          </a:p>
        </p:txBody>
      </p:sp>
      <p:sp>
        <p:nvSpPr>
          <p:cNvPr id="4" name="日期占位符 1029"/>
          <p:cNvSpPr>
            <a:spLocks noGrp="1"/>
          </p:cNvSpPr>
          <p:nvPr>
            <p:ph type="dt" sz="half" idx="10"/>
          </p:nvPr>
        </p:nvSpPr>
        <p:spPr/>
        <p:txBody>
          <a:bodyPr/>
          <a:lstStyle>
            <a:lvl1pPr>
              <a:defRPr/>
            </a:lvl1pPr>
          </a:lstStyle>
          <a:p>
            <a:pPr>
              <a:defRPr/>
            </a:pPr>
            <a:endParaRPr lang="zh-CN" altLang="en-US"/>
          </a:p>
        </p:txBody>
      </p:sp>
      <p:sp>
        <p:nvSpPr>
          <p:cNvPr id="5" name="页脚占位符 1030"/>
          <p:cNvSpPr>
            <a:spLocks noGrp="1"/>
          </p:cNvSpPr>
          <p:nvPr>
            <p:ph type="ftr" sz="quarter" idx="11"/>
          </p:nvPr>
        </p:nvSpPr>
        <p:spPr/>
        <p:txBody>
          <a:bodyPr/>
          <a:lstStyle>
            <a:lvl1pPr>
              <a:defRPr/>
            </a:lvl1pPr>
          </a:lstStyle>
          <a:p>
            <a:pPr>
              <a:defRPr/>
            </a:pPr>
            <a:endParaRPr lang="zh-CN"/>
          </a:p>
        </p:txBody>
      </p:sp>
      <p:sp>
        <p:nvSpPr>
          <p:cNvPr id="6" name="灯片编号占位符 1031"/>
          <p:cNvSpPr>
            <a:spLocks noGrp="1"/>
          </p:cNvSpPr>
          <p:nvPr>
            <p:ph type="sldNum" sz="quarter" idx="12"/>
          </p:nvPr>
        </p:nvSpPr>
        <p:spPr/>
        <p:txBody>
          <a:bodyPr/>
          <a:lstStyle>
            <a:lvl1pPr>
              <a:defRPr/>
            </a:lvl1pPr>
          </a:lstStyle>
          <a:p>
            <a:pPr>
              <a:defRPr/>
            </a:pPr>
            <a:fld id="{5611D1FC-03F8-4248-8B8F-9A5347A1B789}" type="slidenum">
              <a:rPr lang="en-US" altLang="zh-CN"/>
              <a:pPr>
                <a:defRPr/>
              </a:pPr>
              <a:t>‹#›</a:t>
            </a:fld>
            <a:endParaRPr lang="zh-CN"/>
          </a:p>
        </p:txBody>
      </p:sp>
    </p:spTree>
    <p:extLst>
      <p:ext uri="{BB962C8B-B14F-4D97-AF65-F5344CB8AC3E}">
        <p14:creationId xmlns:p14="http://schemas.microsoft.com/office/powerpoint/2010/main" val="2180088909"/>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2949178" cy="1600200"/>
          </a:xfrm>
        </p:spPr>
        <p:txBody>
          <a:bodyPr anchor="b"/>
          <a:lstStyle>
            <a:lvl1pPr>
              <a:defRPr sz="2400"/>
            </a:lvl1pPr>
          </a:lstStyle>
          <a:p>
            <a:r>
              <a:rPr lang="zh-CN" altLang="en-US" noProof="1"/>
              <a:t>单击此处编辑母版标题样式</a:t>
            </a:r>
          </a:p>
        </p:txBody>
      </p:sp>
      <p:sp>
        <p:nvSpPr>
          <p:cNvPr id="3" name="内容占位符 2"/>
          <p:cNvSpPr>
            <a:spLocks noGrp="1"/>
          </p:cNvSpPr>
          <p:nvPr>
            <p:ph idx="1"/>
          </p:nvPr>
        </p:nvSpPr>
        <p:spPr>
          <a:xfrm>
            <a:off x="3887391" y="987425"/>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zh-CN" altLang="en-US" noProof="1"/>
              <a:t>单击此处编辑母版文本样式</a:t>
            </a:r>
          </a:p>
          <a:p>
            <a:pPr lvl="1"/>
            <a:r>
              <a:rPr lang="zh-CN" altLang="en-US" noProof="1"/>
              <a:t>第二级</a:t>
            </a:r>
          </a:p>
          <a:p>
            <a:pPr lvl="2"/>
            <a:r>
              <a:rPr lang="zh-CN" altLang="en-US" noProof="1"/>
              <a:t>第三级</a:t>
            </a:r>
          </a:p>
          <a:p>
            <a:pPr lvl="3"/>
            <a:r>
              <a:rPr lang="zh-CN" altLang="en-US" noProof="1"/>
              <a:t>第四级</a:t>
            </a:r>
          </a:p>
          <a:p>
            <a:pPr lvl="4"/>
            <a:r>
              <a:rPr lang="zh-CN" altLang="en-US" noProof="1"/>
              <a:t>第五级</a:t>
            </a:r>
          </a:p>
        </p:txBody>
      </p:sp>
      <p:sp>
        <p:nvSpPr>
          <p:cNvPr id="4" name="文本占位符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noProof="1"/>
              <a:t>单击此处编辑母版文本样式</a:t>
            </a:r>
          </a:p>
        </p:txBody>
      </p:sp>
      <p:sp>
        <p:nvSpPr>
          <p:cNvPr id="5" name="日期占位符 5123"/>
          <p:cNvSpPr>
            <a:spLocks noGrp="1"/>
          </p:cNvSpPr>
          <p:nvPr>
            <p:ph type="dt" sz="half" idx="10"/>
          </p:nvPr>
        </p:nvSpPr>
        <p:spPr/>
        <p:txBody>
          <a:bodyPr/>
          <a:lstStyle>
            <a:lvl1pPr>
              <a:defRPr/>
            </a:lvl1pPr>
          </a:lstStyle>
          <a:p>
            <a:pPr>
              <a:defRPr/>
            </a:pPr>
            <a:endParaRPr lang="zh-CN" altLang="en-US"/>
          </a:p>
        </p:txBody>
      </p:sp>
      <p:sp>
        <p:nvSpPr>
          <p:cNvPr id="6" name="页脚占位符 5124"/>
          <p:cNvSpPr>
            <a:spLocks noGrp="1"/>
          </p:cNvSpPr>
          <p:nvPr>
            <p:ph type="ftr" sz="quarter" idx="11"/>
          </p:nvPr>
        </p:nvSpPr>
        <p:spPr/>
        <p:txBody>
          <a:bodyPr/>
          <a:lstStyle>
            <a:lvl1pPr>
              <a:defRPr/>
            </a:lvl1pPr>
          </a:lstStyle>
          <a:p>
            <a:pPr>
              <a:defRPr/>
            </a:pPr>
            <a:endParaRPr lang="zh-CN"/>
          </a:p>
        </p:txBody>
      </p:sp>
      <p:sp>
        <p:nvSpPr>
          <p:cNvPr id="7" name="灯片编号占位符 5125"/>
          <p:cNvSpPr>
            <a:spLocks noGrp="1"/>
          </p:cNvSpPr>
          <p:nvPr>
            <p:ph type="sldNum" sz="quarter" idx="12"/>
          </p:nvPr>
        </p:nvSpPr>
        <p:spPr/>
        <p:txBody>
          <a:bodyPr/>
          <a:lstStyle>
            <a:lvl1pPr>
              <a:defRPr/>
            </a:lvl1pPr>
          </a:lstStyle>
          <a:p>
            <a:pPr>
              <a:defRPr/>
            </a:pPr>
            <a:fld id="{4A3FAC12-9187-4C00-BEB0-26A18AAF8249}" type="slidenum">
              <a:rPr lang="en-US" altLang="zh-CN"/>
              <a:pPr>
                <a:defRPr/>
              </a:pPr>
              <a:t>‹#›</a:t>
            </a:fld>
            <a:endParaRPr lang="zh-CN"/>
          </a:p>
        </p:txBody>
      </p:sp>
    </p:spTree>
    <p:extLst>
      <p:ext uri="{BB962C8B-B14F-4D97-AF65-F5344CB8AC3E}">
        <p14:creationId xmlns:p14="http://schemas.microsoft.com/office/powerpoint/2010/main" val="121320516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3124012" cy="1600200"/>
          </a:xfrm>
        </p:spPr>
        <p:txBody>
          <a:bodyPr anchor="b"/>
          <a:lstStyle>
            <a:lvl1pPr>
              <a:defRPr sz="2400"/>
            </a:lvl1pPr>
          </a:lstStyle>
          <a:p>
            <a:r>
              <a:rPr lang="zh-CN" altLang="en-US" noProof="1"/>
              <a:t>单击此处编辑母版标题样式</a:t>
            </a:r>
          </a:p>
        </p:txBody>
      </p:sp>
      <p:sp>
        <p:nvSpPr>
          <p:cNvPr id="3" name="图片占位符 2"/>
          <p:cNvSpPr>
            <a:spLocks noGrp="1"/>
          </p:cNvSpPr>
          <p:nvPr>
            <p:ph type="pic" idx="1"/>
          </p:nvPr>
        </p:nvSpPr>
        <p:spPr>
          <a:xfrm>
            <a:off x="3887391" y="457201"/>
            <a:ext cx="4629150" cy="540385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pPr lvl="0"/>
            <a:endParaRPr lang="zh-CN" altLang="en-US" noProof="1"/>
          </a:p>
        </p:txBody>
      </p:sp>
      <p:sp>
        <p:nvSpPr>
          <p:cNvPr id="4" name="文本占位符 3"/>
          <p:cNvSpPr>
            <a:spLocks noGrp="1"/>
          </p:cNvSpPr>
          <p:nvPr>
            <p:ph type="body" sz="half" idx="2"/>
          </p:nvPr>
        </p:nvSpPr>
        <p:spPr>
          <a:xfrm>
            <a:off x="629841" y="2057400"/>
            <a:ext cx="3124012" cy="3811588"/>
          </a:xfrm>
        </p:spPr>
        <p:txBody>
          <a:bodyPr/>
          <a:lstStyle>
            <a:lvl1pPr marL="0" indent="0">
              <a:buNone/>
              <a:defRPr sz="1500"/>
            </a:lvl1pPr>
            <a:lvl2pPr marL="342900" indent="0">
              <a:buNone/>
              <a:defRPr sz="1350"/>
            </a:lvl2pPr>
            <a:lvl3pPr marL="685800" indent="0">
              <a:buNone/>
              <a:defRPr sz="1200"/>
            </a:lvl3pPr>
            <a:lvl4pPr marL="1028700" indent="0">
              <a:buNone/>
              <a:defRPr sz="1050"/>
            </a:lvl4pPr>
            <a:lvl5pPr marL="1371600" indent="0">
              <a:buNone/>
              <a:defRPr sz="1050"/>
            </a:lvl5pPr>
            <a:lvl6pPr marL="1714500" indent="0">
              <a:buNone/>
              <a:defRPr sz="1050"/>
            </a:lvl6pPr>
            <a:lvl7pPr marL="2057400" indent="0">
              <a:buNone/>
              <a:defRPr sz="1050"/>
            </a:lvl7pPr>
            <a:lvl8pPr marL="2400300" indent="0">
              <a:buNone/>
              <a:defRPr sz="1050"/>
            </a:lvl8pPr>
            <a:lvl9pPr marL="2743200" indent="0">
              <a:buNone/>
              <a:defRPr sz="1050"/>
            </a:lvl9pPr>
          </a:lstStyle>
          <a:p>
            <a:pPr lvl="0"/>
            <a:r>
              <a:rPr lang="zh-CN" altLang="en-US" noProof="1"/>
              <a:t>单击此处编辑母版文本样式</a:t>
            </a:r>
          </a:p>
        </p:txBody>
      </p:sp>
      <p:sp>
        <p:nvSpPr>
          <p:cNvPr id="5" name="日期占位符 5123"/>
          <p:cNvSpPr>
            <a:spLocks noGrp="1"/>
          </p:cNvSpPr>
          <p:nvPr>
            <p:ph type="dt" sz="half" idx="10"/>
          </p:nvPr>
        </p:nvSpPr>
        <p:spPr/>
        <p:txBody>
          <a:bodyPr/>
          <a:lstStyle>
            <a:lvl1pPr>
              <a:defRPr/>
            </a:lvl1pPr>
          </a:lstStyle>
          <a:p>
            <a:pPr>
              <a:defRPr/>
            </a:pPr>
            <a:endParaRPr lang="zh-CN" altLang="en-US"/>
          </a:p>
        </p:txBody>
      </p:sp>
      <p:sp>
        <p:nvSpPr>
          <p:cNvPr id="6" name="页脚占位符 5124"/>
          <p:cNvSpPr>
            <a:spLocks noGrp="1"/>
          </p:cNvSpPr>
          <p:nvPr>
            <p:ph type="ftr" sz="quarter" idx="11"/>
          </p:nvPr>
        </p:nvSpPr>
        <p:spPr/>
        <p:txBody>
          <a:bodyPr/>
          <a:lstStyle>
            <a:lvl1pPr>
              <a:defRPr/>
            </a:lvl1pPr>
          </a:lstStyle>
          <a:p>
            <a:pPr>
              <a:defRPr/>
            </a:pPr>
            <a:endParaRPr lang="zh-CN"/>
          </a:p>
        </p:txBody>
      </p:sp>
      <p:sp>
        <p:nvSpPr>
          <p:cNvPr id="7" name="灯片编号占位符 5125"/>
          <p:cNvSpPr>
            <a:spLocks noGrp="1"/>
          </p:cNvSpPr>
          <p:nvPr>
            <p:ph type="sldNum" sz="quarter" idx="12"/>
          </p:nvPr>
        </p:nvSpPr>
        <p:spPr/>
        <p:txBody>
          <a:bodyPr/>
          <a:lstStyle>
            <a:lvl1pPr>
              <a:defRPr/>
            </a:lvl1pPr>
          </a:lstStyle>
          <a:p>
            <a:pPr>
              <a:defRPr/>
            </a:pPr>
            <a:fld id="{EF77540E-FC74-4829-9382-17CC1D1C2C7B}" type="slidenum">
              <a:rPr lang="en-US" altLang="zh-CN"/>
              <a:pPr>
                <a:defRPr/>
              </a:pPr>
              <a:t>‹#›</a:t>
            </a:fld>
            <a:endParaRPr lang="zh-CN"/>
          </a:p>
        </p:txBody>
      </p:sp>
    </p:spTree>
    <p:extLst>
      <p:ext uri="{BB962C8B-B14F-4D97-AF65-F5344CB8AC3E}">
        <p14:creationId xmlns:p14="http://schemas.microsoft.com/office/powerpoint/2010/main" val="1041891530"/>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noProof="1"/>
              <a:t>单击此处编辑母版标题样式</a:t>
            </a:r>
          </a:p>
        </p:txBody>
      </p:sp>
      <p:sp>
        <p:nvSpPr>
          <p:cNvPr id="3" name="竖排文字占位符 2"/>
          <p:cNvSpPr>
            <a:spLocks noGrp="1"/>
          </p:cNvSpPr>
          <p:nvPr>
            <p:ph type="body" orient="vert" idx="1"/>
          </p:nvPr>
        </p:nvSpPr>
        <p:spPr/>
        <p:txBody>
          <a:bodyPr vert="eaVert"/>
          <a:lstStyle/>
          <a:p>
            <a:pPr lvl="0"/>
            <a:r>
              <a:rPr lang="zh-CN" altLang="en-US" noProof="1"/>
              <a:t>单击此处编辑母版文本样式</a:t>
            </a:r>
          </a:p>
          <a:p>
            <a:pPr lvl="1"/>
            <a:r>
              <a:rPr lang="zh-CN" altLang="en-US" noProof="1"/>
              <a:t>第二级</a:t>
            </a:r>
          </a:p>
          <a:p>
            <a:pPr lvl="2"/>
            <a:r>
              <a:rPr lang="zh-CN" altLang="en-US" noProof="1"/>
              <a:t>第三级</a:t>
            </a:r>
          </a:p>
          <a:p>
            <a:pPr lvl="3"/>
            <a:r>
              <a:rPr lang="zh-CN" altLang="en-US" noProof="1"/>
              <a:t>第四级</a:t>
            </a:r>
          </a:p>
          <a:p>
            <a:pPr lvl="4"/>
            <a:r>
              <a:rPr lang="zh-CN" altLang="en-US" noProof="1"/>
              <a:t>第五级</a:t>
            </a:r>
          </a:p>
        </p:txBody>
      </p:sp>
      <p:sp>
        <p:nvSpPr>
          <p:cNvPr id="4" name="日期占位符 5123"/>
          <p:cNvSpPr>
            <a:spLocks noGrp="1"/>
          </p:cNvSpPr>
          <p:nvPr>
            <p:ph type="dt" sz="half" idx="10"/>
          </p:nvPr>
        </p:nvSpPr>
        <p:spPr/>
        <p:txBody>
          <a:bodyPr/>
          <a:lstStyle>
            <a:lvl1pPr>
              <a:defRPr/>
            </a:lvl1pPr>
          </a:lstStyle>
          <a:p>
            <a:pPr>
              <a:defRPr/>
            </a:pPr>
            <a:endParaRPr lang="zh-CN" altLang="en-US"/>
          </a:p>
        </p:txBody>
      </p:sp>
      <p:sp>
        <p:nvSpPr>
          <p:cNvPr id="5" name="页脚占位符 5124"/>
          <p:cNvSpPr>
            <a:spLocks noGrp="1"/>
          </p:cNvSpPr>
          <p:nvPr>
            <p:ph type="ftr" sz="quarter" idx="11"/>
          </p:nvPr>
        </p:nvSpPr>
        <p:spPr/>
        <p:txBody>
          <a:bodyPr/>
          <a:lstStyle>
            <a:lvl1pPr>
              <a:defRPr/>
            </a:lvl1pPr>
          </a:lstStyle>
          <a:p>
            <a:pPr>
              <a:defRPr/>
            </a:pPr>
            <a:endParaRPr lang="zh-CN"/>
          </a:p>
        </p:txBody>
      </p:sp>
      <p:sp>
        <p:nvSpPr>
          <p:cNvPr id="6" name="灯片编号占位符 5125"/>
          <p:cNvSpPr>
            <a:spLocks noGrp="1"/>
          </p:cNvSpPr>
          <p:nvPr>
            <p:ph type="sldNum" sz="quarter" idx="12"/>
          </p:nvPr>
        </p:nvSpPr>
        <p:spPr/>
        <p:txBody>
          <a:bodyPr/>
          <a:lstStyle>
            <a:lvl1pPr>
              <a:defRPr/>
            </a:lvl1pPr>
          </a:lstStyle>
          <a:p>
            <a:pPr>
              <a:defRPr/>
            </a:pPr>
            <a:fld id="{07F0A59B-DD61-46A2-B522-C5F8254F2130}" type="slidenum">
              <a:rPr lang="en-US" altLang="zh-CN"/>
              <a:pPr>
                <a:defRPr/>
              </a:pPr>
              <a:t>‹#›</a:t>
            </a:fld>
            <a:endParaRPr lang="zh-CN"/>
          </a:p>
        </p:txBody>
      </p:sp>
    </p:spTree>
    <p:extLst>
      <p:ext uri="{BB962C8B-B14F-4D97-AF65-F5344CB8AC3E}">
        <p14:creationId xmlns:p14="http://schemas.microsoft.com/office/powerpoint/2010/main" val="3421690901"/>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竖版">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r>
              <a:rPr lang="zh-CN" altLang="en-US" noProof="1"/>
              <a:t>单击此处编辑母版标题样式</a:t>
            </a:r>
          </a:p>
        </p:txBody>
      </p:sp>
      <p:sp>
        <p:nvSpPr>
          <p:cNvPr id="3" name="竖排文字占位符 2"/>
          <p:cNvSpPr>
            <a:spLocks noGrp="1"/>
          </p:cNvSpPr>
          <p:nvPr>
            <p:ph type="body" orient="vert" idx="1"/>
          </p:nvPr>
        </p:nvSpPr>
        <p:spPr>
          <a:xfrm>
            <a:off x="457200" y="274638"/>
            <a:ext cx="6052930" cy="5851525"/>
          </a:xfrm>
        </p:spPr>
        <p:txBody>
          <a:bodyPr vert="eaVert"/>
          <a:lstStyle/>
          <a:p>
            <a:pPr lvl="0"/>
            <a:r>
              <a:rPr lang="zh-CN" altLang="en-US" noProof="1"/>
              <a:t>单击此处编辑母版文本样式</a:t>
            </a:r>
          </a:p>
          <a:p>
            <a:pPr lvl="1"/>
            <a:r>
              <a:rPr lang="zh-CN" altLang="en-US" noProof="1"/>
              <a:t>第二级</a:t>
            </a:r>
          </a:p>
          <a:p>
            <a:pPr lvl="2"/>
            <a:r>
              <a:rPr lang="zh-CN" altLang="en-US" noProof="1"/>
              <a:t>第三级</a:t>
            </a:r>
          </a:p>
          <a:p>
            <a:pPr lvl="3"/>
            <a:r>
              <a:rPr lang="zh-CN" altLang="en-US" noProof="1"/>
              <a:t>第四级</a:t>
            </a:r>
          </a:p>
          <a:p>
            <a:pPr lvl="4"/>
            <a:r>
              <a:rPr lang="zh-CN" altLang="en-US" noProof="1"/>
              <a:t>第五级</a:t>
            </a:r>
          </a:p>
        </p:txBody>
      </p:sp>
      <p:sp>
        <p:nvSpPr>
          <p:cNvPr id="4" name="日期占位符 5123"/>
          <p:cNvSpPr>
            <a:spLocks noGrp="1"/>
          </p:cNvSpPr>
          <p:nvPr>
            <p:ph type="dt" sz="half" idx="10"/>
          </p:nvPr>
        </p:nvSpPr>
        <p:spPr/>
        <p:txBody>
          <a:bodyPr/>
          <a:lstStyle>
            <a:lvl1pPr>
              <a:defRPr/>
            </a:lvl1pPr>
          </a:lstStyle>
          <a:p>
            <a:pPr>
              <a:defRPr/>
            </a:pPr>
            <a:endParaRPr lang="zh-CN" altLang="en-US"/>
          </a:p>
        </p:txBody>
      </p:sp>
      <p:sp>
        <p:nvSpPr>
          <p:cNvPr id="5" name="页脚占位符 5124"/>
          <p:cNvSpPr>
            <a:spLocks noGrp="1"/>
          </p:cNvSpPr>
          <p:nvPr>
            <p:ph type="ftr" sz="quarter" idx="11"/>
          </p:nvPr>
        </p:nvSpPr>
        <p:spPr/>
        <p:txBody>
          <a:bodyPr/>
          <a:lstStyle>
            <a:lvl1pPr>
              <a:defRPr/>
            </a:lvl1pPr>
          </a:lstStyle>
          <a:p>
            <a:pPr>
              <a:defRPr/>
            </a:pPr>
            <a:endParaRPr lang="zh-CN"/>
          </a:p>
        </p:txBody>
      </p:sp>
      <p:sp>
        <p:nvSpPr>
          <p:cNvPr id="6" name="灯片编号占位符 5125"/>
          <p:cNvSpPr>
            <a:spLocks noGrp="1"/>
          </p:cNvSpPr>
          <p:nvPr>
            <p:ph type="sldNum" sz="quarter" idx="12"/>
          </p:nvPr>
        </p:nvSpPr>
        <p:spPr/>
        <p:txBody>
          <a:bodyPr/>
          <a:lstStyle>
            <a:lvl1pPr>
              <a:defRPr/>
            </a:lvl1pPr>
          </a:lstStyle>
          <a:p>
            <a:pPr>
              <a:defRPr/>
            </a:pPr>
            <a:fld id="{C180E5C2-8968-4F27-9695-8C4AFE0D1123}" type="slidenum">
              <a:rPr lang="en-US" altLang="zh-CN"/>
              <a:pPr>
                <a:defRPr/>
              </a:pPr>
              <a:t>‹#›</a:t>
            </a:fld>
            <a:endParaRPr lang="zh-CN"/>
          </a:p>
        </p:txBody>
      </p:sp>
    </p:spTree>
    <p:extLst>
      <p:ext uri="{BB962C8B-B14F-4D97-AF65-F5344CB8AC3E}">
        <p14:creationId xmlns:p14="http://schemas.microsoft.com/office/powerpoint/2010/main" val="26909986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noProof="1"/>
              <a:t>单击此处编辑母版标题样式</a:t>
            </a:r>
          </a:p>
        </p:txBody>
      </p:sp>
      <p:sp>
        <p:nvSpPr>
          <p:cNvPr id="3" name="内容占位符 2"/>
          <p:cNvSpPr>
            <a:spLocks noGrp="1"/>
          </p:cNvSpPr>
          <p:nvPr>
            <p:ph sz="half" idx="1"/>
          </p:nvPr>
        </p:nvSpPr>
        <p:spPr>
          <a:xfrm>
            <a:off x="566738" y="1752600"/>
            <a:ext cx="3920490" cy="4267200"/>
          </a:xfrm>
        </p:spPr>
        <p:txBody>
          <a:bodyPr/>
          <a:lstStyle/>
          <a:p>
            <a:pPr lvl="0"/>
            <a:r>
              <a:rPr lang="zh-CN" altLang="en-US" noProof="1"/>
              <a:t>单击此处编辑母版文本样式</a:t>
            </a:r>
          </a:p>
          <a:p>
            <a:pPr lvl="1"/>
            <a:r>
              <a:rPr lang="zh-CN" altLang="en-US" noProof="1"/>
              <a:t>第二级</a:t>
            </a:r>
          </a:p>
          <a:p>
            <a:pPr lvl="2"/>
            <a:r>
              <a:rPr lang="zh-CN" altLang="en-US" noProof="1"/>
              <a:t>第三级</a:t>
            </a:r>
          </a:p>
          <a:p>
            <a:pPr lvl="3"/>
            <a:r>
              <a:rPr lang="zh-CN" altLang="en-US" noProof="1"/>
              <a:t>第四级</a:t>
            </a:r>
          </a:p>
          <a:p>
            <a:pPr lvl="4"/>
            <a:r>
              <a:rPr lang="zh-CN" altLang="en-US" noProof="1"/>
              <a:t>第五级</a:t>
            </a:r>
          </a:p>
        </p:txBody>
      </p:sp>
      <p:sp>
        <p:nvSpPr>
          <p:cNvPr id="4" name="内容占位符 3"/>
          <p:cNvSpPr>
            <a:spLocks noGrp="1"/>
          </p:cNvSpPr>
          <p:nvPr>
            <p:ph sz="half" idx="2"/>
          </p:nvPr>
        </p:nvSpPr>
        <p:spPr>
          <a:xfrm>
            <a:off x="4647248" y="1752600"/>
            <a:ext cx="3920490" cy="4267200"/>
          </a:xfrm>
        </p:spPr>
        <p:txBody>
          <a:bodyPr/>
          <a:lstStyle/>
          <a:p>
            <a:pPr lvl="0"/>
            <a:r>
              <a:rPr lang="zh-CN" altLang="en-US" noProof="1"/>
              <a:t>单击此处编辑母版文本样式</a:t>
            </a:r>
          </a:p>
          <a:p>
            <a:pPr lvl="1"/>
            <a:r>
              <a:rPr lang="zh-CN" altLang="en-US" noProof="1"/>
              <a:t>第二级</a:t>
            </a:r>
          </a:p>
          <a:p>
            <a:pPr lvl="2"/>
            <a:r>
              <a:rPr lang="zh-CN" altLang="en-US" noProof="1"/>
              <a:t>第三级</a:t>
            </a:r>
          </a:p>
          <a:p>
            <a:pPr lvl="3"/>
            <a:r>
              <a:rPr lang="zh-CN" altLang="en-US" noProof="1"/>
              <a:t>第四级</a:t>
            </a:r>
          </a:p>
          <a:p>
            <a:pPr lvl="4"/>
            <a:r>
              <a:rPr lang="zh-CN" altLang="en-US" noProof="1"/>
              <a:t>第五级</a:t>
            </a:r>
          </a:p>
        </p:txBody>
      </p:sp>
      <p:sp>
        <p:nvSpPr>
          <p:cNvPr id="5" name="日期占位符 1029"/>
          <p:cNvSpPr>
            <a:spLocks noGrp="1"/>
          </p:cNvSpPr>
          <p:nvPr>
            <p:ph type="dt" sz="half" idx="10"/>
          </p:nvPr>
        </p:nvSpPr>
        <p:spPr/>
        <p:txBody>
          <a:bodyPr/>
          <a:lstStyle>
            <a:lvl1pPr>
              <a:defRPr/>
            </a:lvl1pPr>
          </a:lstStyle>
          <a:p>
            <a:pPr>
              <a:defRPr/>
            </a:pPr>
            <a:endParaRPr lang="zh-CN" altLang="en-US"/>
          </a:p>
        </p:txBody>
      </p:sp>
      <p:sp>
        <p:nvSpPr>
          <p:cNvPr id="6" name="页脚占位符 1030"/>
          <p:cNvSpPr>
            <a:spLocks noGrp="1"/>
          </p:cNvSpPr>
          <p:nvPr>
            <p:ph type="ftr" sz="quarter" idx="11"/>
          </p:nvPr>
        </p:nvSpPr>
        <p:spPr/>
        <p:txBody>
          <a:bodyPr/>
          <a:lstStyle>
            <a:lvl1pPr>
              <a:defRPr/>
            </a:lvl1pPr>
          </a:lstStyle>
          <a:p>
            <a:pPr>
              <a:defRPr/>
            </a:pPr>
            <a:endParaRPr lang="zh-CN"/>
          </a:p>
        </p:txBody>
      </p:sp>
      <p:sp>
        <p:nvSpPr>
          <p:cNvPr id="7" name="灯片编号占位符 1031"/>
          <p:cNvSpPr>
            <a:spLocks noGrp="1"/>
          </p:cNvSpPr>
          <p:nvPr>
            <p:ph type="sldNum" sz="quarter" idx="12"/>
          </p:nvPr>
        </p:nvSpPr>
        <p:spPr/>
        <p:txBody>
          <a:bodyPr/>
          <a:lstStyle>
            <a:lvl1pPr>
              <a:defRPr/>
            </a:lvl1pPr>
          </a:lstStyle>
          <a:p>
            <a:pPr>
              <a:defRPr/>
            </a:pPr>
            <a:fld id="{E4C154CF-90F9-4C3C-AD50-F1DF63DE5845}" type="slidenum">
              <a:rPr lang="en-US" altLang="zh-CN"/>
              <a:pPr>
                <a:defRPr/>
              </a:pPr>
              <a:t>‹#›</a:t>
            </a:fld>
            <a:endParaRPr lang="zh-CN"/>
          </a:p>
        </p:txBody>
      </p:sp>
    </p:spTree>
    <p:extLst>
      <p:ext uri="{BB962C8B-B14F-4D97-AF65-F5344CB8AC3E}">
        <p14:creationId xmlns:p14="http://schemas.microsoft.com/office/powerpoint/2010/main" val="7465156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629841" y="365125"/>
            <a:ext cx="7886700" cy="1325563"/>
          </a:xfrm>
        </p:spPr>
        <p:txBody>
          <a:bodyPr/>
          <a:lstStyle/>
          <a:p>
            <a:r>
              <a:rPr lang="zh-CN" altLang="en-US" noProof="1"/>
              <a:t>单击此处编辑母版标题样式</a:t>
            </a:r>
          </a:p>
        </p:txBody>
      </p:sp>
      <p:sp>
        <p:nvSpPr>
          <p:cNvPr id="3" name="文本占位符 2"/>
          <p:cNvSpPr>
            <a:spLocks noGrp="1"/>
          </p:cNvSpPr>
          <p:nvPr>
            <p:ph type="body" idx="1"/>
          </p:nvPr>
        </p:nvSpPr>
        <p:spPr>
          <a:xfrm>
            <a:off x="890081" y="1778438"/>
            <a:ext cx="3655181" cy="823912"/>
          </a:xfrm>
        </p:spPr>
        <p:txBody>
          <a:bodyPr anchor="ctr"/>
          <a:lstStyle>
            <a:lvl1pPr marL="0" indent="0">
              <a:buNone/>
              <a:defRPr sz="2100"/>
            </a:lvl1pPr>
            <a:lvl2pPr marL="342900" indent="0">
              <a:buNone/>
              <a:defRPr sz="1800"/>
            </a:lvl2pPr>
            <a:lvl3pPr marL="685800" indent="0">
              <a:buNone/>
              <a:defRPr sz="1500"/>
            </a:lvl3pPr>
            <a:lvl4pPr marL="1028700" indent="0">
              <a:buNone/>
              <a:defRPr sz="1350"/>
            </a:lvl4pPr>
            <a:lvl5pPr marL="1371600" indent="0">
              <a:buNone/>
              <a:defRPr sz="1350"/>
            </a:lvl5pPr>
            <a:lvl6pPr marL="1714500" indent="0">
              <a:buNone/>
              <a:defRPr sz="1350"/>
            </a:lvl6pPr>
            <a:lvl7pPr marL="2057400" indent="0">
              <a:buNone/>
              <a:defRPr sz="1350"/>
            </a:lvl7pPr>
            <a:lvl8pPr marL="2400300" indent="0">
              <a:buNone/>
              <a:defRPr sz="1350"/>
            </a:lvl8pPr>
            <a:lvl9pPr marL="2743200" indent="0">
              <a:buNone/>
              <a:defRPr sz="1350"/>
            </a:lvl9pPr>
          </a:lstStyle>
          <a:p>
            <a:pPr lvl="0"/>
            <a:r>
              <a:rPr lang="zh-CN" altLang="en-US" noProof="1"/>
              <a:t>单击此处编辑母版文本样式</a:t>
            </a:r>
          </a:p>
        </p:txBody>
      </p:sp>
      <p:sp>
        <p:nvSpPr>
          <p:cNvPr id="4" name="内容占位符 3"/>
          <p:cNvSpPr>
            <a:spLocks noGrp="1"/>
          </p:cNvSpPr>
          <p:nvPr>
            <p:ph sz="half" idx="2"/>
          </p:nvPr>
        </p:nvSpPr>
        <p:spPr>
          <a:xfrm>
            <a:off x="890081" y="2665379"/>
            <a:ext cx="3655181" cy="3524284"/>
          </a:xfrm>
        </p:spPr>
        <p:txBody>
          <a:bodyPr/>
          <a:lstStyle/>
          <a:p>
            <a:pPr lvl="0"/>
            <a:r>
              <a:rPr lang="zh-CN" altLang="en-US" noProof="1"/>
              <a:t>单击此处编辑母版文本样式</a:t>
            </a:r>
          </a:p>
          <a:p>
            <a:pPr lvl="1"/>
            <a:r>
              <a:rPr lang="zh-CN" altLang="en-US" noProof="1"/>
              <a:t>第二级</a:t>
            </a:r>
          </a:p>
          <a:p>
            <a:pPr lvl="2"/>
            <a:r>
              <a:rPr lang="zh-CN" altLang="en-US" noProof="1"/>
              <a:t>第三级</a:t>
            </a:r>
          </a:p>
          <a:p>
            <a:pPr lvl="3"/>
            <a:r>
              <a:rPr lang="zh-CN" altLang="en-US" noProof="1"/>
              <a:t>第四级</a:t>
            </a:r>
          </a:p>
          <a:p>
            <a:pPr lvl="4"/>
            <a:r>
              <a:rPr lang="zh-CN" altLang="en-US" noProof="1"/>
              <a:t>第五级</a:t>
            </a:r>
          </a:p>
        </p:txBody>
      </p:sp>
      <p:sp>
        <p:nvSpPr>
          <p:cNvPr id="5" name="文本占位符 4"/>
          <p:cNvSpPr>
            <a:spLocks noGrp="1"/>
          </p:cNvSpPr>
          <p:nvPr>
            <p:ph type="body" sz="quarter" idx="3"/>
          </p:nvPr>
        </p:nvSpPr>
        <p:spPr>
          <a:xfrm>
            <a:off x="4692704" y="1778438"/>
            <a:ext cx="3673182" cy="823912"/>
          </a:xfrm>
        </p:spPr>
        <p:txBody>
          <a:bodyPr anchor="ctr"/>
          <a:lstStyle>
            <a:lvl1pPr marL="0" indent="0">
              <a:buNone/>
              <a:defRPr sz="2100"/>
            </a:lvl1pPr>
            <a:lvl2pPr marL="342900" indent="0">
              <a:buNone/>
              <a:defRPr sz="1800"/>
            </a:lvl2pPr>
            <a:lvl3pPr marL="685800" indent="0">
              <a:buNone/>
              <a:defRPr sz="1500"/>
            </a:lvl3pPr>
            <a:lvl4pPr marL="1028700" indent="0">
              <a:buNone/>
              <a:defRPr sz="1350"/>
            </a:lvl4pPr>
            <a:lvl5pPr marL="1371600" indent="0">
              <a:buNone/>
              <a:defRPr sz="1350"/>
            </a:lvl5pPr>
            <a:lvl6pPr marL="1714500" indent="0">
              <a:buNone/>
              <a:defRPr sz="1350"/>
            </a:lvl6pPr>
            <a:lvl7pPr marL="2057400" indent="0">
              <a:buNone/>
              <a:defRPr sz="1350"/>
            </a:lvl7pPr>
            <a:lvl8pPr marL="2400300" indent="0">
              <a:buNone/>
              <a:defRPr sz="1350"/>
            </a:lvl8pPr>
            <a:lvl9pPr marL="2743200" indent="0">
              <a:buNone/>
              <a:defRPr sz="1350"/>
            </a:lvl9pPr>
          </a:lstStyle>
          <a:p>
            <a:pPr lvl="0"/>
            <a:r>
              <a:rPr lang="zh-CN" altLang="en-US" noProof="1"/>
              <a:t>单击此处编辑母版文本样式</a:t>
            </a:r>
          </a:p>
        </p:txBody>
      </p:sp>
      <p:sp>
        <p:nvSpPr>
          <p:cNvPr id="6" name="内容占位符 5"/>
          <p:cNvSpPr>
            <a:spLocks noGrp="1"/>
          </p:cNvSpPr>
          <p:nvPr>
            <p:ph sz="quarter" idx="4"/>
          </p:nvPr>
        </p:nvSpPr>
        <p:spPr>
          <a:xfrm>
            <a:off x="4692704" y="2665379"/>
            <a:ext cx="3673182" cy="3524284"/>
          </a:xfrm>
        </p:spPr>
        <p:txBody>
          <a:bodyPr/>
          <a:lstStyle/>
          <a:p>
            <a:pPr lvl="0"/>
            <a:r>
              <a:rPr lang="zh-CN" altLang="en-US" noProof="1"/>
              <a:t>单击此处编辑母版文本样式</a:t>
            </a:r>
          </a:p>
          <a:p>
            <a:pPr lvl="1"/>
            <a:r>
              <a:rPr lang="zh-CN" altLang="en-US" noProof="1"/>
              <a:t>第二级</a:t>
            </a:r>
          </a:p>
          <a:p>
            <a:pPr lvl="2"/>
            <a:r>
              <a:rPr lang="zh-CN" altLang="en-US" noProof="1"/>
              <a:t>第三级</a:t>
            </a:r>
          </a:p>
          <a:p>
            <a:pPr lvl="3"/>
            <a:r>
              <a:rPr lang="zh-CN" altLang="en-US" noProof="1"/>
              <a:t>第四级</a:t>
            </a:r>
          </a:p>
          <a:p>
            <a:pPr lvl="4"/>
            <a:r>
              <a:rPr lang="zh-CN" altLang="en-US" noProof="1"/>
              <a:t>第五级</a:t>
            </a:r>
          </a:p>
        </p:txBody>
      </p:sp>
      <p:sp>
        <p:nvSpPr>
          <p:cNvPr id="7" name="日期占位符 1029"/>
          <p:cNvSpPr>
            <a:spLocks noGrp="1"/>
          </p:cNvSpPr>
          <p:nvPr>
            <p:ph type="dt" sz="half" idx="10"/>
          </p:nvPr>
        </p:nvSpPr>
        <p:spPr/>
        <p:txBody>
          <a:bodyPr/>
          <a:lstStyle>
            <a:lvl1pPr>
              <a:defRPr/>
            </a:lvl1pPr>
          </a:lstStyle>
          <a:p>
            <a:pPr>
              <a:defRPr/>
            </a:pPr>
            <a:endParaRPr lang="zh-CN" altLang="en-US"/>
          </a:p>
        </p:txBody>
      </p:sp>
      <p:sp>
        <p:nvSpPr>
          <p:cNvPr id="8" name="页脚占位符 1030"/>
          <p:cNvSpPr>
            <a:spLocks noGrp="1"/>
          </p:cNvSpPr>
          <p:nvPr>
            <p:ph type="ftr" sz="quarter" idx="11"/>
          </p:nvPr>
        </p:nvSpPr>
        <p:spPr/>
        <p:txBody>
          <a:bodyPr/>
          <a:lstStyle>
            <a:lvl1pPr>
              <a:defRPr/>
            </a:lvl1pPr>
          </a:lstStyle>
          <a:p>
            <a:pPr>
              <a:defRPr/>
            </a:pPr>
            <a:endParaRPr lang="zh-CN"/>
          </a:p>
        </p:txBody>
      </p:sp>
      <p:sp>
        <p:nvSpPr>
          <p:cNvPr id="9" name="灯片编号占位符 1031"/>
          <p:cNvSpPr>
            <a:spLocks noGrp="1"/>
          </p:cNvSpPr>
          <p:nvPr>
            <p:ph type="sldNum" sz="quarter" idx="12"/>
          </p:nvPr>
        </p:nvSpPr>
        <p:spPr/>
        <p:txBody>
          <a:bodyPr/>
          <a:lstStyle>
            <a:lvl1pPr>
              <a:defRPr/>
            </a:lvl1pPr>
          </a:lstStyle>
          <a:p>
            <a:pPr>
              <a:defRPr/>
            </a:pPr>
            <a:fld id="{3EB38C29-05D3-4B52-A259-2DABE18D287E}" type="slidenum">
              <a:rPr lang="en-US" altLang="zh-CN"/>
              <a:pPr>
                <a:defRPr/>
              </a:pPr>
              <a:t>‹#›</a:t>
            </a:fld>
            <a:endParaRPr lang="zh-CN"/>
          </a:p>
        </p:txBody>
      </p:sp>
    </p:spTree>
    <p:extLst>
      <p:ext uri="{BB962C8B-B14F-4D97-AF65-F5344CB8AC3E}">
        <p14:creationId xmlns:p14="http://schemas.microsoft.com/office/powerpoint/2010/main" val="18239008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noProof="1"/>
              <a:t>单击此处编辑母版标题样式</a:t>
            </a:r>
          </a:p>
        </p:txBody>
      </p:sp>
      <p:sp>
        <p:nvSpPr>
          <p:cNvPr id="3" name="日期占位符 1029"/>
          <p:cNvSpPr>
            <a:spLocks noGrp="1"/>
          </p:cNvSpPr>
          <p:nvPr>
            <p:ph type="dt" sz="half" idx="10"/>
          </p:nvPr>
        </p:nvSpPr>
        <p:spPr/>
        <p:txBody>
          <a:bodyPr/>
          <a:lstStyle>
            <a:lvl1pPr>
              <a:defRPr/>
            </a:lvl1pPr>
          </a:lstStyle>
          <a:p>
            <a:pPr>
              <a:defRPr/>
            </a:pPr>
            <a:endParaRPr lang="zh-CN" altLang="en-US"/>
          </a:p>
        </p:txBody>
      </p:sp>
      <p:sp>
        <p:nvSpPr>
          <p:cNvPr id="4" name="页脚占位符 1030"/>
          <p:cNvSpPr>
            <a:spLocks noGrp="1"/>
          </p:cNvSpPr>
          <p:nvPr>
            <p:ph type="ftr" sz="quarter" idx="11"/>
          </p:nvPr>
        </p:nvSpPr>
        <p:spPr/>
        <p:txBody>
          <a:bodyPr/>
          <a:lstStyle>
            <a:lvl1pPr>
              <a:defRPr/>
            </a:lvl1pPr>
          </a:lstStyle>
          <a:p>
            <a:pPr>
              <a:defRPr/>
            </a:pPr>
            <a:endParaRPr lang="zh-CN"/>
          </a:p>
        </p:txBody>
      </p:sp>
      <p:sp>
        <p:nvSpPr>
          <p:cNvPr id="5" name="灯片编号占位符 1031"/>
          <p:cNvSpPr>
            <a:spLocks noGrp="1"/>
          </p:cNvSpPr>
          <p:nvPr>
            <p:ph type="sldNum" sz="quarter" idx="12"/>
          </p:nvPr>
        </p:nvSpPr>
        <p:spPr/>
        <p:txBody>
          <a:bodyPr/>
          <a:lstStyle>
            <a:lvl1pPr>
              <a:defRPr/>
            </a:lvl1pPr>
          </a:lstStyle>
          <a:p>
            <a:pPr>
              <a:defRPr/>
            </a:pPr>
            <a:fld id="{A9FAF6B9-88EA-4DE1-974E-C059674C4D5F}" type="slidenum">
              <a:rPr lang="en-US" altLang="zh-CN"/>
              <a:pPr>
                <a:defRPr/>
              </a:pPr>
              <a:t>‹#›</a:t>
            </a:fld>
            <a:endParaRPr lang="zh-CN"/>
          </a:p>
        </p:txBody>
      </p:sp>
    </p:spTree>
    <p:extLst>
      <p:ext uri="{BB962C8B-B14F-4D97-AF65-F5344CB8AC3E}">
        <p14:creationId xmlns:p14="http://schemas.microsoft.com/office/powerpoint/2010/main" val="32708096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029"/>
          <p:cNvSpPr>
            <a:spLocks noGrp="1"/>
          </p:cNvSpPr>
          <p:nvPr>
            <p:ph type="dt" sz="half" idx="10"/>
          </p:nvPr>
        </p:nvSpPr>
        <p:spPr/>
        <p:txBody>
          <a:bodyPr/>
          <a:lstStyle>
            <a:lvl1pPr>
              <a:defRPr/>
            </a:lvl1pPr>
          </a:lstStyle>
          <a:p>
            <a:pPr>
              <a:defRPr/>
            </a:pPr>
            <a:endParaRPr lang="zh-CN" altLang="en-US"/>
          </a:p>
        </p:txBody>
      </p:sp>
      <p:sp>
        <p:nvSpPr>
          <p:cNvPr id="3" name="页脚占位符 1030"/>
          <p:cNvSpPr>
            <a:spLocks noGrp="1"/>
          </p:cNvSpPr>
          <p:nvPr>
            <p:ph type="ftr" sz="quarter" idx="11"/>
          </p:nvPr>
        </p:nvSpPr>
        <p:spPr/>
        <p:txBody>
          <a:bodyPr/>
          <a:lstStyle>
            <a:lvl1pPr>
              <a:defRPr/>
            </a:lvl1pPr>
          </a:lstStyle>
          <a:p>
            <a:pPr>
              <a:defRPr/>
            </a:pPr>
            <a:endParaRPr lang="zh-CN"/>
          </a:p>
        </p:txBody>
      </p:sp>
      <p:sp>
        <p:nvSpPr>
          <p:cNvPr id="4" name="灯片编号占位符 1031"/>
          <p:cNvSpPr>
            <a:spLocks noGrp="1"/>
          </p:cNvSpPr>
          <p:nvPr>
            <p:ph type="sldNum" sz="quarter" idx="12"/>
          </p:nvPr>
        </p:nvSpPr>
        <p:spPr/>
        <p:txBody>
          <a:bodyPr/>
          <a:lstStyle>
            <a:lvl1pPr>
              <a:defRPr/>
            </a:lvl1pPr>
          </a:lstStyle>
          <a:p>
            <a:pPr>
              <a:defRPr/>
            </a:pPr>
            <a:fld id="{450097C7-7661-45F3-8222-B37951FBADF6}" type="slidenum">
              <a:rPr lang="en-US" altLang="zh-CN"/>
              <a:pPr>
                <a:defRPr/>
              </a:pPr>
              <a:t>‹#›</a:t>
            </a:fld>
            <a:endParaRPr lang="zh-CN"/>
          </a:p>
        </p:txBody>
      </p:sp>
    </p:spTree>
    <p:extLst>
      <p:ext uri="{BB962C8B-B14F-4D97-AF65-F5344CB8AC3E}">
        <p14:creationId xmlns:p14="http://schemas.microsoft.com/office/powerpoint/2010/main" val="4249713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2949178" cy="1600200"/>
          </a:xfrm>
        </p:spPr>
        <p:txBody>
          <a:bodyPr/>
          <a:lstStyle>
            <a:lvl1pPr>
              <a:defRPr sz="2400"/>
            </a:lvl1pPr>
          </a:lstStyle>
          <a:p>
            <a:r>
              <a:rPr lang="zh-CN" altLang="en-US" noProof="1"/>
              <a:t>单击此处编辑母版标题样式</a:t>
            </a:r>
          </a:p>
        </p:txBody>
      </p:sp>
      <p:sp>
        <p:nvSpPr>
          <p:cNvPr id="3" name="内容占位符 2"/>
          <p:cNvSpPr>
            <a:spLocks noGrp="1"/>
          </p:cNvSpPr>
          <p:nvPr>
            <p:ph idx="1"/>
          </p:nvPr>
        </p:nvSpPr>
        <p:spPr>
          <a:xfrm>
            <a:off x="3887391" y="987425"/>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zh-CN" altLang="en-US" noProof="1"/>
              <a:t>单击此处编辑母版文本样式</a:t>
            </a:r>
          </a:p>
          <a:p>
            <a:pPr lvl="1"/>
            <a:r>
              <a:rPr lang="zh-CN" altLang="en-US" noProof="1"/>
              <a:t>第二级</a:t>
            </a:r>
          </a:p>
          <a:p>
            <a:pPr lvl="2"/>
            <a:r>
              <a:rPr lang="zh-CN" altLang="en-US" noProof="1"/>
              <a:t>第三级</a:t>
            </a:r>
          </a:p>
          <a:p>
            <a:pPr lvl="3"/>
            <a:r>
              <a:rPr lang="zh-CN" altLang="en-US" noProof="1"/>
              <a:t>第四级</a:t>
            </a:r>
          </a:p>
          <a:p>
            <a:pPr lvl="4"/>
            <a:r>
              <a:rPr lang="zh-CN" altLang="en-US" noProof="1"/>
              <a:t>第五级</a:t>
            </a:r>
          </a:p>
        </p:txBody>
      </p:sp>
      <p:sp>
        <p:nvSpPr>
          <p:cNvPr id="4" name="文本占位符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noProof="1"/>
              <a:t>单击此处编辑母版文本样式</a:t>
            </a:r>
          </a:p>
        </p:txBody>
      </p:sp>
      <p:sp>
        <p:nvSpPr>
          <p:cNvPr id="5" name="日期占位符 1029"/>
          <p:cNvSpPr>
            <a:spLocks noGrp="1"/>
          </p:cNvSpPr>
          <p:nvPr>
            <p:ph type="dt" sz="half" idx="10"/>
          </p:nvPr>
        </p:nvSpPr>
        <p:spPr/>
        <p:txBody>
          <a:bodyPr/>
          <a:lstStyle>
            <a:lvl1pPr>
              <a:defRPr/>
            </a:lvl1pPr>
          </a:lstStyle>
          <a:p>
            <a:pPr>
              <a:defRPr/>
            </a:pPr>
            <a:endParaRPr lang="zh-CN" altLang="en-US"/>
          </a:p>
        </p:txBody>
      </p:sp>
      <p:sp>
        <p:nvSpPr>
          <p:cNvPr id="6" name="页脚占位符 1030"/>
          <p:cNvSpPr>
            <a:spLocks noGrp="1"/>
          </p:cNvSpPr>
          <p:nvPr>
            <p:ph type="ftr" sz="quarter" idx="11"/>
          </p:nvPr>
        </p:nvSpPr>
        <p:spPr/>
        <p:txBody>
          <a:bodyPr/>
          <a:lstStyle>
            <a:lvl1pPr>
              <a:defRPr/>
            </a:lvl1pPr>
          </a:lstStyle>
          <a:p>
            <a:pPr>
              <a:defRPr/>
            </a:pPr>
            <a:endParaRPr lang="zh-CN"/>
          </a:p>
        </p:txBody>
      </p:sp>
      <p:sp>
        <p:nvSpPr>
          <p:cNvPr id="7" name="灯片编号占位符 1031"/>
          <p:cNvSpPr>
            <a:spLocks noGrp="1"/>
          </p:cNvSpPr>
          <p:nvPr>
            <p:ph type="sldNum" sz="quarter" idx="12"/>
          </p:nvPr>
        </p:nvSpPr>
        <p:spPr/>
        <p:txBody>
          <a:bodyPr/>
          <a:lstStyle>
            <a:lvl1pPr>
              <a:defRPr/>
            </a:lvl1pPr>
          </a:lstStyle>
          <a:p>
            <a:pPr>
              <a:defRPr/>
            </a:pPr>
            <a:fld id="{E6364DA4-146C-41F5-983F-55B42341A3BD}" type="slidenum">
              <a:rPr lang="en-US" altLang="zh-CN"/>
              <a:pPr>
                <a:defRPr/>
              </a:pPr>
              <a:t>‹#›</a:t>
            </a:fld>
            <a:endParaRPr lang="zh-CN"/>
          </a:p>
        </p:txBody>
      </p:sp>
    </p:spTree>
    <p:extLst>
      <p:ext uri="{BB962C8B-B14F-4D97-AF65-F5344CB8AC3E}">
        <p14:creationId xmlns:p14="http://schemas.microsoft.com/office/powerpoint/2010/main" val="36409488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3124012" cy="1600200"/>
          </a:xfrm>
        </p:spPr>
        <p:txBody>
          <a:bodyPr/>
          <a:lstStyle>
            <a:lvl1pPr>
              <a:defRPr sz="2400"/>
            </a:lvl1pPr>
          </a:lstStyle>
          <a:p>
            <a:r>
              <a:rPr lang="zh-CN" altLang="en-US" noProof="1"/>
              <a:t>单击此处编辑母版标题样式</a:t>
            </a:r>
          </a:p>
        </p:txBody>
      </p:sp>
      <p:sp>
        <p:nvSpPr>
          <p:cNvPr id="3" name="图片占位符 2"/>
          <p:cNvSpPr>
            <a:spLocks noGrp="1"/>
          </p:cNvSpPr>
          <p:nvPr>
            <p:ph type="pic" idx="1"/>
          </p:nvPr>
        </p:nvSpPr>
        <p:spPr>
          <a:xfrm>
            <a:off x="3887391" y="457201"/>
            <a:ext cx="4629150" cy="540385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pPr lvl="0"/>
            <a:endParaRPr lang="zh-CN" altLang="en-US" noProof="1"/>
          </a:p>
        </p:txBody>
      </p:sp>
      <p:sp>
        <p:nvSpPr>
          <p:cNvPr id="4" name="文本占位符 3"/>
          <p:cNvSpPr>
            <a:spLocks noGrp="1"/>
          </p:cNvSpPr>
          <p:nvPr>
            <p:ph type="body" sz="half" idx="2"/>
          </p:nvPr>
        </p:nvSpPr>
        <p:spPr>
          <a:xfrm>
            <a:off x="629841" y="2057400"/>
            <a:ext cx="3124012" cy="3811588"/>
          </a:xfrm>
        </p:spPr>
        <p:txBody>
          <a:bodyPr/>
          <a:lstStyle>
            <a:lvl1pPr marL="0" indent="0">
              <a:buNone/>
              <a:defRPr sz="1500"/>
            </a:lvl1pPr>
            <a:lvl2pPr marL="342900" indent="0">
              <a:buNone/>
              <a:defRPr sz="1350"/>
            </a:lvl2pPr>
            <a:lvl3pPr marL="685800" indent="0">
              <a:buNone/>
              <a:defRPr sz="1200"/>
            </a:lvl3pPr>
            <a:lvl4pPr marL="1028700" indent="0">
              <a:buNone/>
              <a:defRPr sz="1050"/>
            </a:lvl4pPr>
            <a:lvl5pPr marL="1371600" indent="0">
              <a:buNone/>
              <a:defRPr sz="1050"/>
            </a:lvl5pPr>
            <a:lvl6pPr marL="1714500" indent="0">
              <a:buNone/>
              <a:defRPr sz="1050"/>
            </a:lvl6pPr>
            <a:lvl7pPr marL="2057400" indent="0">
              <a:buNone/>
              <a:defRPr sz="1050"/>
            </a:lvl7pPr>
            <a:lvl8pPr marL="2400300" indent="0">
              <a:buNone/>
              <a:defRPr sz="1050"/>
            </a:lvl8pPr>
            <a:lvl9pPr marL="2743200" indent="0">
              <a:buNone/>
              <a:defRPr sz="1050"/>
            </a:lvl9pPr>
          </a:lstStyle>
          <a:p>
            <a:pPr lvl="0"/>
            <a:r>
              <a:rPr lang="zh-CN" altLang="en-US" noProof="1"/>
              <a:t>单击此处编辑母版文本样式</a:t>
            </a:r>
          </a:p>
        </p:txBody>
      </p:sp>
      <p:sp>
        <p:nvSpPr>
          <p:cNvPr id="5" name="日期占位符 1029"/>
          <p:cNvSpPr>
            <a:spLocks noGrp="1"/>
          </p:cNvSpPr>
          <p:nvPr>
            <p:ph type="dt" sz="half" idx="10"/>
          </p:nvPr>
        </p:nvSpPr>
        <p:spPr/>
        <p:txBody>
          <a:bodyPr/>
          <a:lstStyle>
            <a:lvl1pPr>
              <a:defRPr/>
            </a:lvl1pPr>
          </a:lstStyle>
          <a:p>
            <a:pPr>
              <a:defRPr/>
            </a:pPr>
            <a:endParaRPr lang="zh-CN" altLang="en-US"/>
          </a:p>
        </p:txBody>
      </p:sp>
      <p:sp>
        <p:nvSpPr>
          <p:cNvPr id="6" name="页脚占位符 1030"/>
          <p:cNvSpPr>
            <a:spLocks noGrp="1"/>
          </p:cNvSpPr>
          <p:nvPr>
            <p:ph type="ftr" sz="quarter" idx="11"/>
          </p:nvPr>
        </p:nvSpPr>
        <p:spPr/>
        <p:txBody>
          <a:bodyPr/>
          <a:lstStyle>
            <a:lvl1pPr>
              <a:defRPr/>
            </a:lvl1pPr>
          </a:lstStyle>
          <a:p>
            <a:pPr>
              <a:defRPr/>
            </a:pPr>
            <a:endParaRPr lang="zh-CN"/>
          </a:p>
        </p:txBody>
      </p:sp>
      <p:sp>
        <p:nvSpPr>
          <p:cNvPr id="7" name="灯片编号占位符 1031"/>
          <p:cNvSpPr>
            <a:spLocks noGrp="1"/>
          </p:cNvSpPr>
          <p:nvPr>
            <p:ph type="sldNum" sz="quarter" idx="12"/>
          </p:nvPr>
        </p:nvSpPr>
        <p:spPr/>
        <p:txBody>
          <a:bodyPr/>
          <a:lstStyle>
            <a:lvl1pPr>
              <a:defRPr/>
            </a:lvl1pPr>
          </a:lstStyle>
          <a:p>
            <a:pPr>
              <a:defRPr/>
            </a:pPr>
            <a:fld id="{7CEE61CE-8DB7-46B6-B507-394F8822BDA9}" type="slidenum">
              <a:rPr lang="en-US" altLang="zh-CN"/>
              <a:pPr>
                <a:defRPr/>
              </a:pPr>
              <a:t>‹#›</a:t>
            </a:fld>
            <a:endParaRPr lang="zh-CN"/>
          </a:p>
        </p:txBody>
      </p:sp>
    </p:spTree>
    <p:extLst>
      <p:ext uri="{BB962C8B-B14F-4D97-AF65-F5344CB8AC3E}">
        <p14:creationId xmlns:p14="http://schemas.microsoft.com/office/powerpoint/2010/main" val="37840394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2.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1026" name="标题 1025"/>
          <p:cNvSpPr>
            <a:spLocks noGrp="1" noChangeArrowheads="1"/>
          </p:cNvSpPr>
          <p:nvPr>
            <p:ph type="title" idx="4294967295"/>
          </p:nvPr>
        </p:nvSpPr>
        <p:spPr bwMode="auto">
          <a:xfrm>
            <a:off x="574675" y="304800"/>
            <a:ext cx="8001000" cy="1216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zh-CN" altLang="en-US"/>
              <a:t>单击此处编辑母版标题样式</a:t>
            </a:r>
          </a:p>
        </p:txBody>
      </p:sp>
      <p:sp>
        <p:nvSpPr>
          <p:cNvPr id="1027" name="文本占位符 1026"/>
          <p:cNvSpPr>
            <a:spLocks noGrp="1" noChangeArrowheads="1"/>
          </p:cNvSpPr>
          <p:nvPr>
            <p:ph type="body" idx="4294967295"/>
          </p:nvPr>
        </p:nvSpPr>
        <p:spPr bwMode="auto">
          <a:xfrm>
            <a:off x="566738" y="1752600"/>
            <a:ext cx="8001000" cy="426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1028" name="任意多边形 1027"/>
          <p:cNvSpPr>
            <a:spLocks noChangeArrowheads="1"/>
          </p:cNvSpPr>
          <p:nvPr/>
        </p:nvSpPr>
        <p:spPr bwMode="auto">
          <a:xfrm>
            <a:off x="609600" y="1566863"/>
            <a:ext cx="7958138" cy="109537"/>
          </a:xfrm>
          <a:custGeom>
            <a:avLst/>
            <a:gdLst>
              <a:gd name="T0" fmla="*/ 0 w 1000"/>
              <a:gd name="T1" fmla="*/ 0 h 1000"/>
              <a:gd name="T2" fmla="*/ 585 w 1000"/>
              <a:gd name="T3" fmla="*/ 0 h 1000"/>
              <a:gd name="T4" fmla="*/ 585 w 1000"/>
              <a:gd name="T5" fmla="*/ 1000 h 1000"/>
              <a:gd name="T6" fmla="*/ 0 w 1000"/>
              <a:gd name="T7" fmla="*/ 1000 h 1000"/>
              <a:gd name="T8" fmla="*/ 0 w 1000"/>
              <a:gd name="T9" fmla="*/ 0 h 1000"/>
              <a:gd name="T10" fmla="*/ 1000 w 1000"/>
              <a:gd name="T11" fmla="*/ 0 h 1000"/>
            </a:gdLst>
            <a:ahLst/>
            <a:cxnLst>
              <a:cxn ang="0">
                <a:pos x="T0" y="T1"/>
              </a:cxn>
              <a:cxn ang="0">
                <a:pos x="T2" y="T3"/>
              </a:cxn>
              <a:cxn ang="0">
                <a:pos x="T4" y="T5"/>
              </a:cxn>
              <a:cxn ang="0">
                <a:pos x="T6" y="T7"/>
              </a:cxn>
              <a:cxn ang="0">
                <a:pos x="T8" y="T9"/>
              </a:cxn>
              <a:cxn ang="0">
                <a:pos x="T10" y="T11"/>
              </a:cxn>
            </a:cxnLst>
            <a:rect l="0" t="0" r="r" b="b"/>
            <a:pathLst>
              <a:path w="1000" h="1000" stroke="0">
                <a:moveTo>
                  <a:pt x="0" y="0"/>
                </a:moveTo>
                <a:lnTo>
                  <a:pt x="585" y="0"/>
                </a:lnTo>
                <a:lnTo>
                  <a:pt x="585" y="1000"/>
                </a:lnTo>
                <a:lnTo>
                  <a:pt x="0" y="1000"/>
                </a:lnTo>
                <a:close/>
              </a:path>
              <a:path w="1000" h="1000">
                <a:moveTo>
                  <a:pt x="0" y="0"/>
                </a:moveTo>
                <a:lnTo>
                  <a:pt x="1000" y="0"/>
                </a:lnTo>
              </a:path>
            </a:pathLst>
          </a:custGeom>
          <a:solidFill>
            <a:schemeClr val="accent2"/>
          </a:solidFill>
          <a:ln w="9525">
            <a:solidFill>
              <a:schemeClr val="accent2"/>
            </a:solidFill>
            <a:bevel/>
            <a:headEnd/>
            <a:tailEnd/>
          </a:ln>
        </p:spPr>
        <p:txBody>
          <a:bodyPr/>
          <a:lstStyle>
            <a:lvl1pPr>
              <a:defRPr>
                <a:solidFill>
                  <a:schemeClr val="tx1"/>
                </a:solidFill>
                <a:latin typeface="Arial" panose="020B0604020202020204" pitchFamily="34" charset="0"/>
                <a:ea typeface="宋体" panose="02010600030101010101" pitchFamily="2" charset="-122"/>
              </a:defRPr>
            </a:lvl1pPr>
            <a:lvl2pPr>
              <a:defRPr>
                <a:solidFill>
                  <a:schemeClr val="tx1"/>
                </a:solidFill>
                <a:latin typeface="Arial" panose="020B0604020202020204" pitchFamily="34" charset="0"/>
                <a:ea typeface="宋体" panose="02010600030101010101" pitchFamily="2" charset="-122"/>
              </a:defRPr>
            </a:lvl2pPr>
            <a:lvl3pPr>
              <a:defRPr>
                <a:solidFill>
                  <a:schemeClr val="tx1"/>
                </a:solidFill>
                <a:latin typeface="Arial" panose="020B0604020202020204" pitchFamily="34" charset="0"/>
                <a:ea typeface="宋体" panose="02010600030101010101" pitchFamily="2" charset="-122"/>
              </a:defRPr>
            </a:lvl3pPr>
            <a:lvl4pPr>
              <a:defRPr>
                <a:solidFill>
                  <a:schemeClr val="tx1"/>
                </a:solidFill>
                <a:latin typeface="Arial" panose="020B0604020202020204" pitchFamily="34" charset="0"/>
                <a:ea typeface="宋体" panose="02010600030101010101" pitchFamily="2" charset="-122"/>
              </a:defRPr>
            </a:lvl4pPr>
            <a:lvl5pPr>
              <a:defRPr>
                <a:solidFill>
                  <a:schemeClr val="tx1"/>
                </a:solidFill>
                <a:latin typeface="Arial" panose="020B0604020202020204" pitchFamily="34" charset="0"/>
                <a:ea typeface="宋体" panose="02010600030101010101" pitchFamily="2" charset="-122"/>
              </a:defRPr>
            </a:lvl5pPr>
            <a:lvl6pPr fontAlgn="base">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fontAlgn="base">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fontAlgn="base">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fontAlgn="base">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buFont typeface="Arial" panose="020B0604020202020204" pitchFamily="34" charset="0"/>
              <a:buNone/>
              <a:defRPr/>
            </a:pPr>
            <a:endParaRPr lang="zh-CN" altLang="en-US"/>
          </a:p>
        </p:txBody>
      </p:sp>
      <p:sp>
        <p:nvSpPr>
          <p:cNvPr id="1029" name="直接连接符 1028"/>
          <p:cNvSpPr>
            <a:spLocks noChangeShapeType="1"/>
          </p:cNvSpPr>
          <p:nvPr/>
        </p:nvSpPr>
        <p:spPr bwMode="auto">
          <a:xfrm flipV="1">
            <a:off x="609600" y="6172200"/>
            <a:ext cx="7924800" cy="0"/>
          </a:xfrm>
          <a:prstGeom prst="line">
            <a:avLst/>
          </a:prstGeom>
          <a:noFill/>
          <a:ln w="3175">
            <a:solidFill>
              <a:schemeClr val="accent2"/>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1030" name="日期占位符 1029"/>
          <p:cNvSpPr>
            <a:spLocks noGrp="1"/>
          </p:cNvSpPr>
          <p:nvPr>
            <p:ph type="dt" sz="half" idx="2"/>
          </p:nvPr>
        </p:nvSpPr>
        <p:spPr>
          <a:xfrm>
            <a:off x="609600" y="6245225"/>
            <a:ext cx="1981200" cy="476250"/>
          </a:xfrm>
          <a:prstGeom prst="rect">
            <a:avLst/>
          </a:prstGeom>
          <a:noFill/>
          <a:ln w="9525">
            <a:noFill/>
          </a:ln>
        </p:spPr>
        <p:txBody>
          <a:bodyPr/>
          <a:lstStyle>
            <a:lvl1pPr eaLnBrk="1" hangingPunct="1">
              <a:buFont typeface="Arial" panose="020B0604020202020204" pitchFamily="34" charset="0"/>
              <a:buNone/>
              <a:defRPr sz="1200" noProof="1">
                <a:latin typeface="Verdana" panose="020B0604030504040204" pitchFamily="2" charset="0"/>
                <a:ea typeface="宋体" panose="02010600030101010101" pitchFamily="2" charset="-122"/>
              </a:defRPr>
            </a:lvl1pPr>
          </a:lstStyle>
          <a:p>
            <a:pPr>
              <a:defRPr/>
            </a:pPr>
            <a:endParaRPr lang="zh-CN" altLang="en-US"/>
          </a:p>
        </p:txBody>
      </p:sp>
      <p:sp>
        <p:nvSpPr>
          <p:cNvPr id="1031" name="页脚占位符 1030"/>
          <p:cNvSpPr>
            <a:spLocks noGrp="1"/>
          </p:cNvSpPr>
          <p:nvPr>
            <p:ph type="ftr" sz="quarter" idx="3"/>
          </p:nvPr>
        </p:nvSpPr>
        <p:spPr>
          <a:xfrm>
            <a:off x="3124200" y="6245225"/>
            <a:ext cx="2895600" cy="476250"/>
          </a:xfrm>
          <a:prstGeom prst="rect">
            <a:avLst/>
          </a:prstGeom>
          <a:noFill/>
          <a:ln w="9525">
            <a:noFill/>
          </a:ln>
        </p:spPr>
        <p:txBody>
          <a:bodyPr/>
          <a:lstStyle>
            <a:lvl1pPr algn="ctr" eaLnBrk="1" hangingPunct="1">
              <a:buFont typeface="Arial" panose="020B0604020202020204" pitchFamily="34" charset="0"/>
              <a:buNone/>
              <a:defRPr sz="1200" noProof="1">
                <a:latin typeface="Verdana" panose="020B0604030504040204" pitchFamily="2" charset="0"/>
                <a:ea typeface="宋体" panose="02010600030101010101" pitchFamily="2" charset="-122"/>
              </a:defRPr>
            </a:lvl1pPr>
          </a:lstStyle>
          <a:p>
            <a:pPr>
              <a:defRPr/>
            </a:pPr>
            <a:endParaRPr lang="zh-CN"/>
          </a:p>
        </p:txBody>
      </p:sp>
      <p:sp>
        <p:nvSpPr>
          <p:cNvPr id="1032" name="灯片编号占位符 1031"/>
          <p:cNvSpPr>
            <a:spLocks noGrp="1"/>
          </p:cNvSpPr>
          <p:nvPr>
            <p:ph type="sldNum" sz="quarter" idx="4"/>
          </p:nvPr>
        </p:nvSpPr>
        <p:spPr>
          <a:xfrm>
            <a:off x="6553200" y="6245225"/>
            <a:ext cx="1981200" cy="476250"/>
          </a:xfrm>
          <a:prstGeom prst="rect">
            <a:avLst/>
          </a:prstGeom>
          <a:noFill/>
          <a:ln w="9525">
            <a:noFill/>
          </a:ln>
        </p:spPr>
        <p:txBody>
          <a:bodyPr/>
          <a:lstStyle>
            <a:lvl1pPr algn="r" eaLnBrk="1" hangingPunct="1">
              <a:buFont typeface="Arial" panose="020B0604020202020204" pitchFamily="34" charset="0"/>
              <a:buNone/>
              <a:defRPr sz="1200" noProof="1">
                <a:latin typeface="Verdana" panose="020B0604030504040204" pitchFamily="2" charset="0"/>
                <a:ea typeface="宋体" panose="02010600030101010101" pitchFamily="2" charset="-122"/>
                <a:cs typeface="+mn-ea"/>
              </a:defRPr>
            </a:lvl1pPr>
          </a:lstStyle>
          <a:p>
            <a:pPr>
              <a:defRPr/>
            </a:pPr>
            <a:fld id="{3972FAE0-8125-4D8F-9BF2-2E0C5EEEB729}" type="slidenum">
              <a:rPr lang="en-US" altLang="zh-CN"/>
              <a:pPr>
                <a:defRPr/>
              </a:pPr>
              <a:t>‹#›</a:t>
            </a:fld>
            <a:endParaRPr lang="zh-CN">
              <a:cs typeface="+mn-cs"/>
            </a:endParaRPr>
          </a:p>
        </p:txBody>
      </p:sp>
      <p:pic>
        <p:nvPicPr>
          <p:cNvPr id="9" name="图片 8">
            <a:extLst>
              <a:ext uri="{FF2B5EF4-FFF2-40B4-BE49-F238E27FC236}">
                <a16:creationId xmlns:a16="http://schemas.microsoft.com/office/drawing/2014/main" id="{A00738AB-4046-7E4A-B07A-F425DE5660DF}"/>
              </a:ext>
            </a:extLst>
          </p:cNvPr>
          <p:cNvPicPr>
            <a:picLocks noChangeAspect="1"/>
          </p:cNvPicPr>
          <p:nvPr userDrawn="1"/>
        </p:nvPicPr>
        <p:blipFill>
          <a:blip r:embed="rId13" cstate="print">
            <a:alphaModFix amt="60000"/>
            <a:extLst>
              <a:ext uri="{28A0092B-C50C-407E-A947-70E740481C1C}">
                <a14:useLocalDpi xmlns:a14="http://schemas.microsoft.com/office/drawing/2010/main" val="0"/>
              </a:ext>
            </a:extLst>
          </a:blip>
          <a:stretch>
            <a:fillRect/>
          </a:stretch>
        </p:blipFill>
        <p:spPr>
          <a:xfrm>
            <a:off x="6400752" y="136525"/>
            <a:ext cx="2500019" cy="808390"/>
          </a:xfrm>
          <a:prstGeom prst="rect">
            <a:avLst/>
          </a:prstGeom>
        </p:spPr>
      </p:pic>
    </p:spTree>
  </p:cSld>
  <p:clrMap bg1="lt1" tx1="dk1" bg2="lt2" tx2="dk2" accent1="accent1" accent2="accent2" accent3="accent3" accent4="accent4" accent5="accent5" accent6="accent6" hlink="hlink" folHlink="folHlink"/>
  <p:sldLayoutIdLst>
    <p:sldLayoutId id="2147484076" r:id="rId1"/>
    <p:sldLayoutId id="2147484077" r:id="rId2"/>
    <p:sldLayoutId id="2147484078" r:id="rId3"/>
    <p:sldLayoutId id="2147484079" r:id="rId4"/>
    <p:sldLayoutId id="2147484080" r:id="rId5"/>
    <p:sldLayoutId id="2147484081" r:id="rId6"/>
    <p:sldLayoutId id="2147484082" r:id="rId7"/>
    <p:sldLayoutId id="2147484083" r:id="rId8"/>
    <p:sldLayoutId id="2147484084" r:id="rId9"/>
    <p:sldLayoutId id="2147484085" r:id="rId10"/>
    <p:sldLayoutId id="2147484086" r:id="rId11"/>
  </p:sldLayoutIdLst>
  <p:txStyles>
    <p:titleStyle>
      <a:lvl1pPr algn="l" rtl="0" eaLnBrk="0" fontAlgn="base" hangingPunct="0">
        <a:spcBef>
          <a:spcPct val="0"/>
        </a:spcBef>
        <a:spcAft>
          <a:spcPct val="0"/>
        </a:spcAft>
        <a:defRPr sz="3800" kern="1200">
          <a:solidFill>
            <a:schemeClr val="tx2"/>
          </a:solidFill>
          <a:latin typeface="+mj-lt"/>
          <a:ea typeface="+mj-ea"/>
          <a:cs typeface="+mj-cs"/>
        </a:defRPr>
      </a:lvl1pPr>
      <a:lvl2pPr algn="l" rtl="0" eaLnBrk="0" fontAlgn="base" hangingPunct="0">
        <a:spcBef>
          <a:spcPct val="0"/>
        </a:spcBef>
        <a:spcAft>
          <a:spcPct val="0"/>
        </a:spcAft>
        <a:defRPr sz="3800">
          <a:solidFill>
            <a:schemeClr val="tx2"/>
          </a:solidFill>
          <a:latin typeface="Verdana" panose="020B0604030504040204" pitchFamily="34" charset="0"/>
          <a:ea typeface="宋体" panose="02010600030101010101" pitchFamily="2" charset="-122"/>
        </a:defRPr>
      </a:lvl2pPr>
      <a:lvl3pPr algn="l" rtl="0" eaLnBrk="0" fontAlgn="base" hangingPunct="0">
        <a:spcBef>
          <a:spcPct val="0"/>
        </a:spcBef>
        <a:spcAft>
          <a:spcPct val="0"/>
        </a:spcAft>
        <a:defRPr sz="3800">
          <a:solidFill>
            <a:schemeClr val="tx2"/>
          </a:solidFill>
          <a:latin typeface="Verdana" panose="020B0604030504040204" pitchFamily="34" charset="0"/>
          <a:ea typeface="宋体" panose="02010600030101010101" pitchFamily="2" charset="-122"/>
        </a:defRPr>
      </a:lvl3pPr>
      <a:lvl4pPr algn="l" rtl="0" eaLnBrk="0" fontAlgn="base" hangingPunct="0">
        <a:spcBef>
          <a:spcPct val="0"/>
        </a:spcBef>
        <a:spcAft>
          <a:spcPct val="0"/>
        </a:spcAft>
        <a:defRPr sz="3800">
          <a:solidFill>
            <a:schemeClr val="tx2"/>
          </a:solidFill>
          <a:latin typeface="Verdana" panose="020B0604030504040204" pitchFamily="34" charset="0"/>
          <a:ea typeface="宋体" panose="02010600030101010101" pitchFamily="2" charset="-122"/>
        </a:defRPr>
      </a:lvl4pPr>
      <a:lvl5pPr algn="l" rtl="0" eaLnBrk="0" fontAlgn="base" hangingPunct="0">
        <a:spcBef>
          <a:spcPct val="0"/>
        </a:spcBef>
        <a:spcAft>
          <a:spcPct val="0"/>
        </a:spcAft>
        <a:defRPr sz="3800">
          <a:solidFill>
            <a:schemeClr val="tx2"/>
          </a:solidFill>
          <a:latin typeface="Verdana" panose="020B0604030504040204" pitchFamily="34" charset="0"/>
          <a:ea typeface="宋体" panose="02010600030101010101" pitchFamily="2" charset="-122"/>
        </a:defRPr>
      </a:lvl5pPr>
      <a:lvl6pPr marL="457200" algn="l" rtl="0" fontAlgn="base">
        <a:spcBef>
          <a:spcPct val="0"/>
        </a:spcBef>
        <a:spcAft>
          <a:spcPct val="0"/>
        </a:spcAft>
        <a:defRPr sz="3800">
          <a:solidFill>
            <a:schemeClr val="tx2"/>
          </a:solidFill>
          <a:latin typeface="Verdana" panose="020B0604030504040204" pitchFamily="34" charset="0"/>
          <a:ea typeface="宋体" panose="02010600030101010101" pitchFamily="2" charset="-122"/>
        </a:defRPr>
      </a:lvl6pPr>
      <a:lvl7pPr marL="914400" algn="l" rtl="0" fontAlgn="base">
        <a:spcBef>
          <a:spcPct val="0"/>
        </a:spcBef>
        <a:spcAft>
          <a:spcPct val="0"/>
        </a:spcAft>
        <a:defRPr sz="3800">
          <a:solidFill>
            <a:schemeClr val="tx2"/>
          </a:solidFill>
          <a:latin typeface="Verdana" panose="020B0604030504040204" pitchFamily="34" charset="0"/>
          <a:ea typeface="宋体" panose="02010600030101010101" pitchFamily="2" charset="-122"/>
        </a:defRPr>
      </a:lvl7pPr>
      <a:lvl8pPr marL="1371600" algn="l" rtl="0" fontAlgn="base">
        <a:spcBef>
          <a:spcPct val="0"/>
        </a:spcBef>
        <a:spcAft>
          <a:spcPct val="0"/>
        </a:spcAft>
        <a:defRPr sz="3800">
          <a:solidFill>
            <a:schemeClr val="tx2"/>
          </a:solidFill>
          <a:latin typeface="Verdana" panose="020B0604030504040204" pitchFamily="34" charset="0"/>
          <a:ea typeface="宋体" panose="02010600030101010101" pitchFamily="2" charset="-122"/>
        </a:defRPr>
      </a:lvl8pPr>
      <a:lvl9pPr marL="1828800" algn="l" rtl="0" fontAlgn="base">
        <a:spcBef>
          <a:spcPct val="0"/>
        </a:spcBef>
        <a:spcAft>
          <a:spcPct val="0"/>
        </a:spcAft>
        <a:defRPr sz="3800">
          <a:solidFill>
            <a:schemeClr val="tx2"/>
          </a:solidFill>
          <a:latin typeface="Verdana" panose="020B0604030504040204" pitchFamily="34" charset="0"/>
          <a:ea typeface="宋体" panose="02010600030101010101" pitchFamily="2" charset="-122"/>
        </a:defRPr>
      </a:lvl9pPr>
    </p:titleStyle>
    <p:bodyStyle>
      <a:lvl1pPr marL="469900" indent="-469900" algn="l" rtl="0" eaLnBrk="0" fontAlgn="base" hangingPunct="0">
        <a:spcBef>
          <a:spcPct val="20000"/>
        </a:spcBef>
        <a:spcAft>
          <a:spcPct val="0"/>
        </a:spcAft>
        <a:buClr>
          <a:schemeClr val="accent2"/>
        </a:buClr>
        <a:buFont typeface="Wingdings" panose="05000000000000000000" pitchFamily="2" charset="2"/>
        <a:buChar char="o"/>
        <a:defRPr sz="3000" kern="1200">
          <a:solidFill>
            <a:schemeClr val="tx1"/>
          </a:solidFill>
          <a:latin typeface="+mn-lt"/>
          <a:ea typeface="+mn-ea"/>
          <a:cs typeface="+mn-cs"/>
        </a:defRPr>
      </a:lvl1pPr>
      <a:lvl2pPr marL="908050" lvl="1" indent="-436563" algn="l" rtl="0" eaLnBrk="0" fontAlgn="base" hangingPunct="0">
        <a:spcBef>
          <a:spcPct val="20000"/>
        </a:spcBef>
        <a:spcAft>
          <a:spcPct val="0"/>
        </a:spcAft>
        <a:buClr>
          <a:schemeClr val="accent2"/>
        </a:buClr>
        <a:buFont typeface="Wingdings" panose="05000000000000000000" pitchFamily="2" charset="2"/>
        <a:buChar char="n"/>
        <a:defRPr sz="2600" kern="1200">
          <a:solidFill>
            <a:schemeClr val="tx1"/>
          </a:solidFill>
          <a:latin typeface="+mn-lt"/>
          <a:ea typeface="+mn-ea"/>
          <a:cs typeface="+mn-cs"/>
        </a:defRPr>
      </a:lvl2pPr>
      <a:lvl3pPr marL="1304925" lvl="2" indent="-395288" algn="l" rtl="0" eaLnBrk="0" fontAlgn="base" hangingPunct="0">
        <a:spcBef>
          <a:spcPct val="20000"/>
        </a:spcBef>
        <a:spcAft>
          <a:spcPct val="0"/>
        </a:spcAft>
        <a:buClr>
          <a:schemeClr val="accent2"/>
        </a:buClr>
        <a:buFont typeface="Wingdings" panose="05000000000000000000" pitchFamily="2" charset="2"/>
        <a:buChar char="o"/>
        <a:defRPr sz="2300" kern="1200">
          <a:solidFill>
            <a:schemeClr val="tx1"/>
          </a:solidFill>
          <a:latin typeface="+mn-lt"/>
          <a:ea typeface="+mn-ea"/>
          <a:cs typeface="+mn-cs"/>
        </a:defRPr>
      </a:lvl3pPr>
      <a:lvl4pPr marL="1693863" lvl="3" indent="-387350" algn="l" rtl="0" eaLnBrk="0" fontAlgn="base" hangingPunct="0">
        <a:spcBef>
          <a:spcPct val="20000"/>
        </a:spcBef>
        <a:spcAft>
          <a:spcPct val="0"/>
        </a:spcAft>
        <a:buClr>
          <a:schemeClr val="accent2"/>
        </a:buClr>
        <a:buFont typeface="Wingdings" panose="05000000000000000000" pitchFamily="2" charset="2"/>
        <a:buChar char="n"/>
        <a:defRPr sz="2000" kern="1200">
          <a:solidFill>
            <a:schemeClr val="tx1"/>
          </a:solidFill>
          <a:latin typeface="+mn-lt"/>
          <a:ea typeface="+mn-ea"/>
          <a:cs typeface="+mn-cs"/>
        </a:defRPr>
      </a:lvl4pPr>
      <a:lvl5pPr marL="2093913" lvl="4" indent="-398463" algn="l" rtl="0" eaLnBrk="0" fontAlgn="base" hangingPunct="0">
        <a:spcBef>
          <a:spcPct val="25000"/>
        </a:spcBef>
        <a:spcAft>
          <a:spcPct val="0"/>
        </a:spcAft>
        <a:buClr>
          <a:schemeClr val="accent2"/>
        </a:buClr>
        <a:buFont typeface="Wingdings" panose="05000000000000000000" pitchFamily="2" charset="2"/>
        <a:buChar char="§"/>
        <a:defRPr sz="2000" kern="1200">
          <a:solidFill>
            <a:schemeClr val="tx1"/>
          </a:solidFill>
          <a:latin typeface="+mn-lt"/>
          <a:ea typeface="+mn-ea"/>
          <a:cs typeface="+mn-cs"/>
        </a:defRPr>
      </a:lvl5pPr>
      <a:lvl6pPr marL="2514600" lvl="5" indent="-228600" algn="l" defTabSz="914400" eaLnBrk="1" fontAlgn="base" latinLnBrk="0" hangingPunct="1">
        <a:lnSpc>
          <a:spcPct val="100000"/>
        </a:lnSpc>
        <a:spcBef>
          <a:spcPct val="25000"/>
        </a:spcBef>
        <a:spcAft>
          <a:spcPct val="0"/>
        </a:spcAft>
        <a:buClr>
          <a:schemeClr val="accent2"/>
        </a:buClr>
        <a:buFont typeface="Wingdings" panose="05000000000000000000" pitchFamily="2" charset="2"/>
        <a:buChar char="§"/>
        <a:defRPr sz="2000" b="0" i="0" u="none" kern="1200" baseline="0">
          <a:solidFill>
            <a:schemeClr val="tx1"/>
          </a:solidFill>
          <a:latin typeface="+mn-lt"/>
          <a:ea typeface="+mn-ea"/>
          <a:cs typeface="+mn-cs"/>
        </a:defRPr>
      </a:lvl6pPr>
      <a:lvl7pPr marL="2971800" lvl="6" indent="-228600" algn="l" defTabSz="914400" eaLnBrk="1" fontAlgn="base" latinLnBrk="0" hangingPunct="1">
        <a:lnSpc>
          <a:spcPct val="100000"/>
        </a:lnSpc>
        <a:spcBef>
          <a:spcPct val="25000"/>
        </a:spcBef>
        <a:spcAft>
          <a:spcPct val="0"/>
        </a:spcAft>
        <a:buClr>
          <a:schemeClr val="accent2"/>
        </a:buClr>
        <a:buFont typeface="Wingdings" panose="05000000000000000000" pitchFamily="2" charset="2"/>
        <a:buChar char="§"/>
        <a:defRPr sz="2000" b="0" i="0" u="none" kern="1200" baseline="0">
          <a:solidFill>
            <a:schemeClr val="tx1"/>
          </a:solidFill>
          <a:latin typeface="+mn-lt"/>
          <a:ea typeface="+mn-ea"/>
          <a:cs typeface="+mn-cs"/>
        </a:defRPr>
      </a:lvl7pPr>
      <a:lvl8pPr marL="3429000" lvl="7" indent="-228600" algn="l" defTabSz="914400" eaLnBrk="1" fontAlgn="base" latinLnBrk="0" hangingPunct="1">
        <a:lnSpc>
          <a:spcPct val="100000"/>
        </a:lnSpc>
        <a:spcBef>
          <a:spcPct val="25000"/>
        </a:spcBef>
        <a:spcAft>
          <a:spcPct val="0"/>
        </a:spcAft>
        <a:buClr>
          <a:schemeClr val="accent2"/>
        </a:buClr>
        <a:buFont typeface="Wingdings" panose="05000000000000000000" pitchFamily="2" charset="2"/>
        <a:buChar char="§"/>
        <a:defRPr sz="2000" b="0" i="0" u="none" kern="1200" baseline="0">
          <a:solidFill>
            <a:schemeClr val="tx1"/>
          </a:solidFill>
          <a:latin typeface="+mn-lt"/>
          <a:ea typeface="+mn-ea"/>
          <a:cs typeface="+mn-cs"/>
        </a:defRPr>
      </a:lvl8pPr>
      <a:lvl9pPr marL="3886200" lvl="8" indent="-228600" algn="l" defTabSz="914400" eaLnBrk="1" fontAlgn="base" latinLnBrk="0" hangingPunct="1">
        <a:lnSpc>
          <a:spcPct val="100000"/>
        </a:lnSpc>
        <a:spcBef>
          <a:spcPct val="25000"/>
        </a:spcBef>
        <a:spcAft>
          <a:spcPct val="0"/>
        </a:spcAft>
        <a:buClr>
          <a:schemeClr val="accent2"/>
        </a:buClr>
        <a:buFont typeface="Wingdings" panose="05000000000000000000" pitchFamily="2" charset="2"/>
        <a:buChar char="§"/>
        <a:defRPr sz="2000" b="0" i="0" u="none" kern="1200" baseline="0">
          <a:solidFill>
            <a:schemeClr val="tx1"/>
          </a:solidFill>
          <a:latin typeface="+mn-lt"/>
          <a:ea typeface="+mn-ea"/>
          <a:cs typeface="+mn-cs"/>
        </a:defRPr>
      </a:lvl9pPr>
    </p:bodyStyle>
    <p:otherStyle>
      <a:lvl1pPr marL="0" lvl="0" indent="0" algn="l" defTabSz="914400" eaLnBrk="1" fontAlgn="base" latinLnBrk="0" hangingPunct="1">
        <a:lnSpc>
          <a:spcPct val="100000"/>
        </a:lnSpc>
        <a:spcBef>
          <a:spcPct val="0"/>
        </a:spcBef>
        <a:spcAft>
          <a:spcPct val="0"/>
        </a:spcAft>
        <a:buFont typeface="Arial" panose="020B0604020202020204" pitchFamily="34" charset="0"/>
        <a:buNone/>
        <a:defRPr sz="1800" b="0" i="0" u="none" kern="1200" baseline="0">
          <a:solidFill>
            <a:schemeClr val="tx1"/>
          </a:solidFill>
          <a:latin typeface="+mn-lt"/>
          <a:ea typeface="+mn-ea"/>
          <a:cs typeface="+mn-cs"/>
        </a:defRPr>
      </a:lvl1pPr>
      <a:lvl2pPr marL="457200" lvl="1" indent="0" algn="l" defTabSz="914400" eaLnBrk="1" fontAlgn="base" latinLnBrk="0" hangingPunct="1">
        <a:lnSpc>
          <a:spcPct val="100000"/>
        </a:lnSpc>
        <a:spcBef>
          <a:spcPct val="0"/>
        </a:spcBef>
        <a:spcAft>
          <a:spcPct val="0"/>
        </a:spcAft>
        <a:buFont typeface="Arial" panose="020B0604020202020204" pitchFamily="34" charset="0"/>
        <a:buNone/>
        <a:defRPr sz="1800" b="0" i="0" u="none" kern="1200" baseline="0">
          <a:solidFill>
            <a:schemeClr val="tx1"/>
          </a:solidFill>
          <a:latin typeface="+mn-lt"/>
          <a:ea typeface="+mn-ea"/>
          <a:cs typeface="+mn-cs"/>
        </a:defRPr>
      </a:lvl2pPr>
      <a:lvl3pPr marL="914400" lvl="2" indent="0" algn="l" defTabSz="914400" eaLnBrk="1" fontAlgn="base" latinLnBrk="0" hangingPunct="1">
        <a:lnSpc>
          <a:spcPct val="100000"/>
        </a:lnSpc>
        <a:spcBef>
          <a:spcPct val="0"/>
        </a:spcBef>
        <a:spcAft>
          <a:spcPct val="0"/>
        </a:spcAft>
        <a:buFont typeface="Arial" panose="020B0604020202020204" pitchFamily="34" charset="0"/>
        <a:buNone/>
        <a:defRPr sz="1800" b="0" i="0" u="none" kern="1200" baseline="0">
          <a:solidFill>
            <a:schemeClr val="tx1"/>
          </a:solidFill>
          <a:latin typeface="+mn-lt"/>
          <a:ea typeface="+mn-ea"/>
          <a:cs typeface="+mn-cs"/>
        </a:defRPr>
      </a:lvl3pPr>
      <a:lvl4pPr marL="1371600" lvl="3" indent="0" algn="l" defTabSz="914400" eaLnBrk="1" fontAlgn="base" latinLnBrk="0" hangingPunct="1">
        <a:lnSpc>
          <a:spcPct val="100000"/>
        </a:lnSpc>
        <a:spcBef>
          <a:spcPct val="0"/>
        </a:spcBef>
        <a:spcAft>
          <a:spcPct val="0"/>
        </a:spcAft>
        <a:buFont typeface="Arial" panose="020B0604020202020204" pitchFamily="34" charset="0"/>
        <a:buNone/>
        <a:defRPr sz="1800" b="0" i="0" u="none" kern="1200" baseline="0">
          <a:solidFill>
            <a:schemeClr val="tx1"/>
          </a:solidFill>
          <a:latin typeface="+mn-lt"/>
          <a:ea typeface="+mn-ea"/>
          <a:cs typeface="+mn-cs"/>
        </a:defRPr>
      </a:lvl4pPr>
      <a:lvl5pPr marL="1828800" lvl="4" indent="0" algn="l" defTabSz="914400" eaLnBrk="1" fontAlgn="base" latinLnBrk="0" hangingPunct="1">
        <a:lnSpc>
          <a:spcPct val="100000"/>
        </a:lnSpc>
        <a:spcBef>
          <a:spcPct val="0"/>
        </a:spcBef>
        <a:spcAft>
          <a:spcPct val="0"/>
        </a:spcAft>
        <a:buFont typeface="Arial" panose="020B0604020202020204" pitchFamily="34" charset="0"/>
        <a:buNone/>
        <a:defRPr sz="1800" b="0" i="0" u="none" kern="1200" baseline="0">
          <a:solidFill>
            <a:schemeClr val="tx1"/>
          </a:solidFill>
          <a:latin typeface="+mn-lt"/>
          <a:ea typeface="+mn-ea"/>
          <a:cs typeface="+mn-cs"/>
        </a:defRPr>
      </a:lvl5pPr>
      <a:lvl6pPr marL="2286000" lvl="5" indent="0" algn="l" defTabSz="914400" eaLnBrk="1" fontAlgn="base" latinLnBrk="0" hangingPunct="1">
        <a:lnSpc>
          <a:spcPct val="100000"/>
        </a:lnSpc>
        <a:spcBef>
          <a:spcPct val="0"/>
        </a:spcBef>
        <a:spcAft>
          <a:spcPct val="0"/>
        </a:spcAft>
        <a:buFont typeface="Arial" panose="020B0604020202020204" pitchFamily="34" charset="0"/>
        <a:buNone/>
        <a:defRPr sz="1800" b="0" i="0" u="none" kern="1200" baseline="0">
          <a:solidFill>
            <a:schemeClr val="tx1"/>
          </a:solidFill>
          <a:latin typeface="+mn-lt"/>
          <a:ea typeface="+mn-ea"/>
          <a:cs typeface="+mn-cs"/>
        </a:defRPr>
      </a:lvl6pPr>
      <a:lvl7pPr marL="2743200" lvl="6" indent="0" algn="l" defTabSz="914400" eaLnBrk="1" fontAlgn="base" latinLnBrk="0" hangingPunct="1">
        <a:lnSpc>
          <a:spcPct val="100000"/>
        </a:lnSpc>
        <a:spcBef>
          <a:spcPct val="0"/>
        </a:spcBef>
        <a:spcAft>
          <a:spcPct val="0"/>
        </a:spcAft>
        <a:buFont typeface="Arial" panose="020B0604020202020204" pitchFamily="34" charset="0"/>
        <a:buNone/>
        <a:defRPr sz="1800" b="0" i="0" u="none" kern="1200" baseline="0">
          <a:solidFill>
            <a:schemeClr val="tx1"/>
          </a:solidFill>
          <a:latin typeface="+mn-lt"/>
          <a:ea typeface="+mn-ea"/>
          <a:cs typeface="+mn-cs"/>
        </a:defRPr>
      </a:lvl7pPr>
      <a:lvl8pPr marL="3200400" lvl="7" indent="0" algn="l" defTabSz="914400" eaLnBrk="1" fontAlgn="base" latinLnBrk="0" hangingPunct="1">
        <a:lnSpc>
          <a:spcPct val="100000"/>
        </a:lnSpc>
        <a:spcBef>
          <a:spcPct val="0"/>
        </a:spcBef>
        <a:spcAft>
          <a:spcPct val="0"/>
        </a:spcAft>
        <a:buFont typeface="Arial" panose="020B0604020202020204" pitchFamily="34" charset="0"/>
        <a:buNone/>
        <a:defRPr sz="1800" b="0" i="0" u="none" kern="1200" baseline="0">
          <a:solidFill>
            <a:schemeClr val="tx1"/>
          </a:solidFill>
          <a:latin typeface="+mn-lt"/>
          <a:ea typeface="+mn-ea"/>
          <a:cs typeface="+mn-cs"/>
        </a:defRPr>
      </a:lvl8pPr>
      <a:lvl9pPr marL="3657600" lvl="8" indent="0" algn="l" defTabSz="914400" eaLnBrk="1" fontAlgn="base" latinLnBrk="0" hangingPunct="1">
        <a:lnSpc>
          <a:spcPct val="100000"/>
        </a:lnSpc>
        <a:spcBef>
          <a:spcPct val="0"/>
        </a:spcBef>
        <a:spcAft>
          <a:spcPct val="0"/>
        </a:spcAft>
        <a:buFont typeface="Arial" panose="020B0604020202020204" pitchFamily="34" charset="0"/>
        <a:buNone/>
        <a:defRPr sz="1800" b="0" i="0" u="none" kern="1200" baseline="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grpSp>
        <p:nvGrpSpPr>
          <p:cNvPr id="13314" name="组合 3073"/>
          <p:cNvGrpSpPr>
            <a:grpSpLocks/>
          </p:cNvGrpSpPr>
          <p:nvPr/>
        </p:nvGrpSpPr>
        <p:grpSpPr bwMode="auto">
          <a:xfrm>
            <a:off x="0" y="0"/>
            <a:ext cx="9144000" cy="6858000"/>
            <a:chOff x="0" y="0"/>
            <a:chExt cx="5760" cy="4320"/>
          </a:xfrm>
        </p:grpSpPr>
        <p:sp>
          <p:nvSpPr>
            <p:cNvPr id="2051" name="任意多边形 3074"/>
            <p:cNvSpPr>
              <a:spLocks noChangeArrowheads="1"/>
            </p:cNvSpPr>
            <p:nvPr/>
          </p:nvSpPr>
          <p:spPr bwMode="auto">
            <a:xfrm>
              <a:off x="0" y="3072"/>
              <a:ext cx="5760" cy="1248"/>
            </a:xfrm>
            <a:custGeom>
              <a:avLst/>
              <a:gdLst>
                <a:gd name="T0" fmla="*/ 6027 w 6027"/>
                <a:gd name="T1" fmla="*/ 2296 h 2296"/>
                <a:gd name="T2" fmla="*/ 0 w 6027"/>
                <a:gd name="T3" fmla="*/ 2296 h 2296"/>
                <a:gd name="T4" fmla="*/ 0 w 6027"/>
                <a:gd name="T5" fmla="*/ 0 h 2296"/>
                <a:gd name="T6" fmla="*/ 6027 w 6027"/>
                <a:gd name="T7" fmla="*/ 0 h 2296"/>
                <a:gd name="T8" fmla="*/ 6027 w 6027"/>
                <a:gd name="T9" fmla="*/ 2296 h 2296"/>
                <a:gd name="T10" fmla="*/ 6027 w 6027"/>
                <a:gd name="T11" fmla="*/ 2296 h 2296"/>
              </a:gdLst>
              <a:ahLst/>
              <a:cxnLst>
                <a:cxn ang="0">
                  <a:pos x="T0" y="T1"/>
                </a:cxn>
                <a:cxn ang="0">
                  <a:pos x="T2" y="T3"/>
                </a:cxn>
                <a:cxn ang="0">
                  <a:pos x="T4" y="T5"/>
                </a:cxn>
                <a:cxn ang="0">
                  <a:pos x="T6" y="T7"/>
                </a:cxn>
                <a:cxn ang="0">
                  <a:pos x="T8" y="T9"/>
                </a:cxn>
                <a:cxn ang="0">
                  <a:pos x="T10" y="T11"/>
                </a:cxn>
              </a:cxnLst>
              <a:rect l="0" t="0" r="r" b="b"/>
              <a:pathLst>
                <a:path w="6027" h="2296">
                  <a:moveTo>
                    <a:pt x="6027" y="2296"/>
                  </a:moveTo>
                  <a:lnTo>
                    <a:pt x="0" y="2296"/>
                  </a:lnTo>
                  <a:lnTo>
                    <a:pt x="0" y="0"/>
                  </a:lnTo>
                  <a:lnTo>
                    <a:pt x="6027" y="0"/>
                  </a:lnTo>
                  <a:lnTo>
                    <a:pt x="6027" y="2296"/>
                  </a:lnTo>
                  <a:close/>
                </a:path>
              </a:pathLst>
            </a:custGeom>
            <a:gradFill rotWithShape="0">
              <a:gsLst>
                <a:gs pos="0">
                  <a:schemeClr val="bg1"/>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a:solidFill>
                    <a:schemeClr val="tx1"/>
                  </a:solidFill>
                  <a:latin typeface="Arial" panose="020B0604020202020204" pitchFamily="34" charset="0"/>
                  <a:ea typeface="宋体" panose="02010600030101010101" pitchFamily="2" charset="-122"/>
                </a:defRPr>
              </a:lvl1pPr>
              <a:lvl2pPr>
                <a:defRPr>
                  <a:solidFill>
                    <a:schemeClr val="tx1"/>
                  </a:solidFill>
                  <a:latin typeface="Arial" panose="020B0604020202020204" pitchFamily="34" charset="0"/>
                  <a:ea typeface="宋体" panose="02010600030101010101" pitchFamily="2" charset="-122"/>
                </a:defRPr>
              </a:lvl2pPr>
              <a:lvl3pPr>
                <a:defRPr>
                  <a:solidFill>
                    <a:schemeClr val="tx1"/>
                  </a:solidFill>
                  <a:latin typeface="Arial" panose="020B0604020202020204" pitchFamily="34" charset="0"/>
                  <a:ea typeface="宋体" panose="02010600030101010101" pitchFamily="2" charset="-122"/>
                </a:defRPr>
              </a:lvl3pPr>
              <a:lvl4pPr>
                <a:defRPr>
                  <a:solidFill>
                    <a:schemeClr val="tx1"/>
                  </a:solidFill>
                  <a:latin typeface="Arial" panose="020B0604020202020204" pitchFamily="34" charset="0"/>
                  <a:ea typeface="宋体" panose="02010600030101010101" pitchFamily="2" charset="-122"/>
                </a:defRPr>
              </a:lvl4pPr>
              <a:lvl5pPr>
                <a:defRPr>
                  <a:solidFill>
                    <a:schemeClr val="tx1"/>
                  </a:solidFill>
                  <a:latin typeface="Arial" panose="020B0604020202020204" pitchFamily="34" charset="0"/>
                  <a:ea typeface="宋体" panose="02010600030101010101" pitchFamily="2" charset="-122"/>
                </a:defRPr>
              </a:lvl5pPr>
              <a:lvl6pPr fontAlgn="base">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fontAlgn="base">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fontAlgn="base">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fontAlgn="base">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buFont typeface="Arial" panose="020B0604020202020204" pitchFamily="34" charset="0"/>
                <a:buNone/>
                <a:defRPr/>
              </a:pPr>
              <a:endParaRPr lang="zh-CN" altLang="en-US"/>
            </a:p>
          </p:txBody>
        </p:sp>
        <p:sp>
          <p:nvSpPr>
            <p:cNvPr id="2" name="任意多边形 3075"/>
            <p:cNvSpPr>
              <a:spLocks noChangeArrowheads="1"/>
            </p:cNvSpPr>
            <p:nvPr/>
          </p:nvSpPr>
          <p:spPr bwMode="auto">
            <a:xfrm>
              <a:off x="0" y="0"/>
              <a:ext cx="5760" cy="3072"/>
            </a:xfrm>
            <a:custGeom>
              <a:avLst/>
              <a:gdLst>
                <a:gd name="T0" fmla="*/ 6027 w 6027"/>
                <a:gd name="T1" fmla="*/ 2296 h 2296"/>
                <a:gd name="T2" fmla="*/ 0 w 6027"/>
                <a:gd name="T3" fmla="*/ 2296 h 2296"/>
                <a:gd name="T4" fmla="*/ 0 w 6027"/>
                <a:gd name="T5" fmla="*/ 0 h 2296"/>
                <a:gd name="T6" fmla="*/ 6027 w 6027"/>
                <a:gd name="T7" fmla="*/ 0 h 2296"/>
                <a:gd name="T8" fmla="*/ 6027 w 6027"/>
                <a:gd name="T9" fmla="*/ 2296 h 2296"/>
                <a:gd name="T10" fmla="*/ 6027 w 6027"/>
                <a:gd name="T11" fmla="*/ 2296 h 2296"/>
              </a:gdLst>
              <a:ahLst/>
              <a:cxnLst>
                <a:cxn ang="0">
                  <a:pos x="T0" y="T1"/>
                </a:cxn>
                <a:cxn ang="0">
                  <a:pos x="T2" y="T3"/>
                </a:cxn>
                <a:cxn ang="0">
                  <a:pos x="T4" y="T5"/>
                </a:cxn>
                <a:cxn ang="0">
                  <a:pos x="T6" y="T7"/>
                </a:cxn>
                <a:cxn ang="0">
                  <a:pos x="T8" y="T9"/>
                </a:cxn>
                <a:cxn ang="0">
                  <a:pos x="T10" y="T11"/>
                </a:cxn>
              </a:cxnLst>
              <a:rect l="0" t="0" r="r" b="b"/>
              <a:pathLst>
                <a:path w="6027" h="2296">
                  <a:moveTo>
                    <a:pt x="6027" y="2296"/>
                  </a:moveTo>
                  <a:lnTo>
                    <a:pt x="0" y="2296"/>
                  </a:lnTo>
                  <a:lnTo>
                    <a:pt x="0" y="0"/>
                  </a:lnTo>
                  <a:lnTo>
                    <a:pt x="6027" y="0"/>
                  </a:lnTo>
                  <a:lnTo>
                    <a:pt x="6027" y="2296"/>
                  </a:lnTo>
                  <a:close/>
                </a:path>
              </a:pathLst>
            </a:custGeom>
            <a:gradFill rotWithShape="0">
              <a:gsLst>
                <a:gs pos="0">
                  <a:srgbClr val="001847"/>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a:solidFill>
                    <a:schemeClr val="tx1"/>
                  </a:solidFill>
                  <a:latin typeface="Arial" panose="020B0604020202020204" pitchFamily="34" charset="0"/>
                  <a:ea typeface="宋体" panose="02010600030101010101" pitchFamily="2" charset="-122"/>
                </a:defRPr>
              </a:lvl1pPr>
              <a:lvl2pPr>
                <a:defRPr>
                  <a:solidFill>
                    <a:schemeClr val="tx1"/>
                  </a:solidFill>
                  <a:latin typeface="Arial" panose="020B0604020202020204" pitchFamily="34" charset="0"/>
                  <a:ea typeface="宋体" panose="02010600030101010101" pitchFamily="2" charset="-122"/>
                </a:defRPr>
              </a:lvl2pPr>
              <a:lvl3pPr>
                <a:defRPr>
                  <a:solidFill>
                    <a:schemeClr val="tx1"/>
                  </a:solidFill>
                  <a:latin typeface="Arial" panose="020B0604020202020204" pitchFamily="34" charset="0"/>
                  <a:ea typeface="宋体" panose="02010600030101010101" pitchFamily="2" charset="-122"/>
                </a:defRPr>
              </a:lvl3pPr>
              <a:lvl4pPr>
                <a:defRPr>
                  <a:solidFill>
                    <a:schemeClr val="tx1"/>
                  </a:solidFill>
                  <a:latin typeface="Arial" panose="020B0604020202020204" pitchFamily="34" charset="0"/>
                  <a:ea typeface="宋体" panose="02010600030101010101" pitchFamily="2" charset="-122"/>
                </a:defRPr>
              </a:lvl4pPr>
              <a:lvl5pPr>
                <a:defRPr>
                  <a:solidFill>
                    <a:schemeClr val="tx1"/>
                  </a:solidFill>
                  <a:latin typeface="Arial" panose="020B0604020202020204" pitchFamily="34" charset="0"/>
                  <a:ea typeface="宋体" panose="02010600030101010101" pitchFamily="2" charset="-122"/>
                </a:defRPr>
              </a:lvl5pPr>
              <a:lvl6pPr fontAlgn="base">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fontAlgn="base">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fontAlgn="base">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fontAlgn="base">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buFont typeface="Arial" panose="020B0604020202020204" pitchFamily="34" charset="0"/>
                <a:buNone/>
                <a:defRPr/>
              </a:pPr>
              <a:endParaRPr lang="zh-CN" altLang="en-US"/>
            </a:p>
          </p:txBody>
        </p:sp>
      </p:grpSp>
      <p:sp>
        <p:nvSpPr>
          <p:cNvPr id="2053" name="任意多边形 3076"/>
          <p:cNvSpPr>
            <a:spLocks noChangeArrowheads="1"/>
          </p:cNvSpPr>
          <p:nvPr/>
        </p:nvSpPr>
        <p:spPr bwMode="auto">
          <a:xfrm>
            <a:off x="6248400" y="6262688"/>
            <a:ext cx="2895600" cy="609600"/>
          </a:xfrm>
          <a:custGeom>
            <a:avLst/>
            <a:gdLst>
              <a:gd name="T0" fmla="*/ 5748 w 5748"/>
              <a:gd name="T1" fmla="*/ 246 h 246"/>
              <a:gd name="T2" fmla="*/ 0 w 5748"/>
              <a:gd name="T3" fmla="*/ 246 h 246"/>
              <a:gd name="T4" fmla="*/ 0 w 5748"/>
              <a:gd name="T5" fmla="*/ 0 h 246"/>
              <a:gd name="T6" fmla="*/ 5748 w 5748"/>
              <a:gd name="T7" fmla="*/ 0 h 246"/>
              <a:gd name="T8" fmla="*/ 5748 w 5748"/>
              <a:gd name="T9" fmla="*/ 246 h 246"/>
              <a:gd name="T10" fmla="*/ 5748 w 5748"/>
              <a:gd name="T11" fmla="*/ 246 h 246"/>
            </a:gdLst>
            <a:ahLst/>
            <a:cxnLst>
              <a:cxn ang="0">
                <a:pos x="T0" y="T1"/>
              </a:cxn>
              <a:cxn ang="0">
                <a:pos x="T2" y="T3"/>
              </a:cxn>
              <a:cxn ang="0">
                <a:pos x="T4" y="T5"/>
              </a:cxn>
              <a:cxn ang="0">
                <a:pos x="T6" y="T7"/>
              </a:cxn>
              <a:cxn ang="0">
                <a:pos x="T8" y="T9"/>
              </a:cxn>
              <a:cxn ang="0">
                <a:pos x="T10" y="T11"/>
              </a:cxn>
            </a:cxnLst>
            <a:rect l="0" t="0" r="r" b="b"/>
            <a:pathLst>
              <a:path w="5748" h="246">
                <a:moveTo>
                  <a:pt x="5748" y="246"/>
                </a:moveTo>
                <a:lnTo>
                  <a:pt x="0" y="246"/>
                </a:lnTo>
                <a:lnTo>
                  <a:pt x="0" y="0"/>
                </a:lnTo>
                <a:lnTo>
                  <a:pt x="5748" y="0"/>
                </a:lnTo>
                <a:lnTo>
                  <a:pt x="5748" y="246"/>
                </a:lnTo>
                <a:close/>
              </a:path>
            </a:pathLst>
          </a:custGeom>
          <a:gradFill rotWithShape="0">
            <a:gsLst>
              <a:gs pos="0">
                <a:schemeClr val="bg1"/>
              </a:gs>
              <a:gs pos="100000">
                <a:schemeClr val="hlink"/>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a:solidFill>
                  <a:schemeClr val="tx1"/>
                </a:solidFill>
                <a:latin typeface="Arial" panose="020B0604020202020204" pitchFamily="34" charset="0"/>
                <a:ea typeface="宋体" panose="02010600030101010101" pitchFamily="2" charset="-122"/>
              </a:defRPr>
            </a:lvl1pPr>
            <a:lvl2pPr>
              <a:defRPr>
                <a:solidFill>
                  <a:schemeClr val="tx1"/>
                </a:solidFill>
                <a:latin typeface="Arial" panose="020B0604020202020204" pitchFamily="34" charset="0"/>
                <a:ea typeface="宋体" panose="02010600030101010101" pitchFamily="2" charset="-122"/>
              </a:defRPr>
            </a:lvl2pPr>
            <a:lvl3pPr>
              <a:defRPr>
                <a:solidFill>
                  <a:schemeClr val="tx1"/>
                </a:solidFill>
                <a:latin typeface="Arial" panose="020B0604020202020204" pitchFamily="34" charset="0"/>
                <a:ea typeface="宋体" panose="02010600030101010101" pitchFamily="2" charset="-122"/>
              </a:defRPr>
            </a:lvl3pPr>
            <a:lvl4pPr>
              <a:defRPr>
                <a:solidFill>
                  <a:schemeClr val="tx1"/>
                </a:solidFill>
                <a:latin typeface="Arial" panose="020B0604020202020204" pitchFamily="34" charset="0"/>
                <a:ea typeface="宋体" panose="02010600030101010101" pitchFamily="2" charset="-122"/>
              </a:defRPr>
            </a:lvl4pPr>
            <a:lvl5pPr>
              <a:defRPr>
                <a:solidFill>
                  <a:schemeClr val="tx1"/>
                </a:solidFill>
                <a:latin typeface="Arial" panose="020B0604020202020204" pitchFamily="34" charset="0"/>
                <a:ea typeface="宋体" panose="02010600030101010101" pitchFamily="2" charset="-122"/>
              </a:defRPr>
            </a:lvl5pPr>
            <a:lvl6pPr fontAlgn="base">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fontAlgn="base">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fontAlgn="base">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fontAlgn="base">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buFont typeface="Arial" panose="020B0604020202020204" pitchFamily="34" charset="0"/>
              <a:buNone/>
              <a:defRPr/>
            </a:pPr>
            <a:endParaRPr lang="zh-CN" altLang="en-US"/>
          </a:p>
        </p:txBody>
      </p:sp>
      <p:grpSp>
        <p:nvGrpSpPr>
          <p:cNvPr id="13316" name="组合 3077"/>
          <p:cNvGrpSpPr>
            <a:grpSpLocks/>
          </p:cNvGrpSpPr>
          <p:nvPr/>
        </p:nvGrpSpPr>
        <p:grpSpPr bwMode="auto">
          <a:xfrm>
            <a:off x="0" y="6019800"/>
            <a:ext cx="7848600" cy="857250"/>
            <a:chOff x="0" y="0"/>
            <a:chExt cx="4944" cy="540"/>
          </a:xfrm>
        </p:grpSpPr>
        <p:sp>
          <p:nvSpPr>
            <p:cNvPr id="3" name="任意多边形 3078"/>
            <p:cNvSpPr>
              <a:spLocks noChangeArrowheads="1"/>
            </p:cNvSpPr>
            <p:nvPr userDrawn="1"/>
          </p:nvSpPr>
          <p:spPr bwMode="auto">
            <a:xfrm>
              <a:off x="1488" y="0"/>
              <a:ext cx="3240" cy="536"/>
            </a:xfrm>
            <a:custGeom>
              <a:avLst/>
              <a:gdLst>
                <a:gd name="T0" fmla="*/ 3132 w 3240"/>
                <a:gd name="T1" fmla="*/ 469 h 536"/>
                <a:gd name="T2" fmla="*/ 2995 w 3240"/>
                <a:gd name="T3" fmla="*/ 395 h 536"/>
                <a:gd name="T4" fmla="*/ 2911 w 3240"/>
                <a:gd name="T5" fmla="*/ 375 h 536"/>
                <a:gd name="T6" fmla="*/ 2678 w 3240"/>
                <a:gd name="T7" fmla="*/ 228 h 536"/>
                <a:gd name="T8" fmla="*/ 2553 w 3240"/>
                <a:gd name="T9" fmla="*/ 74 h 536"/>
                <a:gd name="T10" fmla="*/ 2457 w 3240"/>
                <a:gd name="T11" fmla="*/ 7 h 536"/>
                <a:gd name="T12" fmla="*/ 2403 w 3240"/>
                <a:gd name="T13" fmla="*/ 47 h 536"/>
                <a:gd name="T14" fmla="*/ 2289 w 3240"/>
                <a:gd name="T15" fmla="*/ 74 h 536"/>
                <a:gd name="T16" fmla="*/ 2134 w 3240"/>
                <a:gd name="T17" fmla="*/ 74 h 536"/>
                <a:gd name="T18" fmla="*/ 2044 w 3240"/>
                <a:gd name="T19" fmla="*/ 128 h 536"/>
                <a:gd name="T20" fmla="*/ 1775 w 3240"/>
                <a:gd name="T21" fmla="*/ 222 h 536"/>
                <a:gd name="T22" fmla="*/ 1602 w 3240"/>
                <a:gd name="T23" fmla="*/ 181 h 536"/>
                <a:gd name="T24" fmla="*/ 1560 w 3240"/>
                <a:gd name="T25" fmla="*/ 101 h 536"/>
                <a:gd name="T26" fmla="*/ 1542 w 3240"/>
                <a:gd name="T27" fmla="*/ 87 h 536"/>
                <a:gd name="T28" fmla="*/ 1446 w 3240"/>
                <a:gd name="T29" fmla="*/ 60 h 536"/>
                <a:gd name="T30" fmla="*/ 1375 w 3240"/>
                <a:gd name="T31" fmla="*/ 74 h 536"/>
                <a:gd name="T32" fmla="*/ 1309 w 3240"/>
                <a:gd name="T33" fmla="*/ 87 h 536"/>
                <a:gd name="T34" fmla="*/ 1243 w 3240"/>
                <a:gd name="T35" fmla="*/ 13 h 536"/>
                <a:gd name="T36" fmla="*/ 1225 w 3240"/>
                <a:gd name="T37" fmla="*/ 0 h 536"/>
                <a:gd name="T38" fmla="*/ 1189 w 3240"/>
                <a:gd name="T39" fmla="*/ 0 h 536"/>
                <a:gd name="T40" fmla="*/ 1106 w 3240"/>
                <a:gd name="T41" fmla="*/ 34 h 536"/>
                <a:gd name="T42" fmla="*/ 1106 w 3240"/>
                <a:gd name="T43" fmla="*/ 34 h 536"/>
                <a:gd name="T44" fmla="*/ 1094 w 3240"/>
                <a:gd name="T45" fmla="*/ 40 h 536"/>
                <a:gd name="T46" fmla="*/ 1070 w 3240"/>
                <a:gd name="T47" fmla="*/ 54 h 536"/>
                <a:gd name="T48" fmla="*/ 1034 w 3240"/>
                <a:gd name="T49" fmla="*/ 74 h 536"/>
                <a:gd name="T50" fmla="*/ 1004 w 3240"/>
                <a:gd name="T51" fmla="*/ 74 h 536"/>
                <a:gd name="T52" fmla="*/ 986 w 3240"/>
                <a:gd name="T53" fmla="*/ 74 h 536"/>
                <a:gd name="T54" fmla="*/ 956 w 3240"/>
                <a:gd name="T55" fmla="*/ 81 h 536"/>
                <a:gd name="T56" fmla="*/ 920 w 3240"/>
                <a:gd name="T57" fmla="*/ 94 h 536"/>
                <a:gd name="T58" fmla="*/ 884 w 3240"/>
                <a:gd name="T59" fmla="*/ 107 h 536"/>
                <a:gd name="T60" fmla="*/ 843 w 3240"/>
                <a:gd name="T61" fmla="*/ 128 h 536"/>
                <a:gd name="T62" fmla="*/ 813 w 3240"/>
                <a:gd name="T63" fmla="*/ 141 h 536"/>
                <a:gd name="T64" fmla="*/ 789 w 3240"/>
                <a:gd name="T65" fmla="*/ 148 h 536"/>
                <a:gd name="T66" fmla="*/ 783 w 3240"/>
                <a:gd name="T67" fmla="*/ 154 h 536"/>
                <a:gd name="T68" fmla="*/ 556 w 3240"/>
                <a:gd name="T69" fmla="*/ 228 h 536"/>
                <a:gd name="T70" fmla="*/ 394 w 3240"/>
                <a:gd name="T71" fmla="*/ 294 h 536"/>
                <a:gd name="T72" fmla="*/ 107 w 3240"/>
                <a:gd name="T73" fmla="*/ 462 h 536"/>
                <a:gd name="T74" fmla="*/ 0 w 3240"/>
                <a:gd name="T75" fmla="*/ 536 h 536"/>
                <a:gd name="T76" fmla="*/ 3240 w 3240"/>
                <a:gd name="T77" fmla="*/ 536 h 536"/>
                <a:gd name="T78" fmla="*/ 3132 w 3240"/>
                <a:gd name="T79" fmla="*/ 469 h 536"/>
                <a:gd name="T80" fmla="*/ 3132 w 3240"/>
                <a:gd name="T81" fmla="*/ 469 h 5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3240" h="536">
                  <a:moveTo>
                    <a:pt x="3132" y="469"/>
                  </a:moveTo>
                  <a:lnTo>
                    <a:pt x="2995" y="395"/>
                  </a:lnTo>
                  <a:lnTo>
                    <a:pt x="2911" y="375"/>
                  </a:lnTo>
                  <a:lnTo>
                    <a:pt x="2678" y="228"/>
                  </a:lnTo>
                  <a:lnTo>
                    <a:pt x="2553" y="74"/>
                  </a:lnTo>
                  <a:lnTo>
                    <a:pt x="2457" y="7"/>
                  </a:lnTo>
                  <a:lnTo>
                    <a:pt x="2403" y="47"/>
                  </a:lnTo>
                  <a:lnTo>
                    <a:pt x="2289" y="74"/>
                  </a:lnTo>
                  <a:lnTo>
                    <a:pt x="2134" y="74"/>
                  </a:lnTo>
                  <a:lnTo>
                    <a:pt x="2044" y="128"/>
                  </a:lnTo>
                  <a:lnTo>
                    <a:pt x="1775" y="222"/>
                  </a:lnTo>
                  <a:lnTo>
                    <a:pt x="1602" y="181"/>
                  </a:lnTo>
                  <a:lnTo>
                    <a:pt x="1560" y="101"/>
                  </a:lnTo>
                  <a:lnTo>
                    <a:pt x="1542" y="87"/>
                  </a:lnTo>
                  <a:lnTo>
                    <a:pt x="1446" y="60"/>
                  </a:lnTo>
                  <a:lnTo>
                    <a:pt x="1375" y="74"/>
                  </a:lnTo>
                  <a:lnTo>
                    <a:pt x="1309" y="87"/>
                  </a:lnTo>
                  <a:lnTo>
                    <a:pt x="1243" y="13"/>
                  </a:lnTo>
                  <a:lnTo>
                    <a:pt x="1225" y="0"/>
                  </a:lnTo>
                  <a:lnTo>
                    <a:pt x="1189" y="0"/>
                  </a:lnTo>
                  <a:lnTo>
                    <a:pt x="1106" y="34"/>
                  </a:lnTo>
                  <a:lnTo>
                    <a:pt x="1094" y="40"/>
                  </a:lnTo>
                  <a:lnTo>
                    <a:pt x="1070" y="54"/>
                  </a:lnTo>
                  <a:lnTo>
                    <a:pt x="1034" y="74"/>
                  </a:lnTo>
                  <a:lnTo>
                    <a:pt x="1004" y="74"/>
                  </a:lnTo>
                  <a:lnTo>
                    <a:pt x="986" y="74"/>
                  </a:lnTo>
                  <a:lnTo>
                    <a:pt x="956" y="81"/>
                  </a:lnTo>
                  <a:lnTo>
                    <a:pt x="920" y="94"/>
                  </a:lnTo>
                  <a:lnTo>
                    <a:pt x="884" y="107"/>
                  </a:lnTo>
                  <a:lnTo>
                    <a:pt x="843" y="128"/>
                  </a:lnTo>
                  <a:lnTo>
                    <a:pt x="813" y="141"/>
                  </a:lnTo>
                  <a:lnTo>
                    <a:pt x="789" y="148"/>
                  </a:lnTo>
                  <a:lnTo>
                    <a:pt x="783" y="154"/>
                  </a:lnTo>
                  <a:lnTo>
                    <a:pt x="556" y="228"/>
                  </a:lnTo>
                  <a:lnTo>
                    <a:pt x="394" y="294"/>
                  </a:lnTo>
                  <a:lnTo>
                    <a:pt x="107" y="462"/>
                  </a:lnTo>
                  <a:lnTo>
                    <a:pt x="0" y="536"/>
                  </a:lnTo>
                  <a:lnTo>
                    <a:pt x="3240" y="536"/>
                  </a:lnTo>
                  <a:lnTo>
                    <a:pt x="3132" y="469"/>
                  </a:lnTo>
                  <a:close/>
                </a:path>
              </a:pathLst>
            </a:custGeom>
            <a:gradFill rotWithShape="0">
              <a:gsLst>
                <a:gs pos="0">
                  <a:srgbClr val="847864"/>
                </a:gs>
                <a:gs pos="100000">
                  <a:schemeClr val="bg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a:solidFill>
                    <a:schemeClr val="tx1"/>
                  </a:solidFill>
                  <a:latin typeface="Arial" panose="020B0604020202020204" pitchFamily="34" charset="0"/>
                  <a:ea typeface="宋体" panose="02010600030101010101" pitchFamily="2" charset="-122"/>
                </a:defRPr>
              </a:lvl1pPr>
              <a:lvl2pPr>
                <a:defRPr>
                  <a:solidFill>
                    <a:schemeClr val="tx1"/>
                  </a:solidFill>
                  <a:latin typeface="Arial" panose="020B0604020202020204" pitchFamily="34" charset="0"/>
                  <a:ea typeface="宋体" panose="02010600030101010101" pitchFamily="2" charset="-122"/>
                </a:defRPr>
              </a:lvl2pPr>
              <a:lvl3pPr>
                <a:defRPr>
                  <a:solidFill>
                    <a:schemeClr val="tx1"/>
                  </a:solidFill>
                  <a:latin typeface="Arial" panose="020B0604020202020204" pitchFamily="34" charset="0"/>
                  <a:ea typeface="宋体" panose="02010600030101010101" pitchFamily="2" charset="-122"/>
                </a:defRPr>
              </a:lvl3pPr>
              <a:lvl4pPr>
                <a:defRPr>
                  <a:solidFill>
                    <a:schemeClr val="tx1"/>
                  </a:solidFill>
                  <a:latin typeface="Arial" panose="020B0604020202020204" pitchFamily="34" charset="0"/>
                  <a:ea typeface="宋体" panose="02010600030101010101" pitchFamily="2" charset="-122"/>
                </a:defRPr>
              </a:lvl4pPr>
              <a:lvl5pPr>
                <a:defRPr>
                  <a:solidFill>
                    <a:schemeClr val="tx1"/>
                  </a:solidFill>
                  <a:latin typeface="Arial" panose="020B0604020202020204" pitchFamily="34" charset="0"/>
                  <a:ea typeface="宋体" panose="02010600030101010101" pitchFamily="2" charset="-122"/>
                </a:defRPr>
              </a:lvl5pPr>
              <a:lvl6pPr fontAlgn="base">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fontAlgn="base">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fontAlgn="base">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fontAlgn="base">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buFont typeface="Arial" panose="020B0604020202020204" pitchFamily="34" charset="0"/>
                <a:buNone/>
                <a:defRPr/>
              </a:pPr>
              <a:endParaRPr lang="zh-CN" altLang="en-US"/>
            </a:p>
          </p:txBody>
        </p:sp>
        <p:grpSp>
          <p:nvGrpSpPr>
            <p:cNvPr id="13331" name="组合 3079"/>
            <p:cNvGrpSpPr>
              <a:grpSpLocks/>
            </p:cNvGrpSpPr>
            <p:nvPr userDrawn="1"/>
          </p:nvGrpSpPr>
          <p:grpSpPr bwMode="auto">
            <a:xfrm>
              <a:off x="2486" y="0"/>
              <a:ext cx="2458" cy="540"/>
              <a:chOff x="0" y="0"/>
              <a:chExt cx="2458" cy="540"/>
            </a:xfrm>
          </p:grpSpPr>
          <p:sp>
            <p:nvSpPr>
              <p:cNvPr id="2057" name="任意多边形 3080"/>
              <p:cNvSpPr>
                <a:spLocks noChangeArrowheads="1"/>
              </p:cNvSpPr>
              <p:nvPr userDrawn="1"/>
            </p:nvSpPr>
            <p:spPr bwMode="auto">
              <a:xfrm>
                <a:off x="1462" y="7"/>
                <a:ext cx="996" cy="533"/>
              </a:xfrm>
              <a:custGeom>
                <a:avLst/>
                <a:gdLst>
                  <a:gd name="T0" fmla="*/ 636 w 996"/>
                  <a:gd name="T1" fmla="*/ 373 h 533"/>
                  <a:gd name="T2" fmla="*/ 495 w 996"/>
                  <a:gd name="T3" fmla="*/ 370 h 533"/>
                  <a:gd name="T4" fmla="*/ 280 w 996"/>
                  <a:gd name="T5" fmla="*/ 249 h 533"/>
                  <a:gd name="T6" fmla="*/ 127 w 996"/>
                  <a:gd name="T7" fmla="*/ 66 h 533"/>
                  <a:gd name="T8" fmla="*/ 0 w 996"/>
                  <a:gd name="T9" fmla="*/ 0 h 533"/>
                  <a:gd name="T10" fmla="*/ 22 w 996"/>
                  <a:gd name="T11" fmla="*/ 26 h 533"/>
                  <a:gd name="T12" fmla="*/ 0 w 996"/>
                  <a:gd name="T13" fmla="*/ 65 h 533"/>
                  <a:gd name="T14" fmla="*/ 30 w 996"/>
                  <a:gd name="T15" fmla="*/ 119 h 533"/>
                  <a:gd name="T16" fmla="*/ 75 w 996"/>
                  <a:gd name="T17" fmla="*/ 243 h 533"/>
                  <a:gd name="T18" fmla="*/ 45 w 996"/>
                  <a:gd name="T19" fmla="*/ 422 h 533"/>
                  <a:gd name="T20" fmla="*/ 200 w 996"/>
                  <a:gd name="T21" fmla="*/ 329 h 533"/>
                  <a:gd name="T22" fmla="*/ 612 w 996"/>
                  <a:gd name="T23" fmla="*/ 533 h 533"/>
                  <a:gd name="T24" fmla="*/ 996 w 996"/>
                  <a:gd name="T25" fmla="*/ 529 h 533"/>
                  <a:gd name="T26" fmla="*/ 828 w 996"/>
                  <a:gd name="T27" fmla="*/ 473 h 533"/>
                  <a:gd name="T28" fmla="*/ 636 w 996"/>
                  <a:gd name="T29" fmla="*/ 373 h 5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996" h="533">
                    <a:moveTo>
                      <a:pt x="636" y="373"/>
                    </a:moveTo>
                    <a:lnTo>
                      <a:pt x="495" y="370"/>
                    </a:lnTo>
                    <a:lnTo>
                      <a:pt x="280" y="249"/>
                    </a:lnTo>
                    <a:lnTo>
                      <a:pt x="127" y="66"/>
                    </a:lnTo>
                    <a:lnTo>
                      <a:pt x="0" y="0"/>
                    </a:lnTo>
                    <a:lnTo>
                      <a:pt x="22" y="26"/>
                    </a:lnTo>
                    <a:lnTo>
                      <a:pt x="0" y="65"/>
                    </a:lnTo>
                    <a:lnTo>
                      <a:pt x="30" y="119"/>
                    </a:lnTo>
                    <a:lnTo>
                      <a:pt x="75" y="243"/>
                    </a:lnTo>
                    <a:lnTo>
                      <a:pt x="45" y="422"/>
                    </a:lnTo>
                    <a:lnTo>
                      <a:pt x="200" y="329"/>
                    </a:lnTo>
                    <a:lnTo>
                      <a:pt x="612" y="533"/>
                    </a:lnTo>
                    <a:lnTo>
                      <a:pt x="996" y="529"/>
                    </a:lnTo>
                    <a:lnTo>
                      <a:pt x="828" y="473"/>
                    </a:lnTo>
                    <a:lnTo>
                      <a:pt x="636" y="373"/>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a:solidFill>
                      <a:schemeClr val="tx1"/>
                    </a:solidFill>
                    <a:latin typeface="Arial" panose="020B0604020202020204" pitchFamily="34" charset="0"/>
                    <a:ea typeface="宋体" panose="02010600030101010101" pitchFamily="2" charset="-122"/>
                  </a:defRPr>
                </a:lvl1pPr>
                <a:lvl2pPr>
                  <a:defRPr>
                    <a:solidFill>
                      <a:schemeClr val="tx1"/>
                    </a:solidFill>
                    <a:latin typeface="Arial" panose="020B0604020202020204" pitchFamily="34" charset="0"/>
                    <a:ea typeface="宋体" panose="02010600030101010101" pitchFamily="2" charset="-122"/>
                  </a:defRPr>
                </a:lvl2pPr>
                <a:lvl3pPr>
                  <a:defRPr>
                    <a:solidFill>
                      <a:schemeClr val="tx1"/>
                    </a:solidFill>
                    <a:latin typeface="Arial" panose="020B0604020202020204" pitchFamily="34" charset="0"/>
                    <a:ea typeface="宋体" panose="02010600030101010101" pitchFamily="2" charset="-122"/>
                  </a:defRPr>
                </a:lvl3pPr>
                <a:lvl4pPr>
                  <a:defRPr>
                    <a:solidFill>
                      <a:schemeClr val="tx1"/>
                    </a:solidFill>
                    <a:latin typeface="Arial" panose="020B0604020202020204" pitchFamily="34" charset="0"/>
                    <a:ea typeface="宋体" panose="02010600030101010101" pitchFamily="2" charset="-122"/>
                  </a:defRPr>
                </a:lvl4pPr>
                <a:lvl5pPr>
                  <a:defRPr>
                    <a:solidFill>
                      <a:schemeClr val="tx1"/>
                    </a:solidFill>
                    <a:latin typeface="Arial" panose="020B0604020202020204" pitchFamily="34" charset="0"/>
                    <a:ea typeface="宋体" panose="02010600030101010101" pitchFamily="2" charset="-122"/>
                  </a:defRPr>
                </a:lvl5pPr>
                <a:lvl6pPr fontAlgn="base">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fontAlgn="base">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fontAlgn="base">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fontAlgn="base">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buFont typeface="Arial" panose="020B0604020202020204" pitchFamily="34" charset="0"/>
                  <a:buNone/>
                  <a:defRPr/>
                </a:pPr>
                <a:endParaRPr lang="zh-CN" altLang="en-US"/>
              </a:p>
            </p:txBody>
          </p:sp>
          <p:sp>
            <p:nvSpPr>
              <p:cNvPr id="2058" name="任意多边形 3081"/>
              <p:cNvSpPr>
                <a:spLocks noChangeArrowheads="1"/>
              </p:cNvSpPr>
              <p:nvPr userDrawn="1"/>
            </p:nvSpPr>
            <p:spPr bwMode="auto">
              <a:xfrm>
                <a:off x="191" y="0"/>
                <a:ext cx="186" cy="395"/>
              </a:xfrm>
              <a:custGeom>
                <a:avLst/>
                <a:gdLst>
                  <a:gd name="T0" fmla="*/ 36 w 186"/>
                  <a:gd name="T1" fmla="*/ 0 h 353"/>
                  <a:gd name="T2" fmla="*/ 54 w 186"/>
                  <a:gd name="T3" fmla="*/ 18 h 353"/>
                  <a:gd name="T4" fmla="*/ 24 w 186"/>
                  <a:gd name="T5" fmla="*/ 30 h 353"/>
                  <a:gd name="T6" fmla="*/ 18 w 186"/>
                  <a:gd name="T7" fmla="*/ 66 h 353"/>
                  <a:gd name="T8" fmla="*/ 42 w 186"/>
                  <a:gd name="T9" fmla="*/ 114 h 353"/>
                  <a:gd name="T10" fmla="*/ 48 w 186"/>
                  <a:gd name="T11" fmla="*/ 162 h 353"/>
                  <a:gd name="T12" fmla="*/ 0 w 186"/>
                  <a:gd name="T13" fmla="*/ 353 h 353"/>
                  <a:gd name="T14" fmla="*/ 54 w 186"/>
                  <a:gd name="T15" fmla="*/ 233 h 353"/>
                  <a:gd name="T16" fmla="*/ 84 w 186"/>
                  <a:gd name="T17" fmla="*/ 216 h 353"/>
                  <a:gd name="T18" fmla="*/ 126 w 186"/>
                  <a:gd name="T19" fmla="*/ 126 h 353"/>
                  <a:gd name="T20" fmla="*/ 144 w 186"/>
                  <a:gd name="T21" fmla="*/ 120 h 353"/>
                  <a:gd name="T22" fmla="*/ 144 w 186"/>
                  <a:gd name="T23" fmla="*/ 90 h 353"/>
                  <a:gd name="T24" fmla="*/ 186 w 186"/>
                  <a:gd name="T25" fmla="*/ 66 h 353"/>
                  <a:gd name="T26" fmla="*/ 162 w 186"/>
                  <a:gd name="T27" fmla="*/ 60 h 353"/>
                  <a:gd name="T28" fmla="*/ 36 w 186"/>
                  <a:gd name="T29" fmla="*/ 0 h 353"/>
                  <a:gd name="T30" fmla="*/ 36 w 186"/>
                  <a:gd name="T31" fmla="*/ 0 h 3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86" h="353">
                    <a:moveTo>
                      <a:pt x="36" y="0"/>
                    </a:moveTo>
                    <a:lnTo>
                      <a:pt x="54" y="18"/>
                    </a:lnTo>
                    <a:lnTo>
                      <a:pt x="24" y="30"/>
                    </a:lnTo>
                    <a:lnTo>
                      <a:pt x="18" y="66"/>
                    </a:lnTo>
                    <a:lnTo>
                      <a:pt x="42" y="114"/>
                    </a:lnTo>
                    <a:lnTo>
                      <a:pt x="48" y="162"/>
                    </a:lnTo>
                    <a:lnTo>
                      <a:pt x="0" y="353"/>
                    </a:lnTo>
                    <a:lnTo>
                      <a:pt x="54" y="233"/>
                    </a:lnTo>
                    <a:lnTo>
                      <a:pt x="84" y="216"/>
                    </a:lnTo>
                    <a:lnTo>
                      <a:pt x="126" y="126"/>
                    </a:lnTo>
                    <a:lnTo>
                      <a:pt x="144" y="120"/>
                    </a:lnTo>
                    <a:lnTo>
                      <a:pt x="144" y="90"/>
                    </a:lnTo>
                    <a:lnTo>
                      <a:pt x="186" y="66"/>
                    </a:lnTo>
                    <a:lnTo>
                      <a:pt x="162" y="60"/>
                    </a:lnTo>
                    <a:lnTo>
                      <a:pt x="36" y="0"/>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a:solidFill>
                      <a:schemeClr val="tx1"/>
                    </a:solidFill>
                    <a:latin typeface="Arial" panose="020B0604020202020204" pitchFamily="34" charset="0"/>
                    <a:ea typeface="宋体" panose="02010600030101010101" pitchFamily="2" charset="-122"/>
                  </a:defRPr>
                </a:lvl1pPr>
                <a:lvl2pPr>
                  <a:defRPr>
                    <a:solidFill>
                      <a:schemeClr val="tx1"/>
                    </a:solidFill>
                    <a:latin typeface="Arial" panose="020B0604020202020204" pitchFamily="34" charset="0"/>
                    <a:ea typeface="宋体" panose="02010600030101010101" pitchFamily="2" charset="-122"/>
                  </a:defRPr>
                </a:lvl2pPr>
                <a:lvl3pPr>
                  <a:defRPr>
                    <a:solidFill>
                      <a:schemeClr val="tx1"/>
                    </a:solidFill>
                    <a:latin typeface="Arial" panose="020B0604020202020204" pitchFamily="34" charset="0"/>
                    <a:ea typeface="宋体" panose="02010600030101010101" pitchFamily="2" charset="-122"/>
                  </a:defRPr>
                </a:lvl3pPr>
                <a:lvl4pPr>
                  <a:defRPr>
                    <a:solidFill>
                      <a:schemeClr val="tx1"/>
                    </a:solidFill>
                    <a:latin typeface="Arial" panose="020B0604020202020204" pitchFamily="34" charset="0"/>
                    <a:ea typeface="宋体" panose="02010600030101010101" pitchFamily="2" charset="-122"/>
                  </a:defRPr>
                </a:lvl4pPr>
                <a:lvl5pPr>
                  <a:defRPr>
                    <a:solidFill>
                      <a:schemeClr val="tx1"/>
                    </a:solidFill>
                    <a:latin typeface="Arial" panose="020B0604020202020204" pitchFamily="34" charset="0"/>
                    <a:ea typeface="宋体" panose="02010600030101010101" pitchFamily="2" charset="-122"/>
                  </a:defRPr>
                </a:lvl5pPr>
                <a:lvl6pPr fontAlgn="base">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fontAlgn="base">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fontAlgn="base">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fontAlgn="base">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buFont typeface="Arial" panose="020B0604020202020204" pitchFamily="34" charset="0"/>
                  <a:buNone/>
                  <a:defRPr/>
                </a:pPr>
                <a:endParaRPr lang="zh-CN" altLang="en-US"/>
              </a:p>
            </p:txBody>
          </p:sp>
          <p:sp>
            <p:nvSpPr>
              <p:cNvPr id="2059" name="任意多边形 3082"/>
              <p:cNvSpPr>
                <a:spLocks noChangeArrowheads="1"/>
              </p:cNvSpPr>
              <p:nvPr userDrawn="1"/>
            </p:nvSpPr>
            <p:spPr bwMode="auto">
              <a:xfrm>
                <a:off x="544" y="101"/>
                <a:ext cx="378" cy="271"/>
              </a:xfrm>
              <a:custGeom>
                <a:avLst/>
                <a:gdLst>
                  <a:gd name="T0" fmla="*/ 18 w 378"/>
                  <a:gd name="T1" fmla="*/ 0 h 271"/>
                  <a:gd name="T2" fmla="*/ 12 w 378"/>
                  <a:gd name="T3" fmla="*/ 13 h 271"/>
                  <a:gd name="T4" fmla="*/ 0 w 378"/>
                  <a:gd name="T5" fmla="*/ 40 h 271"/>
                  <a:gd name="T6" fmla="*/ 60 w 378"/>
                  <a:gd name="T7" fmla="*/ 121 h 271"/>
                  <a:gd name="T8" fmla="*/ 310 w 378"/>
                  <a:gd name="T9" fmla="*/ 271 h 271"/>
                  <a:gd name="T10" fmla="*/ 290 w 378"/>
                  <a:gd name="T11" fmla="*/ 139 h 271"/>
                  <a:gd name="T12" fmla="*/ 378 w 378"/>
                  <a:gd name="T13" fmla="*/ 76 h 271"/>
                  <a:gd name="T14" fmla="*/ 251 w 378"/>
                  <a:gd name="T15" fmla="*/ 94 h 271"/>
                  <a:gd name="T16" fmla="*/ 90 w 378"/>
                  <a:gd name="T17" fmla="*/ 54 h 271"/>
                  <a:gd name="T18" fmla="*/ 18 w 378"/>
                  <a:gd name="T19" fmla="*/ 0 h 271"/>
                  <a:gd name="T20" fmla="*/ 18 w 378"/>
                  <a:gd name="T21" fmla="*/ 0 h 2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78" h="271">
                    <a:moveTo>
                      <a:pt x="18" y="0"/>
                    </a:moveTo>
                    <a:lnTo>
                      <a:pt x="12" y="13"/>
                    </a:lnTo>
                    <a:lnTo>
                      <a:pt x="0" y="40"/>
                    </a:lnTo>
                    <a:lnTo>
                      <a:pt x="60" y="121"/>
                    </a:lnTo>
                    <a:lnTo>
                      <a:pt x="310" y="271"/>
                    </a:lnTo>
                    <a:lnTo>
                      <a:pt x="290" y="139"/>
                    </a:lnTo>
                    <a:lnTo>
                      <a:pt x="378" y="76"/>
                    </a:lnTo>
                    <a:lnTo>
                      <a:pt x="251" y="94"/>
                    </a:lnTo>
                    <a:lnTo>
                      <a:pt x="90" y="54"/>
                    </a:lnTo>
                    <a:lnTo>
                      <a:pt x="18" y="0"/>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a:solidFill>
                      <a:schemeClr val="tx1"/>
                    </a:solidFill>
                    <a:latin typeface="Arial" panose="020B0604020202020204" pitchFamily="34" charset="0"/>
                    <a:ea typeface="宋体" panose="02010600030101010101" pitchFamily="2" charset="-122"/>
                  </a:defRPr>
                </a:lvl1pPr>
                <a:lvl2pPr>
                  <a:defRPr>
                    <a:solidFill>
                      <a:schemeClr val="tx1"/>
                    </a:solidFill>
                    <a:latin typeface="Arial" panose="020B0604020202020204" pitchFamily="34" charset="0"/>
                    <a:ea typeface="宋体" panose="02010600030101010101" pitchFamily="2" charset="-122"/>
                  </a:defRPr>
                </a:lvl2pPr>
                <a:lvl3pPr>
                  <a:defRPr>
                    <a:solidFill>
                      <a:schemeClr val="tx1"/>
                    </a:solidFill>
                    <a:latin typeface="Arial" panose="020B0604020202020204" pitchFamily="34" charset="0"/>
                    <a:ea typeface="宋体" panose="02010600030101010101" pitchFamily="2" charset="-122"/>
                  </a:defRPr>
                </a:lvl3pPr>
                <a:lvl4pPr>
                  <a:defRPr>
                    <a:solidFill>
                      <a:schemeClr val="tx1"/>
                    </a:solidFill>
                    <a:latin typeface="Arial" panose="020B0604020202020204" pitchFamily="34" charset="0"/>
                    <a:ea typeface="宋体" panose="02010600030101010101" pitchFamily="2" charset="-122"/>
                  </a:defRPr>
                </a:lvl4pPr>
                <a:lvl5pPr>
                  <a:defRPr>
                    <a:solidFill>
                      <a:schemeClr val="tx1"/>
                    </a:solidFill>
                    <a:latin typeface="Arial" panose="020B0604020202020204" pitchFamily="34" charset="0"/>
                    <a:ea typeface="宋体" panose="02010600030101010101" pitchFamily="2" charset="-122"/>
                  </a:defRPr>
                </a:lvl5pPr>
                <a:lvl6pPr fontAlgn="base">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fontAlgn="base">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fontAlgn="base">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fontAlgn="base">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buFont typeface="Arial" panose="020B0604020202020204" pitchFamily="34" charset="0"/>
                  <a:buNone/>
                  <a:defRPr/>
                </a:pPr>
                <a:endParaRPr lang="zh-CN" altLang="en-US"/>
              </a:p>
            </p:txBody>
          </p:sp>
          <p:sp>
            <p:nvSpPr>
              <p:cNvPr id="2060" name="任意多边形 3083"/>
              <p:cNvSpPr>
                <a:spLocks noChangeArrowheads="1"/>
              </p:cNvSpPr>
              <p:nvPr userDrawn="1"/>
            </p:nvSpPr>
            <p:spPr bwMode="auto">
              <a:xfrm>
                <a:off x="1142" y="74"/>
                <a:ext cx="155" cy="74"/>
              </a:xfrm>
              <a:custGeom>
                <a:avLst/>
                <a:gdLst>
                  <a:gd name="T0" fmla="*/ 114 w 155"/>
                  <a:gd name="T1" fmla="*/ 0 h 66"/>
                  <a:gd name="T2" fmla="*/ 0 w 155"/>
                  <a:gd name="T3" fmla="*/ 0 h 66"/>
                  <a:gd name="T4" fmla="*/ 0 w 155"/>
                  <a:gd name="T5" fmla="*/ 0 h 66"/>
                  <a:gd name="T6" fmla="*/ 6 w 155"/>
                  <a:gd name="T7" fmla="*/ 6 h 66"/>
                  <a:gd name="T8" fmla="*/ 6 w 155"/>
                  <a:gd name="T9" fmla="*/ 18 h 66"/>
                  <a:gd name="T10" fmla="*/ 0 w 155"/>
                  <a:gd name="T11" fmla="*/ 24 h 66"/>
                  <a:gd name="T12" fmla="*/ 78 w 155"/>
                  <a:gd name="T13" fmla="*/ 60 h 66"/>
                  <a:gd name="T14" fmla="*/ 96 w 155"/>
                  <a:gd name="T15" fmla="*/ 42 h 66"/>
                  <a:gd name="T16" fmla="*/ 155 w 155"/>
                  <a:gd name="T17" fmla="*/ 66 h 66"/>
                  <a:gd name="T18" fmla="*/ 126 w 155"/>
                  <a:gd name="T19" fmla="*/ 24 h 66"/>
                  <a:gd name="T20" fmla="*/ 149 w 155"/>
                  <a:gd name="T21" fmla="*/ 0 h 66"/>
                  <a:gd name="T22" fmla="*/ 114 w 155"/>
                  <a:gd name="T23" fmla="*/ 0 h 66"/>
                  <a:gd name="T24" fmla="*/ 114 w 155"/>
                  <a:gd name="T25" fmla="*/ 0 h 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5" h="66">
                    <a:moveTo>
                      <a:pt x="114" y="0"/>
                    </a:moveTo>
                    <a:lnTo>
                      <a:pt x="0" y="0"/>
                    </a:lnTo>
                    <a:lnTo>
                      <a:pt x="6" y="6"/>
                    </a:lnTo>
                    <a:lnTo>
                      <a:pt x="6" y="18"/>
                    </a:lnTo>
                    <a:lnTo>
                      <a:pt x="0" y="24"/>
                    </a:lnTo>
                    <a:lnTo>
                      <a:pt x="78" y="60"/>
                    </a:lnTo>
                    <a:lnTo>
                      <a:pt x="96" y="42"/>
                    </a:lnTo>
                    <a:lnTo>
                      <a:pt x="155" y="66"/>
                    </a:lnTo>
                    <a:lnTo>
                      <a:pt x="126" y="24"/>
                    </a:lnTo>
                    <a:lnTo>
                      <a:pt x="149" y="0"/>
                    </a:lnTo>
                    <a:lnTo>
                      <a:pt x="114" y="0"/>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a:solidFill>
                      <a:schemeClr val="tx1"/>
                    </a:solidFill>
                    <a:latin typeface="Arial" panose="020B0604020202020204" pitchFamily="34" charset="0"/>
                    <a:ea typeface="宋体" panose="02010600030101010101" pitchFamily="2" charset="-122"/>
                  </a:defRPr>
                </a:lvl1pPr>
                <a:lvl2pPr>
                  <a:defRPr>
                    <a:solidFill>
                      <a:schemeClr val="tx1"/>
                    </a:solidFill>
                    <a:latin typeface="Arial" panose="020B0604020202020204" pitchFamily="34" charset="0"/>
                    <a:ea typeface="宋体" panose="02010600030101010101" pitchFamily="2" charset="-122"/>
                  </a:defRPr>
                </a:lvl2pPr>
                <a:lvl3pPr>
                  <a:defRPr>
                    <a:solidFill>
                      <a:schemeClr val="tx1"/>
                    </a:solidFill>
                    <a:latin typeface="Arial" panose="020B0604020202020204" pitchFamily="34" charset="0"/>
                    <a:ea typeface="宋体" panose="02010600030101010101" pitchFamily="2" charset="-122"/>
                  </a:defRPr>
                </a:lvl3pPr>
                <a:lvl4pPr>
                  <a:defRPr>
                    <a:solidFill>
                      <a:schemeClr val="tx1"/>
                    </a:solidFill>
                    <a:latin typeface="Arial" panose="020B0604020202020204" pitchFamily="34" charset="0"/>
                    <a:ea typeface="宋体" panose="02010600030101010101" pitchFamily="2" charset="-122"/>
                  </a:defRPr>
                </a:lvl4pPr>
                <a:lvl5pPr>
                  <a:defRPr>
                    <a:solidFill>
                      <a:schemeClr val="tx1"/>
                    </a:solidFill>
                    <a:latin typeface="Arial" panose="020B0604020202020204" pitchFamily="34" charset="0"/>
                    <a:ea typeface="宋体" panose="02010600030101010101" pitchFamily="2" charset="-122"/>
                  </a:defRPr>
                </a:lvl5pPr>
                <a:lvl6pPr fontAlgn="base">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fontAlgn="base">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fontAlgn="base">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fontAlgn="base">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buFont typeface="Arial" panose="020B0604020202020204" pitchFamily="34" charset="0"/>
                  <a:buNone/>
                  <a:defRPr/>
                </a:pPr>
                <a:endParaRPr lang="zh-CN" altLang="en-US"/>
              </a:p>
            </p:txBody>
          </p:sp>
          <p:sp>
            <p:nvSpPr>
              <p:cNvPr id="2061" name="任意多边形 3084"/>
              <p:cNvSpPr>
                <a:spLocks noChangeArrowheads="1"/>
              </p:cNvSpPr>
              <p:nvPr userDrawn="1"/>
            </p:nvSpPr>
            <p:spPr bwMode="auto">
              <a:xfrm>
                <a:off x="0" y="67"/>
                <a:ext cx="42" cy="81"/>
              </a:xfrm>
              <a:custGeom>
                <a:avLst/>
                <a:gdLst>
                  <a:gd name="T0" fmla="*/ 6 w 42"/>
                  <a:gd name="T1" fmla="*/ 36 h 72"/>
                  <a:gd name="T2" fmla="*/ 0 w 42"/>
                  <a:gd name="T3" fmla="*/ 18 h 72"/>
                  <a:gd name="T4" fmla="*/ 12 w 42"/>
                  <a:gd name="T5" fmla="*/ 6 h 72"/>
                  <a:gd name="T6" fmla="*/ 0 w 42"/>
                  <a:gd name="T7" fmla="*/ 6 h 72"/>
                  <a:gd name="T8" fmla="*/ 12 w 42"/>
                  <a:gd name="T9" fmla="*/ 6 h 72"/>
                  <a:gd name="T10" fmla="*/ 24 w 42"/>
                  <a:gd name="T11" fmla="*/ 6 h 72"/>
                  <a:gd name="T12" fmla="*/ 36 w 42"/>
                  <a:gd name="T13" fmla="*/ 6 h 72"/>
                  <a:gd name="T14" fmla="*/ 42 w 42"/>
                  <a:gd name="T15" fmla="*/ 0 h 72"/>
                  <a:gd name="T16" fmla="*/ 30 w 42"/>
                  <a:gd name="T17" fmla="*/ 18 h 72"/>
                  <a:gd name="T18" fmla="*/ 42 w 42"/>
                  <a:gd name="T19" fmla="*/ 48 h 72"/>
                  <a:gd name="T20" fmla="*/ 12 w 42"/>
                  <a:gd name="T21" fmla="*/ 72 h 72"/>
                  <a:gd name="T22" fmla="*/ 6 w 42"/>
                  <a:gd name="T23" fmla="*/ 36 h 72"/>
                  <a:gd name="T24" fmla="*/ 6 w 42"/>
                  <a:gd name="T25" fmla="*/ 36 h 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2" h="72">
                    <a:moveTo>
                      <a:pt x="6" y="36"/>
                    </a:moveTo>
                    <a:lnTo>
                      <a:pt x="0" y="18"/>
                    </a:lnTo>
                    <a:lnTo>
                      <a:pt x="12" y="6"/>
                    </a:lnTo>
                    <a:lnTo>
                      <a:pt x="0" y="6"/>
                    </a:lnTo>
                    <a:lnTo>
                      <a:pt x="12" y="6"/>
                    </a:lnTo>
                    <a:lnTo>
                      <a:pt x="24" y="6"/>
                    </a:lnTo>
                    <a:lnTo>
                      <a:pt x="36" y="6"/>
                    </a:lnTo>
                    <a:lnTo>
                      <a:pt x="42" y="0"/>
                    </a:lnTo>
                    <a:lnTo>
                      <a:pt x="30" y="18"/>
                    </a:lnTo>
                    <a:lnTo>
                      <a:pt x="42" y="48"/>
                    </a:lnTo>
                    <a:lnTo>
                      <a:pt x="12" y="72"/>
                    </a:lnTo>
                    <a:lnTo>
                      <a:pt x="6" y="36"/>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a:solidFill>
                      <a:schemeClr val="tx1"/>
                    </a:solidFill>
                    <a:latin typeface="Arial" panose="020B0604020202020204" pitchFamily="34" charset="0"/>
                    <a:ea typeface="宋体" panose="02010600030101010101" pitchFamily="2" charset="-122"/>
                  </a:defRPr>
                </a:lvl1pPr>
                <a:lvl2pPr>
                  <a:defRPr>
                    <a:solidFill>
                      <a:schemeClr val="tx1"/>
                    </a:solidFill>
                    <a:latin typeface="Arial" panose="020B0604020202020204" pitchFamily="34" charset="0"/>
                    <a:ea typeface="宋体" panose="02010600030101010101" pitchFamily="2" charset="-122"/>
                  </a:defRPr>
                </a:lvl2pPr>
                <a:lvl3pPr>
                  <a:defRPr>
                    <a:solidFill>
                      <a:schemeClr val="tx1"/>
                    </a:solidFill>
                    <a:latin typeface="Arial" panose="020B0604020202020204" pitchFamily="34" charset="0"/>
                    <a:ea typeface="宋体" panose="02010600030101010101" pitchFamily="2" charset="-122"/>
                  </a:defRPr>
                </a:lvl3pPr>
                <a:lvl4pPr>
                  <a:defRPr>
                    <a:solidFill>
                      <a:schemeClr val="tx1"/>
                    </a:solidFill>
                    <a:latin typeface="Arial" panose="020B0604020202020204" pitchFamily="34" charset="0"/>
                    <a:ea typeface="宋体" panose="02010600030101010101" pitchFamily="2" charset="-122"/>
                  </a:defRPr>
                </a:lvl4pPr>
                <a:lvl5pPr>
                  <a:defRPr>
                    <a:solidFill>
                      <a:schemeClr val="tx1"/>
                    </a:solidFill>
                    <a:latin typeface="Arial" panose="020B0604020202020204" pitchFamily="34" charset="0"/>
                    <a:ea typeface="宋体" panose="02010600030101010101" pitchFamily="2" charset="-122"/>
                  </a:defRPr>
                </a:lvl5pPr>
                <a:lvl6pPr fontAlgn="base">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fontAlgn="base">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fontAlgn="base">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fontAlgn="base">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buFont typeface="Arial" panose="020B0604020202020204" pitchFamily="34" charset="0"/>
                  <a:buNone/>
                  <a:defRPr/>
                </a:pPr>
                <a:endParaRPr lang="zh-CN" altLang="en-US"/>
              </a:p>
            </p:txBody>
          </p:sp>
        </p:grpSp>
        <p:sp>
          <p:nvSpPr>
            <p:cNvPr id="2062" name="任意多边形 3085"/>
            <p:cNvSpPr>
              <a:spLocks noChangeArrowheads="1"/>
            </p:cNvSpPr>
            <p:nvPr userDrawn="1"/>
          </p:nvSpPr>
          <p:spPr bwMode="auto">
            <a:xfrm>
              <a:off x="0" y="0"/>
              <a:ext cx="3976" cy="535"/>
            </a:xfrm>
            <a:custGeom>
              <a:avLst/>
              <a:gdLst>
                <a:gd name="T0" fmla="*/ 3976 w 3976"/>
                <a:gd name="T1" fmla="*/ 527 h 527"/>
                <a:gd name="T2" fmla="*/ 3970 w 3976"/>
                <a:gd name="T3" fmla="*/ 527 h 527"/>
                <a:gd name="T4" fmla="*/ 3844 w 3976"/>
                <a:gd name="T5" fmla="*/ 509 h 527"/>
                <a:gd name="T6" fmla="*/ 2487 w 3976"/>
                <a:gd name="T7" fmla="*/ 305 h 527"/>
                <a:gd name="T8" fmla="*/ 2039 w 3976"/>
                <a:gd name="T9" fmla="*/ 36 h 527"/>
                <a:gd name="T10" fmla="*/ 1907 w 3976"/>
                <a:gd name="T11" fmla="*/ 24 h 527"/>
                <a:gd name="T12" fmla="*/ 1883 w 3976"/>
                <a:gd name="T13" fmla="*/ 54 h 527"/>
                <a:gd name="T14" fmla="*/ 1859 w 3976"/>
                <a:gd name="T15" fmla="*/ 54 h 527"/>
                <a:gd name="T16" fmla="*/ 1830 w 3976"/>
                <a:gd name="T17" fmla="*/ 30 h 527"/>
                <a:gd name="T18" fmla="*/ 1704 w 3976"/>
                <a:gd name="T19" fmla="*/ 102 h 527"/>
                <a:gd name="T20" fmla="*/ 1608 w 3976"/>
                <a:gd name="T21" fmla="*/ 126 h 527"/>
                <a:gd name="T22" fmla="*/ 1561 w 3976"/>
                <a:gd name="T23" fmla="*/ 132 h 527"/>
                <a:gd name="T24" fmla="*/ 1495 w 3976"/>
                <a:gd name="T25" fmla="*/ 102 h 527"/>
                <a:gd name="T26" fmla="*/ 1357 w 3976"/>
                <a:gd name="T27" fmla="*/ 126 h 527"/>
                <a:gd name="T28" fmla="*/ 1285 w 3976"/>
                <a:gd name="T29" fmla="*/ 24 h 527"/>
                <a:gd name="T30" fmla="*/ 1280 w 3976"/>
                <a:gd name="T31" fmla="*/ 18 h 527"/>
                <a:gd name="T32" fmla="*/ 1262 w 3976"/>
                <a:gd name="T33" fmla="*/ 12 h 527"/>
                <a:gd name="T34" fmla="*/ 1238 w 3976"/>
                <a:gd name="T35" fmla="*/ 6 h 527"/>
                <a:gd name="T36" fmla="*/ 1220 w 3976"/>
                <a:gd name="T37" fmla="*/ 0 h 527"/>
                <a:gd name="T38" fmla="*/ 1196 w 3976"/>
                <a:gd name="T39" fmla="*/ 0 h 527"/>
                <a:gd name="T40" fmla="*/ 1166 w 3976"/>
                <a:gd name="T41" fmla="*/ 0 h 527"/>
                <a:gd name="T42" fmla="*/ 1142 w 3976"/>
                <a:gd name="T43" fmla="*/ 0 h 527"/>
                <a:gd name="T44" fmla="*/ 1136 w 3976"/>
                <a:gd name="T45" fmla="*/ 0 h 527"/>
                <a:gd name="T46" fmla="*/ 1130 w 3976"/>
                <a:gd name="T47" fmla="*/ 0 h 527"/>
                <a:gd name="T48" fmla="*/ 1124 w 3976"/>
                <a:gd name="T49" fmla="*/ 6 h 527"/>
                <a:gd name="T50" fmla="*/ 1118 w 3976"/>
                <a:gd name="T51" fmla="*/ 12 h 527"/>
                <a:gd name="T52" fmla="*/ 1100 w 3976"/>
                <a:gd name="T53" fmla="*/ 18 h 527"/>
                <a:gd name="T54" fmla="*/ 1088 w 3976"/>
                <a:gd name="T55" fmla="*/ 18 h 527"/>
                <a:gd name="T56" fmla="*/ 1070 w 3976"/>
                <a:gd name="T57" fmla="*/ 24 h 527"/>
                <a:gd name="T58" fmla="*/ 1052 w 3976"/>
                <a:gd name="T59" fmla="*/ 30 h 527"/>
                <a:gd name="T60" fmla="*/ 1034 w 3976"/>
                <a:gd name="T61" fmla="*/ 36 h 527"/>
                <a:gd name="T62" fmla="*/ 1028 w 3976"/>
                <a:gd name="T63" fmla="*/ 42 h 527"/>
                <a:gd name="T64" fmla="*/ 969 w 3976"/>
                <a:gd name="T65" fmla="*/ 60 h 527"/>
                <a:gd name="T66" fmla="*/ 921 w 3976"/>
                <a:gd name="T67" fmla="*/ 72 h 527"/>
                <a:gd name="T68" fmla="*/ 855 w 3976"/>
                <a:gd name="T69" fmla="*/ 48 h 527"/>
                <a:gd name="T70" fmla="*/ 825 w 3976"/>
                <a:gd name="T71" fmla="*/ 48 h 527"/>
                <a:gd name="T72" fmla="*/ 759 w 3976"/>
                <a:gd name="T73" fmla="*/ 72 h 527"/>
                <a:gd name="T74" fmla="*/ 735 w 3976"/>
                <a:gd name="T75" fmla="*/ 72 h 527"/>
                <a:gd name="T76" fmla="*/ 706 w 3976"/>
                <a:gd name="T77" fmla="*/ 60 h 527"/>
                <a:gd name="T78" fmla="*/ 640 w 3976"/>
                <a:gd name="T79" fmla="*/ 60 h 527"/>
                <a:gd name="T80" fmla="*/ 544 w 3976"/>
                <a:gd name="T81" fmla="*/ 72 h 527"/>
                <a:gd name="T82" fmla="*/ 389 w 3976"/>
                <a:gd name="T83" fmla="*/ 18 h 527"/>
                <a:gd name="T84" fmla="*/ 323 w 3976"/>
                <a:gd name="T85" fmla="*/ 60 h 527"/>
                <a:gd name="T86" fmla="*/ 317 w 3976"/>
                <a:gd name="T87" fmla="*/ 60 h 527"/>
                <a:gd name="T88" fmla="*/ 305 w 3976"/>
                <a:gd name="T89" fmla="*/ 72 h 527"/>
                <a:gd name="T90" fmla="*/ 287 w 3976"/>
                <a:gd name="T91" fmla="*/ 78 h 527"/>
                <a:gd name="T92" fmla="*/ 263 w 3976"/>
                <a:gd name="T93" fmla="*/ 90 h 527"/>
                <a:gd name="T94" fmla="*/ 203 w 3976"/>
                <a:gd name="T95" fmla="*/ 120 h 527"/>
                <a:gd name="T96" fmla="*/ 149 w 3976"/>
                <a:gd name="T97" fmla="*/ 150 h 527"/>
                <a:gd name="T98" fmla="*/ 78 w 3976"/>
                <a:gd name="T99" fmla="*/ 168 h 527"/>
                <a:gd name="T100" fmla="*/ 0 w 3976"/>
                <a:gd name="T101" fmla="*/ 180 h 527"/>
                <a:gd name="T102" fmla="*/ 0 w 3976"/>
                <a:gd name="T103" fmla="*/ 527 h 527"/>
                <a:gd name="T104" fmla="*/ 1010 w 3976"/>
                <a:gd name="T105" fmla="*/ 527 h 527"/>
                <a:gd name="T106" fmla="*/ 3725 w 3976"/>
                <a:gd name="T107" fmla="*/ 527 h 527"/>
                <a:gd name="T108" fmla="*/ 3976 w 3976"/>
                <a:gd name="T109" fmla="*/ 527 h 527"/>
                <a:gd name="T110" fmla="*/ 3976 w 3976"/>
                <a:gd name="T111" fmla="*/ 527 h 5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3976" h="527">
                  <a:moveTo>
                    <a:pt x="3976" y="527"/>
                  </a:moveTo>
                  <a:lnTo>
                    <a:pt x="3970" y="527"/>
                  </a:lnTo>
                  <a:lnTo>
                    <a:pt x="3844" y="509"/>
                  </a:lnTo>
                  <a:lnTo>
                    <a:pt x="2487" y="305"/>
                  </a:lnTo>
                  <a:lnTo>
                    <a:pt x="2039" y="36"/>
                  </a:lnTo>
                  <a:lnTo>
                    <a:pt x="1907" y="24"/>
                  </a:lnTo>
                  <a:lnTo>
                    <a:pt x="1883" y="54"/>
                  </a:lnTo>
                  <a:lnTo>
                    <a:pt x="1859" y="54"/>
                  </a:lnTo>
                  <a:lnTo>
                    <a:pt x="1830" y="30"/>
                  </a:lnTo>
                  <a:lnTo>
                    <a:pt x="1704" y="102"/>
                  </a:lnTo>
                  <a:lnTo>
                    <a:pt x="1608" y="126"/>
                  </a:lnTo>
                  <a:lnTo>
                    <a:pt x="1561" y="132"/>
                  </a:lnTo>
                  <a:lnTo>
                    <a:pt x="1495" y="102"/>
                  </a:lnTo>
                  <a:lnTo>
                    <a:pt x="1357" y="126"/>
                  </a:lnTo>
                  <a:lnTo>
                    <a:pt x="1285" y="24"/>
                  </a:lnTo>
                  <a:lnTo>
                    <a:pt x="1280" y="18"/>
                  </a:lnTo>
                  <a:lnTo>
                    <a:pt x="1262" y="12"/>
                  </a:lnTo>
                  <a:lnTo>
                    <a:pt x="1238" y="6"/>
                  </a:lnTo>
                  <a:lnTo>
                    <a:pt x="1220" y="0"/>
                  </a:lnTo>
                  <a:lnTo>
                    <a:pt x="1196" y="0"/>
                  </a:lnTo>
                  <a:lnTo>
                    <a:pt x="1166" y="0"/>
                  </a:lnTo>
                  <a:lnTo>
                    <a:pt x="1142" y="0"/>
                  </a:lnTo>
                  <a:lnTo>
                    <a:pt x="1136" y="0"/>
                  </a:lnTo>
                  <a:lnTo>
                    <a:pt x="1130" y="0"/>
                  </a:lnTo>
                  <a:lnTo>
                    <a:pt x="1124" y="6"/>
                  </a:lnTo>
                  <a:lnTo>
                    <a:pt x="1118" y="12"/>
                  </a:lnTo>
                  <a:lnTo>
                    <a:pt x="1100" y="18"/>
                  </a:lnTo>
                  <a:lnTo>
                    <a:pt x="1088" y="18"/>
                  </a:lnTo>
                  <a:lnTo>
                    <a:pt x="1070" y="24"/>
                  </a:lnTo>
                  <a:lnTo>
                    <a:pt x="1052" y="30"/>
                  </a:lnTo>
                  <a:lnTo>
                    <a:pt x="1034" y="36"/>
                  </a:lnTo>
                  <a:lnTo>
                    <a:pt x="1028" y="42"/>
                  </a:lnTo>
                  <a:lnTo>
                    <a:pt x="969" y="60"/>
                  </a:lnTo>
                  <a:lnTo>
                    <a:pt x="921" y="72"/>
                  </a:lnTo>
                  <a:lnTo>
                    <a:pt x="855" y="48"/>
                  </a:lnTo>
                  <a:lnTo>
                    <a:pt x="825" y="48"/>
                  </a:lnTo>
                  <a:lnTo>
                    <a:pt x="759" y="72"/>
                  </a:lnTo>
                  <a:lnTo>
                    <a:pt x="735" y="72"/>
                  </a:lnTo>
                  <a:lnTo>
                    <a:pt x="706" y="60"/>
                  </a:lnTo>
                  <a:lnTo>
                    <a:pt x="640" y="60"/>
                  </a:lnTo>
                  <a:lnTo>
                    <a:pt x="544" y="72"/>
                  </a:lnTo>
                  <a:lnTo>
                    <a:pt x="389" y="18"/>
                  </a:lnTo>
                  <a:lnTo>
                    <a:pt x="323" y="60"/>
                  </a:lnTo>
                  <a:lnTo>
                    <a:pt x="317" y="60"/>
                  </a:lnTo>
                  <a:lnTo>
                    <a:pt x="305" y="72"/>
                  </a:lnTo>
                  <a:lnTo>
                    <a:pt x="287" y="78"/>
                  </a:lnTo>
                  <a:lnTo>
                    <a:pt x="263" y="90"/>
                  </a:lnTo>
                  <a:lnTo>
                    <a:pt x="203" y="120"/>
                  </a:lnTo>
                  <a:lnTo>
                    <a:pt x="149" y="150"/>
                  </a:lnTo>
                  <a:lnTo>
                    <a:pt x="78" y="168"/>
                  </a:lnTo>
                  <a:lnTo>
                    <a:pt x="0" y="180"/>
                  </a:lnTo>
                  <a:lnTo>
                    <a:pt x="0" y="527"/>
                  </a:lnTo>
                  <a:lnTo>
                    <a:pt x="1010" y="527"/>
                  </a:lnTo>
                  <a:lnTo>
                    <a:pt x="3725" y="527"/>
                  </a:lnTo>
                  <a:lnTo>
                    <a:pt x="3976" y="527"/>
                  </a:lnTo>
                  <a:close/>
                </a:path>
              </a:pathLst>
            </a:custGeom>
            <a:gradFill rotWithShape="0">
              <a:gsLst>
                <a:gs pos="0">
                  <a:srgbClr val="73654F"/>
                </a:gs>
                <a:gs pos="100000">
                  <a:schemeClr val="bg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a:solidFill>
                    <a:schemeClr val="tx1"/>
                  </a:solidFill>
                  <a:latin typeface="Arial" panose="020B0604020202020204" pitchFamily="34" charset="0"/>
                  <a:ea typeface="宋体" panose="02010600030101010101" pitchFamily="2" charset="-122"/>
                </a:defRPr>
              </a:lvl1pPr>
              <a:lvl2pPr>
                <a:defRPr>
                  <a:solidFill>
                    <a:schemeClr val="tx1"/>
                  </a:solidFill>
                  <a:latin typeface="Arial" panose="020B0604020202020204" pitchFamily="34" charset="0"/>
                  <a:ea typeface="宋体" panose="02010600030101010101" pitchFamily="2" charset="-122"/>
                </a:defRPr>
              </a:lvl2pPr>
              <a:lvl3pPr>
                <a:defRPr>
                  <a:solidFill>
                    <a:schemeClr val="tx1"/>
                  </a:solidFill>
                  <a:latin typeface="Arial" panose="020B0604020202020204" pitchFamily="34" charset="0"/>
                  <a:ea typeface="宋体" panose="02010600030101010101" pitchFamily="2" charset="-122"/>
                </a:defRPr>
              </a:lvl3pPr>
              <a:lvl4pPr>
                <a:defRPr>
                  <a:solidFill>
                    <a:schemeClr val="tx1"/>
                  </a:solidFill>
                  <a:latin typeface="Arial" panose="020B0604020202020204" pitchFamily="34" charset="0"/>
                  <a:ea typeface="宋体" panose="02010600030101010101" pitchFamily="2" charset="-122"/>
                </a:defRPr>
              </a:lvl4pPr>
              <a:lvl5pPr>
                <a:defRPr>
                  <a:solidFill>
                    <a:schemeClr val="tx1"/>
                  </a:solidFill>
                  <a:latin typeface="Arial" panose="020B0604020202020204" pitchFamily="34" charset="0"/>
                  <a:ea typeface="宋体" panose="02010600030101010101" pitchFamily="2" charset="-122"/>
                </a:defRPr>
              </a:lvl5pPr>
              <a:lvl6pPr fontAlgn="base">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fontAlgn="base">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fontAlgn="base">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fontAlgn="base">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buFont typeface="Arial" panose="020B0604020202020204" pitchFamily="34" charset="0"/>
                <a:buNone/>
                <a:defRPr/>
              </a:pPr>
              <a:endParaRPr lang="zh-CN" altLang="en-US"/>
            </a:p>
          </p:txBody>
        </p:sp>
      </p:grpSp>
      <p:grpSp>
        <p:nvGrpSpPr>
          <p:cNvPr id="13317" name="组合 3086"/>
          <p:cNvGrpSpPr>
            <a:grpSpLocks/>
          </p:cNvGrpSpPr>
          <p:nvPr/>
        </p:nvGrpSpPr>
        <p:grpSpPr bwMode="auto">
          <a:xfrm>
            <a:off x="627063" y="6021388"/>
            <a:ext cx="5684837" cy="849312"/>
            <a:chOff x="0" y="0"/>
            <a:chExt cx="3581" cy="535"/>
          </a:xfrm>
        </p:grpSpPr>
        <p:sp>
          <p:nvSpPr>
            <p:cNvPr id="2064" name="任意多边形 3087"/>
            <p:cNvSpPr>
              <a:spLocks noChangeArrowheads="1"/>
            </p:cNvSpPr>
            <p:nvPr/>
          </p:nvSpPr>
          <p:spPr bwMode="auto">
            <a:xfrm>
              <a:off x="801" y="0"/>
              <a:ext cx="365" cy="291"/>
            </a:xfrm>
            <a:custGeom>
              <a:avLst/>
              <a:gdLst>
                <a:gd name="T0" fmla="*/ 24 w 365"/>
                <a:gd name="T1" fmla="*/ 24 h 287"/>
                <a:gd name="T2" fmla="*/ 0 w 365"/>
                <a:gd name="T3" fmla="*/ 60 h 287"/>
                <a:gd name="T4" fmla="*/ 66 w 365"/>
                <a:gd name="T5" fmla="*/ 108 h 287"/>
                <a:gd name="T6" fmla="*/ 143 w 365"/>
                <a:gd name="T7" fmla="*/ 180 h 287"/>
                <a:gd name="T8" fmla="*/ 191 w 365"/>
                <a:gd name="T9" fmla="*/ 168 h 287"/>
                <a:gd name="T10" fmla="*/ 341 w 365"/>
                <a:gd name="T11" fmla="*/ 287 h 287"/>
                <a:gd name="T12" fmla="*/ 305 w 365"/>
                <a:gd name="T13" fmla="*/ 174 h 287"/>
                <a:gd name="T14" fmla="*/ 365 w 365"/>
                <a:gd name="T15" fmla="*/ 132 h 287"/>
                <a:gd name="T16" fmla="*/ 359 w 365"/>
                <a:gd name="T17" fmla="*/ 126 h 287"/>
                <a:gd name="T18" fmla="*/ 335 w 365"/>
                <a:gd name="T19" fmla="*/ 114 h 287"/>
                <a:gd name="T20" fmla="*/ 299 w 365"/>
                <a:gd name="T21" fmla="*/ 90 h 287"/>
                <a:gd name="T22" fmla="*/ 257 w 365"/>
                <a:gd name="T23" fmla="*/ 72 h 287"/>
                <a:gd name="T24" fmla="*/ 215 w 365"/>
                <a:gd name="T25" fmla="*/ 54 h 287"/>
                <a:gd name="T26" fmla="*/ 173 w 365"/>
                <a:gd name="T27" fmla="*/ 36 h 287"/>
                <a:gd name="T28" fmla="*/ 143 w 365"/>
                <a:gd name="T29" fmla="*/ 24 h 287"/>
                <a:gd name="T30" fmla="*/ 131 w 365"/>
                <a:gd name="T31" fmla="*/ 18 h 287"/>
                <a:gd name="T32" fmla="*/ 107 w 365"/>
                <a:gd name="T33" fmla="*/ 18 h 287"/>
                <a:gd name="T34" fmla="*/ 95 w 365"/>
                <a:gd name="T35" fmla="*/ 18 h 287"/>
                <a:gd name="T36" fmla="*/ 72 w 365"/>
                <a:gd name="T37" fmla="*/ 12 h 287"/>
                <a:gd name="T38" fmla="*/ 66 w 365"/>
                <a:gd name="T39" fmla="*/ 12 h 287"/>
                <a:gd name="T40" fmla="*/ 54 w 365"/>
                <a:gd name="T41" fmla="*/ 6 h 287"/>
                <a:gd name="T42" fmla="*/ 42 w 365"/>
                <a:gd name="T43" fmla="*/ 0 h 287"/>
                <a:gd name="T44" fmla="*/ 30 w 365"/>
                <a:gd name="T45" fmla="*/ 0 h 287"/>
                <a:gd name="T46" fmla="*/ 24 w 365"/>
                <a:gd name="T47" fmla="*/ 24 h 287"/>
                <a:gd name="T48" fmla="*/ 24 w 365"/>
                <a:gd name="T49" fmla="*/ 24 h 2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365" h="287">
                  <a:moveTo>
                    <a:pt x="24" y="24"/>
                  </a:moveTo>
                  <a:lnTo>
                    <a:pt x="0" y="60"/>
                  </a:lnTo>
                  <a:lnTo>
                    <a:pt x="66" y="108"/>
                  </a:lnTo>
                  <a:lnTo>
                    <a:pt x="143" y="180"/>
                  </a:lnTo>
                  <a:lnTo>
                    <a:pt x="191" y="168"/>
                  </a:lnTo>
                  <a:lnTo>
                    <a:pt x="341" y="287"/>
                  </a:lnTo>
                  <a:lnTo>
                    <a:pt x="305" y="174"/>
                  </a:lnTo>
                  <a:lnTo>
                    <a:pt x="365" y="132"/>
                  </a:lnTo>
                  <a:lnTo>
                    <a:pt x="359" y="126"/>
                  </a:lnTo>
                  <a:lnTo>
                    <a:pt x="335" y="114"/>
                  </a:lnTo>
                  <a:lnTo>
                    <a:pt x="299" y="90"/>
                  </a:lnTo>
                  <a:lnTo>
                    <a:pt x="257" y="72"/>
                  </a:lnTo>
                  <a:lnTo>
                    <a:pt x="215" y="54"/>
                  </a:lnTo>
                  <a:lnTo>
                    <a:pt x="173" y="36"/>
                  </a:lnTo>
                  <a:lnTo>
                    <a:pt x="143" y="24"/>
                  </a:lnTo>
                  <a:lnTo>
                    <a:pt x="131" y="18"/>
                  </a:lnTo>
                  <a:lnTo>
                    <a:pt x="107" y="18"/>
                  </a:lnTo>
                  <a:lnTo>
                    <a:pt x="95" y="18"/>
                  </a:lnTo>
                  <a:lnTo>
                    <a:pt x="72" y="12"/>
                  </a:lnTo>
                  <a:lnTo>
                    <a:pt x="66" y="12"/>
                  </a:lnTo>
                  <a:lnTo>
                    <a:pt x="54" y="6"/>
                  </a:lnTo>
                  <a:lnTo>
                    <a:pt x="42" y="0"/>
                  </a:lnTo>
                  <a:lnTo>
                    <a:pt x="30" y="0"/>
                  </a:lnTo>
                  <a:lnTo>
                    <a:pt x="24" y="24"/>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a:solidFill>
                    <a:schemeClr val="tx1"/>
                  </a:solidFill>
                  <a:latin typeface="Arial" panose="020B0604020202020204" pitchFamily="34" charset="0"/>
                  <a:ea typeface="宋体" panose="02010600030101010101" pitchFamily="2" charset="-122"/>
                </a:defRPr>
              </a:lvl1pPr>
              <a:lvl2pPr>
                <a:defRPr>
                  <a:solidFill>
                    <a:schemeClr val="tx1"/>
                  </a:solidFill>
                  <a:latin typeface="Arial" panose="020B0604020202020204" pitchFamily="34" charset="0"/>
                  <a:ea typeface="宋体" panose="02010600030101010101" pitchFamily="2" charset="-122"/>
                </a:defRPr>
              </a:lvl2pPr>
              <a:lvl3pPr>
                <a:defRPr>
                  <a:solidFill>
                    <a:schemeClr val="tx1"/>
                  </a:solidFill>
                  <a:latin typeface="Arial" panose="020B0604020202020204" pitchFamily="34" charset="0"/>
                  <a:ea typeface="宋体" panose="02010600030101010101" pitchFamily="2" charset="-122"/>
                </a:defRPr>
              </a:lvl3pPr>
              <a:lvl4pPr>
                <a:defRPr>
                  <a:solidFill>
                    <a:schemeClr val="tx1"/>
                  </a:solidFill>
                  <a:latin typeface="Arial" panose="020B0604020202020204" pitchFamily="34" charset="0"/>
                  <a:ea typeface="宋体" panose="02010600030101010101" pitchFamily="2" charset="-122"/>
                </a:defRPr>
              </a:lvl4pPr>
              <a:lvl5pPr>
                <a:defRPr>
                  <a:solidFill>
                    <a:schemeClr val="tx1"/>
                  </a:solidFill>
                  <a:latin typeface="Arial" panose="020B0604020202020204" pitchFamily="34" charset="0"/>
                  <a:ea typeface="宋体" panose="02010600030101010101" pitchFamily="2" charset="-122"/>
                </a:defRPr>
              </a:lvl5pPr>
              <a:lvl6pPr fontAlgn="base">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fontAlgn="base">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fontAlgn="base">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fontAlgn="base">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buFont typeface="Arial" panose="020B0604020202020204" pitchFamily="34" charset="0"/>
                <a:buNone/>
                <a:defRPr/>
              </a:pPr>
              <a:endParaRPr lang="zh-CN" altLang="en-US"/>
            </a:p>
          </p:txBody>
        </p:sp>
        <p:sp>
          <p:nvSpPr>
            <p:cNvPr id="2065" name="任意多边形 3088"/>
            <p:cNvSpPr>
              <a:spLocks noChangeArrowheads="1"/>
            </p:cNvSpPr>
            <p:nvPr/>
          </p:nvSpPr>
          <p:spPr bwMode="auto">
            <a:xfrm>
              <a:off x="1548" y="36"/>
              <a:ext cx="2033" cy="499"/>
            </a:xfrm>
            <a:custGeom>
              <a:avLst/>
              <a:gdLst>
                <a:gd name="T0" fmla="*/ 186 w 2033"/>
                <a:gd name="T1" fmla="*/ 18 h 499"/>
                <a:gd name="T2" fmla="*/ 138 w 2033"/>
                <a:gd name="T3" fmla="*/ 6 h 499"/>
                <a:gd name="T4" fmla="*/ 96 w 2033"/>
                <a:gd name="T5" fmla="*/ 0 h 499"/>
                <a:gd name="T6" fmla="*/ 36 w 2033"/>
                <a:gd name="T7" fmla="*/ 0 h 499"/>
                <a:gd name="T8" fmla="*/ 12 w 2033"/>
                <a:gd name="T9" fmla="*/ 25 h 499"/>
                <a:gd name="T10" fmla="*/ 0 w 2033"/>
                <a:gd name="T11" fmla="*/ 128 h 499"/>
                <a:gd name="T12" fmla="*/ 60 w 2033"/>
                <a:gd name="T13" fmla="*/ 104 h 499"/>
                <a:gd name="T14" fmla="*/ 90 w 2033"/>
                <a:gd name="T15" fmla="*/ 134 h 499"/>
                <a:gd name="T16" fmla="*/ 150 w 2033"/>
                <a:gd name="T17" fmla="*/ 153 h 499"/>
                <a:gd name="T18" fmla="*/ 209 w 2033"/>
                <a:gd name="T19" fmla="*/ 273 h 499"/>
                <a:gd name="T20" fmla="*/ 401 w 2033"/>
                <a:gd name="T21" fmla="*/ 359 h 499"/>
                <a:gd name="T22" fmla="*/ 777 w 2033"/>
                <a:gd name="T23" fmla="*/ 359 h 499"/>
                <a:gd name="T24" fmla="*/ 2033 w 2033"/>
                <a:gd name="T25" fmla="*/ 499 h 499"/>
                <a:gd name="T26" fmla="*/ 2033 w 2033"/>
                <a:gd name="T27" fmla="*/ 499 h 499"/>
                <a:gd name="T28" fmla="*/ 1991 w 2033"/>
                <a:gd name="T29" fmla="*/ 493 h 499"/>
                <a:gd name="T30" fmla="*/ 676 w 2033"/>
                <a:gd name="T31" fmla="*/ 243 h 499"/>
                <a:gd name="T32" fmla="*/ 514 w 2033"/>
                <a:gd name="T33" fmla="*/ 159 h 499"/>
                <a:gd name="T34" fmla="*/ 425 w 2033"/>
                <a:gd name="T35" fmla="*/ 110 h 499"/>
                <a:gd name="T36" fmla="*/ 365 w 2033"/>
                <a:gd name="T37" fmla="*/ 92 h 499"/>
                <a:gd name="T38" fmla="*/ 281 w 2033"/>
                <a:gd name="T39" fmla="*/ 61 h 499"/>
                <a:gd name="T40" fmla="*/ 186 w 2033"/>
                <a:gd name="T41" fmla="*/ 18 h 499"/>
                <a:gd name="T42" fmla="*/ 186 w 2033"/>
                <a:gd name="T43" fmla="*/ 18 h 4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2033" h="499">
                  <a:moveTo>
                    <a:pt x="186" y="18"/>
                  </a:moveTo>
                  <a:lnTo>
                    <a:pt x="138" y="6"/>
                  </a:lnTo>
                  <a:lnTo>
                    <a:pt x="96" y="0"/>
                  </a:lnTo>
                  <a:lnTo>
                    <a:pt x="36" y="0"/>
                  </a:lnTo>
                  <a:lnTo>
                    <a:pt x="12" y="25"/>
                  </a:lnTo>
                  <a:lnTo>
                    <a:pt x="0" y="128"/>
                  </a:lnTo>
                  <a:lnTo>
                    <a:pt x="60" y="104"/>
                  </a:lnTo>
                  <a:lnTo>
                    <a:pt x="90" y="134"/>
                  </a:lnTo>
                  <a:lnTo>
                    <a:pt x="150" y="153"/>
                  </a:lnTo>
                  <a:lnTo>
                    <a:pt x="209" y="273"/>
                  </a:lnTo>
                  <a:lnTo>
                    <a:pt x="401" y="359"/>
                  </a:lnTo>
                  <a:lnTo>
                    <a:pt x="777" y="359"/>
                  </a:lnTo>
                  <a:lnTo>
                    <a:pt x="2033" y="499"/>
                  </a:lnTo>
                  <a:lnTo>
                    <a:pt x="1991" y="493"/>
                  </a:lnTo>
                  <a:lnTo>
                    <a:pt x="676" y="243"/>
                  </a:lnTo>
                  <a:lnTo>
                    <a:pt x="514" y="159"/>
                  </a:lnTo>
                  <a:lnTo>
                    <a:pt x="425" y="110"/>
                  </a:lnTo>
                  <a:lnTo>
                    <a:pt x="365" y="92"/>
                  </a:lnTo>
                  <a:lnTo>
                    <a:pt x="281" y="61"/>
                  </a:lnTo>
                  <a:lnTo>
                    <a:pt x="186" y="18"/>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a:solidFill>
                    <a:schemeClr val="tx1"/>
                  </a:solidFill>
                  <a:latin typeface="Arial" panose="020B0604020202020204" pitchFamily="34" charset="0"/>
                  <a:ea typeface="宋体" panose="02010600030101010101" pitchFamily="2" charset="-122"/>
                </a:defRPr>
              </a:lvl1pPr>
              <a:lvl2pPr>
                <a:defRPr>
                  <a:solidFill>
                    <a:schemeClr val="tx1"/>
                  </a:solidFill>
                  <a:latin typeface="Arial" panose="020B0604020202020204" pitchFamily="34" charset="0"/>
                  <a:ea typeface="宋体" panose="02010600030101010101" pitchFamily="2" charset="-122"/>
                </a:defRPr>
              </a:lvl2pPr>
              <a:lvl3pPr>
                <a:defRPr>
                  <a:solidFill>
                    <a:schemeClr val="tx1"/>
                  </a:solidFill>
                  <a:latin typeface="Arial" panose="020B0604020202020204" pitchFamily="34" charset="0"/>
                  <a:ea typeface="宋体" panose="02010600030101010101" pitchFamily="2" charset="-122"/>
                </a:defRPr>
              </a:lvl3pPr>
              <a:lvl4pPr>
                <a:defRPr>
                  <a:solidFill>
                    <a:schemeClr val="tx1"/>
                  </a:solidFill>
                  <a:latin typeface="Arial" panose="020B0604020202020204" pitchFamily="34" charset="0"/>
                  <a:ea typeface="宋体" panose="02010600030101010101" pitchFamily="2" charset="-122"/>
                </a:defRPr>
              </a:lvl4pPr>
              <a:lvl5pPr>
                <a:defRPr>
                  <a:solidFill>
                    <a:schemeClr val="tx1"/>
                  </a:solidFill>
                  <a:latin typeface="Arial" panose="020B0604020202020204" pitchFamily="34" charset="0"/>
                  <a:ea typeface="宋体" panose="02010600030101010101" pitchFamily="2" charset="-122"/>
                </a:defRPr>
              </a:lvl5pPr>
              <a:lvl6pPr fontAlgn="base">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fontAlgn="base">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fontAlgn="base">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fontAlgn="base">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buFont typeface="Arial" panose="020B0604020202020204" pitchFamily="34" charset="0"/>
                <a:buNone/>
                <a:defRPr/>
              </a:pPr>
              <a:endParaRPr lang="zh-CN" altLang="en-US"/>
            </a:p>
          </p:txBody>
        </p:sp>
        <p:sp>
          <p:nvSpPr>
            <p:cNvPr id="2066" name="任意多边形 3089"/>
            <p:cNvSpPr>
              <a:spLocks noChangeArrowheads="1"/>
            </p:cNvSpPr>
            <p:nvPr/>
          </p:nvSpPr>
          <p:spPr bwMode="auto">
            <a:xfrm>
              <a:off x="1435" y="30"/>
              <a:ext cx="71" cy="61"/>
            </a:xfrm>
            <a:custGeom>
              <a:avLst/>
              <a:gdLst>
                <a:gd name="T0" fmla="*/ 0 w 71"/>
                <a:gd name="T1" fmla="*/ 18 h 60"/>
                <a:gd name="T2" fmla="*/ 6 w 71"/>
                <a:gd name="T3" fmla="*/ 18 h 60"/>
                <a:gd name="T4" fmla="*/ 12 w 71"/>
                <a:gd name="T5" fmla="*/ 12 h 60"/>
                <a:gd name="T6" fmla="*/ 6 w 71"/>
                <a:gd name="T7" fmla="*/ 6 h 60"/>
                <a:gd name="T8" fmla="*/ 0 w 71"/>
                <a:gd name="T9" fmla="*/ 0 h 60"/>
                <a:gd name="T10" fmla="*/ 29 w 71"/>
                <a:gd name="T11" fmla="*/ 18 h 60"/>
                <a:gd name="T12" fmla="*/ 53 w 71"/>
                <a:gd name="T13" fmla="*/ 18 h 60"/>
                <a:gd name="T14" fmla="*/ 59 w 71"/>
                <a:gd name="T15" fmla="*/ 30 h 60"/>
                <a:gd name="T16" fmla="*/ 65 w 71"/>
                <a:gd name="T17" fmla="*/ 42 h 60"/>
                <a:gd name="T18" fmla="*/ 71 w 71"/>
                <a:gd name="T19" fmla="*/ 54 h 60"/>
                <a:gd name="T20" fmla="*/ 71 w 71"/>
                <a:gd name="T21" fmla="*/ 60 h 60"/>
                <a:gd name="T22" fmla="*/ 59 w 71"/>
                <a:gd name="T23" fmla="*/ 54 h 60"/>
                <a:gd name="T24" fmla="*/ 47 w 71"/>
                <a:gd name="T25" fmla="*/ 42 h 60"/>
                <a:gd name="T26" fmla="*/ 23 w 71"/>
                <a:gd name="T27" fmla="*/ 30 h 60"/>
                <a:gd name="T28" fmla="*/ 23 w 71"/>
                <a:gd name="T29" fmla="*/ 36 h 60"/>
                <a:gd name="T30" fmla="*/ 18 w 71"/>
                <a:gd name="T31" fmla="*/ 42 h 60"/>
                <a:gd name="T32" fmla="*/ 12 w 71"/>
                <a:gd name="T33" fmla="*/ 48 h 60"/>
                <a:gd name="T34" fmla="*/ 6 w 71"/>
                <a:gd name="T35" fmla="*/ 48 h 60"/>
                <a:gd name="T36" fmla="*/ 6 w 71"/>
                <a:gd name="T37" fmla="*/ 48 h 60"/>
                <a:gd name="T38" fmla="*/ 6 w 71"/>
                <a:gd name="T39" fmla="*/ 36 h 60"/>
                <a:gd name="T40" fmla="*/ 0 w 71"/>
                <a:gd name="T41" fmla="*/ 18 h 60"/>
                <a:gd name="T42" fmla="*/ 0 w 71"/>
                <a:gd name="T43" fmla="*/ 18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71" h="60">
                  <a:moveTo>
                    <a:pt x="0" y="18"/>
                  </a:moveTo>
                  <a:lnTo>
                    <a:pt x="6" y="18"/>
                  </a:lnTo>
                  <a:lnTo>
                    <a:pt x="12" y="12"/>
                  </a:lnTo>
                  <a:lnTo>
                    <a:pt x="6" y="6"/>
                  </a:lnTo>
                  <a:lnTo>
                    <a:pt x="0" y="0"/>
                  </a:lnTo>
                  <a:lnTo>
                    <a:pt x="29" y="18"/>
                  </a:lnTo>
                  <a:lnTo>
                    <a:pt x="53" y="18"/>
                  </a:lnTo>
                  <a:lnTo>
                    <a:pt x="59" y="30"/>
                  </a:lnTo>
                  <a:lnTo>
                    <a:pt x="65" y="42"/>
                  </a:lnTo>
                  <a:lnTo>
                    <a:pt x="71" y="54"/>
                  </a:lnTo>
                  <a:lnTo>
                    <a:pt x="71" y="60"/>
                  </a:lnTo>
                  <a:lnTo>
                    <a:pt x="59" y="54"/>
                  </a:lnTo>
                  <a:lnTo>
                    <a:pt x="47" y="42"/>
                  </a:lnTo>
                  <a:lnTo>
                    <a:pt x="23" y="30"/>
                  </a:lnTo>
                  <a:lnTo>
                    <a:pt x="23" y="36"/>
                  </a:lnTo>
                  <a:lnTo>
                    <a:pt x="18" y="42"/>
                  </a:lnTo>
                  <a:lnTo>
                    <a:pt x="12" y="48"/>
                  </a:lnTo>
                  <a:lnTo>
                    <a:pt x="6" y="48"/>
                  </a:lnTo>
                  <a:lnTo>
                    <a:pt x="6" y="36"/>
                  </a:lnTo>
                  <a:lnTo>
                    <a:pt x="0" y="18"/>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a:solidFill>
                    <a:schemeClr val="tx1"/>
                  </a:solidFill>
                  <a:latin typeface="Arial" panose="020B0604020202020204" pitchFamily="34" charset="0"/>
                  <a:ea typeface="宋体" panose="02010600030101010101" pitchFamily="2" charset="-122"/>
                </a:defRPr>
              </a:lvl1pPr>
              <a:lvl2pPr>
                <a:defRPr>
                  <a:solidFill>
                    <a:schemeClr val="tx1"/>
                  </a:solidFill>
                  <a:latin typeface="Arial" panose="020B0604020202020204" pitchFamily="34" charset="0"/>
                  <a:ea typeface="宋体" panose="02010600030101010101" pitchFamily="2" charset="-122"/>
                </a:defRPr>
              </a:lvl2pPr>
              <a:lvl3pPr>
                <a:defRPr>
                  <a:solidFill>
                    <a:schemeClr val="tx1"/>
                  </a:solidFill>
                  <a:latin typeface="Arial" panose="020B0604020202020204" pitchFamily="34" charset="0"/>
                  <a:ea typeface="宋体" panose="02010600030101010101" pitchFamily="2" charset="-122"/>
                </a:defRPr>
              </a:lvl3pPr>
              <a:lvl4pPr>
                <a:defRPr>
                  <a:solidFill>
                    <a:schemeClr val="tx1"/>
                  </a:solidFill>
                  <a:latin typeface="Arial" panose="020B0604020202020204" pitchFamily="34" charset="0"/>
                  <a:ea typeface="宋体" panose="02010600030101010101" pitchFamily="2" charset="-122"/>
                </a:defRPr>
              </a:lvl4pPr>
              <a:lvl5pPr>
                <a:defRPr>
                  <a:solidFill>
                    <a:schemeClr val="tx1"/>
                  </a:solidFill>
                  <a:latin typeface="Arial" panose="020B0604020202020204" pitchFamily="34" charset="0"/>
                  <a:ea typeface="宋体" panose="02010600030101010101" pitchFamily="2" charset="-122"/>
                </a:defRPr>
              </a:lvl5pPr>
              <a:lvl6pPr fontAlgn="base">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fontAlgn="base">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fontAlgn="base">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fontAlgn="base">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buFont typeface="Arial" panose="020B0604020202020204" pitchFamily="34" charset="0"/>
                <a:buNone/>
                <a:defRPr/>
              </a:pPr>
              <a:endParaRPr lang="zh-CN" altLang="en-US"/>
            </a:p>
          </p:txBody>
        </p:sp>
        <p:sp>
          <p:nvSpPr>
            <p:cNvPr id="2067" name="任意多边形 3090"/>
            <p:cNvSpPr>
              <a:spLocks noChangeArrowheads="1"/>
            </p:cNvSpPr>
            <p:nvPr/>
          </p:nvSpPr>
          <p:spPr bwMode="auto">
            <a:xfrm>
              <a:off x="460" y="49"/>
              <a:ext cx="161" cy="164"/>
            </a:xfrm>
            <a:custGeom>
              <a:avLst/>
              <a:gdLst>
                <a:gd name="T0" fmla="*/ 30 w 161"/>
                <a:gd name="T1" fmla="*/ 0 h 162"/>
                <a:gd name="T2" fmla="*/ 48 w 161"/>
                <a:gd name="T3" fmla="*/ 6 h 162"/>
                <a:gd name="T4" fmla="*/ 72 w 161"/>
                <a:gd name="T5" fmla="*/ 6 h 162"/>
                <a:gd name="T6" fmla="*/ 114 w 161"/>
                <a:gd name="T7" fmla="*/ 12 h 162"/>
                <a:gd name="T8" fmla="*/ 96 w 161"/>
                <a:gd name="T9" fmla="*/ 54 h 162"/>
                <a:gd name="T10" fmla="*/ 96 w 161"/>
                <a:gd name="T11" fmla="*/ 60 h 162"/>
                <a:gd name="T12" fmla="*/ 102 w 161"/>
                <a:gd name="T13" fmla="*/ 72 h 162"/>
                <a:gd name="T14" fmla="*/ 108 w 161"/>
                <a:gd name="T15" fmla="*/ 84 h 162"/>
                <a:gd name="T16" fmla="*/ 120 w 161"/>
                <a:gd name="T17" fmla="*/ 96 h 162"/>
                <a:gd name="T18" fmla="*/ 143 w 161"/>
                <a:gd name="T19" fmla="*/ 114 h 162"/>
                <a:gd name="T20" fmla="*/ 155 w 161"/>
                <a:gd name="T21" fmla="*/ 138 h 162"/>
                <a:gd name="T22" fmla="*/ 161 w 161"/>
                <a:gd name="T23" fmla="*/ 156 h 162"/>
                <a:gd name="T24" fmla="*/ 161 w 161"/>
                <a:gd name="T25" fmla="*/ 162 h 162"/>
                <a:gd name="T26" fmla="*/ 96 w 161"/>
                <a:gd name="T27" fmla="*/ 102 h 162"/>
                <a:gd name="T28" fmla="*/ 30 w 161"/>
                <a:gd name="T29" fmla="*/ 54 h 162"/>
                <a:gd name="T30" fmla="*/ 0 w 161"/>
                <a:gd name="T31" fmla="*/ 0 h 162"/>
                <a:gd name="T32" fmla="*/ 30 w 161"/>
                <a:gd name="T33" fmla="*/ 0 h 162"/>
                <a:gd name="T34" fmla="*/ 30 w 161"/>
                <a:gd name="T35" fmla="*/ 0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61" h="162">
                  <a:moveTo>
                    <a:pt x="30" y="0"/>
                  </a:moveTo>
                  <a:lnTo>
                    <a:pt x="48" y="6"/>
                  </a:lnTo>
                  <a:lnTo>
                    <a:pt x="72" y="6"/>
                  </a:lnTo>
                  <a:lnTo>
                    <a:pt x="114" y="12"/>
                  </a:lnTo>
                  <a:lnTo>
                    <a:pt x="96" y="54"/>
                  </a:lnTo>
                  <a:lnTo>
                    <a:pt x="96" y="60"/>
                  </a:lnTo>
                  <a:lnTo>
                    <a:pt x="102" y="72"/>
                  </a:lnTo>
                  <a:lnTo>
                    <a:pt x="108" y="84"/>
                  </a:lnTo>
                  <a:lnTo>
                    <a:pt x="120" y="96"/>
                  </a:lnTo>
                  <a:lnTo>
                    <a:pt x="143" y="114"/>
                  </a:lnTo>
                  <a:lnTo>
                    <a:pt x="155" y="138"/>
                  </a:lnTo>
                  <a:lnTo>
                    <a:pt x="161" y="156"/>
                  </a:lnTo>
                  <a:lnTo>
                    <a:pt x="161" y="162"/>
                  </a:lnTo>
                  <a:lnTo>
                    <a:pt x="96" y="102"/>
                  </a:lnTo>
                  <a:lnTo>
                    <a:pt x="30" y="54"/>
                  </a:lnTo>
                  <a:lnTo>
                    <a:pt x="0" y="0"/>
                  </a:lnTo>
                  <a:lnTo>
                    <a:pt x="30" y="0"/>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a:solidFill>
                    <a:schemeClr val="tx1"/>
                  </a:solidFill>
                  <a:latin typeface="Arial" panose="020B0604020202020204" pitchFamily="34" charset="0"/>
                  <a:ea typeface="宋体" panose="02010600030101010101" pitchFamily="2" charset="-122"/>
                </a:defRPr>
              </a:lvl1pPr>
              <a:lvl2pPr>
                <a:defRPr>
                  <a:solidFill>
                    <a:schemeClr val="tx1"/>
                  </a:solidFill>
                  <a:latin typeface="Arial" panose="020B0604020202020204" pitchFamily="34" charset="0"/>
                  <a:ea typeface="宋体" panose="02010600030101010101" pitchFamily="2" charset="-122"/>
                </a:defRPr>
              </a:lvl2pPr>
              <a:lvl3pPr>
                <a:defRPr>
                  <a:solidFill>
                    <a:schemeClr val="tx1"/>
                  </a:solidFill>
                  <a:latin typeface="Arial" panose="020B0604020202020204" pitchFamily="34" charset="0"/>
                  <a:ea typeface="宋体" panose="02010600030101010101" pitchFamily="2" charset="-122"/>
                </a:defRPr>
              </a:lvl3pPr>
              <a:lvl4pPr>
                <a:defRPr>
                  <a:solidFill>
                    <a:schemeClr val="tx1"/>
                  </a:solidFill>
                  <a:latin typeface="Arial" panose="020B0604020202020204" pitchFamily="34" charset="0"/>
                  <a:ea typeface="宋体" panose="02010600030101010101" pitchFamily="2" charset="-122"/>
                </a:defRPr>
              </a:lvl4pPr>
              <a:lvl5pPr>
                <a:defRPr>
                  <a:solidFill>
                    <a:schemeClr val="tx1"/>
                  </a:solidFill>
                  <a:latin typeface="Arial" panose="020B0604020202020204" pitchFamily="34" charset="0"/>
                  <a:ea typeface="宋体" panose="02010600030101010101" pitchFamily="2" charset="-122"/>
                </a:defRPr>
              </a:lvl5pPr>
              <a:lvl6pPr fontAlgn="base">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fontAlgn="base">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fontAlgn="base">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fontAlgn="base">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buFont typeface="Arial" panose="020B0604020202020204" pitchFamily="34" charset="0"/>
                <a:buNone/>
                <a:defRPr/>
              </a:pPr>
              <a:endParaRPr lang="zh-CN" altLang="en-US"/>
            </a:p>
          </p:txBody>
        </p:sp>
        <p:sp>
          <p:nvSpPr>
            <p:cNvPr id="2068" name="任意多边形 3091"/>
            <p:cNvSpPr>
              <a:spLocks noChangeArrowheads="1"/>
            </p:cNvSpPr>
            <p:nvPr/>
          </p:nvSpPr>
          <p:spPr bwMode="auto">
            <a:xfrm>
              <a:off x="311" y="61"/>
              <a:ext cx="59" cy="61"/>
            </a:xfrm>
            <a:custGeom>
              <a:avLst/>
              <a:gdLst>
                <a:gd name="T0" fmla="*/ 59 w 59"/>
                <a:gd name="T1" fmla="*/ 6 h 60"/>
                <a:gd name="T2" fmla="*/ 41 w 59"/>
                <a:gd name="T3" fmla="*/ 30 h 60"/>
                <a:gd name="T4" fmla="*/ 41 w 59"/>
                <a:gd name="T5" fmla="*/ 36 h 60"/>
                <a:gd name="T6" fmla="*/ 47 w 59"/>
                <a:gd name="T7" fmla="*/ 42 h 60"/>
                <a:gd name="T8" fmla="*/ 53 w 59"/>
                <a:gd name="T9" fmla="*/ 54 h 60"/>
                <a:gd name="T10" fmla="*/ 53 w 59"/>
                <a:gd name="T11" fmla="*/ 60 h 60"/>
                <a:gd name="T12" fmla="*/ 47 w 59"/>
                <a:gd name="T13" fmla="*/ 54 h 60"/>
                <a:gd name="T14" fmla="*/ 35 w 59"/>
                <a:gd name="T15" fmla="*/ 48 h 60"/>
                <a:gd name="T16" fmla="*/ 23 w 59"/>
                <a:gd name="T17" fmla="*/ 36 h 60"/>
                <a:gd name="T18" fmla="*/ 17 w 59"/>
                <a:gd name="T19" fmla="*/ 30 h 60"/>
                <a:gd name="T20" fmla="*/ 0 w 59"/>
                <a:gd name="T21" fmla="*/ 0 h 60"/>
                <a:gd name="T22" fmla="*/ 59 w 59"/>
                <a:gd name="T23" fmla="*/ 6 h 60"/>
                <a:gd name="T24" fmla="*/ 59 w 59"/>
                <a:gd name="T25" fmla="*/ 6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59" h="60">
                  <a:moveTo>
                    <a:pt x="59" y="6"/>
                  </a:moveTo>
                  <a:lnTo>
                    <a:pt x="41" y="30"/>
                  </a:lnTo>
                  <a:lnTo>
                    <a:pt x="41" y="36"/>
                  </a:lnTo>
                  <a:lnTo>
                    <a:pt x="47" y="42"/>
                  </a:lnTo>
                  <a:lnTo>
                    <a:pt x="53" y="54"/>
                  </a:lnTo>
                  <a:lnTo>
                    <a:pt x="53" y="60"/>
                  </a:lnTo>
                  <a:lnTo>
                    <a:pt x="47" y="54"/>
                  </a:lnTo>
                  <a:lnTo>
                    <a:pt x="35" y="48"/>
                  </a:lnTo>
                  <a:lnTo>
                    <a:pt x="23" y="36"/>
                  </a:lnTo>
                  <a:lnTo>
                    <a:pt x="17" y="30"/>
                  </a:lnTo>
                  <a:lnTo>
                    <a:pt x="0" y="0"/>
                  </a:lnTo>
                  <a:lnTo>
                    <a:pt x="59" y="6"/>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a:solidFill>
                    <a:schemeClr val="tx1"/>
                  </a:solidFill>
                  <a:latin typeface="Arial" panose="020B0604020202020204" pitchFamily="34" charset="0"/>
                  <a:ea typeface="宋体" panose="02010600030101010101" pitchFamily="2" charset="-122"/>
                </a:defRPr>
              </a:lvl1pPr>
              <a:lvl2pPr>
                <a:defRPr>
                  <a:solidFill>
                    <a:schemeClr val="tx1"/>
                  </a:solidFill>
                  <a:latin typeface="Arial" panose="020B0604020202020204" pitchFamily="34" charset="0"/>
                  <a:ea typeface="宋体" panose="02010600030101010101" pitchFamily="2" charset="-122"/>
                </a:defRPr>
              </a:lvl2pPr>
              <a:lvl3pPr>
                <a:defRPr>
                  <a:solidFill>
                    <a:schemeClr val="tx1"/>
                  </a:solidFill>
                  <a:latin typeface="Arial" panose="020B0604020202020204" pitchFamily="34" charset="0"/>
                  <a:ea typeface="宋体" panose="02010600030101010101" pitchFamily="2" charset="-122"/>
                </a:defRPr>
              </a:lvl3pPr>
              <a:lvl4pPr>
                <a:defRPr>
                  <a:solidFill>
                    <a:schemeClr val="tx1"/>
                  </a:solidFill>
                  <a:latin typeface="Arial" panose="020B0604020202020204" pitchFamily="34" charset="0"/>
                  <a:ea typeface="宋体" panose="02010600030101010101" pitchFamily="2" charset="-122"/>
                </a:defRPr>
              </a:lvl4pPr>
              <a:lvl5pPr>
                <a:defRPr>
                  <a:solidFill>
                    <a:schemeClr val="tx1"/>
                  </a:solidFill>
                  <a:latin typeface="Arial" panose="020B0604020202020204" pitchFamily="34" charset="0"/>
                  <a:ea typeface="宋体" panose="02010600030101010101" pitchFamily="2" charset="-122"/>
                </a:defRPr>
              </a:lvl5pPr>
              <a:lvl6pPr fontAlgn="base">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fontAlgn="base">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fontAlgn="base">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fontAlgn="base">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buFont typeface="Arial" panose="020B0604020202020204" pitchFamily="34" charset="0"/>
                <a:buNone/>
                <a:defRPr/>
              </a:pPr>
              <a:endParaRPr lang="zh-CN" altLang="en-US"/>
            </a:p>
          </p:txBody>
        </p:sp>
        <p:sp>
          <p:nvSpPr>
            <p:cNvPr id="2069" name="任意多边形 3092"/>
            <p:cNvSpPr>
              <a:spLocks noChangeArrowheads="1"/>
            </p:cNvSpPr>
            <p:nvPr/>
          </p:nvSpPr>
          <p:spPr bwMode="auto">
            <a:xfrm>
              <a:off x="0" y="18"/>
              <a:ext cx="245" cy="207"/>
            </a:xfrm>
            <a:custGeom>
              <a:avLst/>
              <a:gdLst>
                <a:gd name="T0" fmla="*/ 233 w 245"/>
                <a:gd name="T1" fmla="*/ 36 h 204"/>
                <a:gd name="T2" fmla="*/ 245 w 245"/>
                <a:gd name="T3" fmla="*/ 42 h 204"/>
                <a:gd name="T4" fmla="*/ 209 w 245"/>
                <a:gd name="T5" fmla="*/ 84 h 204"/>
                <a:gd name="T6" fmla="*/ 143 w 245"/>
                <a:gd name="T7" fmla="*/ 132 h 204"/>
                <a:gd name="T8" fmla="*/ 167 w 245"/>
                <a:gd name="T9" fmla="*/ 156 h 204"/>
                <a:gd name="T10" fmla="*/ 179 w 245"/>
                <a:gd name="T11" fmla="*/ 204 h 204"/>
                <a:gd name="T12" fmla="*/ 77 w 245"/>
                <a:gd name="T13" fmla="*/ 132 h 204"/>
                <a:gd name="T14" fmla="*/ 47 w 245"/>
                <a:gd name="T15" fmla="*/ 84 h 204"/>
                <a:gd name="T16" fmla="*/ 89 w 245"/>
                <a:gd name="T17" fmla="*/ 66 h 204"/>
                <a:gd name="T18" fmla="*/ 59 w 245"/>
                <a:gd name="T19" fmla="*/ 36 h 204"/>
                <a:gd name="T20" fmla="*/ 0 w 245"/>
                <a:gd name="T21" fmla="*/ 12 h 204"/>
                <a:gd name="T22" fmla="*/ 0 w 245"/>
                <a:gd name="T23" fmla="*/ 0 h 204"/>
                <a:gd name="T24" fmla="*/ 6 w 245"/>
                <a:gd name="T25" fmla="*/ 0 h 204"/>
                <a:gd name="T26" fmla="*/ 12 w 245"/>
                <a:gd name="T27" fmla="*/ 0 h 204"/>
                <a:gd name="T28" fmla="*/ 47 w 245"/>
                <a:gd name="T29" fmla="*/ 6 h 204"/>
                <a:gd name="T30" fmla="*/ 77 w 245"/>
                <a:gd name="T31" fmla="*/ 6 h 204"/>
                <a:gd name="T32" fmla="*/ 83 w 245"/>
                <a:gd name="T33" fmla="*/ 6 h 204"/>
                <a:gd name="T34" fmla="*/ 89 w 245"/>
                <a:gd name="T35" fmla="*/ 6 h 204"/>
                <a:gd name="T36" fmla="*/ 101 w 245"/>
                <a:gd name="T37" fmla="*/ 12 h 204"/>
                <a:gd name="T38" fmla="*/ 125 w 245"/>
                <a:gd name="T39" fmla="*/ 12 h 204"/>
                <a:gd name="T40" fmla="*/ 143 w 245"/>
                <a:gd name="T41" fmla="*/ 18 h 204"/>
                <a:gd name="T42" fmla="*/ 149 w 245"/>
                <a:gd name="T43" fmla="*/ 18 h 204"/>
                <a:gd name="T44" fmla="*/ 149 w 245"/>
                <a:gd name="T45" fmla="*/ 18 h 204"/>
                <a:gd name="T46" fmla="*/ 203 w 245"/>
                <a:gd name="T47" fmla="*/ 24 h 204"/>
                <a:gd name="T48" fmla="*/ 233 w 245"/>
                <a:gd name="T49" fmla="*/ 36 h 204"/>
                <a:gd name="T50" fmla="*/ 233 w 245"/>
                <a:gd name="T51" fmla="*/ 36 h 2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245" h="204">
                  <a:moveTo>
                    <a:pt x="233" y="36"/>
                  </a:moveTo>
                  <a:lnTo>
                    <a:pt x="245" y="42"/>
                  </a:lnTo>
                  <a:lnTo>
                    <a:pt x="209" y="84"/>
                  </a:lnTo>
                  <a:lnTo>
                    <a:pt x="143" y="132"/>
                  </a:lnTo>
                  <a:lnTo>
                    <a:pt x="167" y="156"/>
                  </a:lnTo>
                  <a:lnTo>
                    <a:pt x="179" y="204"/>
                  </a:lnTo>
                  <a:lnTo>
                    <a:pt x="77" y="132"/>
                  </a:lnTo>
                  <a:lnTo>
                    <a:pt x="47" y="84"/>
                  </a:lnTo>
                  <a:lnTo>
                    <a:pt x="89" y="66"/>
                  </a:lnTo>
                  <a:lnTo>
                    <a:pt x="59" y="36"/>
                  </a:lnTo>
                  <a:lnTo>
                    <a:pt x="0" y="12"/>
                  </a:lnTo>
                  <a:lnTo>
                    <a:pt x="0" y="0"/>
                  </a:lnTo>
                  <a:lnTo>
                    <a:pt x="6" y="0"/>
                  </a:lnTo>
                  <a:lnTo>
                    <a:pt x="12" y="0"/>
                  </a:lnTo>
                  <a:lnTo>
                    <a:pt x="47" y="6"/>
                  </a:lnTo>
                  <a:lnTo>
                    <a:pt x="77" y="6"/>
                  </a:lnTo>
                  <a:lnTo>
                    <a:pt x="83" y="6"/>
                  </a:lnTo>
                  <a:lnTo>
                    <a:pt x="89" y="6"/>
                  </a:lnTo>
                  <a:lnTo>
                    <a:pt x="101" y="12"/>
                  </a:lnTo>
                  <a:lnTo>
                    <a:pt x="125" y="12"/>
                  </a:lnTo>
                  <a:lnTo>
                    <a:pt x="143" y="18"/>
                  </a:lnTo>
                  <a:lnTo>
                    <a:pt x="149" y="18"/>
                  </a:lnTo>
                  <a:lnTo>
                    <a:pt x="203" y="24"/>
                  </a:lnTo>
                  <a:lnTo>
                    <a:pt x="233" y="36"/>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a:solidFill>
                    <a:schemeClr val="tx1"/>
                  </a:solidFill>
                  <a:latin typeface="Arial" panose="020B0604020202020204" pitchFamily="34" charset="0"/>
                  <a:ea typeface="宋体" panose="02010600030101010101" pitchFamily="2" charset="-122"/>
                </a:defRPr>
              </a:lvl1pPr>
              <a:lvl2pPr>
                <a:defRPr>
                  <a:solidFill>
                    <a:schemeClr val="tx1"/>
                  </a:solidFill>
                  <a:latin typeface="Arial" panose="020B0604020202020204" pitchFamily="34" charset="0"/>
                  <a:ea typeface="宋体" panose="02010600030101010101" pitchFamily="2" charset="-122"/>
                </a:defRPr>
              </a:lvl2pPr>
              <a:lvl3pPr>
                <a:defRPr>
                  <a:solidFill>
                    <a:schemeClr val="tx1"/>
                  </a:solidFill>
                  <a:latin typeface="Arial" panose="020B0604020202020204" pitchFamily="34" charset="0"/>
                  <a:ea typeface="宋体" panose="02010600030101010101" pitchFamily="2" charset="-122"/>
                </a:defRPr>
              </a:lvl3pPr>
              <a:lvl4pPr>
                <a:defRPr>
                  <a:solidFill>
                    <a:schemeClr val="tx1"/>
                  </a:solidFill>
                  <a:latin typeface="Arial" panose="020B0604020202020204" pitchFamily="34" charset="0"/>
                  <a:ea typeface="宋体" panose="02010600030101010101" pitchFamily="2" charset="-122"/>
                </a:defRPr>
              </a:lvl4pPr>
              <a:lvl5pPr>
                <a:defRPr>
                  <a:solidFill>
                    <a:schemeClr val="tx1"/>
                  </a:solidFill>
                  <a:latin typeface="Arial" panose="020B0604020202020204" pitchFamily="34" charset="0"/>
                  <a:ea typeface="宋体" panose="02010600030101010101" pitchFamily="2" charset="-122"/>
                </a:defRPr>
              </a:lvl5pPr>
              <a:lvl6pPr fontAlgn="base">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fontAlgn="base">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fontAlgn="base">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fontAlgn="base">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buFont typeface="Arial" panose="020B0604020202020204" pitchFamily="34" charset="0"/>
                <a:buNone/>
                <a:defRPr/>
              </a:pPr>
              <a:endParaRPr lang="zh-CN" altLang="en-US"/>
            </a:p>
          </p:txBody>
        </p:sp>
      </p:grpSp>
      <p:sp>
        <p:nvSpPr>
          <p:cNvPr id="3094" name="标题 3093"/>
          <p:cNvSpPr>
            <a:spLocks noGrp="1"/>
          </p:cNvSpPr>
          <p:nvPr>
            <p:ph type="title"/>
          </p:nvPr>
        </p:nvSpPr>
        <p:spPr>
          <a:xfrm>
            <a:off x="457200" y="228600"/>
            <a:ext cx="8229600" cy="1143000"/>
          </a:xfrm>
          <a:prstGeom prst="rect">
            <a:avLst/>
          </a:prstGeom>
          <a:noFill/>
          <a:ln w="9525">
            <a:noFill/>
          </a:ln>
        </p:spPr>
        <p:txBody>
          <a:bodyPr vert="horz" wrap="square" lIns="91440" tIns="45720" rIns="91440" bIns="45720" numCol="1" anchor="ctr" anchorCtr="0" compatLnSpc="1">
            <a:prstTxWarp prst="textNoShape">
              <a:avLst/>
            </a:prstTxWarp>
          </a:bodyPr>
          <a:lstStyle/>
          <a:p>
            <a:pPr lvl="0"/>
            <a:r>
              <a:rPr lang="zh-CN" altLang="en-US" noProof="1"/>
              <a:t>单击此处编辑母版标题样式</a:t>
            </a:r>
          </a:p>
        </p:txBody>
      </p:sp>
      <p:sp>
        <p:nvSpPr>
          <p:cNvPr id="13319" name="文本占位符 3094"/>
          <p:cNvSpPr>
            <a:spLocks noGrp="1" noChangeArrowheads="1"/>
          </p:cNvSpPr>
          <p:nvPr>
            <p:ph type="body" idx="4294967295"/>
          </p:nvPr>
        </p:nvSpPr>
        <p:spPr bwMode="auto">
          <a:xfrm>
            <a:off x="457200" y="1600200"/>
            <a:ext cx="8229600" cy="449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3096" name="日期占位符 3095"/>
          <p:cNvSpPr>
            <a:spLocks noGrp="1"/>
          </p:cNvSpPr>
          <p:nvPr>
            <p:ph type="dt" sz="half" idx="2"/>
          </p:nvPr>
        </p:nvSpPr>
        <p:spPr>
          <a:xfrm>
            <a:off x="457200" y="6248400"/>
            <a:ext cx="2133600" cy="457200"/>
          </a:xfrm>
          <a:prstGeom prst="rect">
            <a:avLst/>
          </a:prstGeom>
          <a:noFill/>
          <a:ln w="9525">
            <a:noFill/>
          </a:ln>
        </p:spPr>
        <p:txBody>
          <a:bodyPr anchor="b"/>
          <a:lstStyle>
            <a:lvl1pPr eaLnBrk="1" hangingPunct="1">
              <a:buFont typeface="Arial" panose="020B0604020202020204" pitchFamily="34" charset="0"/>
              <a:buNone/>
              <a:defRPr sz="1200" noProof="1">
                <a:latin typeface="Arial" panose="020B0604020202020204" pitchFamily="34" charset="0"/>
                <a:ea typeface="宋体" panose="02010600030101010101" pitchFamily="2" charset="-122"/>
              </a:defRPr>
            </a:lvl1pPr>
          </a:lstStyle>
          <a:p>
            <a:pPr>
              <a:defRPr/>
            </a:pPr>
            <a:endParaRPr lang="zh-CN" altLang="en-US"/>
          </a:p>
        </p:txBody>
      </p:sp>
      <p:sp>
        <p:nvSpPr>
          <p:cNvPr id="3097" name="页脚占位符 3096"/>
          <p:cNvSpPr>
            <a:spLocks noGrp="1"/>
          </p:cNvSpPr>
          <p:nvPr>
            <p:ph type="ftr" sz="quarter" idx="3"/>
          </p:nvPr>
        </p:nvSpPr>
        <p:spPr>
          <a:xfrm>
            <a:off x="3124200" y="6248400"/>
            <a:ext cx="2895600" cy="457200"/>
          </a:xfrm>
          <a:prstGeom prst="rect">
            <a:avLst/>
          </a:prstGeom>
          <a:noFill/>
          <a:ln w="9525">
            <a:noFill/>
          </a:ln>
        </p:spPr>
        <p:txBody>
          <a:bodyPr anchor="b"/>
          <a:lstStyle>
            <a:lvl1pPr algn="ctr" eaLnBrk="1" hangingPunct="1">
              <a:buFont typeface="Arial" panose="020B0604020202020204" pitchFamily="34" charset="0"/>
              <a:buNone/>
              <a:defRPr sz="1200" noProof="1">
                <a:latin typeface="Arial" panose="020B0604020202020204" pitchFamily="34" charset="0"/>
                <a:ea typeface="宋体" panose="02010600030101010101" pitchFamily="2" charset="-122"/>
              </a:defRPr>
            </a:lvl1pPr>
          </a:lstStyle>
          <a:p>
            <a:pPr>
              <a:defRPr/>
            </a:pPr>
            <a:endParaRPr lang="zh-CN"/>
          </a:p>
        </p:txBody>
      </p:sp>
      <p:sp>
        <p:nvSpPr>
          <p:cNvPr id="3098" name="灯片编号占位符 3097"/>
          <p:cNvSpPr>
            <a:spLocks noGrp="1"/>
          </p:cNvSpPr>
          <p:nvPr>
            <p:ph type="sldNum" sz="quarter" idx="4"/>
          </p:nvPr>
        </p:nvSpPr>
        <p:spPr>
          <a:xfrm>
            <a:off x="6553200" y="6248400"/>
            <a:ext cx="2133600" cy="457200"/>
          </a:xfrm>
          <a:prstGeom prst="rect">
            <a:avLst/>
          </a:prstGeom>
          <a:noFill/>
          <a:ln w="9525">
            <a:noFill/>
          </a:ln>
        </p:spPr>
        <p:txBody>
          <a:bodyPr anchor="b"/>
          <a:lstStyle>
            <a:lvl1pPr algn="r" eaLnBrk="1" hangingPunct="1">
              <a:buFont typeface="Arial" panose="020B0604020202020204" pitchFamily="34" charset="0"/>
              <a:buNone/>
              <a:defRPr sz="1200" noProof="1">
                <a:latin typeface="Arial" panose="020B0604020202020204" pitchFamily="34" charset="0"/>
                <a:ea typeface="宋体" panose="02010600030101010101" pitchFamily="2" charset="-122"/>
                <a:cs typeface="+mn-ea"/>
              </a:defRPr>
            </a:lvl1pPr>
          </a:lstStyle>
          <a:p>
            <a:pPr>
              <a:defRPr/>
            </a:pPr>
            <a:fld id="{AFC21080-1B82-4FAA-BAFA-117F4907B103}" type="slidenum">
              <a:rPr lang="en-US" altLang="zh-CN"/>
              <a:pPr>
                <a:defRPr/>
              </a:pPr>
              <a:t>‹#›</a:t>
            </a:fld>
            <a:endParaRPr lang="zh-CN">
              <a:cs typeface="+mn-cs"/>
            </a:endParaRPr>
          </a:p>
        </p:txBody>
      </p:sp>
      <p:pic>
        <p:nvPicPr>
          <p:cNvPr id="13323" name="图片 26"/>
          <p:cNvPicPr>
            <a:picLocks/>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6248400" y="79375"/>
            <a:ext cx="2860675" cy="925513"/>
          </a:xfrm>
          <a:prstGeom prst="rect">
            <a:avLst/>
          </a:prstGeom>
          <a:noFill/>
          <a:ln>
            <a:noFill/>
          </a:ln>
          <a:extLst>
            <a:ext uri="{909E8E84-426E-40DD-AFC4-6F175D3DCCD1}">
              <a14:hiddenFill xmlns:a14="http://schemas.microsoft.com/office/drawing/2010/main">
                <a:solidFill>
                  <a:srgbClr val="FFFFFF">
                    <a:alpha val="55000"/>
                  </a:srgbClr>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4087" r:id="rId1"/>
    <p:sldLayoutId id="2147484088" r:id="rId2"/>
    <p:sldLayoutId id="2147484089" r:id="rId3"/>
    <p:sldLayoutId id="2147484090" r:id="rId4"/>
    <p:sldLayoutId id="2147484091" r:id="rId5"/>
    <p:sldLayoutId id="2147484092" r:id="rId6"/>
    <p:sldLayoutId id="2147484093" r:id="rId7"/>
    <p:sldLayoutId id="2147484094" r:id="rId8"/>
    <p:sldLayoutId id="2147484095" r:id="rId9"/>
    <p:sldLayoutId id="2147484096" r:id="rId10"/>
    <p:sldLayoutId id="2147484097" r:id="rId11"/>
  </p:sldLayoutIdLst>
  <p:txStyles>
    <p:titleStyle>
      <a:lvl1pPr algn="ctr" rtl="0" eaLnBrk="0" fontAlgn="base" hangingPunct="0">
        <a:spcBef>
          <a:spcPct val="0"/>
        </a:spcBef>
        <a:spcAft>
          <a:spcPct val="0"/>
        </a:spcAft>
        <a:defRPr sz="4400" kern="1200">
          <a:solidFill>
            <a:schemeClr val="tx2"/>
          </a:solidFill>
          <a:effectLst>
            <a:outerShdw blurRad="38100" dist="38100" dir="2700000">
              <a:srgbClr val="000000"/>
            </a:outerShdw>
          </a:effectLst>
          <a:latin typeface="+mj-lt"/>
          <a:ea typeface="+mj-ea"/>
          <a:cs typeface="+mj-cs"/>
        </a:defRPr>
      </a:lvl1pPr>
      <a:lvl2pPr algn="ctr" rtl="0" eaLnBrk="0" fontAlgn="base" hangingPunct="0">
        <a:spcBef>
          <a:spcPct val="0"/>
        </a:spcBef>
        <a:spcAft>
          <a:spcPct val="0"/>
        </a:spcAft>
        <a:defRPr sz="4400">
          <a:solidFill>
            <a:schemeClr val="tx2"/>
          </a:solidFill>
          <a:latin typeface="Arial" panose="020B0604020202020204" pitchFamily="34" charset="0"/>
          <a:ea typeface="宋体" panose="02010600030101010101" pitchFamily="2" charset="-122"/>
        </a:defRPr>
      </a:lvl2pPr>
      <a:lvl3pPr algn="ctr" rtl="0" eaLnBrk="0" fontAlgn="base" hangingPunct="0">
        <a:spcBef>
          <a:spcPct val="0"/>
        </a:spcBef>
        <a:spcAft>
          <a:spcPct val="0"/>
        </a:spcAft>
        <a:defRPr sz="4400">
          <a:solidFill>
            <a:schemeClr val="tx2"/>
          </a:solidFill>
          <a:latin typeface="Arial" panose="020B0604020202020204" pitchFamily="34" charset="0"/>
          <a:ea typeface="宋体" panose="02010600030101010101" pitchFamily="2" charset="-122"/>
        </a:defRPr>
      </a:lvl3pPr>
      <a:lvl4pPr algn="ctr" rtl="0" eaLnBrk="0" fontAlgn="base" hangingPunct="0">
        <a:spcBef>
          <a:spcPct val="0"/>
        </a:spcBef>
        <a:spcAft>
          <a:spcPct val="0"/>
        </a:spcAft>
        <a:defRPr sz="4400">
          <a:solidFill>
            <a:schemeClr val="tx2"/>
          </a:solidFill>
          <a:latin typeface="Arial" panose="020B0604020202020204" pitchFamily="34" charset="0"/>
          <a:ea typeface="宋体" panose="02010600030101010101" pitchFamily="2" charset="-122"/>
        </a:defRPr>
      </a:lvl4pPr>
      <a:lvl5pPr algn="ctr" rtl="0" eaLnBrk="0" fontAlgn="base" hangingPunct="0">
        <a:spcBef>
          <a:spcPct val="0"/>
        </a:spcBef>
        <a:spcAft>
          <a:spcPct val="0"/>
        </a:spcAft>
        <a:defRPr sz="4400">
          <a:solidFill>
            <a:schemeClr val="tx2"/>
          </a:solidFill>
          <a:latin typeface="Arial" panose="020B0604020202020204" pitchFamily="34" charset="0"/>
          <a:ea typeface="宋体" panose="02010600030101010101" pitchFamily="2" charset="-122"/>
        </a:defRPr>
      </a:lvl5pPr>
      <a:lvl6pPr marL="4572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6pPr>
      <a:lvl7pPr marL="9144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7pPr>
      <a:lvl8pPr marL="13716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8pPr>
      <a:lvl9pPr marL="18288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9pPr>
    </p:titleStyle>
    <p:bodyStyle>
      <a:lvl1pPr marL="342900" indent="-342900" algn="l" rtl="0" eaLnBrk="0" fontAlgn="base" hangingPunct="0">
        <a:spcBef>
          <a:spcPct val="20000"/>
        </a:spcBef>
        <a:spcAft>
          <a:spcPct val="0"/>
        </a:spcAft>
        <a:buClr>
          <a:schemeClr val="tx2"/>
        </a:buClr>
        <a:buChar char="•"/>
        <a:defRPr sz="3200" kern="1200">
          <a:solidFill>
            <a:schemeClr val="tx1"/>
          </a:solidFill>
          <a:latin typeface="+mn-lt"/>
          <a:ea typeface="+mn-ea"/>
          <a:cs typeface="+mn-cs"/>
        </a:defRPr>
      </a:lvl1pPr>
      <a:lvl2pPr marL="742950" lvl="1"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lvl="2" indent="-228600" algn="l" rtl="0" eaLnBrk="0" fontAlgn="base" hangingPunct="0">
        <a:spcBef>
          <a:spcPct val="20000"/>
        </a:spcBef>
        <a:spcAft>
          <a:spcPct val="0"/>
        </a:spcAft>
        <a:buClr>
          <a:schemeClr val="tx2"/>
        </a:buClr>
        <a:buChar char="•"/>
        <a:defRPr sz="2400" kern="1200">
          <a:solidFill>
            <a:schemeClr val="tx1"/>
          </a:solidFill>
          <a:latin typeface="+mn-lt"/>
          <a:ea typeface="+mn-ea"/>
          <a:cs typeface="+mn-cs"/>
        </a:defRPr>
      </a:lvl3pPr>
      <a:lvl4pPr marL="1600200" lvl="3"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lvl="4" indent="-228600" algn="l" rtl="0" eaLnBrk="0" fontAlgn="base" hangingPunct="0">
        <a:spcBef>
          <a:spcPct val="20000"/>
        </a:spcBef>
        <a:spcAft>
          <a:spcPct val="0"/>
        </a:spcAft>
        <a:buClr>
          <a:schemeClr val="tx2"/>
        </a:buClr>
        <a:buChar char="•"/>
        <a:defRPr sz="2000" kern="1200">
          <a:solidFill>
            <a:schemeClr val="tx1"/>
          </a:solidFill>
          <a:latin typeface="+mn-lt"/>
          <a:ea typeface="+mn-ea"/>
          <a:cs typeface="+mn-cs"/>
        </a:defRPr>
      </a:lvl5pPr>
      <a:lvl6pPr marL="2514600" lvl="5" indent="-228600" algn="l" defTabSz="914400" eaLnBrk="1" fontAlgn="base" latinLnBrk="0" hangingPunct="1">
        <a:lnSpc>
          <a:spcPct val="100000"/>
        </a:lnSpc>
        <a:spcBef>
          <a:spcPct val="20000"/>
        </a:spcBef>
        <a:spcAft>
          <a:spcPct val="0"/>
        </a:spcAft>
        <a:buClr>
          <a:schemeClr val="tx2"/>
        </a:buClr>
        <a:buChar char="•"/>
        <a:defRPr sz="2000" b="0" i="0" u="none" kern="1200" baseline="0">
          <a:solidFill>
            <a:schemeClr val="tx1"/>
          </a:solidFill>
          <a:latin typeface="+mn-lt"/>
          <a:ea typeface="+mn-ea"/>
          <a:cs typeface="+mn-cs"/>
        </a:defRPr>
      </a:lvl6pPr>
      <a:lvl7pPr marL="2971800" lvl="6" indent="-228600" algn="l" defTabSz="914400" eaLnBrk="1" fontAlgn="base" latinLnBrk="0" hangingPunct="1">
        <a:lnSpc>
          <a:spcPct val="100000"/>
        </a:lnSpc>
        <a:spcBef>
          <a:spcPct val="20000"/>
        </a:spcBef>
        <a:spcAft>
          <a:spcPct val="0"/>
        </a:spcAft>
        <a:buClr>
          <a:schemeClr val="tx2"/>
        </a:buClr>
        <a:buChar char="•"/>
        <a:defRPr sz="2000" b="0" i="0" u="none" kern="1200" baseline="0">
          <a:solidFill>
            <a:schemeClr val="tx1"/>
          </a:solidFill>
          <a:latin typeface="+mn-lt"/>
          <a:ea typeface="+mn-ea"/>
          <a:cs typeface="+mn-cs"/>
        </a:defRPr>
      </a:lvl7pPr>
      <a:lvl8pPr marL="3429000" lvl="7" indent="-228600" algn="l" defTabSz="914400" eaLnBrk="1" fontAlgn="base" latinLnBrk="0" hangingPunct="1">
        <a:lnSpc>
          <a:spcPct val="100000"/>
        </a:lnSpc>
        <a:spcBef>
          <a:spcPct val="20000"/>
        </a:spcBef>
        <a:spcAft>
          <a:spcPct val="0"/>
        </a:spcAft>
        <a:buClr>
          <a:schemeClr val="tx2"/>
        </a:buClr>
        <a:buChar char="•"/>
        <a:defRPr sz="2000" b="0" i="0" u="none" kern="1200" baseline="0">
          <a:solidFill>
            <a:schemeClr val="tx1"/>
          </a:solidFill>
          <a:latin typeface="+mn-lt"/>
          <a:ea typeface="+mn-ea"/>
          <a:cs typeface="+mn-cs"/>
        </a:defRPr>
      </a:lvl8pPr>
      <a:lvl9pPr marL="3886200" lvl="8" indent="-228600" algn="l" defTabSz="914400" eaLnBrk="1" fontAlgn="base" latinLnBrk="0" hangingPunct="1">
        <a:lnSpc>
          <a:spcPct val="100000"/>
        </a:lnSpc>
        <a:spcBef>
          <a:spcPct val="20000"/>
        </a:spcBef>
        <a:spcAft>
          <a:spcPct val="0"/>
        </a:spcAft>
        <a:buClr>
          <a:schemeClr val="tx2"/>
        </a:buClr>
        <a:buChar char="•"/>
        <a:defRPr sz="2000" b="0" i="0" u="none" kern="1200" baseline="0">
          <a:solidFill>
            <a:schemeClr val="tx1"/>
          </a:solidFill>
          <a:latin typeface="+mn-lt"/>
          <a:ea typeface="+mn-ea"/>
          <a:cs typeface="+mn-cs"/>
        </a:defRPr>
      </a:lvl9pPr>
    </p:bodyStyle>
    <p:otherStyle>
      <a:lvl1pPr marL="0" lvl="0" indent="0" algn="l" defTabSz="914400" eaLnBrk="1" fontAlgn="base" latinLnBrk="0" hangingPunct="1">
        <a:lnSpc>
          <a:spcPct val="100000"/>
        </a:lnSpc>
        <a:spcBef>
          <a:spcPct val="0"/>
        </a:spcBef>
        <a:spcAft>
          <a:spcPct val="0"/>
        </a:spcAft>
        <a:buFont typeface="Arial" panose="020B0604020202020204" pitchFamily="34" charset="0"/>
        <a:buNone/>
        <a:defRPr sz="1800" b="0" i="0" u="none" kern="1200" baseline="0">
          <a:solidFill>
            <a:schemeClr val="tx1"/>
          </a:solidFill>
          <a:latin typeface="+mn-lt"/>
          <a:ea typeface="+mn-ea"/>
          <a:cs typeface="+mn-cs"/>
        </a:defRPr>
      </a:lvl1pPr>
      <a:lvl2pPr marL="457200" lvl="1" indent="0" algn="l" defTabSz="914400" eaLnBrk="1" fontAlgn="base" latinLnBrk="0" hangingPunct="1">
        <a:lnSpc>
          <a:spcPct val="100000"/>
        </a:lnSpc>
        <a:spcBef>
          <a:spcPct val="0"/>
        </a:spcBef>
        <a:spcAft>
          <a:spcPct val="0"/>
        </a:spcAft>
        <a:buFont typeface="Arial" panose="020B0604020202020204" pitchFamily="34" charset="0"/>
        <a:buNone/>
        <a:defRPr sz="1800" b="0" i="0" u="none" kern="1200" baseline="0">
          <a:solidFill>
            <a:schemeClr val="tx1"/>
          </a:solidFill>
          <a:latin typeface="+mn-lt"/>
          <a:ea typeface="+mn-ea"/>
          <a:cs typeface="+mn-cs"/>
        </a:defRPr>
      </a:lvl2pPr>
      <a:lvl3pPr marL="914400" lvl="2" indent="0" algn="l" defTabSz="914400" eaLnBrk="1" fontAlgn="base" latinLnBrk="0" hangingPunct="1">
        <a:lnSpc>
          <a:spcPct val="100000"/>
        </a:lnSpc>
        <a:spcBef>
          <a:spcPct val="0"/>
        </a:spcBef>
        <a:spcAft>
          <a:spcPct val="0"/>
        </a:spcAft>
        <a:buFont typeface="Arial" panose="020B0604020202020204" pitchFamily="34" charset="0"/>
        <a:buNone/>
        <a:defRPr sz="1800" b="0" i="0" u="none" kern="1200" baseline="0">
          <a:solidFill>
            <a:schemeClr val="tx1"/>
          </a:solidFill>
          <a:latin typeface="+mn-lt"/>
          <a:ea typeface="+mn-ea"/>
          <a:cs typeface="+mn-cs"/>
        </a:defRPr>
      </a:lvl3pPr>
      <a:lvl4pPr marL="1371600" lvl="3" indent="0" algn="l" defTabSz="914400" eaLnBrk="1" fontAlgn="base" latinLnBrk="0" hangingPunct="1">
        <a:lnSpc>
          <a:spcPct val="100000"/>
        </a:lnSpc>
        <a:spcBef>
          <a:spcPct val="0"/>
        </a:spcBef>
        <a:spcAft>
          <a:spcPct val="0"/>
        </a:spcAft>
        <a:buFont typeface="Arial" panose="020B0604020202020204" pitchFamily="34" charset="0"/>
        <a:buNone/>
        <a:defRPr sz="1800" b="0" i="0" u="none" kern="1200" baseline="0">
          <a:solidFill>
            <a:schemeClr val="tx1"/>
          </a:solidFill>
          <a:latin typeface="+mn-lt"/>
          <a:ea typeface="+mn-ea"/>
          <a:cs typeface="+mn-cs"/>
        </a:defRPr>
      </a:lvl4pPr>
      <a:lvl5pPr marL="1828800" lvl="4" indent="0" algn="l" defTabSz="914400" eaLnBrk="1" fontAlgn="base" latinLnBrk="0" hangingPunct="1">
        <a:lnSpc>
          <a:spcPct val="100000"/>
        </a:lnSpc>
        <a:spcBef>
          <a:spcPct val="0"/>
        </a:spcBef>
        <a:spcAft>
          <a:spcPct val="0"/>
        </a:spcAft>
        <a:buFont typeface="Arial" panose="020B0604020202020204" pitchFamily="34" charset="0"/>
        <a:buNone/>
        <a:defRPr sz="1800" b="0" i="0" u="none" kern="1200" baseline="0">
          <a:solidFill>
            <a:schemeClr val="tx1"/>
          </a:solidFill>
          <a:latin typeface="+mn-lt"/>
          <a:ea typeface="+mn-ea"/>
          <a:cs typeface="+mn-cs"/>
        </a:defRPr>
      </a:lvl5pPr>
      <a:lvl6pPr marL="2286000" lvl="5" indent="0" algn="l" defTabSz="914400" eaLnBrk="1" fontAlgn="base" latinLnBrk="0" hangingPunct="1">
        <a:lnSpc>
          <a:spcPct val="100000"/>
        </a:lnSpc>
        <a:spcBef>
          <a:spcPct val="0"/>
        </a:spcBef>
        <a:spcAft>
          <a:spcPct val="0"/>
        </a:spcAft>
        <a:buFont typeface="Arial" panose="020B0604020202020204" pitchFamily="34" charset="0"/>
        <a:buNone/>
        <a:defRPr sz="1800" b="0" i="0" u="none" kern="1200" baseline="0">
          <a:solidFill>
            <a:schemeClr val="tx1"/>
          </a:solidFill>
          <a:latin typeface="+mn-lt"/>
          <a:ea typeface="+mn-ea"/>
          <a:cs typeface="+mn-cs"/>
        </a:defRPr>
      </a:lvl6pPr>
      <a:lvl7pPr marL="2743200" lvl="6" indent="0" algn="l" defTabSz="914400" eaLnBrk="1" fontAlgn="base" latinLnBrk="0" hangingPunct="1">
        <a:lnSpc>
          <a:spcPct val="100000"/>
        </a:lnSpc>
        <a:spcBef>
          <a:spcPct val="0"/>
        </a:spcBef>
        <a:spcAft>
          <a:spcPct val="0"/>
        </a:spcAft>
        <a:buFont typeface="Arial" panose="020B0604020202020204" pitchFamily="34" charset="0"/>
        <a:buNone/>
        <a:defRPr sz="1800" b="0" i="0" u="none" kern="1200" baseline="0">
          <a:solidFill>
            <a:schemeClr val="tx1"/>
          </a:solidFill>
          <a:latin typeface="+mn-lt"/>
          <a:ea typeface="+mn-ea"/>
          <a:cs typeface="+mn-cs"/>
        </a:defRPr>
      </a:lvl7pPr>
      <a:lvl8pPr marL="3200400" lvl="7" indent="0" algn="l" defTabSz="914400" eaLnBrk="1" fontAlgn="base" latinLnBrk="0" hangingPunct="1">
        <a:lnSpc>
          <a:spcPct val="100000"/>
        </a:lnSpc>
        <a:spcBef>
          <a:spcPct val="0"/>
        </a:spcBef>
        <a:spcAft>
          <a:spcPct val="0"/>
        </a:spcAft>
        <a:buFont typeface="Arial" panose="020B0604020202020204" pitchFamily="34" charset="0"/>
        <a:buNone/>
        <a:defRPr sz="1800" b="0" i="0" u="none" kern="1200" baseline="0">
          <a:solidFill>
            <a:schemeClr val="tx1"/>
          </a:solidFill>
          <a:latin typeface="+mn-lt"/>
          <a:ea typeface="+mn-ea"/>
          <a:cs typeface="+mn-cs"/>
        </a:defRPr>
      </a:lvl8pPr>
      <a:lvl9pPr marL="3657600" lvl="8" indent="0" algn="l" defTabSz="914400" eaLnBrk="1" fontAlgn="base" latinLnBrk="0" hangingPunct="1">
        <a:lnSpc>
          <a:spcPct val="100000"/>
        </a:lnSpc>
        <a:spcBef>
          <a:spcPct val="0"/>
        </a:spcBef>
        <a:spcAft>
          <a:spcPct val="0"/>
        </a:spcAft>
        <a:buFont typeface="Arial" panose="020B0604020202020204" pitchFamily="34" charset="0"/>
        <a:buNone/>
        <a:defRPr sz="1800" b="0" i="0" u="none" kern="1200" baseline="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25602" name="标题 5121"/>
          <p:cNvSpPr>
            <a:spLocks noGrp="1" noChangeArrowheads="1"/>
          </p:cNvSpPr>
          <p:nvPr>
            <p:ph type="title" idx="4294967295"/>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zh-CN" altLang="en-US"/>
              <a:t>单击此处编辑母版标题样式</a:t>
            </a:r>
          </a:p>
        </p:txBody>
      </p:sp>
      <p:sp>
        <p:nvSpPr>
          <p:cNvPr id="25603" name="文本占位符 5122"/>
          <p:cNvSpPr>
            <a:spLocks noGrp="1" noChangeArrowheads="1"/>
          </p:cNvSpPr>
          <p:nvPr>
            <p:ph type="body" idx="4294967295"/>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124" name="日期占位符 5123"/>
          <p:cNvSpPr>
            <a:spLocks noGrp="1"/>
          </p:cNvSpPr>
          <p:nvPr>
            <p:ph type="dt" sz="half" idx="2"/>
          </p:nvPr>
        </p:nvSpPr>
        <p:spPr>
          <a:xfrm>
            <a:off x="457200" y="6245225"/>
            <a:ext cx="2133600" cy="476250"/>
          </a:xfrm>
          <a:prstGeom prst="rect">
            <a:avLst/>
          </a:prstGeom>
          <a:noFill/>
          <a:ln w="9525">
            <a:noFill/>
          </a:ln>
        </p:spPr>
        <p:txBody>
          <a:bodyPr/>
          <a:lstStyle>
            <a:lvl1pPr eaLnBrk="1" hangingPunct="1">
              <a:buFont typeface="Arial" panose="020B0604020202020204" pitchFamily="34" charset="0"/>
              <a:buNone/>
              <a:defRPr sz="1400" noProof="1">
                <a:latin typeface="Arial" panose="020B0604020202020204" pitchFamily="34" charset="0"/>
                <a:ea typeface="宋体" panose="02010600030101010101" pitchFamily="2" charset="-122"/>
              </a:defRPr>
            </a:lvl1pPr>
          </a:lstStyle>
          <a:p>
            <a:pPr>
              <a:defRPr/>
            </a:pPr>
            <a:endParaRPr lang="zh-CN" altLang="en-US"/>
          </a:p>
        </p:txBody>
      </p:sp>
      <p:sp>
        <p:nvSpPr>
          <p:cNvPr id="5125" name="页脚占位符 5124"/>
          <p:cNvSpPr>
            <a:spLocks noGrp="1"/>
          </p:cNvSpPr>
          <p:nvPr>
            <p:ph type="ftr" sz="quarter" idx="3"/>
          </p:nvPr>
        </p:nvSpPr>
        <p:spPr>
          <a:xfrm>
            <a:off x="3124200" y="6245225"/>
            <a:ext cx="2895600" cy="476250"/>
          </a:xfrm>
          <a:prstGeom prst="rect">
            <a:avLst/>
          </a:prstGeom>
          <a:noFill/>
          <a:ln w="9525">
            <a:noFill/>
          </a:ln>
        </p:spPr>
        <p:txBody>
          <a:bodyPr/>
          <a:lstStyle>
            <a:lvl1pPr algn="ctr" eaLnBrk="1" hangingPunct="1">
              <a:buFont typeface="Arial" panose="020B0604020202020204" pitchFamily="34" charset="0"/>
              <a:buNone/>
              <a:defRPr sz="1400" noProof="1">
                <a:latin typeface="Arial" panose="020B0604020202020204" pitchFamily="34" charset="0"/>
                <a:ea typeface="宋体" panose="02010600030101010101" pitchFamily="2" charset="-122"/>
              </a:defRPr>
            </a:lvl1pPr>
          </a:lstStyle>
          <a:p>
            <a:pPr>
              <a:defRPr/>
            </a:pPr>
            <a:endParaRPr lang="zh-CN"/>
          </a:p>
        </p:txBody>
      </p:sp>
      <p:sp>
        <p:nvSpPr>
          <p:cNvPr id="5126" name="灯片编号占位符 5125"/>
          <p:cNvSpPr>
            <a:spLocks noGrp="1"/>
          </p:cNvSpPr>
          <p:nvPr>
            <p:ph type="sldNum" sz="quarter" idx="4"/>
          </p:nvPr>
        </p:nvSpPr>
        <p:spPr>
          <a:xfrm>
            <a:off x="6553200" y="6245225"/>
            <a:ext cx="2133600" cy="476250"/>
          </a:xfrm>
          <a:prstGeom prst="rect">
            <a:avLst/>
          </a:prstGeom>
          <a:noFill/>
          <a:ln w="9525">
            <a:noFill/>
          </a:ln>
        </p:spPr>
        <p:txBody>
          <a:bodyPr/>
          <a:lstStyle>
            <a:lvl1pPr algn="r" eaLnBrk="1" hangingPunct="1">
              <a:buFont typeface="Arial" panose="020B0604020202020204" pitchFamily="34" charset="0"/>
              <a:buNone/>
              <a:defRPr sz="1400" noProof="1">
                <a:latin typeface="Arial" panose="020B0604020202020204" pitchFamily="34" charset="0"/>
                <a:ea typeface="宋体" panose="02010600030101010101" pitchFamily="2" charset="-122"/>
                <a:cs typeface="+mn-ea"/>
              </a:defRPr>
            </a:lvl1pPr>
          </a:lstStyle>
          <a:p>
            <a:pPr>
              <a:defRPr/>
            </a:pPr>
            <a:fld id="{9FCC3801-F509-4F82-A32E-99818B5EF7B6}" type="slidenum">
              <a:rPr lang="en-US" altLang="zh-CN"/>
              <a:pPr>
                <a:defRPr/>
              </a:pPr>
              <a:t>‹#›</a:t>
            </a:fld>
            <a:endParaRPr lang="zh-CN">
              <a:cs typeface="+mn-cs"/>
            </a:endParaRPr>
          </a:p>
        </p:txBody>
      </p:sp>
    </p:spTree>
  </p:cSld>
  <p:clrMap bg1="lt1" tx1="dk1" bg2="lt2" tx2="dk2" accent1="accent1" accent2="accent2" accent3="accent3" accent4="accent4" accent5="accent5" accent6="accent6" hlink="hlink" folHlink="folHlink"/>
  <p:sldLayoutIdLst>
    <p:sldLayoutId id="2147484098" r:id="rId1"/>
    <p:sldLayoutId id="2147484099" r:id="rId2"/>
    <p:sldLayoutId id="2147484100" r:id="rId3"/>
    <p:sldLayoutId id="2147484101" r:id="rId4"/>
    <p:sldLayoutId id="2147484102" r:id="rId5"/>
    <p:sldLayoutId id="2147484103" r:id="rId6"/>
    <p:sldLayoutId id="2147484104" r:id="rId7"/>
    <p:sldLayoutId id="2147484105" r:id="rId8"/>
    <p:sldLayoutId id="2147484106" r:id="rId9"/>
    <p:sldLayoutId id="2147484107" r:id="rId10"/>
    <p:sldLayoutId id="2147484108" r:id="rId11"/>
  </p:sldLayoutIdLst>
  <p:txStyles>
    <p:titleStyle>
      <a:lvl1pPr algn="ctr" rtl="0" eaLnBrk="0" fontAlgn="base" hangingPunct="0">
        <a:spcBef>
          <a:spcPct val="0"/>
        </a:spcBef>
        <a:spcAft>
          <a:spcPct val="0"/>
        </a:spcAft>
        <a:defRPr sz="4400" kern="12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anose="020B0604020202020204" pitchFamily="34" charset="0"/>
          <a:ea typeface="宋体" panose="02010600030101010101" pitchFamily="2" charset="-122"/>
        </a:defRPr>
      </a:lvl2pPr>
      <a:lvl3pPr algn="ctr" rtl="0" eaLnBrk="0" fontAlgn="base" hangingPunct="0">
        <a:spcBef>
          <a:spcPct val="0"/>
        </a:spcBef>
        <a:spcAft>
          <a:spcPct val="0"/>
        </a:spcAft>
        <a:defRPr sz="4400">
          <a:solidFill>
            <a:schemeClr val="tx2"/>
          </a:solidFill>
          <a:latin typeface="Arial" panose="020B0604020202020204" pitchFamily="34" charset="0"/>
          <a:ea typeface="宋体" panose="02010600030101010101" pitchFamily="2" charset="-122"/>
        </a:defRPr>
      </a:lvl3pPr>
      <a:lvl4pPr algn="ctr" rtl="0" eaLnBrk="0" fontAlgn="base" hangingPunct="0">
        <a:spcBef>
          <a:spcPct val="0"/>
        </a:spcBef>
        <a:spcAft>
          <a:spcPct val="0"/>
        </a:spcAft>
        <a:defRPr sz="4400">
          <a:solidFill>
            <a:schemeClr val="tx2"/>
          </a:solidFill>
          <a:latin typeface="Arial" panose="020B0604020202020204" pitchFamily="34" charset="0"/>
          <a:ea typeface="宋体" panose="02010600030101010101" pitchFamily="2" charset="-122"/>
        </a:defRPr>
      </a:lvl4pPr>
      <a:lvl5pPr algn="ctr" rtl="0" eaLnBrk="0" fontAlgn="base" hangingPunct="0">
        <a:spcBef>
          <a:spcPct val="0"/>
        </a:spcBef>
        <a:spcAft>
          <a:spcPct val="0"/>
        </a:spcAft>
        <a:defRPr sz="4400">
          <a:solidFill>
            <a:schemeClr val="tx2"/>
          </a:solidFill>
          <a:latin typeface="Arial" panose="020B0604020202020204" pitchFamily="34" charset="0"/>
          <a:ea typeface="宋体" panose="02010600030101010101" pitchFamily="2" charset="-122"/>
        </a:defRPr>
      </a:lvl5pPr>
      <a:lvl6pPr marL="4572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6pPr>
      <a:lvl7pPr marL="9144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7pPr>
      <a:lvl8pPr marL="13716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8pPr>
      <a:lvl9pPr marL="18288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9pPr>
    </p:titleStyle>
    <p:body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lvl="1"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lvl="2"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lvl="3"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lvl="4" indent="-228600" algn="l" rtl="0" eaLnBrk="0" fontAlgn="base" hangingPunct="0">
        <a:spcBef>
          <a:spcPct val="20000"/>
        </a:spcBef>
        <a:spcAft>
          <a:spcPct val="0"/>
        </a:spcAft>
        <a:buChar char="»"/>
        <a:defRPr sz="2000" kern="1200">
          <a:solidFill>
            <a:schemeClr val="tx1"/>
          </a:solidFill>
          <a:latin typeface="+mn-lt"/>
          <a:ea typeface="+mn-ea"/>
          <a:cs typeface="+mn-cs"/>
        </a:defRPr>
      </a:lvl5pPr>
      <a:lvl6pPr marL="2514600" lvl="5"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6pPr>
      <a:lvl7pPr marL="2971800" lvl="6"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7pPr>
      <a:lvl8pPr marL="3429000" lvl="7"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8pPr>
      <a:lvl9pPr marL="3886200" lvl="8"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9pPr>
    </p:bodyStyle>
    <p:otherStyle>
      <a:lvl1pPr marL="0" lvl="0" indent="0" algn="l" defTabSz="914400" eaLnBrk="1" fontAlgn="base" latinLnBrk="0" hangingPunct="1">
        <a:lnSpc>
          <a:spcPct val="100000"/>
        </a:lnSpc>
        <a:spcBef>
          <a:spcPct val="0"/>
        </a:spcBef>
        <a:spcAft>
          <a:spcPct val="0"/>
        </a:spcAft>
        <a:buFont typeface="Arial" panose="020B0604020202020204" pitchFamily="34" charset="0"/>
        <a:buNone/>
        <a:defRPr sz="1800" b="0" i="0" u="none" kern="1200" baseline="0">
          <a:solidFill>
            <a:schemeClr val="tx1"/>
          </a:solidFill>
          <a:latin typeface="+mn-lt"/>
          <a:ea typeface="+mn-ea"/>
          <a:cs typeface="+mn-cs"/>
        </a:defRPr>
      </a:lvl1pPr>
      <a:lvl2pPr marL="457200" lvl="1" indent="0" algn="l" defTabSz="914400" eaLnBrk="1" fontAlgn="base" latinLnBrk="0" hangingPunct="1">
        <a:lnSpc>
          <a:spcPct val="100000"/>
        </a:lnSpc>
        <a:spcBef>
          <a:spcPct val="0"/>
        </a:spcBef>
        <a:spcAft>
          <a:spcPct val="0"/>
        </a:spcAft>
        <a:buFont typeface="Arial" panose="020B0604020202020204" pitchFamily="34" charset="0"/>
        <a:buNone/>
        <a:defRPr sz="1800" b="0" i="0" u="none" kern="1200" baseline="0">
          <a:solidFill>
            <a:schemeClr val="tx1"/>
          </a:solidFill>
          <a:latin typeface="+mn-lt"/>
          <a:ea typeface="+mn-ea"/>
          <a:cs typeface="+mn-cs"/>
        </a:defRPr>
      </a:lvl2pPr>
      <a:lvl3pPr marL="914400" lvl="2" indent="0" algn="l" defTabSz="914400" eaLnBrk="1" fontAlgn="base" latinLnBrk="0" hangingPunct="1">
        <a:lnSpc>
          <a:spcPct val="100000"/>
        </a:lnSpc>
        <a:spcBef>
          <a:spcPct val="0"/>
        </a:spcBef>
        <a:spcAft>
          <a:spcPct val="0"/>
        </a:spcAft>
        <a:buFont typeface="Arial" panose="020B0604020202020204" pitchFamily="34" charset="0"/>
        <a:buNone/>
        <a:defRPr sz="1800" b="0" i="0" u="none" kern="1200" baseline="0">
          <a:solidFill>
            <a:schemeClr val="tx1"/>
          </a:solidFill>
          <a:latin typeface="+mn-lt"/>
          <a:ea typeface="+mn-ea"/>
          <a:cs typeface="+mn-cs"/>
        </a:defRPr>
      </a:lvl3pPr>
      <a:lvl4pPr marL="1371600" lvl="3" indent="0" algn="l" defTabSz="914400" eaLnBrk="1" fontAlgn="base" latinLnBrk="0" hangingPunct="1">
        <a:lnSpc>
          <a:spcPct val="100000"/>
        </a:lnSpc>
        <a:spcBef>
          <a:spcPct val="0"/>
        </a:spcBef>
        <a:spcAft>
          <a:spcPct val="0"/>
        </a:spcAft>
        <a:buFont typeface="Arial" panose="020B0604020202020204" pitchFamily="34" charset="0"/>
        <a:buNone/>
        <a:defRPr sz="1800" b="0" i="0" u="none" kern="1200" baseline="0">
          <a:solidFill>
            <a:schemeClr val="tx1"/>
          </a:solidFill>
          <a:latin typeface="+mn-lt"/>
          <a:ea typeface="+mn-ea"/>
          <a:cs typeface="+mn-cs"/>
        </a:defRPr>
      </a:lvl4pPr>
      <a:lvl5pPr marL="1828800" lvl="4" indent="0" algn="l" defTabSz="914400" eaLnBrk="1" fontAlgn="base" latinLnBrk="0" hangingPunct="1">
        <a:lnSpc>
          <a:spcPct val="100000"/>
        </a:lnSpc>
        <a:spcBef>
          <a:spcPct val="0"/>
        </a:spcBef>
        <a:spcAft>
          <a:spcPct val="0"/>
        </a:spcAft>
        <a:buFont typeface="Arial" panose="020B0604020202020204" pitchFamily="34" charset="0"/>
        <a:buNone/>
        <a:defRPr sz="1800" b="0" i="0" u="none" kern="1200" baseline="0">
          <a:solidFill>
            <a:schemeClr val="tx1"/>
          </a:solidFill>
          <a:latin typeface="+mn-lt"/>
          <a:ea typeface="+mn-ea"/>
          <a:cs typeface="+mn-cs"/>
        </a:defRPr>
      </a:lvl5pPr>
      <a:lvl6pPr marL="2286000" lvl="5" indent="0" algn="l" defTabSz="914400" eaLnBrk="1" fontAlgn="base" latinLnBrk="0" hangingPunct="1">
        <a:lnSpc>
          <a:spcPct val="100000"/>
        </a:lnSpc>
        <a:spcBef>
          <a:spcPct val="0"/>
        </a:spcBef>
        <a:spcAft>
          <a:spcPct val="0"/>
        </a:spcAft>
        <a:buFont typeface="Arial" panose="020B0604020202020204" pitchFamily="34" charset="0"/>
        <a:buNone/>
        <a:defRPr sz="1800" b="0" i="0" u="none" kern="1200" baseline="0">
          <a:solidFill>
            <a:schemeClr val="tx1"/>
          </a:solidFill>
          <a:latin typeface="+mn-lt"/>
          <a:ea typeface="+mn-ea"/>
          <a:cs typeface="+mn-cs"/>
        </a:defRPr>
      </a:lvl6pPr>
      <a:lvl7pPr marL="2743200" lvl="6" indent="0" algn="l" defTabSz="914400" eaLnBrk="1" fontAlgn="base" latinLnBrk="0" hangingPunct="1">
        <a:lnSpc>
          <a:spcPct val="100000"/>
        </a:lnSpc>
        <a:spcBef>
          <a:spcPct val="0"/>
        </a:spcBef>
        <a:spcAft>
          <a:spcPct val="0"/>
        </a:spcAft>
        <a:buFont typeface="Arial" panose="020B0604020202020204" pitchFamily="34" charset="0"/>
        <a:buNone/>
        <a:defRPr sz="1800" b="0" i="0" u="none" kern="1200" baseline="0">
          <a:solidFill>
            <a:schemeClr val="tx1"/>
          </a:solidFill>
          <a:latin typeface="+mn-lt"/>
          <a:ea typeface="+mn-ea"/>
          <a:cs typeface="+mn-cs"/>
        </a:defRPr>
      </a:lvl7pPr>
      <a:lvl8pPr marL="3200400" lvl="7" indent="0" algn="l" defTabSz="914400" eaLnBrk="1" fontAlgn="base" latinLnBrk="0" hangingPunct="1">
        <a:lnSpc>
          <a:spcPct val="100000"/>
        </a:lnSpc>
        <a:spcBef>
          <a:spcPct val="0"/>
        </a:spcBef>
        <a:spcAft>
          <a:spcPct val="0"/>
        </a:spcAft>
        <a:buFont typeface="Arial" panose="020B0604020202020204" pitchFamily="34" charset="0"/>
        <a:buNone/>
        <a:defRPr sz="1800" b="0" i="0" u="none" kern="1200" baseline="0">
          <a:solidFill>
            <a:schemeClr val="tx1"/>
          </a:solidFill>
          <a:latin typeface="+mn-lt"/>
          <a:ea typeface="+mn-ea"/>
          <a:cs typeface="+mn-cs"/>
        </a:defRPr>
      </a:lvl8pPr>
      <a:lvl9pPr marL="3657600" lvl="8" indent="0" algn="l" defTabSz="914400" eaLnBrk="1" fontAlgn="base" latinLnBrk="0" hangingPunct="1">
        <a:lnSpc>
          <a:spcPct val="100000"/>
        </a:lnSpc>
        <a:spcBef>
          <a:spcPct val="0"/>
        </a:spcBef>
        <a:spcAft>
          <a:spcPct val="0"/>
        </a:spcAft>
        <a:buFont typeface="Arial" panose="020B0604020202020204" pitchFamily="34" charset="0"/>
        <a:buNone/>
        <a:defRPr sz="1800" b="0" i="0" u="none" kern="1200" baseline="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4.xml"/></Relationships>
</file>

<file path=ppt/slides/_rels/slide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549378" y="1750114"/>
            <a:ext cx="4572000" cy="3785652"/>
          </a:xfrm>
          <a:prstGeom prst="rect">
            <a:avLst/>
          </a:prstGeom>
        </p:spPr>
        <p:txBody>
          <a:bodyPr>
            <a:spAutoFit/>
          </a:bodyPr>
          <a:lstStyle/>
          <a:p>
            <a:r>
              <a:rPr lang="zh-CN" altLang="en-US" sz="3000" b="1" dirty="0">
                <a:solidFill>
                  <a:srgbClr val="FF0000"/>
                </a:solidFill>
                <a:latin typeface="HelveticaNeue" charset="0"/>
              </a:rPr>
              <a:t>感恩遇见，相互成就，本课件资料仅供您个人参考、教学使用，严禁自行在网络传播，违者依知识产权法追究法律责任。</a:t>
            </a:r>
            <a:endParaRPr lang="en-US" altLang="zh-CN" sz="3000" b="1" dirty="0">
              <a:solidFill>
                <a:srgbClr val="FF0000"/>
              </a:solidFill>
              <a:latin typeface="HelveticaNeue" charset="0"/>
            </a:endParaRPr>
          </a:p>
          <a:p>
            <a:endParaRPr lang="en-US" altLang="zh-CN" sz="3000" b="1" dirty="0">
              <a:solidFill>
                <a:srgbClr val="FF0000"/>
              </a:solidFill>
              <a:latin typeface="HelveticaNeue" charset="0"/>
            </a:endParaRPr>
          </a:p>
          <a:p>
            <a:r>
              <a:rPr lang="zh-CN" altLang="en-US" sz="3000" b="1" dirty="0">
                <a:solidFill>
                  <a:srgbClr val="FF0000"/>
                </a:solidFill>
                <a:latin typeface="HelveticaNeue" charset="0"/>
              </a:rPr>
              <a:t>更多教学资源请关注</a:t>
            </a:r>
            <a:endParaRPr lang="en-US" altLang="zh-CN" sz="3000" b="1" dirty="0">
              <a:solidFill>
                <a:srgbClr val="FF0000"/>
              </a:solidFill>
              <a:latin typeface="HelveticaNeue" charset="0"/>
            </a:endParaRPr>
          </a:p>
          <a:p>
            <a:r>
              <a:rPr lang="zh-CN" altLang="en-US" sz="3000" b="1" dirty="0">
                <a:solidFill>
                  <a:srgbClr val="FF0000"/>
                </a:solidFill>
                <a:latin typeface="HelveticaNeue" charset="0"/>
              </a:rPr>
              <a:t>公众号：溯恩高中英语</a:t>
            </a:r>
          </a:p>
        </p:txBody>
      </p:sp>
      <p:pic>
        <p:nvPicPr>
          <p:cNvPr id="3" name="图片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765696" y="2734511"/>
            <a:ext cx="2457450" cy="2457450"/>
          </a:xfrm>
          <a:prstGeom prst="rect">
            <a:avLst/>
          </a:prstGeom>
        </p:spPr>
      </p:pic>
      <p:sp>
        <p:nvSpPr>
          <p:cNvPr id="4" name="矩形 3"/>
          <p:cNvSpPr/>
          <p:nvPr/>
        </p:nvSpPr>
        <p:spPr>
          <a:xfrm>
            <a:off x="5243052" y="1750113"/>
            <a:ext cx="3900949" cy="784830"/>
          </a:xfrm>
          <a:prstGeom prst="rect">
            <a:avLst/>
          </a:prstGeom>
        </p:spPr>
        <p:txBody>
          <a:bodyPr wrap="square">
            <a:spAutoFit/>
          </a:bodyPr>
          <a:lstStyle/>
          <a:p>
            <a:r>
              <a:rPr lang="zh-CN" altLang="en-US" sz="4500" b="1">
                <a:latin typeface="华文新魏" panose="02010800040101010101" pitchFamily="2" charset="-122"/>
                <a:ea typeface="华文新魏" panose="02010800040101010101" pitchFamily="2" charset="-122"/>
              </a:rPr>
              <a:t>知识产权声明</a:t>
            </a:r>
            <a:endParaRPr lang="zh-CN" altLang="en-US" sz="4500" b="1" dirty="0">
              <a:latin typeface="华文新魏" panose="02010800040101010101" pitchFamily="2" charset="-122"/>
              <a:ea typeface="华文新魏" panose="02010800040101010101" pitchFamily="2" charset="-122"/>
            </a:endParaRPr>
          </a:p>
        </p:txBody>
      </p:sp>
    </p:spTree>
    <p:extLst>
      <p:ext uri="{BB962C8B-B14F-4D97-AF65-F5344CB8AC3E}">
        <p14:creationId xmlns:p14="http://schemas.microsoft.com/office/powerpoint/2010/main" val="82505693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574675" y="304800"/>
            <a:ext cx="8569325" cy="1216025"/>
          </a:xfrm>
        </p:spPr>
        <p:txBody>
          <a:bodyPr/>
          <a:lstStyle/>
          <a:p>
            <a:r>
              <a:rPr lang="en-US" altLang="zh-CN">
                <a:latin typeface="Tahoma" panose="020B0604030504040204" pitchFamily="34" charset="0"/>
              </a:rPr>
              <a:t>Evaluation: What do you think of John Snow’s way of doing research?</a:t>
            </a:r>
            <a:endParaRPr lang="zh-CN" altLang="en-US">
              <a:latin typeface="Tahoma" panose="020B0604030504040204" pitchFamily="34" charset="0"/>
            </a:endParaRPr>
          </a:p>
        </p:txBody>
      </p:sp>
      <p:sp>
        <p:nvSpPr>
          <p:cNvPr id="47106" name="内容占位符 2"/>
          <p:cNvSpPr>
            <a:spLocks noGrp="1"/>
          </p:cNvSpPr>
          <p:nvPr>
            <p:ph idx="1"/>
          </p:nvPr>
        </p:nvSpPr>
        <p:spPr/>
        <p:txBody>
          <a:bodyPr/>
          <a:lstStyle/>
          <a:p>
            <a:r>
              <a:rPr lang="en-US" altLang="zh-CN"/>
              <a:t>Serious-minded.</a:t>
            </a:r>
          </a:p>
          <a:p>
            <a:r>
              <a:rPr lang="en-US" altLang="zh-CN"/>
              <a:t>Cautious.</a:t>
            </a:r>
          </a:p>
          <a:p>
            <a:r>
              <a:rPr lang="en-US" altLang="zh-CN"/>
              <a:t>Smart and effective.</a:t>
            </a:r>
          </a:p>
          <a:p>
            <a:r>
              <a:rPr lang="en-US" altLang="zh-CN"/>
              <a:t>…</a:t>
            </a:r>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1.xml><?xml version="1.0" encoding="utf-8"?>
<p:sld xmlns:a="http://schemas.openxmlformats.org/drawingml/2006/main" xmlns:r="http://schemas.openxmlformats.org/officeDocument/2006/relationships" xmlns:p="http://schemas.openxmlformats.org/presentationml/2006/main" showMasterSp="0">
  <p:cSld>
    <p:bg bwMode="auto">
      <p:bgPr>
        <a:solidFill>
          <a:srgbClr val="000000"/>
        </a:solidFill>
        <a:effectLst/>
      </p:bgPr>
    </p:bg>
    <p:spTree>
      <p:nvGrpSpPr>
        <p:cNvPr id="1" name=""/>
        <p:cNvGrpSpPr/>
        <p:nvPr/>
      </p:nvGrpSpPr>
      <p:grpSpPr>
        <a:xfrm>
          <a:off x="0" y="0"/>
          <a:ext cx="0" cy="0"/>
          <a:chOff x="0" y="0"/>
          <a:chExt cx="0" cy="0"/>
        </a:xfrm>
      </p:grpSpPr>
      <p:sp>
        <p:nvSpPr>
          <p:cNvPr id="30722" name="标题 30721"/>
          <p:cNvSpPr>
            <a:spLocks noGrp="1"/>
          </p:cNvSpPr>
          <p:nvPr>
            <p:ph type="title"/>
          </p:nvPr>
        </p:nvSpPr>
        <p:spPr/>
        <p:txBody>
          <a:bodyPr/>
          <a:lstStyle/>
          <a:p>
            <a:pPr eaLnBrk="1" hangingPunct="1">
              <a:defRPr/>
            </a:pPr>
            <a:endParaRPr/>
          </a:p>
        </p:txBody>
      </p:sp>
      <p:sp>
        <p:nvSpPr>
          <p:cNvPr id="48131" name="内容占位符 30722"/>
          <p:cNvSpPr>
            <a:spLocks noGrp="1" noChangeArrowheads="1"/>
          </p:cNvSpPr>
          <p:nvPr>
            <p:ph idx="1"/>
          </p:nvPr>
        </p:nvSpPr>
        <p:spPr/>
        <p:txBody>
          <a:bodyPr/>
          <a:lstStyle/>
          <a:p>
            <a:pPr eaLnBrk="1" hangingPunct="1"/>
            <a:endParaRPr lang="zh-CN" altLang="en-US"/>
          </a:p>
        </p:txBody>
      </p:sp>
      <p:pic>
        <p:nvPicPr>
          <p:cNvPr id="48132" name="图片 30723" descr="v0_maste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04825" y="228600"/>
            <a:ext cx="4067175" cy="571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25" name="图片 30724" descr="File:John Snow memorial and pub.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52950" y="228600"/>
            <a:ext cx="4286250" cy="571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30726" name="组合 30725"/>
          <p:cNvGrpSpPr>
            <a:grpSpLocks/>
          </p:cNvGrpSpPr>
          <p:nvPr/>
        </p:nvGrpSpPr>
        <p:grpSpPr bwMode="auto">
          <a:xfrm>
            <a:off x="4419600" y="685800"/>
            <a:ext cx="2971800" cy="1447800"/>
            <a:chOff x="0" y="0"/>
            <a:chExt cx="1872" cy="912"/>
          </a:xfrm>
        </p:grpSpPr>
        <p:sp>
          <p:nvSpPr>
            <p:cNvPr id="48135" name="直接连接符 30726"/>
            <p:cNvSpPr>
              <a:spLocks noChangeShapeType="1"/>
            </p:cNvSpPr>
            <p:nvPr/>
          </p:nvSpPr>
          <p:spPr bwMode="auto">
            <a:xfrm flipH="1" flipV="1">
              <a:off x="1104" y="624"/>
              <a:ext cx="192" cy="288"/>
            </a:xfrm>
            <a:prstGeom prst="line">
              <a:avLst/>
            </a:prstGeom>
            <a:noFill/>
            <a:ln w="38100">
              <a:solidFill>
                <a:srgbClr val="FFFF00"/>
              </a:solidFill>
              <a:round/>
              <a:headEnd/>
              <a:tailEnd type="triangle" w="med" len="med"/>
            </a:ln>
            <a:extLst>
              <a:ext uri="{909E8E84-426E-40DD-AFC4-6F175D3DCCD1}">
                <a14:hiddenFill xmlns:a14="http://schemas.microsoft.com/office/drawing/2010/main">
                  <a:noFill/>
                </a14:hiddenFill>
              </a:ext>
            </a:extLst>
          </p:spPr>
          <p:txBody>
            <a:bodyPr/>
            <a:lstStyle/>
            <a:p>
              <a:endParaRPr lang="zh-CN" altLang="en-US"/>
            </a:p>
          </p:txBody>
        </p:sp>
        <p:sp>
          <p:nvSpPr>
            <p:cNvPr id="48136" name="文本框 30727"/>
            <p:cNvSpPr txBox="1">
              <a:spLocks noChangeArrowheads="1"/>
            </p:cNvSpPr>
            <p:nvPr/>
          </p:nvSpPr>
          <p:spPr bwMode="auto">
            <a:xfrm>
              <a:off x="0" y="0"/>
              <a:ext cx="1872" cy="5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tx2"/>
                </a:buClr>
                <a:buChar char="•"/>
                <a:defRPr sz="3200">
                  <a:solidFill>
                    <a:schemeClr val="tx1"/>
                  </a:solidFill>
                  <a:latin typeface="Arial" panose="020B0604020202020204" pitchFamily="34" charset="0"/>
                  <a:ea typeface="宋体" panose="02010600030101010101" pitchFamily="2" charset="-122"/>
                </a:defRPr>
              </a:lvl1pPr>
              <a:lvl2pPr marL="742950" indent="-285750">
                <a:spcBef>
                  <a:spcPct val="20000"/>
                </a:spcBef>
                <a:buChar char="–"/>
                <a:defRPr sz="2800">
                  <a:solidFill>
                    <a:schemeClr val="tx1"/>
                  </a:solidFill>
                  <a:latin typeface="Arial" panose="020B0604020202020204" pitchFamily="34" charset="0"/>
                  <a:ea typeface="宋体" panose="02010600030101010101" pitchFamily="2" charset="-122"/>
                </a:defRPr>
              </a:lvl2pPr>
              <a:lvl3pPr marL="1143000" indent="-228600">
                <a:spcBef>
                  <a:spcPct val="20000"/>
                </a:spcBef>
                <a:buClr>
                  <a:schemeClr val="tx2"/>
                </a:buClr>
                <a:buChar char="•"/>
                <a:defRPr sz="2400">
                  <a:solidFill>
                    <a:schemeClr val="tx1"/>
                  </a:solidFill>
                  <a:latin typeface="Arial" panose="020B0604020202020204" pitchFamily="34" charset="0"/>
                  <a:ea typeface="宋体" panose="02010600030101010101" pitchFamily="2" charset="-122"/>
                </a:defRPr>
              </a:lvl3pPr>
              <a:lvl4pPr marL="1600200" indent="-228600">
                <a:spcBef>
                  <a:spcPct val="20000"/>
                </a:spcBef>
                <a:buChar char="–"/>
                <a:defRPr sz="2000">
                  <a:solidFill>
                    <a:schemeClr val="tx1"/>
                  </a:solidFill>
                  <a:latin typeface="Arial" panose="020B0604020202020204" pitchFamily="34" charset="0"/>
                  <a:ea typeface="宋体" panose="02010600030101010101" pitchFamily="2" charset="-122"/>
                </a:defRPr>
              </a:lvl4pPr>
              <a:lvl5pPr marL="2057400" indent="-228600">
                <a:spcBef>
                  <a:spcPct val="20000"/>
                </a:spcBef>
                <a:buClr>
                  <a:schemeClr val="tx2"/>
                </a:buClr>
                <a:buChar char="•"/>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tx2"/>
                </a:buClr>
                <a:buChar char="•"/>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tx2"/>
                </a:buClr>
                <a:buChar char="•"/>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tx2"/>
                </a:buClr>
                <a:buChar char="•"/>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tx2"/>
                </a:buClr>
                <a:buChar char="•"/>
                <a:defRPr sz="2000">
                  <a:solidFill>
                    <a:schemeClr val="tx1"/>
                  </a:solidFill>
                  <a:latin typeface="Arial" panose="020B0604020202020204" pitchFamily="34" charset="0"/>
                  <a:ea typeface="宋体" panose="02010600030101010101" pitchFamily="2" charset="-122"/>
                </a:defRPr>
              </a:lvl9pPr>
            </a:lstStyle>
            <a:p>
              <a:pPr algn="ctr" eaLnBrk="1" hangingPunct="1">
                <a:spcBef>
                  <a:spcPct val="50000"/>
                </a:spcBef>
                <a:buClrTx/>
                <a:buFontTx/>
                <a:buNone/>
              </a:pPr>
              <a:r>
                <a:rPr lang="en-US" altLang="zh-CN" sz="2800" b="1" baseline="30000">
                  <a:solidFill>
                    <a:srgbClr val="FFFF00"/>
                  </a:solidFill>
                </a:rPr>
                <a:t>#</a:t>
              </a:r>
              <a:r>
                <a:rPr lang="en-US" altLang="zh-CN" sz="2800" b="1">
                  <a:solidFill>
                    <a:srgbClr val="FFFF00"/>
                  </a:solidFill>
                </a:rPr>
                <a:t>7 public house (pub)</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30725"/>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3072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标题 31745"/>
          <p:cNvSpPr>
            <a:spLocks noGrp="1" noChangeArrowheads="1"/>
          </p:cNvSpPr>
          <p:nvPr>
            <p:ph type="title"/>
          </p:nvPr>
        </p:nvSpPr>
        <p:spPr/>
        <p:txBody>
          <a:bodyPr/>
          <a:lstStyle/>
          <a:p>
            <a:pPr eaLnBrk="1" hangingPunct="1"/>
            <a:r>
              <a:rPr lang="en-US" altLang="zh-CN" sz="3400"/>
              <a:t>Voila! The </a:t>
            </a:r>
            <a:r>
              <a:rPr lang="en-US" altLang="zh-CN" sz="3400" b="1">
                <a:solidFill>
                  <a:srgbClr val="B40000"/>
                </a:solidFill>
              </a:rPr>
              <a:t>culprit </a:t>
            </a:r>
            <a:r>
              <a:rPr lang="en-US" altLang="zh-CN" sz="3400"/>
              <a:t>was found. But was this the end of the story?</a:t>
            </a:r>
          </a:p>
        </p:txBody>
      </p:sp>
      <p:sp>
        <p:nvSpPr>
          <p:cNvPr id="31747" name="内容占位符 31746"/>
          <p:cNvSpPr>
            <a:spLocks noGrp="1"/>
          </p:cNvSpPr>
          <p:nvPr>
            <p:ph idx="1"/>
          </p:nvPr>
        </p:nvSpPr>
        <p:spPr>
          <a:xfrm>
            <a:off x="566738" y="1676400"/>
            <a:ext cx="8196262" cy="4267200"/>
          </a:xfrm>
        </p:spPr>
        <p:txBody>
          <a:bodyPr/>
          <a:lstStyle/>
          <a:p>
            <a:pPr eaLnBrk="1" hangingPunct="1">
              <a:defRPr/>
            </a:pPr>
            <a:r>
              <a:rPr lang="en-US" altLang="zh-CN" sz="2500" noProof="1"/>
              <a:t>suggestions:</a:t>
            </a:r>
          </a:p>
          <a:p>
            <a:pPr lvl="1" eaLnBrk="1" hangingPunct="1">
              <a:defRPr/>
            </a:pPr>
            <a:r>
              <a:rPr lang="en-US" altLang="zh-CN" sz="2500" noProof="1"/>
              <a:t>① the source of all water supplies (should) be examined.</a:t>
            </a:r>
          </a:p>
          <a:p>
            <a:pPr lvl="1" eaLnBrk="1" hangingPunct="1">
              <a:defRPr/>
            </a:pPr>
            <a:r>
              <a:rPr lang="en-US" altLang="zh-CN" sz="2500" noProof="1"/>
              <a:t>② the water companies (should) not expose people to polluted water anymore.</a:t>
            </a:r>
          </a:p>
          <a:p>
            <a:pPr eaLnBrk="1" hangingPunct="1">
              <a:defRPr/>
            </a:pPr>
            <a:r>
              <a:rPr lang="en-US" altLang="zh-CN" sz="2500" noProof="1"/>
              <a:t>What do these suggestions tell you about John Snow’s personality / character?</a:t>
            </a:r>
          </a:p>
          <a:p>
            <a:pPr lvl="1" eaLnBrk="1" hangingPunct="1">
              <a:defRPr/>
            </a:pPr>
            <a:r>
              <a:rPr lang="en-US" altLang="zh-CN" sz="2500" noProof="1">
                <a:solidFill>
                  <a:srgbClr val="CC0000"/>
                </a:solidFill>
              </a:rPr>
              <a:t>He had a strong civic sense, a responsibility and love for the public.</a:t>
            </a:r>
          </a:p>
          <a:p>
            <a:pPr marL="471487" lvl="1" indent="0" eaLnBrk="1" hangingPunct="1">
              <a:buFont typeface="Wingdings" panose="05000000000000000000" pitchFamily="2" charset="2"/>
              <a:buNone/>
              <a:defRPr/>
            </a:pPr>
            <a:r>
              <a:rPr lang="en-US" altLang="zh-CN" sz="2500" noProof="1"/>
              <a:t>(With great power comes great responsibility! --Spiderman)</a:t>
            </a:r>
          </a:p>
          <a:p>
            <a:pPr marL="471805" lvl="1" indent="0" eaLnBrk="1" hangingPunct="1">
              <a:buFont typeface="Wingdings" panose="05000000000000000000" pitchFamily="2" charset="2"/>
              <a:buNone/>
              <a:defRPr/>
            </a:pPr>
            <a:endParaRPr lang="en-US" altLang="zh-CN" sz="2500" noProof="1"/>
          </a:p>
          <a:p>
            <a:pPr eaLnBrk="1" hangingPunct="1">
              <a:defRPr/>
            </a:pPr>
            <a:endParaRPr lang="en-US" altLang="zh-CN" sz="2500" noProof="1"/>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1747">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1747">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1747">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1747">
                                            <p:txEl>
                                              <p:pRg st="3" end="3"/>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1747">
                                            <p:txEl>
                                              <p:pRg st="4" end="4"/>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1747">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747"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内容占位符 34817"/>
          <p:cNvSpPr>
            <a:spLocks noGrp="1" noChangeArrowheads="1"/>
          </p:cNvSpPr>
          <p:nvPr>
            <p:ph idx="1"/>
          </p:nvPr>
        </p:nvSpPr>
        <p:spPr>
          <a:xfrm>
            <a:off x="76200" y="1676400"/>
            <a:ext cx="8839200" cy="4525963"/>
          </a:xfrm>
        </p:spPr>
        <p:txBody>
          <a:bodyPr/>
          <a:lstStyle/>
          <a:p>
            <a:pPr marL="609600" indent="-609600" eaLnBrk="1" hangingPunct="1">
              <a:buFont typeface="Wingdings" panose="05000000000000000000" pitchFamily="2" charset="2"/>
              <a:buNone/>
            </a:pPr>
            <a:r>
              <a:rPr lang="en-US" altLang="zh-CN" sz="3600">
                <a:latin typeface="Tahoma" panose="020B0604030504040204" pitchFamily="34" charset="0"/>
              </a:rPr>
              <a:t>    What do we learn from the story of John Snow defeating cholera, in terms of </a:t>
            </a:r>
            <a:r>
              <a:rPr lang="en-US" altLang="zh-CN" sz="3600" b="1" i="1">
                <a:solidFill>
                  <a:schemeClr val="accent2"/>
                </a:solidFill>
                <a:latin typeface="Tahoma" panose="020B0604030504040204" pitchFamily="34" charset="0"/>
              </a:rPr>
              <a:t>scientific facts</a:t>
            </a:r>
            <a:r>
              <a:rPr lang="en-US" altLang="zh-CN" sz="3600" i="1">
                <a:solidFill>
                  <a:schemeClr val="accent2"/>
                </a:solidFill>
                <a:latin typeface="Tahoma" panose="020B0604030504040204" pitchFamily="34" charset="0"/>
              </a:rPr>
              <a:t> of cholera itself</a:t>
            </a:r>
            <a:r>
              <a:rPr lang="en-US" altLang="zh-CN" sz="3600">
                <a:latin typeface="Tahoma" panose="020B0604030504040204" pitchFamily="34" charset="0"/>
              </a:rPr>
              <a:t>, Snow’s </a:t>
            </a:r>
            <a:r>
              <a:rPr lang="en-US" altLang="zh-CN" sz="3600" b="1" i="1">
                <a:solidFill>
                  <a:srgbClr val="FE9700"/>
                </a:solidFill>
                <a:latin typeface="Tahoma" panose="020B0604030504040204" pitchFamily="34" charset="0"/>
              </a:rPr>
              <a:t>approach </a:t>
            </a:r>
            <a:r>
              <a:rPr lang="en-US" altLang="zh-CN" sz="3600" i="1">
                <a:solidFill>
                  <a:srgbClr val="FE9700"/>
                </a:solidFill>
                <a:latin typeface="Tahoma" panose="020B0604030504040204" pitchFamily="34" charset="0"/>
              </a:rPr>
              <a:t>to the problem</a:t>
            </a:r>
            <a:r>
              <a:rPr lang="en-US" altLang="zh-CN" sz="3600">
                <a:latin typeface="Tahoma" panose="020B0604030504040204" pitchFamily="34" charset="0"/>
              </a:rPr>
              <a:t>, and Snow’s </a:t>
            </a:r>
            <a:r>
              <a:rPr lang="en-US" altLang="zh-CN" sz="3600" b="1" i="1">
                <a:solidFill>
                  <a:srgbClr val="3333CC"/>
                </a:solidFill>
                <a:latin typeface="Tahoma" panose="020B0604030504040204" pitchFamily="34" charset="0"/>
              </a:rPr>
              <a:t>character</a:t>
            </a:r>
            <a:r>
              <a:rPr lang="en-US" altLang="zh-CN" sz="3600" b="1">
                <a:solidFill>
                  <a:srgbClr val="3333CC"/>
                </a:solidFill>
                <a:latin typeface="Tahoma" panose="020B0604030504040204" pitchFamily="34" charset="0"/>
              </a:rPr>
              <a:t> </a:t>
            </a:r>
            <a:r>
              <a:rPr lang="en-US" altLang="zh-CN" sz="3600" i="1">
                <a:solidFill>
                  <a:srgbClr val="3333CC"/>
                </a:solidFill>
                <a:latin typeface="Tahoma" panose="020B0604030504040204" pitchFamily="34" charset="0"/>
              </a:rPr>
              <a:t>reflected in the story</a:t>
            </a:r>
            <a:r>
              <a:rPr lang="en-US" altLang="zh-CN" sz="3600">
                <a:latin typeface="Tahoma" panose="020B0604030504040204" pitchFamily="34" charset="0"/>
              </a:rPr>
              <a:t>?</a:t>
            </a:r>
          </a:p>
          <a:p>
            <a:pPr marL="609600" indent="-609600" eaLnBrk="1" hangingPunct="1">
              <a:buFont typeface="Wingdings" panose="05000000000000000000" pitchFamily="2" charset="2"/>
              <a:buNone/>
            </a:pPr>
            <a:endParaRPr lang="en-US" altLang="zh-CN" sz="3600">
              <a:latin typeface="Tahoma" panose="020B0604030504040204" pitchFamily="34" charset="0"/>
            </a:endParaRPr>
          </a:p>
        </p:txBody>
      </p:sp>
      <p:sp>
        <p:nvSpPr>
          <p:cNvPr id="50178" name="文本框 34818"/>
          <p:cNvSpPr txBox="1">
            <a:spLocks noChangeArrowheads="1"/>
          </p:cNvSpPr>
          <p:nvPr/>
        </p:nvSpPr>
        <p:spPr bwMode="auto">
          <a:xfrm>
            <a:off x="381000" y="658813"/>
            <a:ext cx="8077200" cy="823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spcBef>
                <a:spcPct val="50000"/>
              </a:spcBef>
              <a:buFont typeface="Arial" panose="020B0604020202020204" pitchFamily="34" charset="0"/>
              <a:buNone/>
            </a:pPr>
            <a:r>
              <a:rPr lang="en-US" altLang="zh-CN" sz="4800" b="1">
                <a:latin typeface="Tahoma" panose="020B0604030504040204" pitchFamily="34" charset="0"/>
                <a:ea typeface="黑体" panose="02010609060101010101" pitchFamily="49" charset="-122"/>
              </a:rPr>
              <a:t>Revision and Discussion: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4818">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818"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标题 35841"/>
          <p:cNvSpPr>
            <a:spLocks noGrp="1" noChangeArrowheads="1"/>
          </p:cNvSpPr>
          <p:nvPr>
            <p:ph type="title"/>
          </p:nvPr>
        </p:nvSpPr>
        <p:spPr>
          <a:xfrm>
            <a:off x="457200" y="384175"/>
            <a:ext cx="8001000" cy="1216025"/>
          </a:xfrm>
        </p:spPr>
        <p:txBody>
          <a:bodyPr/>
          <a:lstStyle/>
          <a:p>
            <a:pPr eaLnBrk="1" hangingPunct="1"/>
            <a:r>
              <a:rPr lang="en-US" altLang="zh-CN" sz="3400"/>
              <a:t>Free talk: Do you want to be like John Snow?</a:t>
            </a:r>
          </a:p>
        </p:txBody>
      </p:sp>
      <p:sp>
        <p:nvSpPr>
          <p:cNvPr id="36866" name="文本占位符 35842"/>
          <p:cNvSpPr>
            <a:spLocks noGrp="1" noChangeArrowheads="1"/>
          </p:cNvSpPr>
          <p:nvPr>
            <p:ph idx="1"/>
          </p:nvPr>
        </p:nvSpPr>
        <p:spPr/>
        <p:txBody>
          <a:bodyPr/>
          <a:lstStyle/>
          <a:p>
            <a:pPr eaLnBrk="1" hangingPunct="1"/>
            <a:r>
              <a:rPr lang="en-US" altLang="zh-CN" b="1">
                <a:latin typeface="Tahoma" panose="020B0604030504040204" pitchFamily="34" charset="0"/>
              </a:rPr>
              <a:t>Try not to become a man of success but rather to become a man of value. (Albert Einstein)</a:t>
            </a:r>
            <a:endParaRPr lang="zh-CN" altLang="en-US" b="1">
              <a:latin typeface="Tahoma" panose="020B0604030504040204" pitchFamily="34" charset="0"/>
            </a:endParaRPr>
          </a:p>
          <a:p>
            <a:pPr eaLnBrk="1" hangingPunct="1"/>
            <a:endParaRPr lang="en-US" altLang="zh-CN"/>
          </a:p>
          <a:p>
            <a:pPr eaLnBrk="1" hangingPunct="1">
              <a:buFont typeface="Wingdings" panose="05000000000000000000" pitchFamily="2" charset="2"/>
              <a:buNone/>
            </a:pPr>
            <a:endParaRPr lang="en-US" altLang="zh-CN"/>
          </a:p>
          <a:p>
            <a:pPr eaLnBrk="1" hangingPunct="1">
              <a:buFont typeface="Wingdings" panose="05000000000000000000" pitchFamily="2" charset="2"/>
              <a:buNone/>
            </a:pPr>
            <a:endParaRPr lang="en-US" altLang="zh-CN"/>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6866">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866"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5" name="标题 1"/>
          <p:cNvSpPr>
            <a:spLocks noGrp="1"/>
          </p:cNvSpPr>
          <p:nvPr>
            <p:ph type="title"/>
          </p:nvPr>
        </p:nvSpPr>
        <p:spPr/>
        <p:txBody>
          <a:bodyPr/>
          <a:lstStyle/>
          <a:p>
            <a:r>
              <a:rPr lang="en-US" altLang="zh-CN"/>
              <a:t>Assignment</a:t>
            </a:r>
            <a:endParaRPr lang="zh-CN" altLang="en-US"/>
          </a:p>
        </p:txBody>
      </p:sp>
      <p:sp>
        <p:nvSpPr>
          <p:cNvPr id="3" name="内容占位符 2"/>
          <p:cNvSpPr>
            <a:spLocks noGrp="1"/>
          </p:cNvSpPr>
          <p:nvPr>
            <p:ph idx="1"/>
          </p:nvPr>
        </p:nvSpPr>
        <p:spPr>
          <a:xfrm>
            <a:off x="525463" y="1676400"/>
            <a:ext cx="8008937" cy="4267200"/>
          </a:xfrm>
        </p:spPr>
        <p:txBody>
          <a:bodyPr>
            <a:noAutofit/>
          </a:bodyPr>
          <a:lstStyle/>
          <a:p>
            <a:pPr>
              <a:defRPr/>
            </a:pPr>
            <a:r>
              <a:rPr lang="en-US" altLang="zh-CN" sz="2000"/>
              <a:t>Write a summary of the article.</a:t>
            </a:r>
          </a:p>
          <a:p>
            <a:pPr lvl="1">
              <a:defRPr/>
            </a:pPr>
            <a:r>
              <a:rPr lang="en-US" altLang="zh-CN" sz="2000"/>
              <a:t>Sample:</a:t>
            </a:r>
          </a:p>
          <a:p>
            <a:pPr marL="471487" lvl="1" indent="0">
              <a:buFont typeface="Wingdings" panose="05000000000000000000" pitchFamily="2" charset="2"/>
              <a:buNone/>
              <a:defRPr/>
            </a:pPr>
            <a:r>
              <a:rPr lang="en-US" altLang="zh-CN" sz="1900">
                <a:solidFill>
                  <a:srgbClr val="000000"/>
                </a:solidFill>
                <a:latin typeface="Calibri" panose="020F0502020204030204" pitchFamily="34" charset="0"/>
              </a:rPr>
              <a:t>John Snow was a well-known physician in London in the 19th century, when cholera, a deadly disease, killed many people every time there was an outbreak. He wanted to find its cause in order to defeat it. In 1854 when cholera hit London again, he began to gather information. He marked on a map where all the dead people had lived and he found that many of them had drunk the water from the pump. So he guessed that the water carried cholera. Then he found out that the water from the pump came from a polluted river and therefore had the pump handle removed. It worked, so he showed that cholera was spread by germs in the dirty water. After finding more evidence from two other deaths related to the pump, he could declare with confidence that contaminated water carried the cholera germs. He then made suggestions regarding water safety. Finally, </a:t>
            </a:r>
            <a:r>
              <a:rPr lang="en-US" altLang="zh-CN" sz="1900">
                <a:solidFill>
                  <a:srgbClr val="000000"/>
                </a:solidFill>
                <a:latin typeface="Times New Roman" panose="02020603050405020304" pitchFamily="18" charset="0"/>
              </a:rPr>
              <a:t>“</a:t>
            </a:r>
            <a:r>
              <a:rPr lang="en-US" altLang="zh-CN" sz="1900">
                <a:solidFill>
                  <a:srgbClr val="000000"/>
                </a:solidFill>
                <a:latin typeface="Calibri" panose="020F0502020204030204" pitchFamily="34" charset="0"/>
              </a:rPr>
              <a:t>King Cholera</a:t>
            </a:r>
            <a:r>
              <a:rPr lang="en-US" altLang="zh-CN" sz="1900">
                <a:solidFill>
                  <a:srgbClr val="000000"/>
                </a:solidFill>
                <a:latin typeface="Times New Roman" panose="02020603050405020304" pitchFamily="18" charset="0"/>
              </a:rPr>
              <a:t>”</a:t>
            </a:r>
            <a:r>
              <a:rPr lang="en-US" altLang="zh-CN" sz="1900">
                <a:solidFill>
                  <a:srgbClr val="000000"/>
                </a:solidFill>
                <a:latin typeface="Calibri" panose="020F0502020204030204" pitchFamily="34" charset="0"/>
              </a:rPr>
              <a:t> was defeated.</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9" name="标题 1"/>
          <p:cNvSpPr>
            <a:spLocks noGrp="1"/>
          </p:cNvSpPr>
          <p:nvPr>
            <p:ph type="title"/>
          </p:nvPr>
        </p:nvSpPr>
        <p:spPr/>
        <p:txBody>
          <a:bodyPr/>
          <a:lstStyle/>
          <a:p>
            <a:r>
              <a:rPr lang="en-US" altLang="zh-CN"/>
              <a:t>Creative assignment</a:t>
            </a:r>
            <a:endParaRPr lang="zh-CN" altLang="en-US"/>
          </a:p>
        </p:txBody>
      </p:sp>
      <p:sp>
        <p:nvSpPr>
          <p:cNvPr id="3" name="内容占位符 2"/>
          <p:cNvSpPr>
            <a:spLocks noGrp="1"/>
          </p:cNvSpPr>
          <p:nvPr>
            <p:ph idx="1"/>
          </p:nvPr>
        </p:nvSpPr>
        <p:spPr>
          <a:xfrm>
            <a:off x="566738" y="1752600"/>
            <a:ext cx="6581775" cy="4267200"/>
          </a:xfrm>
        </p:spPr>
        <p:txBody>
          <a:bodyPr/>
          <a:lstStyle/>
          <a:p>
            <a:pPr>
              <a:defRPr/>
            </a:pPr>
            <a:r>
              <a:rPr lang="en-US" altLang="zh-CN" sz="2600"/>
              <a:t>Write an epitaph on John Snow’s grave in which you draw a conclusion of his achievements.</a:t>
            </a:r>
          </a:p>
          <a:p>
            <a:pPr lvl="1">
              <a:defRPr/>
            </a:pPr>
            <a:r>
              <a:rPr lang="en-US" altLang="zh-CN"/>
              <a:t>Sample:</a:t>
            </a:r>
          </a:p>
          <a:p>
            <a:pPr marL="471487" lvl="1" indent="0">
              <a:buFont typeface="Wingdings" panose="05000000000000000000" pitchFamily="2" charset="2"/>
              <a:buNone/>
              <a:defRPr/>
            </a:pPr>
            <a:r>
              <a:rPr lang="en-US" altLang="zh-CN">
                <a:latin typeface="Calibri" panose="020F0502020204030204" pitchFamily="34" charset="0"/>
              </a:rPr>
              <a:t>"In Brompton cemetery there was laid to rest, at the age of forty-five, John Snow (1813-1858), exemplary citizen and useful physician. He demonstrated that cholera is communicated by contaminated water, and he made the art of anaesthesia a science." </a:t>
            </a:r>
          </a:p>
        </p:txBody>
      </p:sp>
      <p:pic>
        <p:nvPicPr>
          <p:cNvPr id="53251" name="图片 33794" descr="File:JohnSnowBrompton.jpg"/>
          <p:cNvPicPr>
            <a:picLocks noChangeAspect="1" noChangeArrowheads="1"/>
          </p:cNvPicPr>
          <p:nvPr/>
        </p:nvPicPr>
        <p:blipFill>
          <a:blip r:embed="rId2">
            <a:extLst>
              <a:ext uri="{28A0092B-C50C-407E-A947-70E740481C1C}">
                <a14:useLocalDpi xmlns:a14="http://schemas.microsoft.com/office/drawing/2010/main" val="0"/>
              </a:ext>
            </a:extLst>
          </a:blip>
          <a:srcRect l="22919" r="18748"/>
          <a:stretch>
            <a:fillRect/>
          </a:stretch>
        </p:blipFill>
        <p:spPr bwMode="auto">
          <a:xfrm>
            <a:off x="7148513" y="1600200"/>
            <a:ext cx="1995487" cy="457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8913" name="图片 7169" descr="China"/>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8914" name="文本框 7170"/>
          <p:cNvSpPr txBox="1">
            <a:spLocks noChangeArrowheads="1"/>
          </p:cNvSpPr>
          <p:nvPr/>
        </p:nvSpPr>
        <p:spPr bwMode="auto">
          <a:xfrm>
            <a:off x="914400" y="838200"/>
            <a:ext cx="4038600" cy="1555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spcBef>
                <a:spcPct val="50000"/>
              </a:spcBef>
              <a:buFont typeface="Arial" panose="020B0604020202020204" pitchFamily="34" charset="0"/>
              <a:buNone/>
            </a:pPr>
            <a:r>
              <a:rPr lang="en-US" altLang="zh-CN" sz="4800" b="1">
                <a:solidFill>
                  <a:srgbClr val="FF0000"/>
                </a:solidFill>
              </a:rPr>
              <a:t>Unit 1 Great Scientists</a:t>
            </a:r>
          </a:p>
        </p:txBody>
      </p:sp>
      <p:pic>
        <p:nvPicPr>
          <p:cNvPr id="4" name="图片 3">
            <a:extLst>
              <a:ext uri="{FF2B5EF4-FFF2-40B4-BE49-F238E27FC236}">
                <a16:creationId xmlns:a16="http://schemas.microsoft.com/office/drawing/2014/main" id="{2114B2F5-9F72-5F49-935C-7D02CB768D18}"/>
              </a:ext>
            </a:extLst>
          </p:cNvPr>
          <p:cNvPicPr>
            <a:picLocks noChangeAspect="1"/>
          </p:cNvPicPr>
          <p:nvPr/>
        </p:nvPicPr>
        <p:blipFill>
          <a:blip r:embed="rId3" cstate="print">
            <a:alphaModFix amt="60000"/>
            <a:extLst>
              <a:ext uri="{28A0092B-C50C-407E-A947-70E740481C1C}">
                <a14:useLocalDpi xmlns:a14="http://schemas.microsoft.com/office/drawing/2010/main" val="0"/>
              </a:ext>
            </a:extLst>
          </a:blip>
          <a:stretch>
            <a:fillRect/>
          </a:stretch>
        </p:blipFill>
        <p:spPr>
          <a:xfrm>
            <a:off x="6553148" y="228684"/>
            <a:ext cx="2500019" cy="808390"/>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标题 25601"/>
          <p:cNvSpPr>
            <a:spLocks noGrp="1" noChangeArrowheads="1"/>
          </p:cNvSpPr>
          <p:nvPr>
            <p:ph type="title"/>
          </p:nvPr>
        </p:nvSpPr>
        <p:spPr>
          <a:xfrm>
            <a:off x="152400" y="274638"/>
            <a:ext cx="8839200" cy="1143000"/>
          </a:xfrm>
        </p:spPr>
        <p:txBody>
          <a:bodyPr/>
          <a:lstStyle/>
          <a:p>
            <a:pPr eaLnBrk="1" hangingPunct="1"/>
            <a:r>
              <a:rPr lang="en-US" altLang="zh-CN"/>
              <a:t>John Snow Defeats “King Cholera”</a:t>
            </a:r>
          </a:p>
        </p:txBody>
      </p:sp>
      <p:pic>
        <p:nvPicPr>
          <p:cNvPr id="25604" name="图片 25603" descr="225px-John_Snow"/>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660650" y="1524000"/>
            <a:ext cx="3816350" cy="495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25604"/>
                                        </p:tgtEl>
                                        <p:attrNameLst>
                                          <p:attrName>style.visibility</p:attrName>
                                        </p:attrNameLst>
                                      </p:cBhvr>
                                      <p:to>
                                        <p:strVal val="visible"/>
                                      </p:to>
                                    </p:set>
                                    <p:animEffect transition="in" filter="fade">
                                      <p:cBhvr>
                                        <p:cTn id="7" dur="500"/>
                                        <p:tgtEl>
                                          <p:spTgt spid="2560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61" name="图片 26625" descr="john snow"/>
          <p:cNvPicPr>
            <a:picLocks noChangeAspect="1" noChangeArrowheads="1"/>
          </p:cNvPicPr>
          <p:nvPr/>
        </p:nvPicPr>
        <p:blipFill>
          <a:blip r:embed="rId2">
            <a:lum bright="-12000"/>
            <a:extLst>
              <a:ext uri="{28A0092B-C50C-407E-A947-70E740481C1C}">
                <a14:useLocalDpi xmlns:a14="http://schemas.microsoft.com/office/drawing/2010/main" val="0"/>
              </a:ext>
            </a:extLst>
          </a:blip>
          <a:srcRect/>
          <a:stretch>
            <a:fillRect/>
          </a:stretch>
        </p:blipFill>
        <p:spPr bwMode="auto">
          <a:xfrm>
            <a:off x="0" y="0"/>
            <a:ext cx="1295400" cy="156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0962" name="标题 3"/>
          <p:cNvSpPr>
            <a:spLocks noGrp="1"/>
          </p:cNvSpPr>
          <p:nvPr>
            <p:ph type="title"/>
          </p:nvPr>
        </p:nvSpPr>
        <p:spPr>
          <a:xfrm>
            <a:off x="1295400" y="612775"/>
            <a:ext cx="7848600" cy="758825"/>
          </a:xfrm>
        </p:spPr>
        <p:txBody>
          <a:bodyPr/>
          <a:lstStyle/>
          <a:p>
            <a:r>
              <a:rPr lang="en-US" altLang="zh-CN">
                <a:latin typeface="Tahoma" panose="020B0604030504040204" pitchFamily="34" charset="0"/>
              </a:rPr>
              <a:t>Raise questions based on the title:</a:t>
            </a:r>
            <a:endParaRPr lang="zh-CN" altLang="en-US">
              <a:latin typeface="Tahoma" panose="020B0604030504040204" pitchFamily="34" charset="0"/>
            </a:endParaRPr>
          </a:p>
        </p:txBody>
      </p:sp>
      <p:sp>
        <p:nvSpPr>
          <p:cNvPr id="3" name="内容占位符 2"/>
          <p:cNvSpPr>
            <a:spLocks noGrp="1"/>
          </p:cNvSpPr>
          <p:nvPr>
            <p:ph idx="1"/>
          </p:nvPr>
        </p:nvSpPr>
        <p:spPr>
          <a:xfrm>
            <a:off x="609600" y="1676400"/>
            <a:ext cx="8001000" cy="4267200"/>
          </a:xfrm>
        </p:spPr>
        <p:txBody>
          <a:bodyPr/>
          <a:lstStyle/>
          <a:p>
            <a:pPr eaLnBrk="1" hangingPunct="1">
              <a:buFont typeface="Arial" panose="020B0604020202020204" pitchFamily="34" charset="0"/>
              <a:buChar char="•"/>
              <a:defRPr/>
            </a:pPr>
            <a:r>
              <a:rPr lang="en-US" altLang="zh-CN" sz="2800" b="1" noProof="1">
                <a:solidFill>
                  <a:srgbClr val="CC0000"/>
                </a:solidFill>
                <a:effectLst>
                  <a:outerShdw blurRad="38100" dist="38100" dir="2700000" algn="tl">
                    <a:srgbClr val="C0C0C0"/>
                  </a:outerShdw>
                </a:effectLst>
              </a:rPr>
              <a:t>Who was John Snow? </a:t>
            </a:r>
          </a:p>
          <a:p>
            <a:pPr eaLnBrk="1" hangingPunct="1">
              <a:buFont typeface="Arial" panose="020B0604020202020204" pitchFamily="34" charset="0"/>
              <a:buChar char="•"/>
              <a:defRPr/>
            </a:pPr>
            <a:r>
              <a:rPr lang="en-US" altLang="zh-CN" sz="2800" b="1" noProof="1">
                <a:solidFill>
                  <a:srgbClr val="CC0000"/>
                </a:solidFill>
                <a:effectLst>
                  <a:outerShdw blurRad="38100" dist="38100" dir="2700000" algn="tl">
                    <a:srgbClr val="C0C0C0"/>
                  </a:outerShdw>
                </a:effectLst>
              </a:rPr>
              <a:t>What kind of disease was cholera? Why was it called “king cholera”?</a:t>
            </a:r>
          </a:p>
          <a:p>
            <a:pPr eaLnBrk="1" hangingPunct="1">
              <a:buFont typeface="Arial" panose="020B0604020202020204" pitchFamily="34" charset="0"/>
              <a:buChar char="•"/>
              <a:defRPr/>
            </a:pPr>
            <a:r>
              <a:rPr lang="en-US" altLang="zh-CN" sz="2800" b="1" noProof="1">
                <a:solidFill>
                  <a:srgbClr val="CC0000"/>
                </a:solidFill>
                <a:effectLst>
                  <a:outerShdw blurRad="38100" dist="38100" dir="2700000" algn="tl">
                    <a:srgbClr val="C0C0C0"/>
                  </a:outerShdw>
                </a:effectLst>
              </a:rPr>
              <a:t>How did John Snow defeat it?</a:t>
            </a:r>
          </a:p>
          <a:p>
            <a:pPr eaLnBrk="1" hangingPunct="1">
              <a:buFont typeface="Arial" panose="020B0604020202020204" pitchFamily="34" charset="0"/>
              <a:buChar char="•"/>
              <a:defRPr/>
            </a:pPr>
            <a:r>
              <a:rPr lang="en-US" altLang="zh-CN" sz="2800" b="1" noProof="1">
                <a:solidFill>
                  <a:srgbClr val="CC0000"/>
                </a:solidFill>
                <a:effectLst>
                  <a:outerShdw blurRad="38100" dist="38100" dir="2700000" algn="tl">
                    <a:srgbClr val="C0C0C0"/>
                  </a:outerShdw>
                </a:effectLst>
              </a:rPr>
              <a:t>What is the point of learning such a story?</a:t>
            </a:r>
          </a:p>
          <a:p>
            <a:pPr>
              <a:defRPr/>
            </a:pPr>
            <a:endParaRPr lang="zh-CN" altLang="en-US"/>
          </a:p>
        </p:txBody>
      </p:sp>
    </p:spTree>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标题 4"/>
          <p:cNvSpPr>
            <a:spLocks noGrp="1"/>
          </p:cNvSpPr>
          <p:nvPr>
            <p:ph type="title"/>
          </p:nvPr>
        </p:nvSpPr>
        <p:spPr>
          <a:xfrm>
            <a:off x="574675" y="914400"/>
            <a:ext cx="8001000" cy="606425"/>
          </a:xfrm>
        </p:spPr>
        <p:txBody>
          <a:bodyPr/>
          <a:lstStyle/>
          <a:p>
            <a:r>
              <a:rPr lang="en-US" altLang="zh-CN" sz="3200">
                <a:latin typeface="Tahoma" panose="020B0604030504040204" pitchFamily="34" charset="0"/>
              </a:rPr>
              <a:t>Understand the background of the story:</a:t>
            </a:r>
            <a:endParaRPr lang="zh-CN" altLang="en-US" sz="3200">
              <a:latin typeface="Tahoma" panose="020B0604030504040204" pitchFamily="34" charset="0"/>
            </a:endParaRPr>
          </a:p>
        </p:txBody>
      </p:sp>
      <p:sp>
        <p:nvSpPr>
          <p:cNvPr id="3" name="内容占位符 2"/>
          <p:cNvSpPr>
            <a:spLocks noGrp="1"/>
          </p:cNvSpPr>
          <p:nvPr>
            <p:ph idx="1"/>
          </p:nvPr>
        </p:nvSpPr>
        <p:spPr/>
        <p:txBody>
          <a:bodyPr/>
          <a:lstStyle/>
          <a:p>
            <a:r>
              <a:rPr lang="en-US" altLang="zh-CN" sz="2800">
                <a:latin typeface="Tahoma" panose="020B0604030504040204" pitchFamily="34" charset="0"/>
              </a:rPr>
              <a:t>John Snow was an </a:t>
            </a:r>
            <a:r>
              <a:rPr lang="en-US" altLang="zh-CN" sz="2800" b="1" u="sng">
                <a:solidFill>
                  <a:srgbClr val="008000"/>
                </a:solidFill>
                <a:latin typeface="Tahoma" panose="020B0604030504040204" pitchFamily="34" charset="0"/>
              </a:rPr>
              <a:t>expert</a:t>
            </a:r>
            <a:r>
              <a:rPr lang="en-US" altLang="zh-CN" sz="2800">
                <a:latin typeface="Tahoma" panose="020B0604030504040204" pitchFamily="34" charset="0"/>
              </a:rPr>
              <a:t> doctor, and the Queen’s </a:t>
            </a:r>
            <a:r>
              <a:rPr lang="en-US" altLang="zh-CN" sz="2800" b="1" u="sng">
                <a:solidFill>
                  <a:srgbClr val="008000"/>
                </a:solidFill>
                <a:latin typeface="Tahoma" panose="020B0604030504040204" pitchFamily="34" charset="0"/>
              </a:rPr>
              <a:t>personal</a:t>
            </a:r>
            <a:r>
              <a:rPr lang="en-US" altLang="zh-CN" sz="2800">
                <a:latin typeface="Tahoma" panose="020B0604030504040204" pitchFamily="34" charset="0"/>
              </a:rPr>
              <a:t> </a:t>
            </a:r>
            <a:r>
              <a:rPr lang="en-US" altLang="zh-CN" sz="2800" b="1" u="sng">
                <a:solidFill>
                  <a:srgbClr val="008000"/>
                </a:solidFill>
                <a:latin typeface="Tahoma" panose="020B0604030504040204" pitchFamily="34" charset="0"/>
              </a:rPr>
              <a:t>physician</a:t>
            </a:r>
            <a:r>
              <a:rPr lang="en-US" altLang="zh-CN" sz="2800">
                <a:latin typeface="Tahoma" panose="020B0604030504040204" pitchFamily="34" charset="0"/>
              </a:rPr>
              <a:t> in the 19th century in London.</a:t>
            </a:r>
          </a:p>
          <a:p>
            <a:r>
              <a:rPr lang="en-US" altLang="zh-CN" sz="2800">
                <a:latin typeface="Tahoma" panose="020B0604030504040204" pitchFamily="34" charset="0"/>
              </a:rPr>
              <a:t>Cholera was the </a:t>
            </a:r>
            <a:r>
              <a:rPr lang="en-US" altLang="zh-CN" sz="2800" b="1" u="sng">
                <a:solidFill>
                  <a:srgbClr val="008000"/>
                </a:solidFill>
                <a:latin typeface="Tahoma" panose="020B0604030504040204" pitchFamily="34" charset="0"/>
              </a:rPr>
              <a:t>deadly</a:t>
            </a:r>
            <a:r>
              <a:rPr lang="en-US" altLang="zh-CN" sz="2800">
                <a:latin typeface="Tahoma" panose="020B0604030504040204" pitchFamily="34" charset="0"/>
              </a:rPr>
              <a:t> disease of the time, which killed thousands of people every time there was an </a:t>
            </a:r>
            <a:r>
              <a:rPr lang="en-US" altLang="zh-CN" sz="2800" b="1" u="sng">
                <a:solidFill>
                  <a:srgbClr val="008000"/>
                </a:solidFill>
                <a:latin typeface="Tahoma" panose="020B0604030504040204" pitchFamily="34" charset="0"/>
              </a:rPr>
              <a:t>outbreak</a:t>
            </a:r>
            <a:r>
              <a:rPr lang="en-US" altLang="zh-CN" sz="2800">
                <a:latin typeface="Tahoma" panose="020B0604030504040204" pitchFamily="34" charset="0"/>
              </a:rPr>
              <a:t>. Neither its </a:t>
            </a:r>
            <a:r>
              <a:rPr lang="en-US" altLang="zh-CN" sz="2800" b="1" u="sng">
                <a:solidFill>
                  <a:srgbClr val="008000"/>
                </a:solidFill>
                <a:latin typeface="Tahoma" panose="020B0604030504040204" pitchFamily="34" charset="0"/>
              </a:rPr>
              <a:t>cause</a:t>
            </a:r>
            <a:r>
              <a:rPr lang="en-US" altLang="zh-CN" sz="2800">
                <a:latin typeface="Tahoma" panose="020B0604030504040204" pitchFamily="34" charset="0"/>
              </a:rPr>
              <a:t> nor its </a:t>
            </a:r>
            <a:r>
              <a:rPr lang="en-US" altLang="zh-CN" sz="2800" b="1" u="sng">
                <a:solidFill>
                  <a:srgbClr val="008000"/>
                </a:solidFill>
                <a:latin typeface="Tahoma" panose="020B0604030504040204" pitchFamily="34" charset="0"/>
              </a:rPr>
              <a:t>cure</a:t>
            </a:r>
            <a:r>
              <a:rPr lang="en-US" altLang="zh-CN" sz="2800">
                <a:latin typeface="Tahoma" panose="020B0604030504040204" pitchFamily="34" charset="0"/>
              </a:rPr>
              <a:t> was understood.</a:t>
            </a:r>
          </a:p>
          <a:p>
            <a:endParaRPr lang="en-US" altLang="zh-CN" sz="2800">
              <a:latin typeface="Tahoma" panose="020B0604030504040204" pitchFamily="34" charset="0"/>
            </a:endParaRPr>
          </a:p>
          <a:p>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标题 1"/>
          <p:cNvSpPr>
            <a:spLocks noGrp="1"/>
          </p:cNvSpPr>
          <p:nvPr>
            <p:ph type="title"/>
          </p:nvPr>
        </p:nvSpPr>
        <p:spPr/>
        <p:txBody>
          <a:bodyPr/>
          <a:lstStyle/>
          <a:p>
            <a:r>
              <a:rPr lang="en-US" altLang="zh-CN" sz="3200">
                <a:solidFill>
                  <a:srgbClr val="000000"/>
                </a:solidFill>
                <a:latin typeface="Tahoma" panose="020B0604030504040204" pitchFamily="34" charset="0"/>
              </a:rPr>
              <a:t>Understand the background of the story:</a:t>
            </a:r>
            <a:endParaRPr lang="zh-CN" altLang="en-US"/>
          </a:p>
        </p:txBody>
      </p:sp>
      <p:sp>
        <p:nvSpPr>
          <p:cNvPr id="43010" name="内容占位符 2"/>
          <p:cNvSpPr>
            <a:spLocks noGrp="1"/>
          </p:cNvSpPr>
          <p:nvPr>
            <p:ph idx="1"/>
          </p:nvPr>
        </p:nvSpPr>
        <p:spPr/>
        <p:txBody>
          <a:bodyPr/>
          <a:lstStyle/>
          <a:p>
            <a:r>
              <a:rPr lang="en-US" altLang="zh-CN" sz="3200">
                <a:latin typeface="Tahoma" panose="020B0604030504040204" pitchFamily="34" charset="0"/>
              </a:rPr>
              <a:t>John Snow became inspired when thinking about helping </a:t>
            </a:r>
            <a:r>
              <a:rPr lang="en-US" altLang="zh-CN" sz="3200" b="1" u="sng">
                <a:solidFill>
                  <a:srgbClr val="008000"/>
                </a:solidFill>
                <a:latin typeface="Tahoma" panose="020B0604030504040204" pitchFamily="34" charset="0"/>
              </a:rPr>
              <a:t>ordinary</a:t>
            </a:r>
            <a:r>
              <a:rPr lang="en-US" altLang="zh-CN" sz="3200">
                <a:latin typeface="Tahoma" panose="020B0604030504040204" pitchFamily="34" charset="0"/>
              </a:rPr>
              <a:t> people </a:t>
            </a:r>
            <a:r>
              <a:rPr lang="en-US" altLang="zh-CN" sz="3200" b="1" u="sng">
                <a:solidFill>
                  <a:srgbClr val="008000"/>
                </a:solidFill>
                <a:latin typeface="Tahoma" panose="020B0604030504040204" pitchFamily="34" charset="0"/>
              </a:rPr>
              <a:t>exposed</a:t>
            </a:r>
            <a:r>
              <a:rPr lang="en-US" altLang="zh-CN" sz="3200">
                <a:latin typeface="Tahoma" panose="020B0604030504040204" pitchFamily="34" charset="0"/>
              </a:rPr>
              <a:t> to cholera. He wanted to find the </a:t>
            </a:r>
            <a:r>
              <a:rPr lang="en-US" altLang="zh-CN" sz="3200" b="1" u="sng">
                <a:solidFill>
                  <a:srgbClr val="008000"/>
                </a:solidFill>
                <a:latin typeface="Tahoma" panose="020B0604030504040204" pitchFamily="34" charset="0"/>
              </a:rPr>
              <a:t>cause</a:t>
            </a:r>
            <a:r>
              <a:rPr lang="en-US" altLang="zh-CN" sz="3200">
                <a:latin typeface="Tahoma" panose="020B0604030504040204" pitchFamily="34" charset="0"/>
              </a:rPr>
              <a:t> of cholera so that it could be controlled.</a:t>
            </a:r>
            <a:endParaRPr lang="zh-CN" altLang="en-US"/>
          </a:p>
        </p:txBody>
      </p:sp>
      <p:sp>
        <p:nvSpPr>
          <p:cNvPr id="4" name="椭圆 3"/>
          <p:cNvSpPr/>
          <p:nvPr/>
        </p:nvSpPr>
        <p:spPr>
          <a:xfrm>
            <a:off x="4648200" y="1752600"/>
            <a:ext cx="1600200" cy="561975"/>
          </a:xfrm>
          <a:prstGeom prst="ellipse">
            <a:avLst/>
          </a:prstGeom>
          <a:noFill/>
          <a:ln w="5715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CN" altLang="en-US"/>
          </a:p>
        </p:txBody>
      </p:sp>
      <p:sp>
        <p:nvSpPr>
          <p:cNvPr id="5" name="椭圆 4"/>
          <p:cNvSpPr/>
          <p:nvPr/>
        </p:nvSpPr>
        <p:spPr>
          <a:xfrm>
            <a:off x="914400" y="2743200"/>
            <a:ext cx="3962400" cy="609600"/>
          </a:xfrm>
          <a:prstGeom prst="ellipse">
            <a:avLst/>
          </a:prstGeom>
          <a:noFill/>
          <a:ln w="5715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CN" altLang="en-US"/>
          </a:p>
        </p:txBody>
      </p:sp>
      <p:sp>
        <p:nvSpPr>
          <p:cNvPr id="6" name="线形标注 1 5"/>
          <p:cNvSpPr/>
          <p:nvPr/>
        </p:nvSpPr>
        <p:spPr>
          <a:xfrm>
            <a:off x="4876800" y="3927475"/>
            <a:ext cx="3276600" cy="1406525"/>
          </a:xfrm>
          <a:prstGeom prst="borderCallout1">
            <a:avLst>
              <a:gd name="adj1" fmla="val -1212"/>
              <a:gd name="adj2" fmla="val 27263"/>
              <a:gd name="adj3" fmla="val -112978"/>
              <a:gd name="adj4" fmla="val 17331"/>
            </a:avLst>
          </a:prstGeom>
          <a:noFill/>
          <a:ln w="38100">
            <a:solidFill>
              <a:srgbClr val="1A4B9A"/>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en-US" altLang="zh-CN" sz="2200">
                <a:solidFill>
                  <a:schemeClr val="tx1"/>
                </a:solidFill>
                <a:latin typeface="Tahoma" panose="020B0604030504040204" pitchFamily="34" charset="0"/>
                <a:ea typeface="Tahoma" panose="020B0604030504040204" pitchFamily="34" charset="0"/>
                <a:cs typeface="Tahoma" panose="020B0604030504040204" pitchFamily="34" charset="0"/>
              </a:rPr>
              <a:t>with the desire /confidence /enthusiasm to do sth well; full of ambition; motivated</a:t>
            </a:r>
            <a:endParaRPr lang="zh-CN" altLang="en-US" sz="2200">
              <a:solidFill>
                <a:schemeClr val="tx1"/>
              </a:solidFill>
              <a:latin typeface="Tahoma" panose="020B0604030504040204" pitchFamily="34" charset="0"/>
              <a:cs typeface="Tahoma" panose="020B0604030504040204" pitchFamily="34" charset="0"/>
            </a:endParaRPr>
          </a:p>
        </p:txBody>
      </p:sp>
      <p:sp>
        <p:nvSpPr>
          <p:cNvPr id="7" name="线形标注 1 6"/>
          <p:cNvSpPr/>
          <p:nvPr/>
        </p:nvSpPr>
        <p:spPr>
          <a:xfrm>
            <a:off x="914400" y="4648200"/>
            <a:ext cx="3276600" cy="838200"/>
          </a:xfrm>
          <a:prstGeom prst="borderCallout1">
            <a:avLst>
              <a:gd name="adj1" fmla="val -1212"/>
              <a:gd name="adj2" fmla="val 64334"/>
              <a:gd name="adj3" fmla="val -154197"/>
              <a:gd name="adj4" fmla="val 65232"/>
            </a:avLst>
          </a:prstGeom>
          <a:noFill/>
          <a:ln w="38100">
            <a:solidFill>
              <a:srgbClr val="1A4B9A"/>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en-US" altLang="zh-CN" sz="2200">
                <a:solidFill>
                  <a:schemeClr val="tx1"/>
                </a:solidFill>
                <a:latin typeface="Tahoma" panose="020B0604030504040204" pitchFamily="34" charset="0"/>
                <a:ea typeface="Tahoma" panose="020B0604030504040204" pitchFamily="34" charset="0"/>
                <a:cs typeface="Tahoma" panose="020B0604030504040204" pitchFamily="34" charset="0"/>
              </a:rPr>
              <a:t>(who were) put at the risk of; threatened by</a:t>
            </a:r>
            <a:endParaRPr lang="zh-CN" altLang="en-US" sz="2200">
              <a:solidFill>
                <a:schemeClr val="tx1"/>
              </a:solidFill>
              <a:latin typeface="Tahoma" panose="020B0604030504040204" pitchFamily="34" charset="0"/>
              <a:cs typeface="Tahoma" panose="020B060403050404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标题 1"/>
          <p:cNvSpPr>
            <a:spLocks noGrp="1"/>
          </p:cNvSpPr>
          <p:nvPr>
            <p:ph type="title"/>
          </p:nvPr>
        </p:nvSpPr>
        <p:spPr>
          <a:xfrm>
            <a:off x="574675" y="304800"/>
            <a:ext cx="8340725" cy="1216025"/>
          </a:xfrm>
        </p:spPr>
        <p:txBody>
          <a:bodyPr/>
          <a:lstStyle/>
          <a:p>
            <a:r>
              <a:rPr lang="en-US" altLang="zh-CN">
                <a:latin typeface="Tahoma" panose="020B0604030504040204" pitchFamily="34" charset="0"/>
              </a:rPr>
              <a:t>Two theories about how cholera reached the human body:</a:t>
            </a:r>
            <a:endParaRPr lang="zh-CN" altLang="en-US">
              <a:latin typeface="Tahoma" panose="020B0604030504040204" pitchFamily="34" charset="0"/>
            </a:endParaRPr>
          </a:p>
        </p:txBody>
      </p:sp>
      <p:sp>
        <p:nvSpPr>
          <p:cNvPr id="44034" name="内容占位符 2"/>
          <p:cNvSpPr>
            <a:spLocks noGrp="1"/>
          </p:cNvSpPr>
          <p:nvPr>
            <p:ph idx="1"/>
          </p:nvPr>
        </p:nvSpPr>
        <p:spPr/>
        <p:txBody>
          <a:bodyPr/>
          <a:lstStyle/>
          <a:p>
            <a:r>
              <a:rPr lang="en-US" altLang="zh-CN"/>
              <a:t>1. It was spread through the air.</a:t>
            </a:r>
          </a:p>
          <a:p>
            <a:r>
              <a:rPr lang="en-US" altLang="zh-CN"/>
              <a:t>2. It was spread by food.</a:t>
            </a:r>
          </a:p>
          <a:p>
            <a:endParaRPr lang="zh-CN" alt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标题 28673"/>
          <p:cNvSpPr>
            <a:spLocks noGrp="1" noChangeArrowheads="1"/>
          </p:cNvSpPr>
          <p:nvPr>
            <p:ph type="title"/>
          </p:nvPr>
        </p:nvSpPr>
        <p:spPr>
          <a:xfrm>
            <a:off x="609600" y="3175"/>
            <a:ext cx="8305800" cy="1520825"/>
          </a:xfrm>
        </p:spPr>
        <p:txBody>
          <a:bodyPr/>
          <a:lstStyle/>
          <a:p>
            <a:pPr eaLnBrk="1" hangingPunct="1"/>
            <a:r>
              <a:rPr lang="en-US" altLang="zh-CN" sz="3200">
                <a:latin typeface="Tahoma" panose="020B0604030504040204" pitchFamily="34" charset="0"/>
              </a:rPr>
              <a:t>Keep reading. Follow John on his journey to defeat cholera.</a:t>
            </a:r>
          </a:p>
        </p:txBody>
      </p:sp>
      <p:sp>
        <p:nvSpPr>
          <p:cNvPr id="61443" name="文本占位符 28674"/>
          <p:cNvSpPr>
            <a:spLocks noGrp="1" noChangeArrowheads="1"/>
          </p:cNvSpPr>
          <p:nvPr>
            <p:ph idx="1"/>
          </p:nvPr>
        </p:nvSpPr>
        <p:spPr>
          <a:xfrm>
            <a:off x="457200" y="1828800"/>
            <a:ext cx="8458200" cy="4267200"/>
          </a:xfrm>
        </p:spPr>
        <p:txBody>
          <a:bodyPr/>
          <a:lstStyle/>
          <a:p>
            <a:pPr eaLnBrk="1" hangingPunct="1"/>
            <a:r>
              <a:rPr lang="en-US" altLang="zh-CN" sz="2400" u="sng"/>
              <a:t>Circle the major verbs</a:t>
            </a:r>
            <a:r>
              <a:rPr lang="en-US" altLang="zh-CN" sz="2400"/>
              <a:t> that describe John’s actions of each step.</a:t>
            </a:r>
          </a:p>
          <a:p>
            <a:pPr lvl="1" eaLnBrk="1" hangingPunct="1"/>
            <a:r>
              <a:rPr lang="en-US" altLang="zh-CN" sz="2400"/>
              <a:t>For example, at the very beginning, John Snow suspected that the second theory was corrected. And when an outbreak hit London again, he began to gather information. (para.3)</a:t>
            </a:r>
          </a:p>
          <a:p>
            <a:pPr eaLnBrk="1" hangingPunct="1"/>
            <a:r>
              <a:rPr lang="en-US" altLang="zh-CN" sz="2400" u="sng"/>
              <a:t>Underline the stage results</a:t>
            </a:r>
            <a:r>
              <a:rPr lang="en-US" altLang="zh-CN" sz="2400"/>
              <a:t> concluded in para. 3-6.</a:t>
            </a:r>
          </a:p>
          <a:p>
            <a:pPr lvl="1" eaLnBrk="1" hangingPunct="1"/>
            <a:r>
              <a:rPr lang="en-US" altLang="zh-CN" sz="2400"/>
              <a:t>For example, (in para.4) when discovering many deaths were connected to the water pump, he concluded that “it seemed the water was to blame.”</a:t>
            </a:r>
          </a:p>
          <a:p>
            <a:pPr eaLnBrk="1" hangingPunct="1">
              <a:buFont typeface="Wingdings" panose="05000000000000000000" pitchFamily="2" charset="2"/>
              <a:buNone/>
            </a:pPr>
            <a:endParaRPr lang="en-US" altLang="zh-CN" sz="2400"/>
          </a:p>
        </p:txBody>
      </p:sp>
      <p:sp>
        <p:nvSpPr>
          <p:cNvPr id="3" name="椭圆 2"/>
          <p:cNvSpPr/>
          <p:nvPr/>
        </p:nvSpPr>
        <p:spPr>
          <a:xfrm>
            <a:off x="1295400" y="3048000"/>
            <a:ext cx="1828800" cy="381000"/>
          </a:xfrm>
          <a:prstGeom prst="ellipse">
            <a:avLst/>
          </a:prstGeom>
          <a:noFill/>
          <a:ln w="57150">
            <a:solidFill>
              <a:srgbClr val="1A4B9A"/>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CN" altLang="en-US"/>
          </a:p>
        </p:txBody>
      </p:sp>
      <p:sp>
        <p:nvSpPr>
          <p:cNvPr id="6" name="椭圆 5"/>
          <p:cNvSpPr/>
          <p:nvPr/>
        </p:nvSpPr>
        <p:spPr>
          <a:xfrm>
            <a:off x="4343400" y="3810000"/>
            <a:ext cx="1219200" cy="381000"/>
          </a:xfrm>
          <a:prstGeom prst="ellipse">
            <a:avLst/>
          </a:prstGeom>
          <a:noFill/>
          <a:ln w="57150">
            <a:solidFill>
              <a:srgbClr val="1A4B9A"/>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CN" altLang="en-US"/>
          </a:p>
        </p:txBody>
      </p:sp>
      <p:cxnSp>
        <p:nvCxnSpPr>
          <p:cNvPr id="5" name="直接连接符 4"/>
          <p:cNvCxnSpPr/>
          <p:nvPr/>
        </p:nvCxnSpPr>
        <p:spPr>
          <a:xfrm>
            <a:off x="5486400" y="5715000"/>
            <a:ext cx="3124200" cy="0"/>
          </a:xfrm>
          <a:prstGeom prst="line">
            <a:avLst/>
          </a:prstGeom>
          <a:ln w="57150">
            <a:solidFill>
              <a:srgbClr val="1A4B9A"/>
            </a:solidFill>
          </a:ln>
        </p:spPr>
        <p:style>
          <a:lnRef idx="1">
            <a:schemeClr val="accent1"/>
          </a:lnRef>
          <a:fillRef idx="0">
            <a:schemeClr val="accent1"/>
          </a:fillRef>
          <a:effectRef idx="0">
            <a:schemeClr val="accent1"/>
          </a:effectRef>
          <a:fontRef idx="minor">
            <a:schemeClr val="tx1"/>
          </a:fontRef>
        </p:style>
      </p:cxnSp>
      <p:cxnSp>
        <p:nvCxnSpPr>
          <p:cNvPr id="9" name="直接连接符 8"/>
          <p:cNvCxnSpPr/>
          <p:nvPr/>
        </p:nvCxnSpPr>
        <p:spPr>
          <a:xfrm>
            <a:off x="1447800" y="6096000"/>
            <a:ext cx="2057400" cy="0"/>
          </a:xfrm>
          <a:prstGeom prst="line">
            <a:avLst/>
          </a:prstGeom>
          <a:ln w="57150">
            <a:solidFill>
              <a:srgbClr val="1A4B9A"/>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144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1443">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1443">
                                            <p:txEl>
                                              <p:pRg st="2" end="2"/>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61443">
                                            <p:txEl>
                                              <p:pRg st="3" end="3"/>
                                            </p:txEl>
                                          </p:spTgt>
                                        </p:tgtEl>
                                        <p:attrNameLst>
                                          <p:attrName>style.visibility</p:attrName>
                                        </p:attrNameLst>
                                      </p:cBhvr>
                                      <p:to>
                                        <p:strVal val="visible"/>
                                      </p:to>
                                    </p:set>
                                  </p:childTnLst>
                                </p:cTn>
                              </p:par>
                            </p:childTnLst>
                          </p:cTn>
                        </p:par>
                      </p:childTnLst>
                    </p:cTn>
                  </p:par>
                  <p:par>
                    <p:cTn id="17" fill="hold" nodeType="clickPar">
                      <p:stCondLst>
                        <p:cond delay="indefinite"/>
                      </p:stCondLst>
                      <p:childTnLst>
                        <p:par>
                          <p:cTn id="18" fill="hold" nodeType="withGroup">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
                                        </p:tgtEl>
                                        <p:attrNameLst>
                                          <p:attrName>style.visibility</p:attrName>
                                        </p:attrNameLst>
                                      </p:cBhvr>
                                      <p:to>
                                        <p:strVal val="visible"/>
                                      </p:to>
                                    </p:set>
                                  </p:childTnLst>
                                </p:cTn>
                              </p:par>
                            </p:childTnLst>
                          </p:cTn>
                        </p:par>
                      </p:childTnLst>
                    </p:cTn>
                  </p:par>
                  <p:par>
                    <p:cTn id="21" fill="hold" nodeType="clickPar">
                      <p:stCondLst>
                        <p:cond delay="indefinite"/>
                      </p:stCondLst>
                      <p:childTnLst>
                        <p:par>
                          <p:cTn id="22" fill="hold" nodeType="withGroup">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6"/>
                                        </p:tgtEl>
                                        <p:attrNameLst>
                                          <p:attrName>style.visibility</p:attrName>
                                        </p:attrNameLst>
                                      </p:cBhvr>
                                      <p:to>
                                        <p:strVal val="visible"/>
                                      </p:to>
                                    </p:set>
                                  </p:childTnLst>
                                </p:cTn>
                              </p:par>
                            </p:childTnLst>
                          </p:cTn>
                        </p:par>
                      </p:childTnLst>
                    </p:cTn>
                  </p:par>
                  <p:par>
                    <p:cTn id="25" fill="hold" nodeType="clickPar">
                      <p:stCondLst>
                        <p:cond delay="indefinite"/>
                      </p:stCondLst>
                      <p:childTnLst>
                        <p:par>
                          <p:cTn id="26" fill="hold" nodeType="withGroup">
                            <p:stCondLst>
                              <p:cond delay="0"/>
                            </p:stCondLst>
                            <p:childTnLst>
                              <p:par>
                                <p:cTn id="27" presetID="1" presetClass="entr" presetSubtype="0" fill="hold" nodeType="clickEffect">
                                  <p:stCondLst>
                                    <p:cond delay="0"/>
                                  </p:stCondLst>
                                  <p:childTnLst>
                                    <p:set>
                                      <p:cBhvr>
                                        <p:cTn id="28" dur="1" fill="hold">
                                          <p:stCondLst>
                                            <p:cond delay="0"/>
                                          </p:stCondLst>
                                        </p:cTn>
                                        <p:tgtEl>
                                          <p:spTgt spid="5"/>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43" grpId="0" build="p"/>
      <p:bldP spid="3" grpId="0" animBg="1"/>
      <p:bldP spid="6"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标题 1"/>
          <p:cNvSpPr>
            <a:spLocks noGrp="1"/>
          </p:cNvSpPr>
          <p:nvPr>
            <p:ph type="title"/>
          </p:nvPr>
        </p:nvSpPr>
        <p:spPr/>
        <p:txBody>
          <a:bodyPr/>
          <a:lstStyle/>
          <a:p>
            <a:r>
              <a:rPr lang="en-US" altLang="zh-CN"/>
              <a:t>Give a report of the process of his research.</a:t>
            </a:r>
            <a:endParaRPr lang="zh-CN" altLang="en-US"/>
          </a:p>
        </p:txBody>
      </p:sp>
      <p:sp>
        <p:nvSpPr>
          <p:cNvPr id="4" name="内容占位符 29697"/>
          <p:cNvSpPr>
            <a:spLocks noGrp="1" noChangeArrowheads="1"/>
          </p:cNvSpPr>
          <p:nvPr>
            <p:ph idx="1"/>
          </p:nvPr>
        </p:nvSpPr>
        <p:spPr>
          <a:xfrm>
            <a:off x="304800" y="1752600"/>
            <a:ext cx="5562600" cy="5029200"/>
          </a:xfrm>
        </p:spPr>
        <p:txBody>
          <a:bodyPr/>
          <a:lstStyle/>
          <a:p>
            <a:pPr eaLnBrk="1" hangingPunct="1">
              <a:lnSpc>
                <a:spcPct val="90000"/>
              </a:lnSpc>
              <a:defRPr/>
            </a:pPr>
            <a:endParaRPr lang="en-US" altLang="zh-CN" sz="2300">
              <a:latin typeface="Tahoma" panose="020B0604030504040204" pitchFamily="34" charset="0"/>
              <a:cs typeface="Tahoma" panose="020B0604030504040204" pitchFamily="34" charset="0"/>
            </a:endParaRPr>
          </a:p>
          <a:p>
            <a:pPr marL="0" indent="0" eaLnBrk="1" hangingPunct="1">
              <a:lnSpc>
                <a:spcPct val="90000"/>
              </a:lnSpc>
              <a:buFont typeface="Wingdings" panose="05000000000000000000" pitchFamily="2" charset="2"/>
              <a:buNone/>
              <a:defRPr/>
            </a:pPr>
            <a:r>
              <a:rPr lang="en-US" altLang="zh-CN" sz="2300">
                <a:latin typeface="Tahoma" panose="020B0604030504040204" pitchFamily="34" charset="0"/>
                <a:cs typeface="Tahoma" panose="020B0604030504040204" pitchFamily="34" charset="0"/>
              </a:rPr>
              <a:t>3. </a:t>
            </a:r>
            <a:r>
              <a:rPr lang="en-US" altLang="zh-CN" sz="2300" i="1">
                <a:latin typeface="Tahoma" panose="020B0604030504040204" pitchFamily="34" charset="0"/>
                <a:cs typeface="Tahoma" panose="020B0604030504040204" pitchFamily="34" charset="0"/>
              </a:rPr>
              <a:t>suspected – began his enquiry</a:t>
            </a:r>
          </a:p>
          <a:p>
            <a:pPr marL="0" indent="0" eaLnBrk="1" hangingPunct="1">
              <a:lnSpc>
                <a:spcPct val="90000"/>
              </a:lnSpc>
              <a:buFont typeface="Wingdings" panose="05000000000000000000" pitchFamily="2" charset="2"/>
              <a:buNone/>
              <a:defRPr/>
            </a:pPr>
            <a:r>
              <a:rPr lang="en-US" altLang="zh-CN" sz="2300" i="1">
                <a:latin typeface="Tahoma" panose="020B0604030504040204" pitchFamily="34" charset="0"/>
                <a:cs typeface="Tahoma" panose="020B0604030504040204" pitchFamily="34" charset="0"/>
              </a:rPr>
              <a:t>    –___________ information </a:t>
            </a:r>
          </a:p>
          <a:p>
            <a:pPr marL="0" indent="0" eaLnBrk="1" hangingPunct="1">
              <a:lnSpc>
                <a:spcPct val="90000"/>
              </a:lnSpc>
              <a:buFont typeface="Wingdings" panose="05000000000000000000" pitchFamily="2" charset="2"/>
              <a:buNone/>
              <a:defRPr/>
            </a:pPr>
            <a:r>
              <a:rPr lang="en-US" altLang="zh-CN" sz="2300" i="1">
                <a:latin typeface="Tahoma" panose="020B0604030504040204" pitchFamily="34" charset="0"/>
                <a:cs typeface="Tahoma" panose="020B0604030504040204" pitchFamily="34" charset="0"/>
              </a:rPr>
              <a:t>4. _______ a map to better analyze information – _________ something unexpected – made further ____________</a:t>
            </a:r>
            <a:r>
              <a:rPr lang="en-US" altLang="zh-CN" sz="2300">
                <a:latin typeface="Tahoma" panose="020B0604030504040204" pitchFamily="34" charset="0"/>
                <a:cs typeface="Tahoma" panose="020B0604030504040204" pitchFamily="34" charset="0"/>
              </a:rPr>
              <a:t> </a:t>
            </a:r>
          </a:p>
          <a:p>
            <a:pPr marL="0" indent="0" eaLnBrk="1" hangingPunct="1">
              <a:lnSpc>
                <a:spcPct val="90000"/>
              </a:lnSpc>
              <a:buFont typeface="Wingdings" panose="05000000000000000000" pitchFamily="2" charset="2"/>
              <a:buNone/>
              <a:defRPr/>
            </a:pPr>
            <a:r>
              <a:rPr lang="en-US" altLang="zh-CN" sz="2300">
                <a:latin typeface="Tahoma" panose="020B0604030504040204" pitchFamily="34" charset="0"/>
                <a:cs typeface="Tahoma" panose="020B0604030504040204" pitchFamily="34" charset="0"/>
              </a:rPr>
              <a:t>5. </a:t>
            </a:r>
            <a:r>
              <a:rPr lang="en-US" altLang="zh-CN" sz="2300" i="1">
                <a:latin typeface="Tahoma" panose="020B0604030504040204" pitchFamily="34" charset="0"/>
                <a:cs typeface="Tahoma" panose="020B0604030504040204" pitchFamily="34" charset="0"/>
              </a:rPr>
              <a:t>looked ____ the water source –found out the truth – had the handle ________ (it worked!)</a:t>
            </a:r>
            <a:endParaRPr lang="en-US" altLang="zh-CN" sz="2300" b="1">
              <a:solidFill>
                <a:srgbClr val="008000"/>
              </a:solidFill>
              <a:latin typeface="Arial" panose="020B0604020202020204" pitchFamily="34" charset="0"/>
              <a:cs typeface="Tahoma" panose="020B0604030504040204" pitchFamily="34" charset="0"/>
            </a:endParaRPr>
          </a:p>
          <a:p>
            <a:pPr marL="0" indent="0" eaLnBrk="1" hangingPunct="1">
              <a:lnSpc>
                <a:spcPct val="90000"/>
              </a:lnSpc>
              <a:buFont typeface="Wingdings" panose="05000000000000000000" pitchFamily="2" charset="2"/>
              <a:buNone/>
              <a:defRPr/>
            </a:pPr>
            <a:r>
              <a:rPr lang="en-US" altLang="zh-CN" sz="2300">
                <a:latin typeface="Tahoma" panose="020B0604030504040204" pitchFamily="34" charset="0"/>
                <a:cs typeface="Tahoma" panose="020B0604030504040204" pitchFamily="34" charset="0"/>
              </a:rPr>
              <a:t>6. </a:t>
            </a:r>
            <a:r>
              <a:rPr lang="en-US" altLang="zh-CN" sz="2300" i="1">
                <a:latin typeface="Tahoma" panose="020B0604030504040204" pitchFamily="34" charset="0"/>
                <a:cs typeface="Tahoma" panose="020B0604030504040204" pitchFamily="34" charset="0"/>
              </a:rPr>
              <a:t>found __________ evidence from the case of a woman and her daughter</a:t>
            </a:r>
          </a:p>
        </p:txBody>
      </p:sp>
      <p:sp>
        <p:nvSpPr>
          <p:cNvPr id="5" name="矩形 29700"/>
          <p:cNvSpPr>
            <a:spLocks noChangeArrowheads="1"/>
          </p:cNvSpPr>
          <p:nvPr/>
        </p:nvSpPr>
        <p:spPr bwMode="auto">
          <a:xfrm>
            <a:off x="5943600" y="2971800"/>
            <a:ext cx="2819400" cy="1077913"/>
          </a:xfrm>
          <a:prstGeom prst="rect">
            <a:avLst/>
          </a:prstGeom>
          <a:solidFill>
            <a:srgbClr val="2C5800">
              <a:alpha val="76862"/>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lnSpc>
                <a:spcPct val="90000"/>
              </a:lnSpc>
              <a:spcBef>
                <a:spcPct val="20000"/>
              </a:spcBef>
              <a:buClr>
                <a:schemeClr val="accent2"/>
              </a:buClr>
              <a:buFont typeface="Wingdings" panose="05000000000000000000" pitchFamily="2" charset="2"/>
              <a:buNone/>
            </a:pPr>
            <a:r>
              <a:rPr lang="en-US" altLang="zh-CN" sz="2400">
                <a:solidFill>
                  <a:schemeClr val="bg1"/>
                </a:solidFill>
                <a:latin typeface="Tahoma" panose="020B0604030504040204" pitchFamily="34" charset="0"/>
              </a:rPr>
              <a:t>→It </a:t>
            </a:r>
            <a:r>
              <a:rPr lang="en-US" altLang="zh-CN" sz="2400" b="1" u="sng">
                <a:solidFill>
                  <a:srgbClr val="F48F70"/>
                </a:solidFill>
                <a:latin typeface="Tahoma" panose="020B0604030504040204" pitchFamily="34" charset="0"/>
              </a:rPr>
              <a:t>seemed</a:t>
            </a:r>
            <a:r>
              <a:rPr lang="en-US" altLang="zh-CN" sz="2400">
                <a:solidFill>
                  <a:schemeClr val="bg1"/>
                </a:solidFill>
                <a:latin typeface="Tahoma" panose="020B0604030504040204" pitchFamily="34" charset="0"/>
              </a:rPr>
              <a:t> that the water was to ______.</a:t>
            </a:r>
          </a:p>
        </p:txBody>
      </p:sp>
      <p:sp>
        <p:nvSpPr>
          <p:cNvPr id="6" name="矩形 29701"/>
          <p:cNvSpPr>
            <a:spLocks noChangeArrowheads="1"/>
          </p:cNvSpPr>
          <p:nvPr/>
        </p:nvSpPr>
        <p:spPr bwMode="auto">
          <a:xfrm>
            <a:off x="5867400" y="4191000"/>
            <a:ext cx="3048000" cy="1260475"/>
          </a:xfrm>
          <a:prstGeom prst="rect">
            <a:avLst/>
          </a:prstGeom>
          <a:solidFill>
            <a:srgbClr val="3366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lnSpc>
                <a:spcPct val="80000"/>
              </a:lnSpc>
              <a:spcBef>
                <a:spcPct val="20000"/>
              </a:spcBef>
              <a:buClr>
                <a:schemeClr val="accent2"/>
              </a:buClr>
              <a:buFont typeface="Wingdings" panose="05000000000000000000" pitchFamily="2" charset="2"/>
              <a:buNone/>
            </a:pPr>
            <a:r>
              <a:rPr lang="en-US" altLang="zh-CN" sz="2400">
                <a:solidFill>
                  <a:schemeClr val="bg1"/>
                </a:solidFill>
                <a:latin typeface="Tahoma" panose="020B0604030504040204" pitchFamily="34" charset="0"/>
              </a:rPr>
              <a:t>→ … </a:t>
            </a:r>
            <a:r>
              <a:rPr lang="en-US" altLang="zh-CN" sz="2400" b="1" u="sng">
                <a:solidFill>
                  <a:srgbClr val="F48F70"/>
                </a:solidFill>
                <a:latin typeface="Tahoma" panose="020B0604030504040204" pitchFamily="34" charset="0"/>
              </a:rPr>
              <a:t>shown</a:t>
            </a:r>
            <a:r>
              <a:rPr lang="en-US" altLang="zh-CN" sz="2400">
                <a:solidFill>
                  <a:schemeClr val="bg1"/>
                </a:solidFill>
                <a:latin typeface="Tahoma" panose="020B0604030504040204" pitchFamily="34" charset="0"/>
              </a:rPr>
              <a:t> that cholera was spread by germs carried in the ______.</a:t>
            </a:r>
          </a:p>
        </p:txBody>
      </p:sp>
      <p:sp>
        <p:nvSpPr>
          <p:cNvPr id="7" name="矩形 29702"/>
          <p:cNvSpPr>
            <a:spLocks noChangeArrowheads="1"/>
          </p:cNvSpPr>
          <p:nvPr/>
        </p:nvSpPr>
        <p:spPr bwMode="auto">
          <a:xfrm>
            <a:off x="5715000" y="5486400"/>
            <a:ext cx="3352800" cy="1552575"/>
          </a:xfrm>
          <a:prstGeom prst="rect">
            <a:avLst/>
          </a:prstGeom>
          <a:solidFill>
            <a:srgbClr val="0036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spcBef>
                <a:spcPct val="20000"/>
              </a:spcBef>
              <a:buClr>
                <a:schemeClr val="accent2"/>
              </a:buClr>
              <a:buFont typeface="Wingdings" panose="05000000000000000000" pitchFamily="2" charset="2"/>
              <a:buNone/>
            </a:pPr>
            <a:r>
              <a:rPr lang="en-US" altLang="zh-CN" sz="2400" b="1">
                <a:solidFill>
                  <a:schemeClr val="bg1"/>
                </a:solidFill>
                <a:latin typeface="Tahoma" panose="020B0604030504040204" pitchFamily="34" charset="0"/>
              </a:rPr>
              <a:t>→… </a:t>
            </a:r>
            <a:r>
              <a:rPr lang="en-US" altLang="zh-CN" sz="2400" b="1">
                <a:solidFill>
                  <a:srgbClr val="F48F70"/>
                </a:solidFill>
                <a:latin typeface="Tahoma" panose="020B0604030504040204" pitchFamily="34" charset="0"/>
              </a:rPr>
              <a:t>announce</a:t>
            </a:r>
            <a:r>
              <a:rPr lang="en-US" altLang="zh-CN" sz="2400" b="1">
                <a:solidFill>
                  <a:schemeClr val="bg1"/>
                </a:solidFill>
                <a:latin typeface="Tahoma" panose="020B0604030504040204" pitchFamily="34" charset="0"/>
              </a:rPr>
              <a:t> ____ ________ </a:t>
            </a:r>
            <a:r>
              <a:rPr lang="en-US" altLang="zh-CN" sz="2400">
                <a:solidFill>
                  <a:schemeClr val="bg1"/>
                </a:solidFill>
                <a:latin typeface="Tahoma" panose="020B0604030504040204" pitchFamily="34" charset="0"/>
              </a:rPr>
              <a:t>that polluted water WAS to blame.</a:t>
            </a:r>
            <a:r>
              <a:rPr lang="en-US" altLang="zh-CN" sz="2400"/>
              <a:t> </a:t>
            </a:r>
          </a:p>
        </p:txBody>
      </p:sp>
      <p:sp>
        <p:nvSpPr>
          <p:cNvPr id="9" name="矩形 8"/>
          <p:cNvSpPr>
            <a:spLocks noChangeArrowheads="1"/>
          </p:cNvSpPr>
          <p:nvPr/>
        </p:nvSpPr>
        <p:spPr bwMode="auto">
          <a:xfrm>
            <a:off x="1023938" y="2438400"/>
            <a:ext cx="1566862"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spcBef>
                <a:spcPct val="20000"/>
              </a:spcBef>
              <a:buFont typeface="Arial" panose="020B0604020202020204" pitchFamily="34" charset="0"/>
              <a:buNone/>
            </a:pPr>
            <a:r>
              <a:rPr lang="en-US" altLang="zh-CN" sz="2400" b="1" i="1">
                <a:solidFill>
                  <a:srgbClr val="E06906"/>
                </a:solidFill>
                <a:latin typeface="Tahoma" panose="020B0604030504040204" pitchFamily="34" charset="0"/>
              </a:rPr>
              <a:t>gathered</a:t>
            </a:r>
          </a:p>
        </p:txBody>
      </p:sp>
      <p:sp>
        <p:nvSpPr>
          <p:cNvPr id="11" name="矩形 10"/>
          <p:cNvSpPr>
            <a:spLocks noChangeArrowheads="1"/>
          </p:cNvSpPr>
          <p:nvPr/>
        </p:nvSpPr>
        <p:spPr bwMode="auto">
          <a:xfrm>
            <a:off x="381000" y="3810000"/>
            <a:ext cx="23399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spcBef>
                <a:spcPct val="20000"/>
              </a:spcBef>
              <a:buFont typeface="Arial" panose="020B0604020202020204" pitchFamily="34" charset="0"/>
              <a:buNone/>
            </a:pPr>
            <a:r>
              <a:rPr lang="en-US" altLang="zh-CN" sz="2400" b="1" i="1">
                <a:solidFill>
                  <a:srgbClr val="E06906"/>
                </a:solidFill>
                <a:latin typeface="Tahoma" panose="020B0604030504040204" pitchFamily="34" charset="0"/>
              </a:rPr>
              <a:t>investigations</a:t>
            </a:r>
          </a:p>
        </p:txBody>
      </p:sp>
      <p:sp>
        <p:nvSpPr>
          <p:cNvPr id="12" name="矩形 11"/>
          <p:cNvSpPr>
            <a:spLocks noChangeArrowheads="1"/>
          </p:cNvSpPr>
          <p:nvPr/>
        </p:nvSpPr>
        <p:spPr bwMode="auto">
          <a:xfrm>
            <a:off x="5943600" y="3581400"/>
            <a:ext cx="1066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spcBef>
                <a:spcPct val="20000"/>
              </a:spcBef>
              <a:buFont typeface="Arial" panose="020B0604020202020204" pitchFamily="34" charset="0"/>
              <a:buNone/>
            </a:pPr>
            <a:r>
              <a:rPr lang="en-US" altLang="zh-CN" sz="2400" b="1">
                <a:solidFill>
                  <a:schemeClr val="bg1"/>
                </a:solidFill>
              </a:rPr>
              <a:t>blame</a:t>
            </a:r>
          </a:p>
        </p:txBody>
      </p:sp>
      <p:sp>
        <p:nvSpPr>
          <p:cNvPr id="13" name="矩形 12"/>
          <p:cNvSpPr>
            <a:spLocks noChangeArrowheads="1"/>
          </p:cNvSpPr>
          <p:nvPr/>
        </p:nvSpPr>
        <p:spPr bwMode="auto">
          <a:xfrm>
            <a:off x="6477000" y="5029200"/>
            <a:ext cx="9810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spcBef>
                <a:spcPct val="20000"/>
              </a:spcBef>
              <a:buFont typeface="Arial" panose="020B0604020202020204" pitchFamily="34" charset="0"/>
              <a:buNone/>
            </a:pPr>
            <a:r>
              <a:rPr lang="en-US" altLang="zh-CN" sz="2400" b="1">
                <a:solidFill>
                  <a:schemeClr val="bg1"/>
                </a:solidFill>
              </a:rPr>
              <a:t>water</a:t>
            </a:r>
          </a:p>
        </p:txBody>
      </p:sp>
      <p:sp>
        <p:nvSpPr>
          <p:cNvPr id="14" name="矩形 13"/>
          <p:cNvSpPr>
            <a:spLocks noChangeArrowheads="1"/>
          </p:cNvSpPr>
          <p:nvPr/>
        </p:nvSpPr>
        <p:spPr bwMode="auto">
          <a:xfrm>
            <a:off x="1574800" y="4191000"/>
            <a:ext cx="787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spcBef>
                <a:spcPct val="20000"/>
              </a:spcBef>
              <a:buFont typeface="Arial" panose="020B0604020202020204" pitchFamily="34" charset="0"/>
              <a:buNone/>
            </a:pPr>
            <a:r>
              <a:rPr lang="en-US" altLang="zh-CN" sz="2400" b="1" i="1">
                <a:solidFill>
                  <a:srgbClr val="E06906"/>
                </a:solidFill>
                <a:latin typeface="Tahoma" panose="020B0604030504040204" pitchFamily="34" charset="0"/>
              </a:rPr>
              <a:t>into</a:t>
            </a:r>
          </a:p>
        </p:txBody>
      </p:sp>
      <p:sp>
        <p:nvSpPr>
          <p:cNvPr id="16" name="矩形 15"/>
          <p:cNvSpPr>
            <a:spLocks noChangeArrowheads="1"/>
          </p:cNvSpPr>
          <p:nvPr/>
        </p:nvSpPr>
        <p:spPr bwMode="auto">
          <a:xfrm>
            <a:off x="1438275" y="5222875"/>
            <a:ext cx="18478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spcBef>
                <a:spcPct val="20000"/>
              </a:spcBef>
              <a:buFont typeface="Arial" panose="020B0604020202020204" pitchFamily="34" charset="0"/>
              <a:buNone/>
            </a:pPr>
            <a:r>
              <a:rPr lang="en-US" altLang="zh-CN" sz="2400" b="1" i="1">
                <a:solidFill>
                  <a:srgbClr val="E06906"/>
                </a:solidFill>
                <a:latin typeface="Tahoma" panose="020B0604030504040204" pitchFamily="34" charset="0"/>
              </a:rPr>
              <a:t>supporting</a:t>
            </a:r>
          </a:p>
        </p:txBody>
      </p:sp>
      <p:sp>
        <p:nvSpPr>
          <p:cNvPr id="17" name="矩形 16"/>
          <p:cNvSpPr>
            <a:spLocks noChangeArrowheads="1"/>
          </p:cNvSpPr>
          <p:nvPr/>
        </p:nvSpPr>
        <p:spPr bwMode="auto">
          <a:xfrm>
            <a:off x="8077200" y="5486400"/>
            <a:ext cx="8699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spcBef>
                <a:spcPct val="20000"/>
              </a:spcBef>
              <a:buFont typeface="Arial" panose="020B0604020202020204" pitchFamily="34" charset="0"/>
              <a:buNone/>
            </a:pPr>
            <a:r>
              <a:rPr lang="en-US" altLang="zh-CN" sz="2400" b="1">
                <a:solidFill>
                  <a:srgbClr val="F48F70"/>
                </a:solidFill>
                <a:latin typeface="Tahoma" panose="020B0604030504040204" pitchFamily="34" charset="0"/>
              </a:rPr>
              <a:t>with</a:t>
            </a:r>
          </a:p>
        </p:txBody>
      </p:sp>
      <p:sp>
        <p:nvSpPr>
          <p:cNvPr id="18" name="矩形 17"/>
          <p:cNvSpPr>
            <a:spLocks noChangeArrowheads="1"/>
          </p:cNvSpPr>
          <p:nvPr/>
        </p:nvSpPr>
        <p:spPr bwMode="auto">
          <a:xfrm>
            <a:off x="5715000" y="5791200"/>
            <a:ext cx="155733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spcBef>
                <a:spcPct val="20000"/>
              </a:spcBef>
              <a:buFont typeface="Arial" panose="020B0604020202020204" pitchFamily="34" charset="0"/>
              <a:buNone/>
            </a:pPr>
            <a:r>
              <a:rPr lang="en-US" altLang="zh-CN" sz="2400" b="1">
                <a:solidFill>
                  <a:srgbClr val="F48F70"/>
                </a:solidFill>
                <a:latin typeface="Tahoma" panose="020B0604030504040204" pitchFamily="34" charset="0"/>
              </a:rPr>
              <a:t>certainty</a:t>
            </a:r>
          </a:p>
        </p:txBody>
      </p:sp>
      <p:sp>
        <p:nvSpPr>
          <p:cNvPr id="19" name="文本框 18"/>
          <p:cNvSpPr txBox="1"/>
          <p:nvPr/>
        </p:nvSpPr>
        <p:spPr>
          <a:xfrm>
            <a:off x="1831216" y="1574702"/>
            <a:ext cx="1267460" cy="579120"/>
          </a:xfrm>
          <a:prstGeom prst="rect">
            <a:avLst/>
          </a:prstGeom>
          <a:noFill/>
        </p:spPr>
        <p:txBody>
          <a:bodyPr wrap="none">
            <a:spAutoFit/>
            <a:scene3d>
              <a:camera prst="orthographicFront"/>
              <a:lightRig rig="threePt" dir="t"/>
            </a:scene3d>
          </a:bodyPr>
          <a:lstStyle/>
          <a:p>
            <a:pPr eaLnBrk="1" hangingPunct="1">
              <a:buFont typeface="Arial" panose="020B0604020202020204" pitchFamily="34" charset="0"/>
              <a:buNone/>
              <a:defRPr/>
            </a:pPr>
            <a:r>
              <a:rPr lang="en-US" altLang="zh-CN" sz="3200" noProof="1">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cs typeface="+mn-ea"/>
              </a:rPr>
              <a:t>ac</a:t>
            </a:r>
            <a:r>
              <a:rPr lang="en-US" altLang="zh-CN" sz="3200" noProof="1">
                <a:ln w="12700" cmpd="sng">
                  <a:solidFill>
                    <a:schemeClr val="accent4"/>
                  </a:solidFill>
                  <a:prstDash val="solid"/>
                </a:ln>
                <a:solidFill>
                  <a:srgbClr val="7030A0"/>
                </a:solidFill>
                <a:cs typeface="+mn-ea"/>
              </a:rPr>
              <a:t>tion</a:t>
            </a:r>
            <a:endParaRPr lang="en-US" altLang="zh-CN" sz="3200" noProof="1">
              <a:ln w="12700" cmpd="sng">
                <a:solidFill>
                  <a:schemeClr val="accent4"/>
                </a:solidFill>
                <a:prstDash val="solid"/>
              </a:ln>
              <a:solidFill>
                <a:srgbClr val="7030A0"/>
              </a:solidFill>
            </a:endParaRPr>
          </a:p>
        </p:txBody>
      </p:sp>
      <p:sp>
        <p:nvSpPr>
          <p:cNvPr id="20" name="文本框 19"/>
          <p:cNvSpPr txBox="1"/>
          <p:nvPr/>
        </p:nvSpPr>
        <p:spPr>
          <a:xfrm>
            <a:off x="6189856" y="1550571"/>
            <a:ext cx="2103120" cy="579121"/>
          </a:xfrm>
          <a:prstGeom prst="rect">
            <a:avLst/>
          </a:prstGeom>
          <a:noFill/>
        </p:spPr>
        <p:txBody>
          <a:bodyPr wrap="none">
            <a:spAutoFit/>
            <a:scene3d>
              <a:camera prst="orthographicFront"/>
              <a:lightRig rig="threePt" dir="t"/>
            </a:scene3d>
          </a:bodyPr>
          <a:lstStyle/>
          <a:p>
            <a:pPr eaLnBrk="1" hangingPunct="1">
              <a:buFont typeface="Arial" panose="020B0604020202020204" pitchFamily="34" charset="0"/>
              <a:buNone/>
              <a:defRPr/>
            </a:pPr>
            <a:r>
              <a:rPr lang="en-US" altLang="zh-CN" sz="3200" noProof="1">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cs typeface="+mn-ea"/>
              </a:rPr>
              <a:t>conclu</a:t>
            </a:r>
            <a:r>
              <a:rPr lang="en-US" altLang="zh-CN" sz="3200" noProof="1">
                <a:ln w="12700" cmpd="sng">
                  <a:solidFill>
                    <a:schemeClr val="accent4"/>
                  </a:solidFill>
                  <a:prstDash val="solid"/>
                </a:ln>
                <a:solidFill>
                  <a:srgbClr val="7030A0"/>
                </a:solidFill>
                <a:cs typeface="+mn-ea"/>
              </a:rPr>
              <a:t>sion</a:t>
            </a:r>
            <a:endParaRPr lang="en-US" altLang="zh-CN" sz="3200" noProof="1">
              <a:ln w="12700" cmpd="sng">
                <a:solidFill>
                  <a:schemeClr val="accent4"/>
                </a:solidFill>
                <a:prstDash val="solid"/>
              </a:ln>
              <a:solidFill>
                <a:srgbClr val="7030A0"/>
              </a:solidFill>
            </a:endParaRPr>
          </a:p>
        </p:txBody>
      </p:sp>
      <p:sp>
        <p:nvSpPr>
          <p:cNvPr id="21" name="矩形 20"/>
          <p:cNvSpPr>
            <a:spLocks noChangeArrowheads="1"/>
          </p:cNvSpPr>
          <p:nvPr/>
        </p:nvSpPr>
        <p:spPr bwMode="auto">
          <a:xfrm>
            <a:off x="784225" y="2890838"/>
            <a:ext cx="968375"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spcBef>
                <a:spcPct val="20000"/>
              </a:spcBef>
              <a:buFont typeface="Arial" panose="020B0604020202020204" pitchFamily="34" charset="0"/>
              <a:buNone/>
            </a:pPr>
            <a:r>
              <a:rPr lang="en-US" altLang="zh-CN" sz="2400" b="1" i="1">
                <a:solidFill>
                  <a:srgbClr val="E06906"/>
                </a:solidFill>
                <a:latin typeface="Tahoma" panose="020B0604030504040204" pitchFamily="34" charset="0"/>
              </a:rPr>
              <a:t>drew</a:t>
            </a:r>
          </a:p>
        </p:txBody>
      </p:sp>
      <p:sp>
        <p:nvSpPr>
          <p:cNvPr id="22" name="矩形 21"/>
          <p:cNvSpPr>
            <a:spLocks noChangeArrowheads="1"/>
          </p:cNvSpPr>
          <p:nvPr/>
        </p:nvSpPr>
        <p:spPr bwMode="auto">
          <a:xfrm>
            <a:off x="2308225" y="3200400"/>
            <a:ext cx="1331913"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spcBef>
                <a:spcPct val="20000"/>
              </a:spcBef>
              <a:buFont typeface="Arial" panose="020B0604020202020204" pitchFamily="34" charset="0"/>
              <a:buNone/>
            </a:pPr>
            <a:r>
              <a:rPr lang="en-US" altLang="zh-CN" sz="2400" b="1" i="1">
                <a:solidFill>
                  <a:srgbClr val="E06906"/>
                </a:solidFill>
                <a:latin typeface="Tahoma" panose="020B0604030504040204" pitchFamily="34" charset="0"/>
              </a:rPr>
              <a:t>noticed</a:t>
            </a:r>
          </a:p>
        </p:txBody>
      </p:sp>
      <p:sp>
        <p:nvSpPr>
          <p:cNvPr id="23" name="矩形 22"/>
          <p:cNvSpPr>
            <a:spLocks noChangeArrowheads="1"/>
          </p:cNvSpPr>
          <p:nvPr/>
        </p:nvSpPr>
        <p:spPr bwMode="auto">
          <a:xfrm>
            <a:off x="4340225" y="4500563"/>
            <a:ext cx="1539875"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spcBef>
                <a:spcPct val="20000"/>
              </a:spcBef>
              <a:buFont typeface="Arial" panose="020B0604020202020204" pitchFamily="34" charset="0"/>
              <a:buNone/>
            </a:pPr>
            <a:r>
              <a:rPr lang="en-US" altLang="zh-CN" sz="2400" b="1" i="1">
                <a:solidFill>
                  <a:srgbClr val="E06906"/>
                </a:solidFill>
                <a:latin typeface="Tahoma" panose="020B0604030504040204" pitchFamily="34" charset="0"/>
              </a:rPr>
              <a:t>removed</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1"/>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2"/>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1"/>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25" presetClass="entr" presetSubtype="0" fill="hold" grpId="0" nodeType="clickEffect">
                                  <p:stCondLst>
                                    <p:cond delay="0"/>
                                  </p:stCondLst>
                                  <p:childTnLst>
                                    <p:set>
                                      <p:cBhvr>
                                        <p:cTn id="26" dur="1" fill="hold">
                                          <p:stCondLst>
                                            <p:cond delay="0"/>
                                          </p:stCondLst>
                                        </p:cTn>
                                        <p:tgtEl>
                                          <p:spTgt spid="12"/>
                                        </p:tgtEl>
                                        <p:attrNameLst>
                                          <p:attrName>style.visibility</p:attrName>
                                        </p:attrNameLst>
                                      </p:cBhvr>
                                      <p:to>
                                        <p:strVal val="visible"/>
                                      </p:to>
                                    </p:set>
                                    <p:anim calcmode="lin" valueType="num">
                                      <p:cBhvr>
                                        <p:cTn id="27" dur="250" decel="50000" fill="hold">
                                          <p:stCondLst>
                                            <p:cond delay="0"/>
                                          </p:stCondLst>
                                        </p:cTn>
                                        <p:tgtEl>
                                          <p:spTgt spid="12"/>
                                        </p:tgtEl>
                                        <p:attrNameLst>
                                          <p:attrName>style.rotation</p:attrName>
                                        </p:attrNameLst>
                                      </p:cBhvr>
                                      <p:tavLst>
                                        <p:tav tm="0">
                                          <p:val>
                                            <p:fltVal val="-90"/>
                                          </p:val>
                                        </p:tav>
                                        <p:tav tm="100000">
                                          <p:val>
                                            <p:fltVal val="0"/>
                                          </p:val>
                                        </p:tav>
                                      </p:tavLst>
                                    </p:anim>
                                    <p:anim calcmode="lin" valueType="num">
                                      <p:cBhvr>
                                        <p:cTn id="28" dur="250" decel="50000" fill="hold">
                                          <p:stCondLst>
                                            <p:cond delay="0"/>
                                          </p:stCondLst>
                                        </p:cTn>
                                        <p:tgtEl>
                                          <p:spTgt spid="12"/>
                                        </p:tgtEl>
                                        <p:attrNameLst>
                                          <p:attrName>ppt_w</p:attrName>
                                        </p:attrNameLst>
                                      </p:cBhvr>
                                      <p:tavLst>
                                        <p:tav tm="0">
                                          <p:val>
                                            <p:strVal val="#ppt_w"/>
                                          </p:val>
                                        </p:tav>
                                        <p:tav tm="100000">
                                          <p:val>
                                            <p:strVal val="#ppt_w*.05"/>
                                          </p:val>
                                        </p:tav>
                                      </p:tavLst>
                                    </p:anim>
                                    <p:anim calcmode="lin" valueType="num">
                                      <p:cBhvr>
                                        <p:cTn id="29" dur="250" accel="50000" fill="hold">
                                          <p:stCondLst>
                                            <p:cond delay="250"/>
                                          </p:stCondLst>
                                        </p:cTn>
                                        <p:tgtEl>
                                          <p:spTgt spid="12"/>
                                        </p:tgtEl>
                                        <p:attrNameLst>
                                          <p:attrName>ppt_w</p:attrName>
                                        </p:attrNameLst>
                                      </p:cBhvr>
                                      <p:tavLst>
                                        <p:tav tm="0">
                                          <p:val>
                                            <p:strVal val="#ppt_w*.05"/>
                                          </p:val>
                                        </p:tav>
                                        <p:tav tm="100000">
                                          <p:val>
                                            <p:strVal val="#ppt_w"/>
                                          </p:val>
                                        </p:tav>
                                      </p:tavLst>
                                    </p:anim>
                                    <p:anim calcmode="lin" valueType="num">
                                      <p:cBhvr>
                                        <p:cTn id="30" dur="500" fill="hold"/>
                                        <p:tgtEl>
                                          <p:spTgt spid="12"/>
                                        </p:tgtEl>
                                        <p:attrNameLst>
                                          <p:attrName>ppt_h</p:attrName>
                                        </p:attrNameLst>
                                      </p:cBhvr>
                                      <p:tavLst>
                                        <p:tav tm="0">
                                          <p:val>
                                            <p:strVal val="#ppt_h"/>
                                          </p:val>
                                        </p:tav>
                                        <p:tav tm="100000">
                                          <p:val>
                                            <p:strVal val="#ppt_h"/>
                                          </p:val>
                                        </p:tav>
                                      </p:tavLst>
                                    </p:anim>
                                    <p:anim calcmode="lin" valueType="num">
                                      <p:cBhvr>
                                        <p:cTn id="31" dur="250" decel="50000" fill="hold">
                                          <p:stCondLst>
                                            <p:cond delay="0"/>
                                          </p:stCondLst>
                                        </p:cTn>
                                        <p:tgtEl>
                                          <p:spTgt spid="12"/>
                                        </p:tgtEl>
                                        <p:attrNameLst>
                                          <p:attrName>ppt_x</p:attrName>
                                        </p:attrNameLst>
                                      </p:cBhvr>
                                      <p:tavLst>
                                        <p:tav tm="0">
                                          <p:val>
                                            <p:strVal val="#ppt_x+.4"/>
                                          </p:val>
                                        </p:tav>
                                        <p:tav tm="100000">
                                          <p:val>
                                            <p:strVal val="#ppt_x"/>
                                          </p:val>
                                        </p:tav>
                                      </p:tavLst>
                                    </p:anim>
                                    <p:anim calcmode="lin" valueType="num">
                                      <p:cBhvr>
                                        <p:cTn id="32" dur="250" decel="50000" fill="hold">
                                          <p:stCondLst>
                                            <p:cond delay="0"/>
                                          </p:stCondLst>
                                        </p:cTn>
                                        <p:tgtEl>
                                          <p:spTgt spid="12"/>
                                        </p:tgtEl>
                                        <p:attrNameLst>
                                          <p:attrName>ppt_y</p:attrName>
                                        </p:attrNameLst>
                                      </p:cBhvr>
                                      <p:tavLst>
                                        <p:tav tm="0">
                                          <p:val>
                                            <p:strVal val="#ppt_y-.2"/>
                                          </p:val>
                                        </p:tav>
                                        <p:tav tm="100000">
                                          <p:val>
                                            <p:strVal val="#ppt_y+.1"/>
                                          </p:val>
                                        </p:tav>
                                      </p:tavLst>
                                    </p:anim>
                                    <p:anim calcmode="lin" valueType="num">
                                      <p:cBhvr>
                                        <p:cTn id="33" dur="250" accel="50000" fill="hold">
                                          <p:stCondLst>
                                            <p:cond delay="250"/>
                                          </p:stCondLst>
                                        </p:cTn>
                                        <p:tgtEl>
                                          <p:spTgt spid="12"/>
                                        </p:tgtEl>
                                        <p:attrNameLst>
                                          <p:attrName>ppt_y</p:attrName>
                                        </p:attrNameLst>
                                      </p:cBhvr>
                                      <p:tavLst>
                                        <p:tav tm="0">
                                          <p:val>
                                            <p:strVal val="#ppt_y+.1"/>
                                          </p:val>
                                        </p:tav>
                                        <p:tav tm="100000">
                                          <p:val>
                                            <p:strVal val="#ppt_y"/>
                                          </p:val>
                                        </p:tav>
                                      </p:tavLst>
                                    </p:anim>
                                    <p:animEffect transition="in" filter="fade">
                                      <p:cBhvr>
                                        <p:cTn id="34" dur="500" decel="50000">
                                          <p:stCondLst>
                                            <p:cond delay="0"/>
                                          </p:stCondLst>
                                        </p:cTn>
                                        <p:tgtEl>
                                          <p:spTgt spid="12"/>
                                        </p:tgtEl>
                                      </p:cBhvr>
                                    </p:animEffect>
                                  </p:childTnLst>
                                </p:cTn>
                              </p:par>
                            </p:childTnLst>
                          </p:cTn>
                        </p:par>
                      </p:childTnLst>
                    </p:cTn>
                  </p:par>
                  <p:par>
                    <p:cTn id="35" fill="hold" nodeType="clickPar">
                      <p:stCondLst>
                        <p:cond delay="indefinite"/>
                      </p:stCondLst>
                      <p:childTnLst>
                        <p:par>
                          <p:cTn id="36" fill="hold" nodeType="withGroup">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4"/>
                                        </p:tgtEl>
                                        <p:attrNameLst>
                                          <p:attrName>style.visibility</p:attrName>
                                        </p:attrNameLst>
                                      </p:cBhvr>
                                      <p:to>
                                        <p:strVal val="visible"/>
                                      </p:to>
                                    </p:set>
                                  </p:childTnLst>
                                </p:cTn>
                              </p:par>
                            </p:childTnLst>
                          </p:cTn>
                        </p:par>
                      </p:childTnLst>
                    </p:cTn>
                  </p:par>
                  <p:par>
                    <p:cTn id="39" fill="hold" nodeType="clickPar">
                      <p:stCondLst>
                        <p:cond delay="indefinite"/>
                      </p:stCondLst>
                      <p:childTnLst>
                        <p:par>
                          <p:cTn id="40" fill="hold" nodeType="withGroup">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23"/>
                                        </p:tgtEl>
                                        <p:attrNameLst>
                                          <p:attrName>style.visibility</p:attrName>
                                        </p:attrNameLst>
                                      </p:cBhvr>
                                      <p:to>
                                        <p:strVal val="visible"/>
                                      </p:to>
                                    </p:set>
                                  </p:childTnLst>
                                </p:cTn>
                              </p:par>
                            </p:childTnLst>
                          </p:cTn>
                        </p:par>
                      </p:childTnLst>
                    </p:cTn>
                  </p:par>
                  <p:par>
                    <p:cTn id="43" fill="hold" nodeType="clickPar">
                      <p:stCondLst>
                        <p:cond delay="indefinite"/>
                      </p:stCondLst>
                      <p:childTnLst>
                        <p:par>
                          <p:cTn id="44" fill="hold" nodeType="withGroup">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6"/>
                                        </p:tgtEl>
                                        <p:attrNameLst>
                                          <p:attrName>style.visibility</p:attrName>
                                        </p:attrNameLst>
                                      </p:cBhvr>
                                      <p:to>
                                        <p:strVal val="visible"/>
                                      </p:to>
                                    </p:set>
                                  </p:childTnLst>
                                </p:cTn>
                              </p:par>
                            </p:childTnLst>
                          </p:cTn>
                        </p:par>
                      </p:childTnLst>
                    </p:cTn>
                  </p:par>
                  <p:par>
                    <p:cTn id="47" fill="hold" nodeType="clickPar">
                      <p:stCondLst>
                        <p:cond delay="indefinite"/>
                      </p:stCondLst>
                      <p:childTnLst>
                        <p:par>
                          <p:cTn id="48" fill="hold" nodeType="withGroup">
                            <p:stCondLst>
                              <p:cond delay="0"/>
                            </p:stCondLst>
                            <p:childTnLst>
                              <p:par>
                                <p:cTn id="49" presetID="16" presetClass="entr" presetSubtype="26" fill="hold" nodeType="clickEffect">
                                  <p:stCondLst>
                                    <p:cond delay="0"/>
                                  </p:stCondLst>
                                  <p:childTnLst>
                                    <p:set>
                                      <p:cBhvr>
                                        <p:cTn id="50" dur="1" fill="hold">
                                          <p:stCondLst>
                                            <p:cond delay="0"/>
                                          </p:stCondLst>
                                        </p:cTn>
                                        <p:tgtEl>
                                          <p:spTgt spid="13">
                                            <p:txEl>
                                              <p:pRg st="0" end="0"/>
                                            </p:txEl>
                                          </p:spTgt>
                                        </p:tgtEl>
                                        <p:attrNameLst>
                                          <p:attrName>style.visibility</p:attrName>
                                        </p:attrNameLst>
                                      </p:cBhvr>
                                      <p:to>
                                        <p:strVal val="visible"/>
                                      </p:to>
                                    </p:set>
                                    <p:animEffect transition="in" filter="barn(inHorizontal)">
                                      <p:cBhvr>
                                        <p:cTn id="51" dur="500"/>
                                        <p:tgtEl>
                                          <p:spTgt spid="13">
                                            <p:txEl>
                                              <p:pRg st="0" end="0"/>
                                            </p:txEl>
                                          </p:spTgt>
                                        </p:tgtEl>
                                      </p:cBhvr>
                                    </p:animEffect>
                                  </p:childTnLst>
                                </p:cTn>
                              </p:par>
                            </p:childTnLst>
                          </p:cTn>
                        </p:par>
                      </p:childTnLst>
                    </p:cTn>
                  </p:par>
                  <p:par>
                    <p:cTn id="52" fill="hold" nodeType="clickPar">
                      <p:stCondLst>
                        <p:cond delay="indefinite"/>
                      </p:stCondLst>
                      <p:childTnLst>
                        <p:par>
                          <p:cTn id="53" fill="hold" nodeType="withGroup">
                            <p:stCondLst>
                              <p:cond delay="0"/>
                            </p:stCondLst>
                            <p:childTnLst>
                              <p:par>
                                <p:cTn id="54" presetID="1" presetClass="entr" presetSubtype="0" fill="hold" grpId="0" nodeType="clickEffect">
                                  <p:stCondLst>
                                    <p:cond delay="0"/>
                                  </p:stCondLst>
                                  <p:childTnLst>
                                    <p:set>
                                      <p:cBhvr>
                                        <p:cTn id="55" dur="1" fill="hold">
                                          <p:stCondLst>
                                            <p:cond delay="0"/>
                                          </p:stCondLst>
                                        </p:cTn>
                                        <p:tgtEl>
                                          <p:spTgt spid="16"/>
                                        </p:tgtEl>
                                        <p:attrNameLst>
                                          <p:attrName>style.visibility</p:attrName>
                                        </p:attrNameLst>
                                      </p:cBhvr>
                                      <p:to>
                                        <p:strVal val="visible"/>
                                      </p:to>
                                    </p:set>
                                  </p:childTnLst>
                                </p:cTn>
                              </p:par>
                            </p:childTnLst>
                          </p:cTn>
                        </p:par>
                      </p:childTnLst>
                    </p:cTn>
                  </p:par>
                  <p:par>
                    <p:cTn id="56" fill="hold" nodeType="clickPar">
                      <p:stCondLst>
                        <p:cond delay="indefinite"/>
                      </p:stCondLst>
                      <p:childTnLst>
                        <p:par>
                          <p:cTn id="57" fill="hold" nodeType="withGroup">
                            <p:stCondLst>
                              <p:cond delay="0"/>
                            </p:stCondLst>
                            <p:childTnLst>
                              <p:par>
                                <p:cTn id="58" presetID="1" presetClass="entr" presetSubtype="0" fill="hold" grpId="0" nodeType="clickEffect">
                                  <p:stCondLst>
                                    <p:cond delay="0"/>
                                  </p:stCondLst>
                                  <p:childTnLst>
                                    <p:set>
                                      <p:cBhvr>
                                        <p:cTn id="59" dur="1" fill="hold">
                                          <p:stCondLst>
                                            <p:cond delay="0"/>
                                          </p:stCondLst>
                                        </p:cTn>
                                        <p:tgtEl>
                                          <p:spTgt spid="7"/>
                                        </p:tgtEl>
                                        <p:attrNameLst>
                                          <p:attrName>style.visibility</p:attrName>
                                        </p:attrNameLst>
                                      </p:cBhvr>
                                      <p:to>
                                        <p:strVal val="visible"/>
                                      </p:to>
                                    </p:set>
                                  </p:childTnLst>
                                </p:cTn>
                              </p:par>
                            </p:childTnLst>
                          </p:cTn>
                        </p:par>
                      </p:childTnLst>
                    </p:cTn>
                  </p:par>
                  <p:par>
                    <p:cTn id="60" fill="hold" nodeType="clickPar">
                      <p:stCondLst>
                        <p:cond delay="indefinite"/>
                      </p:stCondLst>
                      <p:childTnLst>
                        <p:par>
                          <p:cTn id="61" fill="hold" nodeType="withGroup">
                            <p:stCondLst>
                              <p:cond delay="0"/>
                            </p:stCondLst>
                            <p:childTnLst>
                              <p:par>
                                <p:cTn id="62" presetID="16" presetClass="entr" presetSubtype="26" fill="hold" grpId="0" nodeType="clickEffect">
                                  <p:stCondLst>
                                    <p:cond delay="0"/>
                                  </p:stCondLst>
                                  <p:childTnLst>
                                    <p:set>
                                      <p:cBhvr>
                                        <p:cTn id="63" dur="1" fill="hold">
                                          <p:stCondLst>
                                            <p:cond delay="0"/>
                                          </p:stCondLst>
                                        </p:cTn>
                                        <p:tgtEl>
                                          <p:spTgt spid="17"/>
                                        </p:tgtEl>
                                        <p:attrNameLst>
                                          <p:attrName>style.visibility</p:attrName>
                                        </p:attrNameLst>
                                      </p:cBhvr>
                                      <p:to>
                                        <p:strVal val="visible"/>
                                      </p:to>
                                    </p:set>
                                    <p:animEffect transition="in" filter="barn(inHorizontal)">
                                      <p:cBhvr>
                                        <p:cTn id="64" dur="500"/>
                                        <p:tgtEl>
                                          <p:spTgt spid="17"/>
                                        </p:tgtEl>
                                      </p:cBhvr>
                                    </p:animEffect>
                                  </p:childTnLst>
                                </p:cTn>
                              </p:par>
                              <p:par>
                                <p:cTn id="65" presetID="16" presetClass="entr" presetSubtype="26" fill="hold" grpId="0" nodeType="withEffect">
                                  <p:stCondLst>
                                    <p:cond delay="0"/>
                                  </p:stCondLst>
                                  <p:childTnLst>
                                    <p:set>
                                      <p:cBhvr>
                                        <p:cTn id="66" dur="1" fill="hold">
                                          <p:stCondLst>
                                            <p:cond delay="0"/>
                                          </p:stCondLst>
                                        </p:cTn>
                                        <p:tgtEl>
                                          <p:spTgt spid="18"/>
                                        </p:tgtEl>
                                        <p:attrNameLst>
                                          <p:attrName>style.visibility</p:attrName>
                                        </p:attrNameLst>
                                      </p:cBhvr>
                                      <p:to>
                                        <p:strVal val="visible"/>
                                      </p:to>
                                    </p:set>
                                    <p:animEffect transition="in" filter="barn(inHorizontal)">
                                      <p:cBhvr>
                                        <p:cTn id="67"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P spid="9" grpId="0"/>
      <p:bldP spid="11" grpId="0"/>
      <p:bldP spid="12" grpId="0"/>
      <p:bldP spid="14" grpId="0"/>
      <p:bldP spid="16" grpId="0"/>
      <p:bldP spid="17" grpId="0"/>
      <p:bldP spid="18" grpId="0"/>
      <p:bldP spid="21" grpId="0"/>
      <p:bldP spid="22" grpId="0"/>
      <p:bldP spid="23" grpId="0"/>
    </p:bldLst>
  </p:timing>
</p:sld>
</file>

<file path=ppt/theme/theme1.xml><?xml version="1.0" encoding="utf-8"?>
<a:theme xmlns:a="http://schemas.openxmlformats.org/drawingml/2006/main" name="Profile">
  <a:themeElements>
    <a:clrScheme name="">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C"/>
      </a:accent5>
      <a:accent6>
        <a:srgbClr val="B70000"/>
      </a:accent6>
      <a:hlink>
        <a:srgbClr val="336699"/>
      </a:hlink>
      <a:folHlink>
        <a:srgbClr val="003366"/>
      </a:folHlink>
    </a:clrScheme>
    <a:fontScheme name="">
      <a:majorFont>
        <a:latin typeface="Verdana"/>
        <a:ea typeface="宋体"/>
        <a:cs typeface=""/>
      </a:majorFont>
      <a:minorFont>
        <a:latin typeface="Verdana"/>
        <a:ea typeface="宋体"/>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Profile 1">
        <a:dk1>
          <a:srgbClr val="A50021"/>
        </a:dk1>
        <a:lt1>
          <a:srgbClr val="FFFFFF"/>
        </a:lt1>
        <a:dk2>
          <a:srgbClr val="800000"/>
        </a:dk2>
        <a:lt2>
          <a:srgbClr val="FFFFFF"/>
        </a:lt2>
        <a:accent1>
          <a:srgbClr val="FF9900"/>
        </a:accent1>
        <a:accent2>
          <a:srgbClr val="FF3300"/>
        </a:accent2>
        <a:accent3>
          <a:srgbClr val="C0AAAA"/>
        </a:accent3>
        <a:accent4>
          <a:srgbClr val="DADADA"/>
        </a:accent4>
        <a:accent5>
          <a:srgbClr val="FFCAAA"/>
        </a:accent5>
        <a:accent6>
          <a:srgbClr val="E72D00"/>
        </a:accent6>
        <a:hlink>
          <a:srgbClr val="FFFFCC"/>
        </a:hlink>
        <a:folHlink>
          <a:srgbClr val="FFCC99"/>
        </a:folHlink>
      </a:clrScheme>
      <a:clrMap bg1="dk2" tx1="lt1" bg2="dk1" tx2="lt2" accent1="accent1" accent2="accent2" accent3="accent3" accent4="accent4" accent5="accent5" accent6="accent6" hlink="hlink" folHlink="folHlink"/>
    </a:extraClrScheme>
    <a:extraClrScheme>
      <a:clrScheme name="Profile 2">
        <a:dk1>
          <a:srgbClr val="3C001E"/>
        </a:dk1>
        <a:lt1>
          <a:srgbClr val="FFFFFF"/>
        </a:lt1>
        <a:dk2>
          <a:srgbClr val="51072E"/>
        </a:dk2>
        <a:lt2>
          <a:srgbClr val="FFFFFF"/>
        </a:lt2>
        <a:accent1>
          <a:srgbClr val="89A38F"/>
        </a:accent1>
        <a:accent2>
          <a:srgbClr val="666699"/>
        </a:accent2>
        <a:accent3>
          <a:srgbClr val="B3AAAD"/>
        </a:accent3>
        <a:accent4>
          <a:srgbClr val="DADADA"/>
        </a:accent4>
        <a:accent5>
          <a:srgbClr val="C4CEC6"/>
        </a:accent5>
        <a:accent6>
          <a:srgbClr val="5C5C8A"/>
        </a:accent6>
        <a:hlink>
          <a:srgbClr val="808000"/>
        </a:hlink>
        <a:folHlink>
          <a:srgbClr val="666633"/>
        </a:folHlink>
      </a:clrScheme>
      <a:clrMap bg1="dk2" tx1="lt1" bg2="dk1" tx2="lt2" accent1="accent1" accent2="accent2" accent3="accent3" accent4="accent4" accent5="accent5" accent6="accent6" hlink="hlink" folHlink="folHlink"/>
    </a:extraClrScheme>
    <a:extraClrScheme>
      <a:clrScheme name="Profile 3">
        <a:dk1>
          <a:srgbClr val="333333"/>
        </a:dk1>
        <a:lt1>
          <a:srgbClr val="FFFFFF"/>
        </a:lt1>
        <a:dk2>
          <a:srgbClr val="000000"/>
        </a:dk2>
        <a:lt2>
          <a:srgbClr val="FFFFFF"/>
        </a:lt2>
        <a:accent1>
          <a:srgbClr val="3399FF"/>
        </a:accent1>
        <a:accent2>
          <a:srgbClr val="CC0000"/>
        </a:accent2>
        <a:accent3>
          <a:srgbClr val="AAAAAA"/>
        </a:accent3>
        <a:accent4>
          <a:srgbClr val="DADADA"/>
        </a:accent4>
        <a:accent5>
          <a:srgbClr val="ADCAFF"/>
        </a:accent5>
        <a:accent6>
          <a:srgbClr val="B90000"/>
        </a:accent6>
        <a:hlink>
          <a:srgbClr val="666699"/>
        </a:hlink>
        <a:folHlink>
          <a:srgbClr val="6600CC"/>
        </a:folHlink>
      </a:clrScheme>
      <a:clrMap bg1="dk2" tx1="lt1" bg2="dk1" tx2="lt2" accent1="accent1" accent2="accent2" accent3="accent3" accent4="accent4" accent5="accent5" accent6="accent6" hlink="hlink" folHlink="folHlink"/>
    </a:extraClrScheme>
    <a:extraClrScheme>
      <a:clrScheme name="Profile 4">
        <a:dk1>
          <a:srgbClr val="4B3D1B"/>
        </a:dk1>
        <a:lt1>
          <a:srgbClr val="FFFFFF"/>
        </a:lt1>
        <a:dk2>
          <a:srgbClr val="330000"/>
        </a:dk2>
        <a:lt2>
          <a:srgbClr val="FFFFFF"/>
        </a:lt2>
        <a:accent1>
          <a:srgbClr val="CC9900"/>
        </a:accent1>
        <a:accent2>
          <a:srgbClr val="CC6600"/>
        </a:accent2>
        <a:accent3>
          <a:srgbClr val="ADAAAA"/>
        </a:accent3>
        <a:accent4>
          <a:srgbClr val="DADADA"/>
        </a:accent4>
        <a:accent5>
          <a:srgbClr val="E2CAAA"/>
        </a:accent5>
        <a:accent6>
          <a:srgbClr val="B95C00"/>
        </a:accent6>
        <a:hlink>
          <a:srgbClr val="666699"/>
        </a:hlink>
        <a:folHlink>
          <a:srgbClr val="CCCC00"/>
        </a:folHlink>
      </a:clrScheme>
      <a:clrMap bg1="dk2" tx1="lt1" bg2="dk1" tx2="lt2" accent1="accent1" accent2="accent2" accent3="accent3" accent4="accent4" accent5="accent5" accent6="accent6" hlink="hlink" folHlink="folHlink"/>
    </a:extraClrScheme>
    <a:extraClrScheme>
      <a:clrScheme name="Profile 5">
        <a:dk1>
          <a:srgbClr val="006666"/>
        </a:dk1>
        <a:lt1>
          <a:srgbClr val="FFFFFF"/>
        </a:lt1>
        <a:dk2>
          <a:srgbClr val="003366"/>
        </a:dk2>
        <a:lt2>
          <a:srgbClr val="FFFFFF"/>
        </a:lt2>
        <a:accent1>
          <a:srgbClr val="0099CC"/>
        </a:accent1>
        <a:accent2>
          <a:srgbClr val="6666FF"/>
        </a:accent2>
        <a:accent3>
          <a:srgbClr val="AAADB8"/>
        </a:accent3>
        <a:accent4>
          <a:srgbClr val="DADADA"/>
        </a:accent4>
        <a:accent5>
          <a:srgbClr val="AACAE2"/>
        </a:accent5>
        <a:accent6>
          <a:srgbClr val="5C5CE7"/>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Profile 6">
        <a:dk1>
          <a:srgbClr val="003366"/>
        </a:dk1>
        <a:lt1>
          <a:srgbClr val="FFFFFF"/>
        </a:lt1>
        <a:dk2>
          <a:srgbClr val="006666"/>
        </a:dk2>
        <a:lt2>
          <a:srgbClr val="FFFFFF"/>
        </a:lt2>
        <a:accent1>
          <a:srgbClr val="6699FF"/>
        </a:accent1>
        <a:accent2>
          <a:srgbClr val="00CCFF"/>
        </a:accent2>
        <a:accent3>
          <a:srgbClr val="AAB8B8"/>
        </a:accent3>
        <a:accent4>
          <a:srgbClr val="DADADA"/>
        </a:accent4>
        <a:accent5>
          <a:srgbClr val="B8CAFF"/>
        </a:accent5>
        <a:accent6>
          <a:srgbClr val="00B9E7"/>
        </a:accent6>
        <a:hlink>
          <a:srgbClr val="FFFFCC"/>
        </a:hlink>
        <a:folHlink>
          <a:srgbClr val="33CCCC"/>
        </a:folHlink>
      </a:clrScheme>
      <a:clrMap bg1="dk2" tx1="lt1" bg2="dk1" tx2="lt2" accent1="accent1" accent2="accent2" accent3="accent3" accent4="accent4" accent5="accent5" accent6="accent6" hlink="hlink" folHlink="folHlink"/>
    </a:extraClrScheme>
    <a:extraClrScheme>
      <a:clrScheme name="Profile 7">
        <a:dk1>
          <a:srgbClr val="000000"/>
        </a:dk1>
        <a:lt1>
          <a:srgbClr val="619CB1"/>
        </a:lt1>
        <a:dk2>
          <a:srgbClr val="FFFFFF"/>
        </a:dk2>
        <a:lt2>
          <a:srgbClr val="4E899E"/>
        </a:lt2>
        <a:accent1>
          <a:srgbClr val="FFCC00"/>
        </a:accent1>
        <a:accent2>
          <a:srgbClr val="B6523E"/>
        </a:accent2>
        <a:accent3>
          <a:srgbClr val="B7CBD5"/>
        </a:accent3>
        <a:accent4>
          <a:srgbClr val="000000"/>
        </a:accent4>
        <a:accent5>
          <a:srgbClr val="FFE2AA"/>
        </a:accent5>
        <a:accent6>
          <a:srgbClr val="A54937"/>
        </a:accent6>
        <a:hlink>
          <a:srgbClr val="99CC00"/>
        </a:hlink>
        <a:folHlink>
          <a:srgbClr val="666699"/>
        </a:folHlink>
      </a:clrScheme>
      <a:clrMap bg1="lt1" tx1="dk1" bg2="lt2" tx2="dk2" accent1="accent1" accent2="accent2" accent3="accent3" accent4="accent4" accent5="accent5" accent6="accent6" hlink="hlink" folHlink="folHlink"/>
    </a:extraClrScheme>
    <a:extraClrScheme>
      <a:clrScheme name="Profile 8">
        <a:dk1>
          <a:srgbClr val="598600"/>
        </a:dk1>
        <a:lt1>
          <a:srgbClr val="FFFFFF"/>
        </a:lt1>
        <a:dk2>
          <a:srgbClr val="336600"/>
        </a:dk2>
        <a:lt2>
          <a:srgbClr val="FFFFFF"/>
        </a:lt2>
        <a:accent1>
          <a:srgbClr val="33CC33"/>
        </a:accent1>
        <a:accent2>
          <a:srgbClr val="99CC00"/>
        </a:accent2>
        <a:accent3>
          <a:srgbClr val="ADB8AA"/>
        </a:accent3>
        <a:accent4>
          <a:srgbClr val="DADADA"/>
        </a:accent4>
        <a:accent5>
          <a:srgbClr val="ADE2AD"/>
        </a:accent5>
        <a:accent6>
          <a:srgbClr val="8AB900"/>
        </a:accent6>
        <a:hlink>
          <a:srgbClr val="FFCC00"/>
        </a:hlink>
        <a:folHlink>
          <a:srgbClr val="FFFF99"/>
        </a:folHlink>
      </a:clrScheme>
      <a:clrMap bg1="dk2" tx1="lt1" bg2="dk1" tx2="lt2" accent1="accent1" accent2="accent2" accent3="accent3" accent4="accent4" accent5="accent5" accent6="accent6" hlink="hlink" folHlink="folHlink"/>
    </a:extraClrScheme>
    <a:extraClrScheme>
      <a:clrScheme name="Profile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Mountain Top">
  <a:themeElements>
    <a:clrScheme name="">
      <a:dk1>
        <a:srgbClr val="FFFFFF"/>
      </a:dk1>
      <a:lt1>
        <a:srgbClr val="003399"/>
      </a:lt1>
      <a:dk2>
        <a:srgbClr val="E3E3FF"/>
      </a:dk2>
      <a:lt2>
        <a:srgbClr val="463416"/>
      </a:lt2>
      <a:accent1>
        <a:srgbClr val="3399FF"/>
      </a:accent1>
      <a:accent2>
        <a:srgbClr val="33CCCC"/>
      </a:accent2>
      <a:accent3>
        <a:srgbClr val="AAADCA"/>
      </a:accent3>
      <a:accent4>
        <a:srgbClr val="DCDCDC"/>
      </a:accent4>
      <a:accent5>
        <a:srgbClr val="ADCAFF"/>
      </a:accent5>
      <a:accent6>
        <a:srgbClr val="2DB7B7"/>
      </a:accent6>
      <a:hlink>
        <a:srgbClr val="00FFCC"/>
      </a:hlink>
      <a:folHlink>
        <a:srgbClr val="808000"/>
      </a:folHlink>
    </a:clrScheme>
    <a:fontScheme name="">
      <a:majorFont>
        <a:latin typeface="Arial"/>
        <a:ea typeface="宋体"/>
        <a:cs typeface=""/>
      </a:majorFont>
      <a:minorFont>
        <a:latin typeface="Arial"/>
        <a:ea typeface="宋体"/>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Mountain Top 1">
        <a:dk1>
          <a:srgbClr val="4C3A1C"/>
        </a:dk1>
        <a:lt1>
          <a:srgbClr val="FFFFFF"/>
        </a:lt1>
        <a:dk2>
          <a:srgbClr val="993300"/>
        </a:dk2>
        <a:lt2>
          <a:srgbClr val="CCAA00"/>
        </a:lt2>
        <a:accent1>
          <a:srgbClr val="FF3300"/>
        </a:accent1>
        <a:accent2>
          <a:srgbClr val="9E6600"/>
        </a:accent2>
        <a:accent3>
          <a:srgbClr val="CAADAA"/>
        </a:accent3>
        <a:accent4>
          <a:srgbClr val="DADADA"/>
        </a:accent4>
        <a:accent5>
          <a:srgbClr val="FFADAA"/>
        </a:accent5>
        <a:accent6>
          <a:srgbClr val="8F5C00"/>
        </a:accent6>
        <a:hlink>
          <a:srgbClr val="FFCC00"/>
        </a:hlink>
        <a:folHlink>
          <a:srgbClr val="F7DC97"/>
        </a:folHlink>
      </a:clrScheme>
      <a:clrMap bg1="dk2" tx1="lt1" bg2="dk1" tx2="lt2" accent1="accent1" accent2="accent2" accent3="accent3" accent4="accent4" accent5="accent5" accent6="accent6" hlink="hlink" folHlink="folHlink"/>
    </a:extraClrScheme>
    <a:extraClrScheme>
      <a:clrScheme name="Mountain Top 2">
        <a:dk1>
          <a:srgbClr val="3D0058"/>
        </a:dk1>
        <a:lt1>
          <a:srgbClr val="FFFFFF"/>
        </a:lt1>
        <a:dk2>
          <a:srgbClr val="9188B0"/>
        </a:dk2>
        <a:lt2>
          <a:srgbClr val="DDE0DC"/>
        </a:lt2>
        <a:accent1>
          <a:srgbClr val="FFCC00"/>
        </a:accent1>
        <a:accent2>
          <a:srgbClr val="4C3D78"/>
        </a:accent2>
        <a:accent3>
          <a:srgbClr val="C7C3D4"/>
        </a:accent3>
        <a:accent4>
          <a:srgbClr val="DADADA"/>
        </a:accent4>
        <a:accent5>
          <a:srgbClr val="FFE2AA"/>
        </a:accent5>
        <a:accent6>
          <a:srgbClr val="44366C"/>
        </a:accent6>
        <a:hlink>
          <a:srgbClr val="743D78"/>
        </a:hlink>
        <a:folHlink>
          <a:srgbClr val="CC9900"/>
        </a:folHlink>
      </a:clrScheme>
      <a:clrMap bg1="dk2" tx1="lt1" bg2="dk1" tx2="lt2" accent1="accent1" accent2="accent2" accent3="accent3" accent4="accent4" accent5="accent5" accent6="accent6" hlink="hlink" folHlink="folHlink"/>
    </a:extraClrScheme>
    <a:extraClrScheme>
      <a:clrScheme name="Mountain Top 3">
        <a:dk1>
          <a:srgbClr val="10104C"/>
        </a:dk1>
        <a:lt1>
          <a:srgbClr val="FFFFFF"/>
        </a:lt1>
        <a:dk2>
          <a:srgbClr val="003366"/>
        </a:dk2>
        <a:lt2>
          <a:srgbClr val="C6CCD4"/>
        </a:lt2>
        <a:accent1>
          <a:srgbClr val="33CCFF"/>
        </a:accent1>
        <a:accent2>
          <a:srgbClr val="5B5B8D"/>
        </a:accent2>
        <a:accent3>
          <a:srgbClr val="AAADB8"/>
        </a:accent3>
        <a:accent4>
          <a:srgbClr val="DADADA"/>
        </a:accent4>
        <a:accent5>
          <a:srgbClr val="ADE2FF"/>
        </a:accent5>
        <a:accent6>
          <a:srgbClr val="52527F"/>
        </a:accent6>
        <a:hlink>
          <a:srgbClr val="4529AB"/>
        </a:hlink>
        <a:folHlink>
          <a:srgbClr val="00CC99"/>
        </a:folHlink>
      </a:clrScheme>
      <a:clrMap bg1="dk2" tx1="lt1" bg2="dk1" tx2="lt2" accent1="accent1" accent2="accent2" accent3="accent3" accent4="accent4" accent5="accent5" accent6="accent6" hlink="hlink" folHlink="folHlink"/>
    </a:extraClrScheme>
    <a:extraClrScheme>
      <a:clrScheme name="Mountain Top 4">
        <a:dk1>
          <a:srgbClr val="B0C8CA"/>
        </a:dk1>
        <a:lt1>
          <a:srgbClr val="FFFFFF"/>
        </a:lt1>
        <a:dk2>
          <a:srgbClr val="000099"/>
        </a:dk2>
        <a:lt2>
          <a:srgbClr val="FFFFFF"/>
        </a:lt2>
        <a:accent1>
          <a:srgbClr val="89C4FF"/>
        </a:accent1>
        <a:accent2>
          <a:srgbClr val="00008C"/>
        </a:accent2>
        <a:accent3>
          <a:srgbClr val="AAAACA"/>
        </a:accent3>
        <a:accent4>
          <a:srgbClr val="DADADA"/>
        </a:accent4>
        <a:accent5>
          <a:srgbClr val="C4DEFF"/>
        </a:accent5>
        <a:accent6>
          <a:srgbClr val="00007E"/>
        </a:accent6>
        <a:hlink>
          <a:srgbClr val="6666FF"/>
        </a:hlink>
        <a:folHlink>
          <a:srgbClr val="C0C0C0"/>
        </a:folHlink>
      </a:clrScheme>
      <a:clrMap bg1="dk2" tx1="lt1" bg2="dk1" tx2="lt2" accent1="accent1" accent2="accent2" accent3="accent3" accent4="accent4" accent5="accent5" accent6="accent6" hlink="hlink" folHlink="folHlink"/>
    </a:extraClrScheme>
    <a:extraClrScheme>
      <a:clrScheme name="Mountain Top 5">
        <a:dk1>
          <a:srgbClr val="463416"/>
        </a:dk1>
        <a:lt1>
          <a:srgbClr val="FFFFFF"/>
        </a:lt1>
        <a:dk2>
          <a:srgbClr val="003399"/>
        </a:dk2>
        <a:lt2>
          <a:srgbClr val="E3E3FF"/>
        </a:lt2>
        <a:accent1>
          <a:srgbClr val="3399FF"/>
        </a:accent1>
        <a:accent2>
          <a:srgbClr val="33CCCC"/>
        </a:accent2>
        <a:accent3>
          <a:srgbClr val="AAADCA"/>
        </a:accent3>
        <a:accent4>
          <a:srgbClr val="DADADA"/>
        </a:accent4>
        <a:accent5>
          <a:srgbClr val="ADCAFF"/>
        </a:accent5>
        <a:accent6>
          <a:srgbClr val="2DB9B9"/>
        </a:accent6>
        <a:hlink>
          <a:srgbClr val="00FFCC"/>
        </a:hlink>
        <a:folHlink>
          <a:srgbClr val="808000"/>
        </a:folHlink>
      </a:clrScheme>
      <a:clrMap bg1="dk2" tx1="lt1" bg2="dk1" tx2="lt2" accent1="accent1" accent2="accent2" accent3="accent3" accent4="accent4" accent5="accent5" accent6="accent6" hlink="hlink" folHlink="folHlink"/>
    </a:extraClrScheme>
    <a:extraClrScheme>
      <a:clrScheme name="Mountain Top 6">
        <a:dk1>
          <a:srgbClr val="809296"/>
        </a:dk1>
        <a:lt1>
          <a:srgbClr val="FFFFFF"/>
        </a:lt1>
        <a:dk2>
          <a:srgbClr val="6699FF"/>
        </a:dk2>
        <a:lt2>
          <a:srgbClr val="B3EDFF"/>
        </a:lt2>
        <a:accent1>
          <a:srgbClr val="FF9933"/>
        </a:accent1>
        <a:accent2>
          <a:srgbClr val="FFAA99"/>
        </a:accent2>
        <a:accent3>
          <a:srgbClr val="B8CAFF"/>
        </a:accent3>
        <a:accent4>
          <a:srgbClr val="DADADA"/>
        </a:accent4>
        <a:accent5>
          <a:srgbClr val="FFCAAD"/>
        </a:accent5>
        <a:accent6>
          <a:srgbClr val="E79A8A"/>
        </a:accent6>
        <a:hlink>
          <a:srgbClr val="FFCFAB"/>
        </a:hlink>
        <a:folHlink>
          <a:srgbClr val="CC9900"/>
        </a:folHlink>
      </a:clrScheme>
      <a:clrMap bg1="dk2" tx1="lt1" bg2="dk1" tx2="lt2" accent1="accent1" accent2="accent2" accent3="accent3" accent4="accent4" accent5="accent5" accent6="accent6" hlink="hlink" folHlink="folHlink"/>
    </a:extraClrScheme>
    <a:extraClrScheme>
      <a:clrScheme name="Mountain Top 7">
        <a:dk1>
          <a:srgbClr val="006666"/>
        </a:dk1>
        <a:lt1>
          <a:srgbClr val="FFFFFF"/>
        </a:lt1>
        <a:dk2>
          <a:srgbClr val="85D1E3"/>
        </a:dk2>
        <a:lt2>
          <a:srgbClr val="CCFFFF"/>
        </a:lt2>
        <a:accent1>
          <a:srgbClr val="FFCC00"/>
        </a:accent1>
        <a:accent2>
          <a:srgbClr val="00CC99"/>
        </a:accent2>
        <a:accent3>
          <a:srgbClr val="C2E5EF"/>
        </a:accent3>
        <a:accent4>
          <a:srgbClr val="DADADA"/>
        </a:accent4>
        <a:accent5>
          <a:srgbClr val="FFE2AA"/>
        </a:accent5>
        <a:accent6>
          <a:srgbClr val="00B98A"/>
        </a:accent6>
        <a:hlink>
          <a:srgbClr val="0099FF"/>
        </a:hlink>
        <a:folHlink>
          <a:srgbClr val="6600CC"/>
        </a:folHlink>
      </a:clrScheme>
      <a:clrMap bg1="dk2" tx1="lt1" bg2="dk1" tx2="lt2" accent1="accent1" accent2="accent2" accent3="accent3" accent4="accent4" accent5="accent5" accent6="accent6" hlink="hlink" folHlink="folHlink"/>
    </a:extraClrScheme>
    <a:extraClrScheme>
      <a:clrScheme name="Mountain Top 8">
        <a:dk1>
          <a:srgbClr val="404B3D"/>
        </a:dk1>
        <a:lt1>
          <a:srgbClr val="FFFFFF"/>
        </a:lt1>
        <a:dk2>
          <a:srgbClr val="A7A491"/>
        </a:dk2>
        <a:lt2>
          <a:srgbClr val="CCD0CA"/>
        </a:lt2>
        <a:accent1>
          <a:srgbClr val="33CCCC"/>
        </a:accent1>
        <a:accent2>
          <a:srgbClr val="004E4C"/>
        </a:accent2>
        <a:accent3>
          <a:srgbClr val="D0CFC7"/>
        </a:accent3>
        <a:accent4>
          <a:srgbClr val="DADADA"/>
        </a:accent4>
        <a:accent5>
          <a:srgbClr val="ADE2E2"/>
        </a:accent5>
        <a:accent6>
          <a:srgbClr val="004644"/>
        </a:accent6>
        <a:hlink>
          <a:srgbClr val="477781"/>
        </a:hlink>
        <a:folHlink>
          <a:srgbClr val="85CC74"/>
        </a:folHlink>
      </a:clrScheme>
      <a:clrMap bg1="dk2" tx1="lt1" bg2="dk1" tx2="lt2" accent1="accent1" accent2="accent2" accent3="accent3" accent4="accent4" accent5="accent5" accent6="accent6" hlink="hlink" folHlink="folHlink"/>
    </a:extraClrScheme>
    <a:extraClrScheme>
      <a:clrScheme name="Mountain Top 9">
        <a:dk1>
          <a:srgbClr val="000000"/>
        </a:dk1>
        <a:lt1>
          <a:srgbClr val="FFFFFF"/>
        </a:lt1>
        <a:dk2>
          <a:srgbClr val="FFFFAF"/>
        </a:dk2>
        <a:lt2>
          <a:srgbClr val="676597"/>
        </a:lt2>
        <a:accent1>
          <a:srgbClr val="66CCFF"/>
        </a:accent1>
        <a:accent2>
          <a:srgbClr val="CCECFF"/>
        </a:accent2>
        <a:accent3>
          <a:srgbClr val="FFFFFF"/>
        </a:accent3>
        <a:accent4>
          <a:srgbClr val="000000"/>
        </a:accent4>
        <a:accent5>
          <a:srgbClr val="B8E2FF"/>
        </a:accent5>
        <a:accent6>
          <a:srgbClr val="B9D6E7"/>
        </a:accent6>
        <a:hlink>
          <a:srgbClr val="6600CC"/>
        </a:hlink>
        <a:folHlink>
          <a:srgbClr val="00808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默认设计模板">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9EDEE"/>
      </a:accent5>
      <a:accent6>
        <a:srgbClr val="2D2D89"/>
      </a:accent6>
      <a:hlink>
        <a:srgbClr val="009999"/>
      </a:hlink>
      <a:folHlink>
        <a:srgbClr val="99CC00"/>
      </a:folHlink>
    </a:clrScheme>
    <a:fontScheme name="">
      <a:majorFont>
        <a:latin typeface="Arial"/>
        <a:ea typeface="宋体"/>
        <a:cs typeface=""/>
      </a:majorFont>
      <a:minorFont>
        <a:latin typeface="Arial"/>
        <a:ea typeface="宋体"/>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默认设计模板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默认设计模板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默认设计模板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默认设计模板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默认设计模板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默认设计模板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默认设计模板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默认设计模板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默认设计模板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默认设计模板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默认设计模板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默认设计模板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9EDEE"/>
      </a:accent5>
      <a:accent6>
        <a:srgbClr val="2D2D89"/>
      </a:accent6>
      <a:hlink>
        <a:srgbClr val="009999"/>
      </a:hlink>
      <a:folHlink>
        <a:srgbClr val="99CC00"/>
      </a:folHlink>
    </a:clrScheme>
    <a:fontScheme name="Cambria-Calibri">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07-201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atMod val="350000"/>
                <a:shade val="99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8</TotalTime>
  <Pages>0</Pages>
  <Words>914</Words>
  <Characters>0</Characters>
  <Application>Microsoft Macintosh PowerPoint</Application>
  <DocSecurity>0</DocSecurity>
  <PresentationFormat>全屏显示(4:3)</PresentationFormat>
  <Lines>0</Lines>
  <Paragraphs>76</Paragraphs>
  <Slides>16</Slides>
  <Notes>0</Notes>
  <HiddenSlides>0</HiddenSlides>
  <MMClips>0</MMClips>
  <ScaleCrop>false</ScaleCrop>
  <HeadingPairs>
    <vt:vector size="6" baseType="variant">
      <vt:variant>
        <vt:lpstr>已用的字体</vt:lpstr>
      </vt:variant>
      <vt:variant>
        <vt:i4>8</vt:i4>
      </vt:variant>
      <vt:variant>
        <vt:lpstr>主题</vt:lpstr>
      </vt:variant>
      <vt:variant>
        <vt:i4>3</vt:i4>
      </vt:variant>
      <vt:variant>
        <vt:lpstr>幻灯片标题</vt:lpstr>
      </vt:variant>
      <vt:variant>
        <vt:i4>16</vt:i4>
      </vt:variant>
    </vt:vector>
  </HeadingPairs>
  <TitlesOfParts>
    <vt:vector size="27" baseType="lpstr">
      <vt:lpstr>华文新魏</vt:lpstr>
      <vt:lpstr>Arial</vt:lpstr>
      <vt:lpstr>Calibri</vt:lpstr>
      <vt:lpstr>HelveticaNeue</vt:lpstr>
      <vt:lpstr>Tahoma</vt:lpstr>
      <vt:lpstr>Times New Roman</vt:lpstr>
      <vt:lpstr>Verdana</vt:lpstr>
      <vt:lpstr>Wingdings</vt:lpstr>
      <vt:lpstr>Profile</vt:lpstr>
      <vt:lpstr>Mountain Top</vt:lpstr>
      <vt:lpstr>默认设计模板</vt:lpstr>
      <vt:lpstr>PowerPoint 演示文稿</vt:lpstr>
      <vt:lpstr>PowerPoint 演示文稿</vt:lpstr>
      <vt:lpstr>John Snow Defeats “King Cholera”</vt:lpstr>
      <vt:lpstr>Raise questions based on the title:</vt:lpstr>
      <vt:lpstr>Understand the background of the story:</vt:lpstr>
      <vt:lpstr>Understand the background of the story:</vt:lpstr>
      <vt:lpstr>Two theories about how cholera reached the human body:</vt:lpstr>
      <vt:lpstr>Keep reading. Follow John on his journey to defeat cholera.</vt:lpstr>
      <vt:lpstr>Give a report of the process of his research.</vt:lpstr>
      <vt:lpstr>Evaluation: What do you think of John Snow’s way of doing research?</vt:lpstr>
      <vt:lpstr>PowerPoint 演示文稿</vt:lpstr>
      <vt:lpstr>Voila! The culprit was found. But was this the end of the story?</vt:lpstr>
      <vt:lpstr>PowerPoint 演示文稿</vt:lpstr>
      <vt:lpstr>Free talk: Do you want to be like John Snow?</vt:lpstr>
      <vt:lpstr>Assignment</vt:lpstr>
      <vt:lpstr>Creative assignment</vt:lpstr>
    </vt:vector>
  </TitlesOfParts>
  <Manager/>
  <Company/>
  <LinksUpToDate>false</LinksUpToDate>
  <CharactersWithSpaces>0</CharactersWithSpaces>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subject/>
  <dc:creator>chenmy1</dc:creator>
  <cp:keywords/>
  <dc:description/>
  <cp:lastModifiedBy>nqdp</cp:lastModifiedBy>
  <cp:revision>4</cp:revision>
  <dcterms:created xsi:type="dcterms:W3CDTF">2019-01-17T11:26:26Z</dcterms:created>
  <dcterms:modified xsi:type="dcterms:W3CDTF">2019-08-10T10:53:41Z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r8>1</vt:r8>
  </property>
  <property fmtid="{D5CDD505-2E9C-101B-9397-08002B2CF9AE}" pid="3" name="KSOProductBuildVer">
    <vt:lpwstr>2052-10.1.0.6029</vt:lpwstr>
  </property>
</Properties>
</file>